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747" r:id="rId3"/>
    <p:sldId id="784" r:id="rId4"/>
    <p:sldId id="785" r:id="rId5"/>
    <p:sldId id="787" r:id="rId6"/>
    <p:sldId id="788" r:id="rId7"/>
    <p:sldId id="783" r:id="rId8"/>
    <p:sldId id="748" r:id="rId9"/>
    <p:sldId id="749" r:id="rId10"/>
    <p:sldId id="789" r:id="rId11"/>
    <p:sldId id="349" r:id="rId12"/>
    <p:sldId id="750" r:id="rId13"/>
    <p:sldId id="751" r:id="rId14"/>
    <p:sldId id="752" r:id="rId15"/>
    <p:sldId id="753" r:id="rId16"/>
    <p:sldId id="754" r:id="rId17"/>
    <p:sldId id="755" r:id="rId18"/>
    <p:sldId id="756" r:id="rId19"/>
    <p:sldId id="757" r:id="rId20"/>
    <p:sldId id="758" r:id="rId21"/>
    <p:sldId id="759" r:id="rId22"/>
    <p:sldId id="760" r:id="rId23"/>
    <p:sldId id="764" r:id="rId24"/>
    <p:sldId id="761" r:id="rId25"/>
    <p:sldId id="762" r:id="rId26"/>
    <p:sldId id="763" r:id="rId27"/>
    <p:sldId id="765" r:id="rId28"/>
    <p:sldId id="766" r:id="rId29"/>
    <p:sldId id="767" r:id="rId30"/>
    <p:sldId id="768" r:id="rId31"/>
    <p:sldId id="769" r:id="rId32"/>
    <p:sldId id="770" r:id="rId33"/>
    <p:sldId id="771" r:id="rId34"/>
    <p:sldId id="772" r:id="rId35"/>
    <p:sldId id="773" r:id="rId36"/>
    <p:sldId id="774" r:id="rId37"/>
    <p:sldId id="775" r:id="rId38"/>
    <p:sldId id="776" r:id="rId39"/>
    <p:sldId id="777" r:id="rId40"/>
    <p:sldId id="778" r:id="rId41"/>
    <p:sldId id="779" r:id="rId42"/>
    <p:sldId id="780" r:id="rId43"/>
    <p:sldId id="781" r:id="rId44"/>
    <p:sldId id="782" r:id="rId4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6"/>
    <p:restoredTop sz="94551"/>
  </p:normalViewPr>
  <p:slideViewPr>
    <p:cSldViewPr snapToGrid="0">
      <p:cViewPr>
        <p:scale>
          <a:sx n="74" d="100"/>
          <a:sy n="74" d="100"/>
        </p:scale>
        <p:origin x="1608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4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98 420 23863,'0'-8'3709,"0"2"-3171,0 6 23,0 0-561,130-32 0,-61-2 0,18 4 0,-2-4-3392,-17-20 3392,-15-1 0,-22 9 0,-16 0 0,-11 10 0,-26 11 0,-19 11 0,-36 25 0,31 8 0,1 6 1400,-5 10 1,4 7-1401,0 10 0,4 5 0,3 3 0,3 2 0,6 0 0,2 1 0,5-2 0,3-1 0,4-2 0,4 0 0,4-7 0,2 0 0,0 40-629,43-1-1051,11-43 262,0-20 1,7-11-3499,1-23 1,2-12 3742,12-4 1,-5-3 0,13-13 0,-14-4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5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300 0 27162,'-82'40'321,"0"0"0,9 6 0,19 2-298,45 8 114,33 15-115,20-27 34,23 2 23,4-1 56,-6 2-135,-9 5 31,-19 4-31,-16 9 0,-13 5 0,-31 7 0,-9 1 0,-26 1-377,-1-4 377,1-5 0,9-7 0,10-12-762,11-10-1524,14-15-5334,8-7 7620,14-11 0,-6-4 0,6-4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5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23762,'0'0'0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5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22070,'0'0'0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5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20 25107,'-3'-11'2454,"1"2"-2309,2 9-89,0 0-747,-27 144 713,21-46-263,-4-29 0,-2 9 0,3-6 314,6-2 0,1-5-17,-4-1 0,0-2 33,1-3 1,1-2-57,0-5 1,0-1-23,0 39-11,4-11 0,0-7-67,0-11-258,0-8 59,0-19-1079,0-15-929,0-12 2274,0-12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5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23983,'94'-8'-438,"0"0"1,-20 0 0,-15 3 0,-28 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6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6 24008,'0'-6'1440,"-7"52"0,-5 26-1070,-7 10-1604,1 9 0,-2 2 1390,4-37 1,-1-5-34,-1-3 1,1-2 168,-9 29-168,5-22-124,10-24 638,7-15-638,1-12 0,3-2 0,0-11 1433,7-2-2072,7-11-242,11 0-2503,12-7 3384,12-5 0,-22 13 0,0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6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26695,'-8'68'138,"0"0"1,4-3-1,11-20-126,24-47-12,16-18 72,2-9-72,-4-12 0,-12 6 141,-9 12 72,-12 13 36,-3 6 54,-7 27-169,0 15-134,-2 30-3348,0 6 2900,0-8-359,0-16-852,0-25-4839,15-12 6498,15-43 0,-9 22 0,6-22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6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473 1 22933,'3'0'1860,"0"61"0,-4 28-1804,-1-11-621,1 19 1,1-2 564,-2-22-79,2-22 209,0-20-130,0-17 256,0-10-167,0-4 46,-6 0 145,-16 0 666,-12 13-521,-19 9 12,-6 24-45,-1 12-312,-1 8-80,8 2 0,6-8 0,13-7 0,10-5 0,11-9-80,8-3-1612,3-9-1591,23-12 3283,17-7 0,-9-8 0,4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6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27863,'-14'74'269,"0"-1"0,-1-4 1,13-22-270,18-45 0,14-2-539,13 0-918,4-6-907,1-7-4796,-2-6 7160,1-10 0,-22 15 0,-4-1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7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121 131 26899,'93'-36'33,"0"0"1,-9 3 0,-15 10-67,-27 21-46,-21 23 79,-10 19-11,-30 35-17,2-27 0,-6 1-253,-7 6 0,-6 1 298,-6 2 0,-2-2-17,0-1 0,-1-3 56,5-5 0,0-2 202,-29 27 223,25-19 57,16-17 26,18-15-564,8-9 0,2-3 0,10-5 0,17 0 0,18-4-484,22-9-1802,6-12-5647,6-14 7933,2-13 0,-37 21 0,-7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7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5 24110,'0'-2'1972,"0"-1"-1972,-9 49 0,-4 22-1132,3-14-852,-3 16 1,2-3 1983,7-30 0,4-19 0,0-11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7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0 25239,'-23'67'375,"0"-1"1,0 0-1,-7 22 1,8-14-74,18-26 502,12-21-647,17-14 76,21-8-233,20-7 0,13-23 0,-4-8 0,-7-23 0,-15 0 0,-22 3 107,-14 5-107,-13 13 0,-20 9 0,-9 17-1097,-15 5-2097,2 4 3194,11 0 0,13 0 0,8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7.8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23247,'5'3'3182,"-1"-1"-2902,-1 49 0,-6 18 258,3-11-253,0 16 1,0-2 151,0-27-301,0-22-136,4-10 0,20-24 0,15-22 0,24-17-251,7-16 251,0 8 0,-6 12 0,-8 21 0,-7 12 0,-10 11 0,-4 21 0,-12 12 0,-5 22 0,-10 10 0,-4-4-3217,-4 1-5567,2-31 8784,17-8 0,-12-21 0,11-2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7:00:58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25936,'7'0'2711,"0"0"-2711,-1 51 0,-4 20-190,-4 5-690,0 11 1,-3 2-8952,-16 1 9641,-4-6 1,10-42-1,7-10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3:29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0 689 26597,'4'63'409,"1"0"0,1 35-274,-5-64-1,7-21-33,9-8 0,15-29-90,17-17-11,-18 4 0,1-5-380,6-6 0,2-3 329,3-8 1,0-1-68,3-3 1,0-1-85,0-1 1,0 1-231,-2 5 1,-1 1-656,-6 8 0,-1 2 1087,24-25 0,-30 36 0,-11 16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3:30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0 603 21062,'2'-6'3507,"-1"2"-3048,-1 4 684,0 0-907,-1 53-12,0-30-23,1 36-33,14-49-56,13-16-101,19-23 1,18-23-121,-26 16 1,1-4 113,4-4 1,1-1-289,2-2 0,1 0 283,0-1 0,-1 1-51,-3 2 1,0 2-202,-4 3 0,0 2-1471,28-20-3241,-13 17 4964,-12 20 0,-21 12 0,-9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3:31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49 511 18496,'0'-5'4280,"0"2"-3126,0 3-896,-22 54 22,17-30 56,-16 40-33,27-48-91,12-8 46,18-10 45,22-22-79,20-17-400,-34 10 0,0-3 282,4-2 1,-1-1-7,-1-2 1,-1 1-62,-2 0 1,-2 0-138,-2 1 1,-1 1 97,29-32-67,-6 5-773,-8 13-1401,-6 15-7590,-10 17 7837,-12 14 1,-13 5 0,-8 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3:35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1463 21051,'-5'-7'4380,"-20"63"-3673,16-13-427,-4 5 0,0 1 33,10 14-10,0-5-56,7-12-79,14-21 45,18-27-79,28-47-600,-23 8 1,2-8 481,9-20 1,0-7-577,-12 18 1,0-4 0,2-1 555,3-6 1,1-2-1,2-1-7,2-4 0,2-2 0,1 2-157,2-1 0,1 1 0,1 1-191,-1 3 0,1 2 1,0 1-576,-3 4 0,-1 2 0,1 2 934,-3 5 0,0 2 0,-6 5 0,-3 4 0,-5 5 0,21-21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3:53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0 809 20714,'4'5'3709,"0"-1"-3193,-4-4 985,0 0-1086,3 13-90,-2 5-90,2 14-22,-3 4-135,2 1 34,0-4 0,4-5-112,1-12 79,5-6-46,4-15 23,10-25 23,10-27-63,-13 13 1,1-3 0,3-10 0,2-2-6,0-5 0,1-1-353,1-1 0,-1-1 336,0 2 1,0 2 5,-3 5 0,0 3-285,-2 7 0,-1 3-28,15-24-359,-8 25-852,-8 21-2947,-4 14 4471,-4 11 0,-6-1 0,-4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4:07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1 629 19336,'0'-3'4415,"0"1"-2241,0 2-1894,6 10 22,1 5-111,7 13-34,-2 3-23,2 1-44,0-1-23,1-4-33,2-6-34,1-10 22,6-5-10,4-12-12,7-16 33,7-18-33,7-23-443,8-17 443,-24 33 0,-1 0-34,3-3 0,-1 0-56,2 0 0,0 0-78,0 4 0,0 1-50,-3 3 0,0 3-410,28-27-257,-12 18-672,-11 19 1557,-14 17 0,-13 8 0,-6 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4:22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1120 22193,'7'0'2510,"-2"0"-2118,-5 0-11,0 0 12,9 57-113,-7-26-112,7 44-90,-5-45-22,5-10 45,8-10 157,13-27 78,16-28-162,-15 5 0,2-6-497,8-13 0,1-5 485,8-10 1,3-3-78,-14 23 1,2-2 0,2 1-38,3-3 1,1 0 0,2 2-518,3 0 0,2 1 0,1 2 469,-1 3 0,2 0 0,1 4-143,-2 4 1,2 2 0,-1 3-721,22-7 0,-1 6-3104,-9 11 1,-2 7 3966,-7 7 0,-5 5 0,4 3 0,-19 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4:38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1 508 25623,'8'0'235,"-1"4"-168,-1 11-33,-2 1 10,-1 0 12,1-1 23,-1-1 22,4-5 55,4-4 35,6-3-23,9-16-34,8-10-3414,8-20 3426,5-10-183,1-8 160,0-2-78,-1-1-45,-3 2-23,-3 6-145,-1 6-986,5 1-213,-14 22-3194,-2 4 5392,-20 21 0,-5 3 0,-4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4:55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1 845 25431,'15'7'774,"-3"5"-628,-9 12-23,0 7-22,1 0-45,2 0-34,3-3-11,5-8 0,8-8 45,12-17 45,17-27 0,20-28-511,-27 15 0,2-4 415,6-6 1,0-2-6,2-3 0,-1-1-23,0 2 1,-2 1-45,-3 2 0,-1 1-141,-3 5 1,0 2-236,-1 4 1,0 3-180,-2 3 1,1 2-7109,37-20 7730,-12 13 0,-29 21 0,-15 11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11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1 656 19078,'1'-3'3687,"0"1"-1625,-1 2-1659,7 31-78,-5-9-33,5 29-57,-7-21 11,3-4-33,5-10 67,11-7 68,11-22-68,10-15-135,7-23-44,5-16-101,5-10-6,-24 33 1,2 0-1854,3-4 1,2-1 1225,4-2 0,3-1-718,2-2 1,3 0 1274,2 1 1,-2 4 0,9-9-1,-13 14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24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0 710 25667,'16'7'448,"-3"3"-336,-10 9-11,1 3 11,0-1-78,4-1 11,1-4-45,3-8 0,7-3 22,3-9-11,6-11 12,4-11-23,6-17 22,4-12 68,8-13 0,8-12 11,-26 36 0,1-1-45,1-1 0,1 0-51,-3 4 1,0 0-6,23-36-359,-10 13-806,-11 11-1166,-9 13 2331,-8 16 0,-9 11 0,-4 9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1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27695,'1'11'907,"-4"3"-851,-4 30-56,-6 0 13,0 3-13,1 1 0,1-2 0,3-3 0,-1-6 0,3-3 0,0-6 0,1-4 0,4-6 0,-1-4 0,2-4 0,0-2 0,2-2 0,2-2 0,4-2 0,4-1 0,4-1 0,4 0 0,4 0 0,1 0 0,2 1 0,-1 0 0,-2 1 0,-1 0 0,5 1 0,-8-2 0,4 0 0,-11-1 0,-1 0 0,-5 0 0,-2 0-1021,-2-2-1052,1-4 2073,1-9 0,-2 7 0,1-3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2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27247,'3'73'415,"-1"-5"-326,-5-23-44,-1 2 33,-3 2-66,0-1-12,1 0-23,0-2-111,1-4-202,2-6-393,2-6-649,0-6-1435,1-7 2813,0-6 0,0-6 0,0-3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2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0 134 27942,'64'-45'134,"-10"7"-604,-35 31-438,0-2-751,-2 2-2811,-2-1 4470,-1-1 0,-7 3 0,-1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2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 22148,'1'-2'3855,"0"-1"-3272,-1 3-180,1 52-111,-7-18-46,0 46-145,-6-32-67,0 1-34,0-3 0,3-2-112,1-5-213,2-3-381,3-6-662,1-6-2083,2-5 3451,0-6 0,0-6 0,0-4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2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0 25510,'-30'58'908,"2"-5"-751,14-20-34,-1 0 45,3-2-23,1-3-10,4-5 45,2-5-12,3-4-23,2-4-33,0-3-11,0-3 78,2-2-78,3-1 45,5-1-12,5 0-89,0-4 22,3 0-67,-1-4 0,1 0-22,-1-1-46,0 2-324,-2 0-392,0 1-683,-1 0-1245,-1-1-7119,0 1 9022,0 1 0,-7 1 1,0 2-1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3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26664,'55'-37'-582,"-8"7"-561,-34 26-1692,-1 1-6996,-3 3 9157,-3 0 0,-3 0 0,-1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3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73 23224,'-4'5'2970,"1"-2"-2701,3-3 67,0 0-191,2 8-33,6-10-112,3 3 11,5-12-22,0-1-258,0-1-615,-3 2-988,1 0-6352,0 1 8224,1 0 0,-5 5 0,-3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3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10 22687,'0'-5'2868,"0"1"-2464,0 4-192,-12 39-122,6-16-90,-10 32-34,8-26-414,-1-1-751,-2 2-2319,-3 0 3518,-2 4 0,7-16 0,1-2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3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26082,'-17'47'560,"2"-5"-303,10-20-10,0-2-11,2 0 10,0-3-112,2-1-55,0-3-1,2-3-67,4-1 34,4-4-45,5-1 23,3-2-12,1-2-11,1 0-90,1-3-391,2-4-528,1-4-761,2-1-4337,1-1 6107,0 2 0,-12 4 0,-3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4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39 24323,'-1'-4'2688,"-1"0"-2340,2 4 179,0 0-393,28-14-100,-13 11-34,23-11-258,-20 14-594,2 0-1064,-2 0-4090,2 0 6006,-3 0 0,-7 0 0,-3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4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28244,'57'1'-3709,"-6"-2"-6122,-27 0 9655,0 0 1,-10 0 0,-3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5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4 138 24053,'0'-8'2152,"0"2"-1962,0 6-111,3 50-68,-2-3-11,3 48-45,-3-19-78,-1-2 0,1-10 123,-1-10 0,0-14 33,0-14 135,-2-12-78,0-10-56,-2-19 22,1-14-56,1-22 123,2-16-45,5-12 34,6-4 90,11 2-134,9 10 21,6 9-22,4 14-44,1 10 89,-3 14-67,-3 10 44,-6 8 124,-8 6-67,-7 9 44,-8 6-78,-12 23-78,-7-6-34,-9 13-12,0-15-268,1-2-537,1-2-696,3-3-1804,3-1 3317,5-5 0,4-6 0,2-6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5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6 23773,'2'-3'2443,"-1"1"-2275,4 39-78,-3-3-68,3 34 1,-8-15-1,-1-2 0,-5-6 34,0-10 146,2-11 89,1-12 91,4-6-80,0-13 12,2-10-113,5-10-167,1-8 22,7 1-56,-1 5-45,1 7-45,-2 8-694,0 6-706,3 4-1278,3 3 2768,5 1 0,-10 0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5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26138,'-51'54'504,"11"-4"-482,34-18 34,3-3-45,4-4-11,8-7 45,7-7-22,11-6-1,3-7-22,3-8 45,-2-7-45,-4-8 0,-6-4 33,-9 0 226,-6 1-58,-12 5-66,-6 7-135,-9 7-56,-5 6-326,2 9-760,5 7-2164,6 8 3306,8 1 0,3-9 0,2-6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6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0 26451,'-47'11'325,"9"0"-314,38-2-11,2 3 12,4 0-12,4 0 11,1 1-11,0 2 0,-1 1 11,-2 2 135,-3 2 123,-3 1 78,-3 4-11,-9 0-235,-6 1-23,-9 0-78,0-2-67,1-5-336,3-5-370,5-6-740,6-4-3798,4-4 5311,7-3 0,0 2 0,2-2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6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25667,'10'22'728,"1"-3"-358,3-13-112,-1 2-23,-2 3 45,-4 3-67,-3 5 45,-5 6-124,-8 3-123,-5 2-11,-8-1-89,0-2-550,-1-3-672,2-2-2128,5-5 3439,6-6 0,6-6 0,3-4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6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27886,'-3'66'100,"-3"-5"-525,-5-21-651,1-1-1793,2-4 2869,4-6 0,1-13 0,3-6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7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7 24031,'0'-3'2600,"0"0"-2399,0 3-111,-5 41-79,1-15-11,-5 33 0,2-28-11,2-6-12,3-7-55,1-8 78,1-6-34,4-6 46,4-8-12,6-4 0,1-7 0,1 3 33,-3 3 57,0 6 55,-2 4 69,-2 2-46,0 3 22,0 0-100,1 0-34,1 1 45,1 3-90,-1 4 22,-2 3-33,-2 3 0,-2 2-235,-2 1-437,0 0-864,-2-1-3338,1-2 4874,2-3 0,-2-4 0,1-5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7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41 23269,'-6'0'2297,"1"0"-2084,-11 40 0,12-21-123,-12 31 67,15-35-23,6-6 45,4-6 0,7-4-67,5-7 23,1-4 10,2-8-10,-5-2 123,-4-2-12,-4 1 23,-7 2-34,-2 2-223,-7 6-12,-3 4-157,-7 6-504,-2 2-695,-2 3-3596,1 4 4952,1 2 0,8-1 0,3-2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8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25476,'-38'40'796,"4"1"-628,19 2-22,2 1-34,5-1-79,4-4 57,4-9-68,3-8-10,4-11 21,7-7-22,4-17 12,5-9-23,-1-16-146,2-5 68,-3-1 67,-3 4 11,-4 7 0,-6 10 22,-1 10 101,-4 7 168,-1 4 46,-1 8 21,1 6-122,-1 7-158,-1 7-11,0 2-67,0 0-145,0-1-1984,1 4-997,4-14 3126,3-1 0,-2-14 0,0-2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8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25779,'-20'60'437,"4"-8"-370,9-23-22,4-5-22,1-8-1,2-7-22,2-6 0,4-9-45,4-4 45,3-8 0,0-1 0,0 3 34,0 3-23,1 3 34,1 5 78,-1 3 56,-1 2 180,-1 3-79,-3 4-22,-2 5-79,-4 4-145,-2 1-34,-1 1-191,-1-2-717,-1 0-1052,1-6-4629,-1-4 6589,6-3 0,-3-3 0,2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8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25028,'-18'61'751,"0"-7"-728,8-27-23,1-5-11,3-5-23,3-8 12,1-4 22,8-15-34,6-7 0,8-12 34,4-2 0,-1 2 68,-1 6 178,-4 7 34,-4 6 0,-2 7 34,-3 1-79,-2 4-44,-3 5-90,-2 6-101,-1 6 0,-2 5-382,-3 2-939,1 1-3689,-1-2 5010,3-5 0,1-9 0,0-6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39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58 120 23986,'-4'-2'2241,"0"1"-1938,-6 44-146,7-18 11,-8 34 11,11-33-112,6-3 57,4-8 10,7-7 1,3-4 66,1-12 34,-1-6 57,-2-11-68,-3-8-90,-4-4-43,-5-1-91,-4-1 0,-1 3 0,-8 4 0,-4 6-181,-10 8-547,-3 8-919,-1 7-4885,-1 16 6532,-3 6 0,14-3 0,1-1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43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28143,'50'-24'176,"-1"0"0,7 2 0,2 3-176,3 7 0,3 4-737,7 1 1,3 3 736,4 0 0,0 1 0,1 4 0,1 2 0,0 0 0,0 2 0,-2 3 0,-1 0 0,-4 1 0,-2 1 0,-6 2 0,-4 1 3,-9-1 0,-6 2-4362,16 17 4419,-30 1 1,-21-14-1,-11-4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48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12 15610,'0'-6'6185,"-20"1"-4606,10 7-1097,-15 3 248,13 5-382,1 4 90,1 1-237,2 2 554,2-1-665,2 2-34,2 0-56,2 1 22,3-2 1,5-1-23,5-4 22,6-3-22,4-4-11,1-3-23,2-1 1,0-5-1,0-4 12,0-6-1,-4-3 12,-3-1 0,-6-1 11,-7-10-34,-3 7-33,-6-5-90,-4 12 23,-6 5-157,-3 6-192,-1 2-614,-1 9-1850,0 5 2947,0 8 0,8-6 0,3-3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48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25936,'13'43'-650,"-3"-6"-157,-9-25-929,-1 1-3262,0-2 4998,0 1 0,0-6 0,0-1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49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88 20815,'-2'-3'3799,"1"1"-1973,1 2-1344,23-7-146,-4 5-44,23-6-24,-9 8-77,5-1-79,3-2-11,5-1-23,2-3-33,0-2 22,-3 1 11,-4 0 12,-5 1-45,-6 1-23,-7 1-22,-5 1 0,-5 2 0,-3 1 0,-4 1-67,-3 0-247,-2 0-8156,0 0 8470,-8 6 0,6-5 0,-7 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49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84 20109,'-3'-5'4247,"1"1"-3709,2 4-34,0 0-336,32-30-33,-8 21-34,27-23-23,-18 29-22,0 2-33,-2 1-23,-4 0-23,-5 4 23,-8 2 23,-6 6 10,-6 4-33,-8 3 23,-6 3-1,-8 1-11,-5 2 0,1-3 68,3 1 111,3-3 57,4-1 33,4 0 56,1 0-33,4-1-102,1 1-66,2-1-79,2-3-45,6-2 22,5-3-33,26-6-201,0-1-270,17-8-492,-8-6-1021,0-7-5994,1-4 7978,-4-1 0,-18 11 0,-7 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0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64 21577,'-7'0'3854,"2"0"-3360,5 0 503,0 0-549,6-7-44,3 3-35,8-7-167,3 7-113,1 0-44,3-1-11,0 0-34,2-1-23,-1 1-223,0 0-370,0 1-180,-4 2-549,-4 0-1041,-6 2-7445,-5 4 9577,-3 3 0,-3-2 0,0 1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0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24143,'0'-5'2913,"0"2"-2397,0 3-494,35-17-22,-14 10-268,29-13-584,-24 16-874,-4 1-2913,-3 3 4639,-3 7 0,-8-6 0,-3 6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0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81 24995,'-49'59'526,"11"-1"-459,37-38 35,8 4-1,4-13 11,9-3 33,5-5 1,3-5-12,4-7-11,-1-8-33,-2-8 44,-5-6 23,-6-1 67,-8-1-66,-5 2-46,-7 3-56,-7 5-56,-6 6-23,-7 6-280,-1 6-481,2 6-729,4 8-2420,3 5 3933,5 5 0,4-7 0,3-3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0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28009,'-4'57'61,"1"0"1,-3 31-432,-3-17-325,6-28-885,0-5-1591,3-7 3171,0-6 0,0-12 0,0-4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1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0 106 26015,'54'-39'-6029,"-7"3"6029,-27 21 0,-9 6 0,-4 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5:51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0 26541,'-32'76'1065,"2"-3"-909,16-16-66,-2 1-45,2 0-45,0-2 0,0-3-168,3-4-460,2-8-930,4-7-3764,3-11 5322,2-9 0,0-9 0,0-3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4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26978,'54'-28'-571,"-7"6"-550,-32 20-1972,-2 1 3093,-4 3 0,-5-1 0,-2 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5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24871,'-2'4'1995,"1"-2"-2477,1-2-784,26 7-4404,-13-6 5670,23 6 0,-27-7 0,-2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6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13 21521,'0'-7'3451,"0"1"-3137,0 6-23,0 0-167,-25 35-68,15-13 11,-19 30 56,22-23-22,2-1 45,3-3 33,0-4-78,2-5-56,2-7-23,3-5-22,5-9 0,6-8-56,2-8 22,1-8 34,-2 2 0,-2 2 23,-4 5 44,-4 7 67,-2 6 68,-4 4 67,1 7 11,-2 8-112,0 10-67,-3 12-78,-2 3-23,-3 2-23,1-4-122,2-6-304,2-7-1422,2-7 33,7-8-2834,4-12 4672,6-8 0,-6 2 0,-1 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6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7 20837,'0'-4'4583,"0"1"-3574,0 3-740,-9 41-101,4-15-67,-6 33-4286,9-27 4241,0-4 860,2-4-882,0-7 44,2-6 79,3-5-11,3-3-1,5-7 3303,2-7-3414,1-7-34,2-5-134,-1-2-225,0 3-728,-1 1-762,-1 3-4560,1 4 6409,-3 2 0,-5 6 0,-2 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6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86 23986,'31'-47'146,"-7"10"11,-29 36-23,-1 1-66,-6 0 55,0 2 190,0 4 147,-1 6 168,2 6-147,-1 8-66,1 2-112,2 4-124,1-2-112,4-3-67,1-3-123,3-6-415,3-5-863,5-6-1703,7-3 3104,7-5 0,-9 1 0,-2-2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6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20557,'-3'0'3451,"0"0"-1882,3 0-1199,4 8-34,-1 0-56,3 10 23,-2-2 56,-3 5 10,1 2 113,-2 5-124,-6 2-145,-2 1-189,-5-1-24,-2-3 0,0-4-147,1-5-424,2-4-427,3-7-1007,4-4-7340,3-6 9345,2-6 0,1 3 0,-1-2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7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24390,'0'-5'2599,"0"1"-2341,0 4-11,0 36-102,2-11-66,-1 32-79,3-21-56,-3 0-236,1-2-380,-2-2-1076,1-5-4381,0 0 6129,-1-3 0,0-10 0,0-4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7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23818,'43'-43'0,"-9"8"0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7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27628,'43'19'-925,"-5"0"1,-29-14-1,-1 0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8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25174,'-33'63'1031,"5"-6"-785,23-32-134,2 2 90,2-2-79,1-2-78,2-6-45,6-8-22,5-6-270,8-17-100,3-7-44,1-13 188,-1-1 248,-5 4 34,-4 6 112,-4 8 146,-5 8-68,-1 6 56,-3 4-90,0 9-3459,-1 5 3224,-1 31-593,0-18-1054,0 13-7003,0-29 8695,1-6 0,-1-4 0,0-2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8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21611,'0'4'2924,"0"-1"-2688,-7 41 10,4-23-22,-6 32-112,7-37-78,1-7-23,1-5 67,0-5 45,4-8-43,1-6 43,6-5 0,-1-1 23,2 3 44,-3 3-44,0 6 55,0 4 12,-2 3-11,-1 3 0,0 6-124,-2 3-55,-2 8-23,0-1-303,-2 1-661,0-3-1423,0 1 2387,0-3 0,0-5 0,0-3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8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12 25017,'-15'52'22,"3"-12"-55,12-35 33,0-5 235,2-7 23,6-6 45,3-6-1,4 0-78,-1 2-78,1 3 11,0 4 11,-1 5 33,1 2 1,-4 2 22,-2 1-89,-3 4-1,-3 5-134,-2 6-134,-1 5-427,0 1-963,0 1-4167,0-3 5691,0-4 0,0-6 0,0-4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19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67 27225,'-30'61'246,"6"-10"-201,24-28-34,4-5-11,4-7 11,7-5-11,5-3 56,3-8 12,1-5 268,0-6-23,-5-7-55,-5-2-156,-6-2-102,-5-1 0,-2 0 0,-4 1 0,-4 4 0,-5 6-158,-5 9-805,-4 6-1380,-3 15 2343,-4 6 0,12-2 0,2-2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5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27214,'60'-31'1433,"-9"6"-1409,-29 25-24,0 0 0,1 2 0,1-1 0,0 1 0,3 0 0,-1-2 0,2 0 0,-2-3 0,-3-1 0,-1-2 0,-6 1 0,-2 0-225,-4 1-783,-2 2-751,0 0-3127,-2 1 4886,-1 2 0,-2-1 0,-2 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5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24491,'-31'71'716,"3"-8"-660,15-32-44,0-1-12,-1-2-191,0 0-324,0-3-426,0-3-2040,2-4 2981,3-7 0,4-5 0,3-3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5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27191,'12'49'392,"-3"0"-392,-7-10-56,-2 4-257,0 0-539,0-2-874,1-6-3114,1-7 4840,2-8 0,-1-9 0,-1-5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5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25667,'2'68'527,"-3"-4"-606,-2-24-459,-1-1-638,1 0-2455,1-2 3631,1-3 0,1-16 0,0-5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6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26866,'50'-33'-717,"-7"7"-661,-27 25-2309,-1 1 3687,-2 5 0,-6-4 0,-1 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6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25645,'63'-31'-34,"-7"5"-78,-29 19 0,-4 1 33,-6 4 23,-6 0 56,-6 2 146,-3 6 202,-7 6 167,-7 12-168,-10 7-145,-4 3-124,-2 1-78,2-3-22,5-3-157,3-4-617,4-4-1053,6-5-7982,4-7 7980,6-3 1,-2-5-1,4-1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7.0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6 22305,'2'-3'3037,"0"0"-2476,-2 3-449,-10 39-45,2-14-22,-10 33-23,5-22-11,1-3 23,0-2-23,3-3 11,3-5-10,1-4 21,1-4 57,3-4 78,0-3 56,1-3 22,1-1 12,2-1-45,2-2-22,3 0-57,1-1-11,3-1-67,1-3-33,2-3-23,0-1-45,-1 1-112,-1 2-717,3 0-224,-7 2-684,2-1-5310,-4 1 7092,0-1 0,-2 2 0,-1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7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23325,'0'-3'2230,"0"1"-2050,0 2-180,23-12-203,-14 8-558,18-8-1245,-19 11-5950,0 0 7956,-1 1 0,-3 0 0,-2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7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27191,'0'10'695,"4"-2"-561,8-8-56,3-2-66,0-2-12,0-4-12,-2 0-223,0 1-179,-2 2-292,0 1-449,-2 3-525,-2 0-4247,-2 1 5927,1 0 0,-4 0 0,1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7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26250,'-7'65'381,"0"-10"-381,6-32-381,0-3-482,-1 0-908,1-2-5736,-1-1 7507,0 1 0,0-9 0,2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8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4 23874,'-5'-2'2141,"1"1"-1951,4 1-33,0 0-12,-19 37-66,11-15-23,-17 31 0,16-24-56,0-2 33,2-4 1,1-3 22,3-5 78,1-2 12,1-2 56,1-2 0,0-2-1,2-2 23,2 0-89,4-3-90,3 0-23,3-2-22,2 0-90,3-2-201,3-3-146,1-4-347,2-3-673,-1-1-2117,0 1 3574,0 1 0,-11 5 0,-2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8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15 25039,'-1'-5'2567,"0"2"-2299,1 3 102,0 0-348,27-5-22,-13 6-100,23-3-483,-21 4-425,2 0-1491,0-1 2499,-1 2 0,-7-2 0,-4 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8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18 24827,'-5'-3'2846,"1"1"-2611,4 2-157,0 0-78,40-3-302,-22 3-572,32-5-1793,-30 4 2667,2-1 0,-11 1 0,1 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29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1 25140,'-60'51'774,"10"-3"-494,33-17-34,5 1-44,5 0 22,4 0-45,2-1-44,2-3-135,3-6 0,5-10-135,6-6-134,4-18-78,7-7-34,4-16-157,3-6 157,-1-1 202,-3 5 179,-7 8 179,-6 9 191,-7 9 11,-5 6 90,0 4-91,-3 4-44,2 6-89,-1 6-34,-1 6-45,2 2-89,0 4-35,1 1-44,0 1-33,-1 1-359,-1-4-1132,1-4-3193,1-5 4717,4-8 0,-4-5 0,1-2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0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25611,'-16'65'840,"2"-6"-817,7-27-23,2-3 0,2-8-34,3-10 34,1-6 11,5-12-11,5-7 23,4-9-1,1-2 34,-1 1-11,1 5 22,-1 4 56,1 4 57,-3 4 55,1 4 45,-4 2-67,-1 1 0,-3 6-45,-3 5-157,-1 10-11,-2 5-201,-2 4-494,-1 1-829,-2-1-2006,2-5 3530,1-6 0,2-10 0,0-4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0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26082,'-26'57'56,"4"-8"-146,17-28-156,1-7-158,3-7 90,3-8 79,7-11 67,4-7 168,5-5 90,-2 3 234,-3 5 24,-2 7-157,-2 4-1,-1 3-22,-1 2 67,1 0 23,-2 1-45,-1 2-34,-2 4-89,-2 5-90,-1 4-168,0 2-964,-2 1-7426,0 0 8558,0-2 0,2-8 0,0-4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0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25679,'-11'68'380,"3"-11"-301,10-38-1,6-6 57,3-6-12,7-4 45,0-6 45,1-6 78,-1-5-11,-4-7-78,-4-2-34,-6 1-34,-2 1-100,-2 3 11,-4 3-45,-3 4-179,-5 4-415,-2 4-1087,-1 3-8150,1 8 9644,1 6 1,5-3-1,4 0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1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0 25398,'-41'9'56,"6"2"-56,22 5 22,2 1 1,3 0-1,2-3-22,4-2 0,1-2 0,4 0 0,4 0 11,4 2 23,4 0 67,-1 0 179,-2 2 68,-2-2-12,-5 1-45,-2-2-90,-2 2-54,-5 0-80,-4 3-56,-6 0-22,-5 1-79,-2 0-168,1 0-156,0-3-225,4-3-269,4-5-5904,6-3 6812,5-6 0,2 2 0,1-4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2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27236,'-48'55'515,"8"-7"-436,33-24-68,2-1-11,3-3-56,1-2-202,1-3-246,3-2-672,5-3-1189,7-5-7466,8-2 8134,5-3 1,-11 0-1,-2 0 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2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25891,'-33'66'124,"6"-10"-124,28-37-23,5-2 23,4-5 0,8-4 11,4-5 12,2-1 22,1-2 123,-2-4 56,-2-3-12,-4-7 12,-4-3-33,-3-3-56,-4-1-23,-3-1-79,-3-1-33,-1 3 0,-6 4-89,-3 6-192,-7 5-503,0 5-2028,1 7 2812,4 3 0,5 0 0,5-2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2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25151,'0'70'404,"0"-9"-157,0-32 89,0-7-34,-1-6-89,1-6 89,-1-5 125,1-3 110,0-2-447,0-6-57,0-1-33,0-5-11,2 0-22,2 1-203,2 2-335,2 1-437,1 1-796,3 3-4594,1 1 6398,1 2 0,-7 1 0,-1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3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26899,'-28'42'0,"10"-7"23,27-21-23,5-3 22,1 2 23,-2-2 157,-1 2 134,-6-2-56,-3 0-45,-2-1-33,-2 0-68,-6 1-78,-6 1-56,-9 3-11,-3 1-235,-2 0-482,2-2-438,6-4-1187,7-3 2353,6-2 0,4-3 0,2-1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33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68 27438,'-23'68'649,"5"-9"-537,17-37-89,2-3-23,6-4 22,3-4 0,7-5 34,3-2 79,2-3 55,1-4-166,1-7-24,-2-7 0,-3-9 0,-6-6 0,-6-2 0,-5-1 0,-7 1 0,-7 4 0,-9 6-427,-8 8-716,-3 7-1400,-1 6 2543,-2 15 0,16-9 0,3 8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2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5 22171,'0'-3'3148,"0"1"-1892,0 2-1010,-8 38-100,0-15-12,-8 34-33,-1-23-45,-1 2-11,-1 1-22,0 1-1,2-1-11,3-2 12,2-5 10,4-7-10,3-7-1,3-5 23,1-4 22,1-2 11,0-1 23,1-1 11,3 0 34,2-3-12,5 1-33,3-1 22,1 0-11,1 0-67,0 0-3381,-2 0 3347,0 0-11,-2 0 11,3 0-123,-3 0-224,1 0-369,-3 0-304,0-3 2642,0-1-5499,2-7 3866,0-3 0,-5 5 0,-1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2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27101,'10'63'729,"-7"-6"-696,-10-19-33,-3-2-11,-1 0-179,2-2-236,0-1-359,0-1-951,0-4-3374,1-4 5110,3-5 0,2-9 0,1-3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2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23616,'0'-3'2858,"0"1"-1715,0 2-1031,20-1-56,-10 3-56,17-2-90,-15 2-459,0-1-840,0 0-1334,1-1 2723,0 0 0,-5 0 0,-2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2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26171,'-3'68'930,"-2"-5"-750,-6-23-91,-3-1-44,2-1-45,0-3-78,0-4-460,2-3-796,2-4-2151,4-6 3485,2-5 0,2-7 0,0-4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3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5 26597,'-21'62'168,"4"-10"-134,17-35-23,0-4 0,5-2-11,1-5 0,8-3 0,0-2-101,3-4-11,0-4 56,-1-6 11,-1-5 45,-2-2 12,-4 0-1,-4 0 56,-3 2 67,-2 1 1,-2 3-1,-3 4-67,-4 4-33,-4 3-34,-1 2-78,-2 6-303,3 2-638,1 4-1570,4 0 2589,4 0 0,3-6 0,1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3.5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23930,'0'-3'3115,"0"1"-2006,0 2-929,0 31-113,0-12-11,0 25-56,0-20-11,0-4-124,0-2-414,0-2-470,0-4-1133,0-1-5422,0-1 7574,0 0 0,0-4 0,0-1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3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19 23191,'-2'-4'2532,"0"1"-2050,2 3-460,33-7-10,-16 6-12,26-3 0,-27 11 0,-5 5 33,-6 3-33,-3 4 0,-10 3 0,-4 2 0,-7 0 23,-5 2 33,3-4 156,-2 2 124,1-1-10,0 0 99,2 0-111,3-1-56,3-2-79,4-3-101,6-3 1,1-4 10,3-1-65,0-3-24,5 1 0,4-2 0,8-2 0,4-1-998,20-4-604,-9 0-3093,10-1 4695,-13 2 0,-15 1 0,-2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5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27348,'14'-13'784,"1"3"-739,6 7-34,0 3-22,-2 0-370,1 0-516,-2 0-1175,0 2-5727,-4 2 7799,-5 6 0,-5-4 0,-3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5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24715,'-2'2'1927,"0"1"-1748,2-3-179,42 2-997,-17-1-1278,37 2 2275,-25-2 0,-15-1 0,-4 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5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24401,'-5'0'2342,"1"0"-2163,-5 41-45,5-13-67,-10 34 68,5-23 45,-2-2 10,-2-3 45,0-8-89,3-9-23,1-8-11,5-6-78,2-11-1,2-9-33,9-13 23,5-7-46,9 0 23,2 4 0,1 9 0,-4 7 0,0 10 34,-1 4-23,-2 3 0,0 1 23,-2 4-23,-3 6 56,-3 7 112,-5 5-166,-3 4-13,-3 3 0,-6 1 0,-4-1 0,-8 0 0,-5-4 0,-1-2 0,0-4-225,-1-4-705,11-7-448,3-2-1177,9-4-7276,4-2 8294,7 0 0,-4-1 0,4 0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6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50 22687,'0'-3'3440,"0"1"-2488,0 2-773,-10 45-78,7-23 11,-7 35-67,11-35-45,6-4 45,3-4-34,9-5 11,1-5 12,4-1-34,-1-6 11,0-5 0,-1-7 1,-4-6 21,-4-3 12,-5 0 101,-5 0-23,-2-1-123,-2 0 56,-6 2-56,-1 3-34,-5 6-111,-1 5-259,2 6-683,-1 3-1356,3 8 2443,1 7 0,4-5 0,1 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27494,'-19'65'268,"3"-7"-245,9-27 10,2-4-33,2-6-22,1-7 22,2-8 0,2-3 56,6-12-45,5-3 12,3-10-23,1 1 0,-1 3 0,-3 5 11,0 5-11,-2 4 33,2 3 35,-2 1-1,1 0 0,-2 0-22,-1 3-23,-1 1-22,-2 4 0,2 2-459,-1 1-897,3-3-1960,4-2 3316,4-4 0,-7-1 0,0-1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6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4 22754,'-2'-2'2521,"0"1"-1602,2 1-606,-12 41-89,9-23-123,-9 30-56,12-37 22,0-4-56,5-3 23,2-2-12,6-9-10,2-3-12,-1-8 11,-1 0-11,-2 2 33,-3 4 23,-1 4 35,-2 5-2,0 1 23,0 6 34,-1 7-79,-1 7-67,-2 4 0,0 0-269,0-3-560,2-2-1266,1-5-7736,2-3 9316,3-4 1,-5-3-1,2-1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7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13 22328,'6'-7'3193,"-2"1"-2856,-4 6-80,-6 37-44,1-20 34,-3 26-57,4-32-145,3-6-34,0-3 11,2-9-22,6-5-56,3-10 56,6-2 12,-1 4-12,0 5 0,-3 6 33,-1 4 34,0 4 23,-2 2 79,-1 5-46,0 4 0,-4 5-78,-1 3-45,-3 1-112,0 2-482,0 2-897,0-2-6431,0-1 7922,0-5 0,0-7 0,0-4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6:47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28042,'-11'73'629,"0"-2"-629,-1-15 0,1-2 0,4-3-113,4-8-2296,1-5 2409,2-6 0,0-15 0,0-5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1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48 15695,'2'-6'8471,"0"1"-7642,-2 5 784,0 0-1210,-4 0 46,3 0-46,-4-1-100,4 1-91,-1 0 57,1 0-245,6 0-24,8 0 0,9 0 0,10 0 0,3 0 0,2 0 0,0 0 0,11-5 0,-14 0 0,7-4 0,-18 2-304,-3 2-513,-3 2-416,-2 1-773,-3 2-3787,-2 0 5793,-3 4 0,-4-4 0,-1 4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3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24927,'3'20'752,"-3"-1"-652,-3-3-21,-2 1-23,-1-1-45,0 1 11,1 2-22,-1 1 0,0 3 0,-1 0 12,1-1-1,1-3-11,0-3 0,3-4 11,-1-4 0,2-2 68,1-1 100,0-1 11,0-1 57,0 1 33,4-3-56,3 1 11,3-2-11,3 0-44,1 0 32,4 0-44,1-2 0,4 1-56,-1 0-89,7 0-46,-7 1 1,4 0-135,-8 0-201,-1-3-337,-1 1-448,-1 0-582,-4 0-3385,-4 2 5110,-2 4 0,-4-4 0,-1 4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4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47 23101,'-3'0'3149,"0"0"-1760,3 0-1131,29-14-101,-9 9-135,24-9-22,-17 10-45,0 3-257,0-1-202,0 0-404,-1 1-683,-2-1-2006,-3 1 3597,-3 1 0,-8 0 0,-4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4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25319,'-18'56'740,"4"-6"-740,14-22-11,5-1-302,0-2-595,7-4-1894,2-8-7029,4-6 8725,3-6 1,-8-1 0,-2-2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4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27863,'-21'95'762,"2"0"-729,7-12-33,0 3-336,1-3-716,2-9-1257,4-11-7522,2-10 8795,3-13 1,0-18 0,0-9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6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 25645,'59'-16'750,"-5"3"-570,-19 14-68,-4 7 11,-7 5-34,-11 12-21,-6 6-46,-10 6-11,-9 5-11,-7 1 0,-5-3 23,-1-4-12,3-5-3381,1-4 3505,2-4 134,4-4 33,3-4 57,4-4-102,4-3-44,2-5-133,1-1 3312,4-2-3392,7 0 0,6-2 0,8-3 0,4-3 0,2-4 0,2 0 0,-1 1 0,-1 1-998,-2 2-604,-3 3-3004,-3 3 4606,-1 1 0,-10 1 0,-2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6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26026,'-32'71'325,"4"-6"-236,14-19 1,-1-2 44,1 0 79,2-5 33,1-5 69,3-7-2,3-4 1,3-6-45,1-2-57,3-3-87,4-2-125,5 0 0,5-4 0,3-2 0,3-1 0,3-2 0,0 0 0,3-1 0,0-5 0,1-2-147,-1-4-939,0-1-741,-3 0-3238,-2 0 5065,0 0 0,-11 5 0,-2 3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7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24995,'0'-4'2230,"0"0"-2085,0 4-145,0 0-112,42-22-314,-21 15-615,31-15-708,-34 21-5758,-7 2 7507,-4 7 0,-5-5 0,-2 5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7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5 119 24323,'-3'-3'3495,"1"0"-3058,2 3-347,40-23-90,-20 13-168,32-19-605,-31 20-930,-3 0-3620,-2-1 5323,-1-1 0,-7 5 0,-2 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7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23930,'2'-3'3182,"-1"0"-2868,2 42-235,-2-15-517,2 45-1018,-3-35-3239,-1 9 4695,-2-15 0,1-13 0,-1-2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7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26407,'-13'53'1098,"2"-8"-729,11-27-44,4-2-78,0-2-79,7-2-111,4-6-57,6-2-46,7-8-335,6-6-336,4-6-616,2-4-1513,0-1 2846,1 4 0,-19 6 0,-3 5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8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19 23101,'-3'0'3474,"2"0"-1883,1 0-1379,39-8-66,-19 6-146,34-6 0,-28 8-258,1 0-626,1 0-719,-3 0-2565,-3 2 4168,-9 4 0,-7-2 0,-4 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8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23314,'-24'71'1165,"5"-10"-661,15-33-11,2-5 57,1-2-125,1-3-44,0-3 23,5-3-46,3-3-22,7-3-78,2-3-101,2-2-124,3-1-33,1 0 0,4-3-179,2-3-269,-1-3-404,-1 1-728,-6 3-2924,-2 3 4504,-4 2 0,-8 0 0,-1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8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27785,'55'-5'313,"-6"0"-313,-19-1-380,0 2-405,-4 0-683,-4 3-1927,-3-1 3395,-5 2 0,-6 0 0,-4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19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25364,'-21'61'494,"4"-9"-617,16-33-584,1-3-962,5-5-4348,5-5 6017,9-3 0,-8-3 0,1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0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26283,'-1'11'1143,"-1"10"-795,-2 22-46,-1 12-112,-1 9-89,1 3-56,-1 1-45,0-3 0,0-6-22,-1-7-169,3-9-425,0-10-426,3-12-1288,0-10 2330,1-6 0,0-5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3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506 3 22126,'2'-1'4202,"-1"-1"-3249,-1 2-102,-16 57-312,0-5-539,-1 2 0,-1 4 0,1-7 0,1-1 0,-3 8 0,0 1-438,-1 5 1,-1 2 437,-1 2 0,0 2 0,-1 2 0,-1 0 0,0-1 0,0-1 0,1-2 0,0-1 0,1-5 0,2-1 0,2-6 0,1-2 0,-9 39 0,7-18-875,7-20-437,5-20-862,4-18-6756,3-12 8930,8-16 0,-5 7 0,4-6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4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27908,'76'-7'763,"-6"1"-763,-26 6 0,-1 2 0,-1 1 0,-3 1 0,-1 0 0,-1-2 0,-4 0 0,-2-1-718,-5-1-716,-6 1-1569,-7 0 3003,-5 0 0,-4 0 0,-4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4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28671,'66'-5'0,"-6"-2"0,-21-6 0,-3 0 0,-3 3-662,-4 3-929,-4 3-1983,-3 3 3574,-1 1 0,-10 0 0,-3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5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25735,'-52'43'1064,"10"-5"-896,31-15-23,5 1-21,4-1-1,7 0-22,6-4 67,9-5 34,9-7 55,4-4-78,4-9-67,-2-6-56,-2-7 0,-3-5-22,-7-2-12,-6 0-22,-8 1-100,-4 2-315,-6 2-470,-6 7-1154,-3 4-7105,-7 7 9144,-2 11 0,8-6 0,2 6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5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28625,'74'-3'46,"-2"-3"-46,-16-6 0,-1-1 0,-1-1 0,-3 0 0,0 0 0,-2 1 0,-4 0 0,-6 4-57,-9 1-1691,-11 4-1334,-9 2 3082,-7 12 0,-3-8 0,0 7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25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11 25017,'-5'-6'3093,"2"1"-2612,3 5-401,-8 37-80,4-5 0,-7 34 0,5-11 0,0 5 0,-1 2 0,1 1-225,3-6-1691,1-11-4113,7-15 6029,6-14 0,-4-10 0,3-6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43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24591,'59'-54'986,"-10"11"-828,-32 36 10,-4 4-23,-3 2 57,-5 8-57,-1 6-33,-3 12-44,-1 7-46,1 2-22,1 1 11,2-2-11,2-3 0,2-4 0,1-6 23,3-3-12,3-5 22,2-5 35,2-3 44,2-2-23,-1-1 12,4-1 0,-2-3-56,2-1-22,-2-3-23,0-2 0,-4 1-427,-2-1-828,-1-1 1255,10-6 0,-13 9 0,6-4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43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53 24670,'-46'64'448,"11"-9"-392,34-34 11,6-5 23,7-2 145,7-7 135,10-3-168,2-7-68,4-6 45,-1-8 101,-5-7-56,-6-2-89,-6-3-11,-7 1-24,-4 1-55,-4 3-34,-3 4-11,-3 6-303,-1 6-839,-1 4-1749,2 4 2891,2 4 0,1-3 0,1 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44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24535,'0'-5'3295,"0"1"-2915,0 4-156,0 0-112,38-21-67,-21 14-45,29-16-78,-30 18-617,-3 1-459,-2 1-773,-2 1-3620,-3 0 5547,0 2 0,-4 0 0,-1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44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13 22339,'-4'-7'3059,"0"1"-2756,4 6-157,-9 46-68,3-17-67,-9 41-11,5-29-257,2 0-1021,-1-3-2319,4-6 3597,2-8 0,2-11 0,1-6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7:44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25420,'-7'94'875,"-3"-6"-875,-9-31-437,0 0-1547,0-4 1984,4-5 0,6-22 0,4-8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8:30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1 709 20994,'0'-8'4057,"0"2"-3542,0 6 1110,0 0-1188,2 17-79,0 2-111,2 17-46,1-1-111,0-1-23,6-4-22,4-9-34,10-9 13,11-22-24,17-29 0,-18 5 0,0-6-1155,6-11 0,1-5 1155,2-5 0,0-1 0,-1-1 0,-2 0-204,-3 5 0,-2 1 204,-4 7 0,-2 2 0,23-31-102,-6 20-783,-7 20-605,-2 19-2510,-9 11 4000,-5 15 0,-12-4 0,-4 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06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6 385 22025,'2'-1'2398,"0"0"-806,-2 1-1088,5 66 0,-10-18-263,5 2 0,0 1 95,-6 8-101,2-12-33,14-18 89,11-15-189,18-25-102,16-25 0,11-29 0,-28 23 0,0-4-392,-1-3 1,1 0 391,-2-2 0,0 1 0,-4 2 0,0 2-494,-4 3 0,0 1-1399,19-27-3766,-9 19 5659,-11 19 0,-13 17 0,-7 10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22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0 783 24031,'2'91'1064,"0"-13"-795,1-46-78,0-4 0,3-8 55,5-9 191,9-6 56,12-26-123,15-18-101,11-33-1853,-26 27 0,0-4 1645,1-6 1,-1-1-45,2-4 0,-1-2-462,0-1 0,0 0 378,-1 2 0,2 1-284,-2 3 1,0 3-93,-2 8 1,1 3-1440,25-24-5021,-7 25 6903,-4 21 0,-21 11 0,-7 9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4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30 206 27516,'2'85'582,"0"-7"-402,-2-29 189,0 12-345,0-20-24,-3 3 0,1-29 0,-5-9 0,2-15 0,-3-14 0,3-23 0,1-17 0,6-10 0,10-1 0,5 6 0,9 8 0,0 11 0,2 8 0,-3 10 0,1 8 0,0 9 0,-1 6 0,-1 5 0,-4 3 0,-4 8 0,-4 3 0,-6 11 0,-2 1 0,-8 6 0,-8 2 0,-21 22 0,3-12-225,-8 10-795,21-22-537,7-9-920,7-8-7354,3-8 8207,7-3 1,-6-1-1,6 0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4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27101,'-18'79'941,"4"-14"-829,14-48-112,7-8-44,5-5-124,7-6-45,1-9 45,-1-5-34,-3-7 135,-3 3 56,-3 3 0,-5 7 11,0 5 0,-3 3 44,2 12-21,-2 6-1,1 13-22,-1 4-33,0 0-79,1-3-214,1-5-267,0-6-439,1-6-469,1-6-2208,5-4-6122,0-14 9465,4-5 0,-7 1 0,-1 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4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25118,'6'76'1076,"-2"-10"-785,-4-43-11,0-4-123,0-9 33,0-5 158,0-4-102,3-6-66,1-7-68,4-6-101,1-3-11,2 4-213,-1 5-347,0 6-773,1 2-954,-2 3-7544,3-2 9165,1 0 1,-5 1-1,-2-1 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5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 23258,'0'-3'3473,"0"0"-2576,0 3-684,0 67-135,-1-27-78,-2 59-235,-3-44-449,-3 1-1075,0-2-5849,3-7 7608,2-7 0,2-18 0,2-9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5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26821,'-35'71'90,"7"-12"-135,28-36-78,1-8-101,7-7-23,3-5-10,7-10 55,0-7 168,-2-8 34,-2-5 0,-5 3 68,-2 4 167,-4 8-34,2 7 91,-2 4 55,3 12-89,-2 4-12,1 12-156,0 2-90,-2-1-146,0-2-627,1-5-1412,4-6 2185,4-5 0,-5-6 0,2-1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5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22687,'4'-1'2823,"-2"0"-2419,-2 60-79,0-26 11,0 48-56,0-44-56,0-4-45,0-7-11,0-8-56,0-7-56,0-7 12,4-3 21,2-7-66,6-6-23,3-7-23,2-3-145,-1 2-348,0 4-805,0 4-909,0 3-7601,4 4 8692,0 2 0,-7 1 0,-3 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6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76 145 23112,'54'-64'516,"-11"12"-292,-43 42-90,-3 2-33,-6 2 101,-7 3 212,-4 1 135,-1 2 34,2 3-34,2 6-11,1 7 78,2 9 12,0 7-123,4 5-505,2 1 0,4-2 0,2-4 0,8-5 0,7-4 0,8-7-438,7-4-1769,2-6-6567,2-3 8774,2-3 0,-15 0 0,-4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6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290 0 24513,'0'82'1378,"0"-8"-1008,0-32-90,0-4-168,0-3-56,0-8-56,0-8-45,0-8-100,0-6-102,0-3 1,0-2 67,-6-3 100,-7 1 68,-11-1 11,-9 1 67,-2 4 191,-2 7-23,4 6 0,4 7 34,5 4 68,4 1-69,5-1 35,3 5-281,7-10-22,2 3-336,4-10-717,7-3-1368,6-5 2421,13-2 0,-11-4 0,0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7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24143,'5'8'2555,"-1"-2"-2555,-4 40-146,0-22-1008,0 34-4135,7-35 5289,7-6 0,-4-8 0,3-4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7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22249,'-12'80'1681,"1"-9"-1255,1-30-101,0-5-56,2-8-45,1-7-11,2-8-45,2-7-56,2-4-56,2-13-22,10-7 22,6-14 0,10-4 101,1 3 89,-1 6-33,-4 9 11,-4 7-56,-2 7 45,-2 5 34,-1 9-34,-2 7-113,-4 9-100,-5 3-56,-2 1-437,-1-2-582,0-5-684,0-5-5099,0-9 6858,7-4 0,-5-5 0,4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7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25387,'-11'72'1132,"4"-11"-875,14-43 34,5-6 1,11-6-124,4-6-134,4-9-34,1-4-191,-1-5-425,-3 3-819,-1 3-1332,-2 5-7064,0 1 8664,3 1 0,-14 1 0,-2 2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8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17 24099,'-18'70'952,"4"-13"-650,17-40 102,6-7-23,8-5-56,8-4-79,3-5-33,2-8 45,-1-7-45,-5-7-12,-6-2-100,-9 1-67,-5 3-34,-7 5-135,-7 8-638,-5 5-1277,-6 9-5951,1 13 8001,6 8 0,6-7 0,6-2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8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 21644,'-5'-3'4057,"0"0"-3363,5 3 1582,0 0-2276,6 30 0,1-22 0,7 22 0,0-30 0,3 0 0,2 0 0,2-1-91,0-3-794,-1-1-527,-1 0-919,-1 1-7500,1 1 9815,1 1 1,-10 1-1,0 0 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8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38 22507,'-1'-4'3508,"0"1"-3161,1 3-45,0 0-235,-24 44-44,18-21-23,-18 34 11,24-35-11,0-5 34,4-5-1,2-5 158,5-4-12,4-2-89,0-10 11,1-6-68,-2-10-21,-3-5-12,-2-1-45,-5 0-225,-2 4-424,-2 6-796,-8 5-5906,-6 9 7396,-14 3 0,11 4 0,0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9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24042,'5'-5'3418,"-1"0"-2802,-4 5-21,0 0-595,37-19 0,-19 12 0,32-13 0,-29 18 0,2 1-270,0 1-839,-3 0-1144,-6 2-7578,-6 7 7504,-5 6 1,-3-3-1,0-1 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49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96 26664,'-1'3'2007,"0"0"-2007,1-3 0,60-12 0,-25 0-371,49-12-1198,-39 5-1994,0 4 3563,3 4 0,-22 5 0,-3 4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0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27314,'4'62'310,"-1"0"0,-1-3 0,-2-3-75,-6 23-78,-4-6-122,-3-6-35,2-13 0,1-15 0,6-15 0,1-13 0,2-10 0,1-16 0,7-10 0,5-16 0,8-2 0,6 0 0,-1 4 0,3 5 0,-3 3 0,-3 7 0,-2 6-1121,-4 8-1378,2 5-7332,2 3 7857,6 2 0,-11 0 0,0 0 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0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28087,'1'93'381,"0"-8"-751,-1-36-649,0-3-987,0-8-4907,5-6 6913,6-9 0,-3-11 0,2-6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0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88 226 22597,'3'-2'3843,"-2"0"-3260,-1 2-191,1 53-101,-6-15 12,-2 45-102,-7-29-66,1-5-79,0-9-11,3-12-23,2-14 0,1-7 1,1-13-23,1-13 0,3-19 0,0-20-11,8-12-1,5-10 12,10 4 0,4 4 0,1 14 0,0 13 56,0 14 0,-1 12-22,2 9 1,2 6-35,1 2 0,0 2 0,-5 4 0,-8 5 0,-8 8 0,-5 7 0,-11 3 0,-6 5 0,-9-1-1009,-3 0-1222,2-5-7600,5-2 8462,8-9 0,5-5 1,4-6-1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1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1 220 23852,'6'-3'2667,"-1"2"-2219,44-14-257,-19 4-158,39-14-10,-35 5-1,-3-2-22,-7 0-11,-7-3-23,-8 3 12,-4 0-1,-4 6 0,-6 6 23,-7 4 46,-8 7 10,-7 13 179,-3 9 101,0 15 0,0 4-34,7 2-65,4-4-237,10-5 0,3-8 0,5-7 0,6-4 0,7-8 0,8-1 0,10-6 0,3 0-46,2-1-1063,2 0-471,1 0-2264,3 0 3844,2-1 0,-19 0 0,-5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1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27460,'7'51'403,"-1"-1"1,1 23 0,-3 0-404,-2 25-430,-2-30 1,1-1 429,-1 21-371,0-11-648,-1-16-463,-1-15-1778,0-15-6571,-1-12 8548,1-10 0,1-5 0,0-3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1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25757,'81'-20'-1443,"-12"4"0,-51 16 1,-5 0-1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2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46 111 23773,'0'7'2947,"0"-2"-2600,0-5-167,50 7-157,-27-8 21,38 1-44,-42-13-44,-6-5-12,-7 0-68,-3-2 23,-6 1 45,-7 2 11,-8 4 12,-8 6 33,-2 3 0,1 5 67,3 9 101,2 6 124,2 12 10,4 6 45,2 4-134,6 0-90,4-2-67,3-4-33,4-5-23,5-1-34,6-8-268,5-2-415,1-7-449,0-5-985,0-2-7680,1-2 9358,3-6 1,-10 4 0,-2-4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2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22564,'7'7'3574,"-2"-2"-3003,-6 52-55,-4-28-35,-1 44 12,-2-47-134,1-7-246,2-8-113,3-6 0,1-3 0,1-10 0,0-6 0,5-10 0,2-5 0,5 1 0,2 3 0,2 5 0,-2 5-337,-1 7-896,1 3-638,-2 4-2824,2 0 4695,0 1 0,-6 0 0,-2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39:52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46 102 24513,'80'-21'426,"-13"4"-426,-46 3 33,-6 3 1,-6 1-12,-6 2 1,-2 1-23,-1 1 44,-4 2 326,-5 1 314,-8 3-1,-5 0 79,-5 0-101,-1 8-245,0 3-416,1 12 0,3 3 0,5 3 0,3 2 0,5 1 0,5 2 0,2 0 0,7-2 0,8-1 0,7-6 0,10-6 0,5-8 0,2-6-1267,3-4-2106,-2-6 3373,0-1 0,-17 0 0,-5 1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0:47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1657 25118,'-9'16'1457,"3"12"-1177,6 30-34,0 8-66,0 2 44,0-9-79,6-18-44,10-21 134,18-50-100,19-44-96,-20 10 0,0-9-1365,4-13 1,-1-6 1381,-12 23 0,1-2 0,-1-1-4,0-5 1,0-1 0,-1-1-53,2-2 0,-1-2 0,1 1-102,1 0 1,0 0 0,0 2-239,-1 4 1,-1 1-1,1 4-563,9-23 0,0 7-929,-6 20 0,1 6 1832,15-16 0,-20 41 0,-9 22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1:07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1742 25151,'0'75'2130,"0"-12"-1783,5-36-78,2-9-68,8-8-21,11-18-24,18-31-145,-12 5 1,3-8-755,8-18 1,3-8 745,-11 14 1,1-4 0,0-1-448,3-8 0,1-3 0,-1-1 406,2-5 1,-1-1 0,1-1-172,-1 0 0,-1-1 0,0 1-176,-3 3 0,0 1 0,-1 0-175,-3 7 0,0 0 0,-1 3-1385,10-20 1,0 5-2972,-7 15 1,-1 5 3720,19-19 1,-24 39-1,-13 25 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1:33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1057 21812,'5'-2'3339,"-1"1"-2913,-4 1-156,0 73 32,3-41 0,5 55 46,8-65-1,7-11 113,13-6 32,14-28-100,27-19-480,-27 3 0,2-6 88,10-8 0,3-5-1103,8-8 1,0-2 1102,-22 20 0,0-1 0,0 0 0,0 0 0,0-1 0,-1 0-407,20-21 1,-1 1 276,-6 4 1,-1 1-196,-7 9 0,-2 2-331,-6 9 1,-3 4-1888,28-20 2543,-19 22 0,-26 21 0,-12 9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1:47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0 744 24636,'29'-8'650,"-6"13"-527,-21 35-56,-1 6-22,-1 6-34,0-1-11,0-2 23,0-9-23,5-11 0,6-15 22,12-11 12,15-30 0,17-25-386,-19 9 0,0-5 363,8-9 0,1-2-11,1-3 0,0-1 0,1 1 0,0 2 0,-3 5 0,-1 2 0,-3 5 0,1 2 0,-4 6 0,1 1-570,12-7 1,0 2-865,18-14-5311,10-4 6745,-44 38 0,-17 12 0,-7 7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1:58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1 565 25241,'27'43'583,"-7"6"-448,-18 12-57,-2 6 12,0 2-12,1-4 56,3-7-33,4-14-90,9-20 113,8-11 167,12-34 23,6-18-45,5-33-197,-24 29 1,1-3-220,0-4 1,-1-1 163,0 0 0,0-1-12,-1 2 1,0-1-6,-1 3 0,-1 1 0,18-42-213,-1 5-403,-1 5-583,1 11-560,-1 13-4168,-4 19 5927,-7 18 0,-12 10 0,-7 8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2:22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1 759 25207,'0'60'224,"0"0"1,0-5-1,0-5-67,0-5 11,0-1 11,0-3-22,0-5-23,2-9-66,12-12 88,14-19 35,22-39-107,-16 6 0,1-6 11,6-16 1,0-5-477,3-8 1,0-3 414,0-2 0,-2-1-677,-1 0 1,-1 2 546,-4 3 1,0 2-320,-2 6 1,0 2-735,-5 10 1,0 4 1148,16-18 0,-20 33 0,-13 24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28 21734,'-4'0'4101,"1"0"-2174,3 0-1647,4 2-112,6-2-100,8 2-68,9-2 0,8-1-12,4-3-144,-1-1-12,-2-3 56,-10 2 100,-7 2 12,-8 2 12,-7 2-12,-2-1 22,-1 1 68,-1 7 10,0 6 57,0 11-11,-6 9-12,-2 4 58,-9 7-192,-1 2 0,-2 5 0,1-2 0,1-1 0,2-4 0,3-3 0,2-5 0,2-3 0,2-3-91,2-3-469,2-5-1995,1-4-290,2-10-6986,4-4 9717,3-16 0,-2 6 0,2-5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8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28031,'65'-14'168,"-10"2"-213,-40 12-380,-2-1-483,-2 1-739,-2 0-2443,-6 2 4090,0 5 0,-3-3 0,0 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8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23090,'-1'5'3059,"0"0"-2667,1-5 179,0 0-436,4 35-68,1-23-33,3 26-34,-1-35-123,0 0-247,-1-2-269,0 0-426,1 0-492,-1-1-2679,3 0 4236,-1-5 0,-3 3 0,-1-3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8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13 23392,'0'-7'2757,"0"1"-2275,0 6-23,0 57-55,0-18-102,-5 53-134,-2-31-67,-4 4-68,-1 0-33,3-3-179,-2-2-347,3-6-270,-1-6-560,3-9-1759,1-8-6716,2-11 8658,2-10 1,1-6-1,0-4 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9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25241,'-1'54'440,"1"1"1,-2-3 0,0-3-205,-2 16-169,-4 1-67,0-3-79,-2-3-637,1-7-1010,0-5-5042,2-8 6768,1-7 0,4-16 0,1-6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9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75 23168,'-2'-3'2768,"0"1"-1670,2 2-896,18-24-79,-4 15-78,17-18-45,-9 22-11,1 2-135,0 2-246,0 1-493,-2 0-594,-2 0-2096,-4 0 3575,-4 2 0,-5-1 0,-4 1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29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27180,'15'0'101,"1"0"-281,1 0-447,0 0-606,1 2-1288,-4 3-7310,-2 3 9770,-2 4 1,-5-6-1,-1 1 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0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24334,'-24'59'448,"6"-9"-235,18-36 78,4-3 0,5-5-10,6-2-80,2-4-133,2 0-24,-2-2 24,-2-3-35,-2-2-10,-4-4-23,-3-2 0,-1-2-370,-3-3-605,-2 2-851,0 1-5189,0 6 7015,-4 3 0,2 5 0,-2 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0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23269,'1'6'2858,"1"-1"-2780,-2-5-78,0 0 0,9 35-190,-6-19-293,6 27-435,-9-31-1648,0-2-7265,0-1 9157,-2-1 0,1-3 0,-1-1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0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0 138 21409,'0'-2'4841,"0"0"-4505,49-8-157,-22 6-123,42-8-45,-31 8-11,-2-2-67,2 2-157,-7-2-235,-2-1-606,-4-2-1366,-2-3-7400,-2-4 8339,-1-4 0,-10 7 0,-1 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0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 23068,'2'-1'3787,"0"0"-3484,-1 60-113,-1-21-123,1 50-67,-3-36-168,0-3-348,-2-3-907,0-8-2666,0-4 4089,-1-6 0,2-13 0,0-3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25701,'81'-24'34,"-12"5"-34,-35 16 22,-7 2 79,-5 3 123,-7 8 201,-7 6 57,-4 9-22,-7 6-124,-8 6-112,-7 2-146,-9 4-78,-2-2-269,2-4-448,2-6-885,6-8-2745,3-7 4347,5-6 0,4-5 0,3-2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2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27617,'34'-5'425,"-1"0"-425,-4 3-44,0-1-326,0 0-314,-3-1-784,-1 2-1927,-5 0 3395,-8 2 0,-5 0 0,-6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2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25163,'-6'0'2286,"2"0"-1984,4 0-201,0 0-101,43 2-302,-15-2-707,39 2-1479,-22-2 2488,1-1 0,-19 1 0,-6-1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3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28 154 26709,'4'8'785,"-1"11"-617,-2 27-12,0 8-32,-1 6-35,-3 2-22,-2-1-55,-1-5-1,0-9-11,2-11 11,3-11-11,-1-13 0,0-6 0,0-16 56,-1-14-56,1-24 22,1-18-22,8-14 0,4-4-496,9 1 496,4 11 0,0 12-11,1 13 11,-2 14-11,-1 12-12,-4 9 34,0 7 34,0 5 597,-7 10-541,-1 7 0,-7 9-56,-10 7-45,-3 3-12,-9 1-245,-2-3-1737,-3 1 279,10-13-2834,2-1 4549,10-16 0,2-2 0,0-3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3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25802,'2'82'929,"-6"-7"-749,-9-24-57,-4-6 23,3-8 56,2-11-23,5-12 157,4-8 67,1-4-123,2-9-189,0-7-91,0-8 0,4-5 0,2 4 0,5 3-46,3 8-637,3 5-651,3 5-425,1 1-1950,2 1 3709,0 1 0,-11-1 0,-1 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4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21 22104,'0'-2'3193,"0"1"-2643,0 1-461,-31 39-44,21-16-11,-22 33-34,30-28 11,2-4 11,3-5 57,7-7 89,7-6-90,8-3-22,2-13-11,2-5 44,-2-12 135,-4-4-11,-5-2 34,-8 1-12,-4 3-67,-5 7-168,-6 6-67,-3 8-325,-6 3-348,0 5-1008,-1 9 1748,3 19 0,5-13 0,1 9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4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26138,'-28'30'649,"7"-4"-525,4 19-1,8-11-34,4-6-77,2-5-1,3-8-11,4-8 45,5-5 0,7-11-11,4-5-23,2-11 0,-2 0 11,-4 2-22,-3 6 12,-5 7-12,-3 5 0,-3 4 22,-1 7 12,0 6-23,-1 11-11,-1 7-179,-3 4-270,-3-1-649,-3-4-1098,3-6-7635,3-8 9336,2-7 0,2-6 0,0-2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5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4 21745,'1'-2'2802,"0"0"-2097,-1 2-391,-3 51-33,-2-23-91,-4 40-22,1-37-78,0-2-34,1-5-45,0-3 0,1-4 11,3-6 1,0-5 78,2-3 380,1-3-290,0-8-45,4-2-23,3-10 11,5-3-89,1 0 11,2 1-45,-1 4-11,-1 5-22,0 3-146,-3 4-325,2 3-795,-3 1-920,2 1 2208,-2 1 0,-3 0 0,-1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5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11 23527,'0'-6'1994,"0"1"-1702,0 5-79,0 0-56,-24 56-79,13-27-11,-19 43 0,22-42-44,3-7-23,3-5 33,2-8 1,2-5 112,5-3-12,4-9-56,3-6-10,0-7-12,-2-3 11,-2 2 11,-2 4-32,-2 5 10,-1 6-56,-1 3 0,0 3 11,0 4-11,1 4-23,-2 6-291,0 4-660,-1-2-1839,0 0 2813,3-6 0,-2-4 0,1-3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5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24860,'-2'61'79,"1"-10"-79,-1-40-112,1-5 11,1-4 101,1-4 145,3-5 1,3-2 22,2-4-11,-1 3-68,-2 4-66,-1 4-12,-1 2 23,1 1 22,-1 5 34,1 2-34,0 3-22,-1 1-23,0-2-11,-2-1-259,1-1-872,-1-3-3239,1 0 4370,1-3 0,-1-1 0,-1-1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6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6 23930,'-17'59'78,"4"-11"-78,13-44 12,0-1 559,0-2-145,3-3-191,2-5-89,4-6-45,-1-4 23,1-2-1,-3 4 34,0 1-34,-1 4 11,0 2 34,-1 2-45,-1 2-67,2 1-44,-2 1-12,2 1-34,-2 1 0,-1 0 34,0 4 68,-2 5-24,0 6-44,0 3-11,-1 2-78,-2-1 10,0-2 12,-1-3-79,2-4 1,1-4 22,1-3-192,0-2 304,0-5-11,0-4 22,4-5 11,1-3-11,6 1 45,0 0 90,1 2 100,-2 3-78,-1 3-68,-1 2-55,-2 3-34,0 0-56,-1 2-392,-1 4 33,-2 2-739,-1 5-1916,-1 1 3070,0-2 0,0-3 0,0-4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6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 21387,'0'-2'2779,"0"0"-2298,0 2-402,-10 45-57,8-26-22,-7 32-33,9-39-169,0-5-89,0-5 235,3-1 56,3-8 11,4-3 23,-1-7 66,-2 1 57,-2 5 22,-3 5 45,1 4 381,0 2-324,1 4-79,1 3-46,1 3-66,1 0-68,1-1-22,3 0-89,0 0-270,0-1-313,2-1-651,0-2-4077,3 0 5400,2 0 0,-8-3 0,0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7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445 0 22484,'-93'29'3363,"7"4"-2703,24 13-156,5 5 1,9 7-135,10 2-146,11 6 44,10 0-55,7 5-133,5 1-80,4-1 0,7-3 0,9-9 0,12-12 0,11-13-35,5-14-3827,2-10 3022,0-7-460,-3-6-841,-4-6-5691,-6-4 7832,-8-5 0,-11 8 0,-6 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8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13 20882,'4'-7'3171,"-1"1"-2778,-3 6-147,0 0-44,2 52-1,-4-19-10,-2 44-79,-4-31-45,-3 2-67,1-2 0,1-4-840,2-8-7059,-1-9 7899,3-8 0,2-9 0,1-5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8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25062,'-15'48'179,"0"1"0,-11 35-123,11-45-33,4-8-12,4-9-11,3-9 0,4-7 56,3-4 90,7-10 22,6-4 23,5-8-102,1 1 23,-4 5-22,-2 5-45,-4 5-23,-1 2-22,-2 2-11,0 3-79,-1 2-201,-1 6-303,-2 6-1524,-2 2 2118,-1 3 0,-2-10 0,0-2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8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86 125 23112,'-16'83'1715,"1"-9"-1312,3-37-78,-1-4 79,3-10-147,0-6-33,5-10-33,1-4-124,3-14 34,1-11-45,4-19-12,7-12-44,8-6 68,7 0 66,1 9 46,-1 9 21,-3 13-89,-4 9-44,-3 8 44,-3 6-56,-3 3 11,-1 2 34,-2 0-34,-2 4-22,-2 4 11,-1 6-45,-2 6-11,-6 3-471,-2 3-3036,-7 8-6324,7-11 9302,1 0 1,7-16 0,0-5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9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0 161 24591,'72'-24'482,"-10"3"-448,-37 9-12,-3-1 23,-8 0-12,-5 0 12,-5-3-34,-3 1 1,-2 1-1,-5 3-11,-4 5 112,-5 4-11,-2 4 135,-1 8 156,2 6-34,-1 8-44,2 4-57,1 0-190,3 2-67,4-2-33,4-2-169,2-4-380,2-2-707,6-6-2498,6-6 3787,10-4 0,-10-3 0,0-1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9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13 22900,'0'-7'2039,"0"1"-1737,0 6-67,0 0-32,-27 49-91,20-30-34,-20 34 34,26-45 11,1-4 0,0-3 68,3-1-46,2-4-77,2-3-24,3-3-10,-2-1-23,-1 3 0,-2 4-11,-1 2 23,-1 2 44,-2 8 0,1 5-22,-2 10-45,0 4-11,-1 2-516,-2-1-1075,-3-2-6342,0-4 7944,1-7 0,3-7 0,2-4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39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23415,'-14'67'863,"1"-7"-650,3-28-1,2-8 1,3-7-56,3-8 78,2-6-67,0-2 135,2-8-191,6-4-56,2-7 12,4 1 66,-3 4 45,-3 6-22,-3 3-45,-3 4-56,1 0-22,-1 0-34,-1 1-79,0 4-503,0 3-9249,1 10 7373,1-7 0,0 2 1,0-10-1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40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23852,'3'58'201,"4"-11"-21,3-36 122,6-4 34,1-4 0,4-1-78,-1-3 90,1-6-1,-2-2-11,-4-9 34,-4 0-90,-5-3-67,-3-1-90,-5-1-123,-5 0 0,-5 2-33,-5 4-258,-2 4-136,0 6-144,0 3-807,0 3-3563,1 1 4941,2 4 0,8-4 0,2 4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49:40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27527,'59'79'498,"-31"-23"1,-8 0-352,-15 20-386,-3-21 1,-1 1 238,0 33 0,-1 0 0,-4-3 0,-3-5-337,-5-13-1041,-3-8-1176,-1-12 2593,-1-10 0,7-19 0,1-7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0:05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4 22003,'0'-2'4325,"0"1"-3473,0 1-942,-3 52-1401,-11-21-8340,-9 44 9767,-14-35 1,15-17 0,2-5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0:24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50 17554,'-7'-6'6275,"2"1"-5333,5 5 1186,0 0-1589,7-12-91,5 8-124,10-10-88,6 12-136,4 0-32,5 1-24,2 1-31,1 0-13,-2-1 0,-3 0 0,-5 0 0,-4 0 0,-7 1 0,-5 0 0,-5 0 0,-6 0 0,-1 0 0,-2 0 0,-4 0 0,-8 0 0,-9 1 0,-10 2 0,-5 1 0,-4 2-46,-19 0 46,15-3 0,-12 0 0,23-3 0,5 0 0,9 0 0,7-1 0,6-1 22,4 0-11,8 0 2,7 1-13,11 0 0,8 1 0,8 0 0,5 0 0,3 0-3392,1 0 3392,-3 0-80,-6 0-1690,-5 4-1300,-16 3 3070,-5 8 0,-13-6 0,-1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0:54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24 23292,'-3'4'2667,"1"-1"-2186,2-3 461,0 0-741,42 4-55,-20-5-34,35 1-67,-32-5-34,-1-2 22,-2 0-21,-3 1-12,-4 1 33,-5 3-10,-4 0 33,-4 2-12,-3 0 1,-7 0 22,-4 3-33,-8-1 22,-3 2-22,-1-2-34,0 0 78,2-2 12,1 0-1,5 0-9,4 0-80,5 0 0,5 0 0,1 0 0,6-1 0,5 0 0,6 0 0,2 0 0,1 1-237,0 0-1074,-3 7 1311,-4 20 0,-6-15 0,-2 14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0:55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26642,'32'0'1098,"-2"0"-896,-12 0-79,3 1-56,1 2-33,2 0-23,-1 1 0,0-1-11,-3-1-11,-2-1-79,-3-1-44,-5 0 100,-5 0 12,-2 0-23,-3 0 0,-6 0 23,-3 0-1,-8 0 12,-2-1-11,-1-1 22,0-1 0,3 0 11,4-1 123,4 0 34,3 2-67,4 1 168,1 1-56,9 0-167,0 0-46,9 0 0,0 2 0,2 1-192,2 3-525,0 2-683,-2-1-2219,-3 1 3619,-5 0 0,-6-4 0,-4-1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1:22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1065 22743,'2'-2'2386,"0"1"-2061,-2 1-33,3 42 44,-2-15-45,4 33 45,-1-28-11,3-6-56,7-12 56,14-10-23,18-33-702,22-23 422,-26 11 1,1-5-23,4-6 0,-1-2-690,2-5 1,-2-1 672,-3-1 1,-1-2-63,-4 2 1,-2 0-90,-1-1 0,0 2-141,-1 0 1,2 2-512,0 3 1,2 2-481,1 4 0,3 1 1342,7-1 0,-2 4 1,2-1-1,2 4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1:53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7 850 11694,'0'4'7664,"0"-1"-2599,0-3-4460,0 14-78,0-10-56,0 10-146,0-13 11,0-1-269,-1-9 0,1-4 0,-1-14 12,1-4-12,0-6-34,0-5-10,0-6-12,0-6 11,0-4-22,0-4 0,0-1 0,1 5 12,-1 5-12,1 6 11,-1 7-11,0 5 23,0 4-1,0 5 45,0 1 57,-1 8 21,0 2-22,0 5-44,-1 3-23,1 2-34,0 0 23,1 2 112,0 1-12,1 1 1,5 0 11,3 1 44,7-1-188,4-1-13,17-2 0,-4 1 0,13 0 0,-9 3 0,4 0 0,5 0 0,3 0 0,4 0 0,1 0 0,2 0 0,34 0 0,-19-2 0,24 2 0,-33-2 0,34 2 0,-36 0 0,26 0 0,-44 0 0,0 0 0,0-1 0,-2-2 0,-2 0 0,-3 0 0,-2 1 0,-3 0 0,0 1 0,-2-1 0,2 1 0,-1-2 0,1-1 0,-1-2 0,-2 1 0,-2 1 0,-1 1 0,-1 1 0,0 1 0,-1 0 0,-1 1 0,5 0 0,-6 0 0,3 0 0,-7 0 0,-1 0 0,0 0 0,0 0 0,-3 0 0,4 0 0,-5 0 0,4 0 0,-6 0 0,2 0 0,0 0 0,0 0 0,3 0 0,-5 0 0,1 0 0,-5 0 0,-2 0 0,0 0 0,-1 0 0,1 1 0,-1 0 0,3 1 0,-1 0 0,3 1 0,-1-1 0,0 0 0,-2 0 0,1-1 0,-3 0 0,1 1 0,0-1 0,-1 1 0,-1 0 0,2-1 0,-3 0 0,1 0 0,-1 1 0,0 1 0,0 2 0,0 3 0,0 2 0,0 0 0,0 4 0,0 1 0,-1 1 0,0 3 0,-2 1 0,1 1 0,-2 1 0,1 1 0,0 0 0,0-1 0,2-1 0,0-1 0,1-1 0,0 1 0,0-2 0,0-1 0,-1 11 0,0-6 0,-3 8 0,2-7 0,-2 2 0,0 0 0,1-1 0,-1-1 0,2-4 0,-1-1 0,2-1 0,0-6 0,0 2 0,1-5 0,0 1 0,0-2 0,0 2 0,0-2 0,0 0 0,-1-4 0,0 0 0,-1-3-304,-1 0-1276,-1 0-1232,-2 0 2812,0 5 0,2-4 0,1 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1:55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21286,'0'-7'3641,"0"2"-3125,0 5 526,0 0-672,41-19-11,-19 13-46,36-12-44,-27 17 22,2 1-44,2 0-57,2 3-43,1 2-147,1 2 0,1 1 0,3-2 0,-1-1 0,4 0 0,-1-1 0,1-2 0,-3-2 0,-3 0 0,-2 0 0,10 0 0,-14 0 0,8 0 0,-16 0 0,0 0 0,1 0 0,2-2 0,-1-1 0,1-3 0,-3 1 0,7-1 0,-9 1 0,5 0 0,-10 3 0,1 0 0,0 0 0,1-1 0,1 1 0,1-3 0,10-1 0,-7 1 0,6 0 0,-12 1 0,0 1 0,0-1 0,1 0 0,0-1 0,0 2 0,-2 0 0,-3 0 0,-1 1 0,0 0 0,-1-1 0,0 1 0,-2 0 0,0 1 0,6-2 0,-4 2 0,2-1 0,-4 2 0,-2 0 0,-1 0 0,0 0 0,-1 0 0,0 0 0,4 0 0,-2 0 0,3 0 0,-4 0 0,0 0 0,-1 0 0,2 0 0,-4 0 0,1 0 0,-3 0 0,2 0 0,-1 0 0,1 0 0,-1 0 0,1 0 0,-1 0 0,0 0 0,-2 0 0,-1 0 0,2 1 0,-3-1 0,0 1 0,0-1-1334,-5 0-2196,-4 0 3530,-5 1 0,4 0 0,1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2:06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3 152 24367,'-3'-2'3474,"59"1"-2791,4 4-610,3-2 1,7-1-1097,0 2 1,2-1 1022,16-1 0,3 0 0,-23 0 0,2-1 0,1 0 0,4 0 0,1 0 0,1-1 0,2 0 0,2 0 0,0 0 0,-1 0 0,0-1 0,-1 1 0,0-1 0,-1 0 0,0 1-273,-4-1 0,0 1 0,-1-1 273,-4 0 0,-2 0 0,0-1 0,26-1 0,-2 0-20,-9-1 0,-2 0 20,-7-1 0,-2 1 0,-8-2 0,-3-1-135,-8 1 1,-2 0-1211,32-9-1131,-21 3 2476,-16 7 0,-22 3 0,-11 4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2:51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1 141 23566,'85'-42'1210,"-6"5"-975,-31 18 1058,2 3-1170,-1 5 511,0 2-600,-4 5 274,-4 2-308,-5 2 810,-6 0-1113,-4 3-214,-7 3-682,-6 4-1479,-6 2 2678,-4 1 0,-3-5 0,0-2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3:16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12 20983,'-2'1'4348,"1"0"-2623,1-1-1030,42-4-79,-9 1-312,39-1-304,-19 2 0,0 2 0,-1 2 0,-3 0-80,-2 2-1051,-5-1-1189,-4-1-7511,-8-2 7535,-9 1 0,-11 0 0,-5 0 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3:25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8 20468,'1'-4'4392,"0"1"-2621,-1 3-1514,-2 59 1,1-13-135,0 3 1,1 4 145,-2 26-57,0 7-297,-1 4 186,-2-1-79,1-2 0,0-7-22,0-6 0,-1-5 0,-1-6-11,-3-3-78,-2-1-102,-1-3-212,-1 0-247,-2-6-470,2-5-808,0-9-5064,3-9 6992,2-7 0,4-12 0,2-2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03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0 275 23583,'59'0'29,"1"0"1,4 0 0,1 0-1381,2 0 1,1 0 1344,11-1 1,4 0 5,7-1 0,3 0 0,-26 0 0,2-1 0,0 1 15,5-1 0,1 1 0,1-1-451,5 1 1,2 0 0,1-1 521,7 0 0,1 0 1,2 1-37,-18 0 0,1 0 1,1 0-1,1 0 25,6 0 1,1-1 0,1 0 0,1 0-229,6-1 0,2 0 0,0 0 0,2 0 191,-15 0 0,0 0 0,2 0 1,0 0-1,1 0-3,4-1 1,1 0 0,1 0 0,0 0 0,2 0 17,3-1 1,1 1 0,1-1 0,1 0 0,1 0-309,-14 1 1,1 1-1,1-1 1,0 1 0,0-1-1,1 1 292,3-1 0,1 0 1,0 0-1,0 0 1,1 1-1,0-1-135,4 1 1,0 0 0,0 0 0,1 0 0,0 0 0,1 1 111,-13 0 0,1 0 1,1 0-1,-1 1 1,1-1-1,0 1 0,0 0-61,3-1 0,-1 1 0,1 0 0,1 0 0,-1 0 0,1 0 0,0 0 53,2 1 0,1 0 1,0 0-1,0 0 1,0 0-1,1 0 1,-1 0-36,-11 0 1,-1 0 0,0 0-1,0 0 1,2 1 0,1-1 0,3 0-1,3 1 35,-5-1 0,2 1 0,4 0 0,2 0 0,2-1 1,0 1-1,1 0 0,-2 0 0,-1 0 0,-2 0 1,-4 0-4,4-1 1,-4 1 0,-1 0-1,-2 0 1,0-1 0,0 1 0,2 0-1,2 0 1,3 0 2,-2 0 0,3 1 0,2-1 0,2 1 0,1-1 1,0 1-1,0 0 0,-2 0 0,-2 0 0,-3 0 0,-3 0 8,8 1 0,-3-1 0,-2 1 0,-3 0 0,0 0 0,-1 0 0,0 1 0,2 0-10,0 0 0,1 1 0,-1-1 1,0 1-1,0 0 0,1 1 1,-1 0-1,-1 0-4,0 0 0,1 0 0,-1 1 0,-1 0 0,1 0 0,0 1 0,-1-1 0,0 1 0,-1 0 0,0 0 0,0 0 0,-1 1 0,0 0 0,0 0 0,0 0 0,-1 0-16,11 2 0,-1 1 0,1-1 0,-2 1 0,1 0 0,-1 1 0,-1-1-45,-2 0 0,-1 1 0,0 0 1,-1-1-1,0 2 0,-1-1 0,0 1-58,-3-1 1,0 1-1,-1 0 1,-1 1 0,0-1-1,0 1 1,-1 0-92,10 1 1,0 1 0,-2 0 0,0 0 0,0 0 0,-1 1-238,-5-1 1,-2-1 0,0 1 0,1 1 0,1 0-1,3 1 447,2 1 0,6 1 0,3 2 0,-1 0 0,-3-1 0,-6-1 0,-9-2 0,2 0 0,-9-2 0,-3-1 0,5 1 0,17 6 0,1 0 0,-1 0 0,1-1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14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57 28166,'4'-7'505,"7"1"-505,8 3 0,5 2 0,1 0 0,0 1 0,1 0 0,-1 0 0,-3 0 0,-4 0 0,-7 0 0,-5 0 0,-3 0 0,-2 0 0,-10 0 0,-5 0 0,-11 0 0,-4 0-24,-2 0-21,-1 0 34,0 0 22,-1-1 1,3-1-12,4 0 57,5-1-57,7 1 0,7-1 0,4 1 0,7 0 0,8-1 0,8-1 0,22 0 0,-11 1 0,7 1 0,-21 2 0,-7 0 0,-5 0 0,-2 0 0,-2 0 0,-12 0 0,-3 0 0,-10 2 0,0-1 0,4 2 0,6-1 0,7-1 0,5-1 0,2 0 0,6 0 0,5 0 0,9 0 0,5-2-517,4-2-928,0 0-1838,1 0 3283,-3 4 0,-11 0 0,-6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52 16994,'-6'0'5693,"1"0"-4652,5 0 506,0 0-1166,-10 0-11,8 0-34,-8 0 325,10 0-325,12 0-45,5-1-11,17-1-134,8-2-34,11 0-34,9-2-33,2 1-45,0-1 0,-5 2 11,-8 0-33,-7 1 22,-8 0-22,-7-1-46,-6 1-167,-8 1-202,-4 1-269,-6 1-661,-2 0-1894,-3 0 3261,-4 0 0,3 0 0,-2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59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28671,'97'3'0,"-19"-1"0,-10-1 0,-19 2 0,-6 2 0,-5 3 0,-8 2 0,-8 0 0,-8 1 0,-7 3 0,-4 6 0,-3 7 0,-9 11 0,-7 5 0,-9 7 0,-5 3 0,0-2 0,1-1 0,2-3 0,2-3 0,2-3 0,5-6 0,1-5-774,6-9-1478,4-7-6287,4-7 8539,8-6 0,-4-1 0,4-2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59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0 27863,'-15'93'437,"-2"-4"-426,-1-25-11,-2 1-246,1-4-819,1-7-1243,4-9-7523,3-10 8445,4-7 1,3-15-1,3-3 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59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27751,'75'-21'-33,"-9"4"-348,-33 12-449,-7 3-660,-7 2-4202,-7 4 5692,-5 8 0,-5-4 0,0 2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59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27863,'-43'71'448,"7"-8"-302,27-29 22,4-2-122,3-5-46,2-2 0,5-6 0,4-4 0,7-4 0,4-2 0,3-3 0,4-2 0,3-3 0,5-1 0,1-2-819,1-7-862,5-6-1590,1-9 3271,7-6 0,-23 13 0,-3 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0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0 28671,'-28'95'0,"-2"-7"0,-2-30 0,-1 2-505,-2-5-1221,1-4-1378,3-10 3104,6-7 0,11-17 0,5-6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0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24782,'2'-7'3003,"-1"3"-2690,-1 4-178,0 0-135,34 16-112,-21-6-583,25 14-1311,-29-14-6240,0-4 8246,5-3 0,-6-3 0,0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0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28490,'11'86'-324,"-3"-10"-931,-9-41-1434,-4 0 2689,-4 1 0,3-16 0,-1-3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0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35 26463,'-4'1'1759,"1"0"-1681,3-1-67,41-1-11,-10-6-67,35 0-11,-25-4 22,-5 5 56,-9 2 0,-7 3 22,-11 7 45,-4 8 0,-6 11 23,-9 11-12,-7 8-33,-10 5-11,-1 2-12,-1-4-22,6-5-89,5-10-259,6-9-873,7-11-2656,2-6 3877,13-11 0,-7 3 0,7-3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0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35 27101,'-1'-5'1570,"0"1"-1570,44-7 0,-13 8 0,35-8-259,-31 11-928,-10 2-954,-9 7-5557,-9 7 7698,-5 8 0,-1-10 0,-1-1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1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28671,'75'6'0,"-8"-2"0,-29-14-113,-2 1-2430,-5 3-7288,-1 3 7913,-2 1 0,-12 2 0,-3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1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26295,'0'54'140,"0"0"0,-5 45-118,-5-35 23,-3-1-34,-1-4 11,0-5-10,1-10 10,2-11 23,3-13 33,5-10 45,1-8 91,7-18-113,9-12 22,10-21-22,12-9-23,5-3 68,1 5-46,-2 9 24,-5 11 66,-6 14 23,-5 10 22,-2 7-144,-2 12-91,1 10 0,-1 14 0,3 27 0,-8-12 0,-2 12 0,-9-22 0,-4-6 0,0-3 0,0-5 0,0-3-393,0-6-1445,0-6 1838,3-3 0,-3-4 0,3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2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36 219 25028,'4'-4'2589,"46"-11"-2343,-18 5-156,37-13-90,-29 3 0,-8-1-34,-11-1-55,-11 0 44,-5 2 34,-8 0 11,-8 3 0,-7 4 11,-7 5 0,-3 4 11,-1 11 113,-1 13 167,-1 14 34,1 14-256,1 5-80,4 1 0,6-3 0,6-4 0,8-5 0,2-3 0,8-4 0,6-4 0,7-9-1682,10-9-1085,8-7-7064,9-16 9235,6-8 0,-20 3 1,-6 0-1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2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26877,'-9'77'1277,"-3"-5"-1030,-5-27 23,1-4-270,2-7 0,4-10 0,4-11 0,3-7 0,2-4 0,0-2 0,1-3 0,0-7 0,0-7 0,7-11 0,5-4 0,7-2 0,4 5 0,-1 7 0,0 8-1278,0 6-1400,2 4-7153,3 1 9655,3 1 1,-13 1-1,-2 0 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2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88 119 27326,'73'-23'224,"-12"2"-213,-41 5 11,-5 1 12,-6 0 33,-5 3 213,-3 3 0,-8 4 0,-5 2-133,-10 13-147,-5 8 0,-4 14 0,-2 8 0,-1 7 0,2-1 0,4 1 0,7-4 0,7-4 0,7-5 0,5-5 0,2-5 0,7-4 0,4-6 0,9-6-617,5-4-1658,5-7-2499,2-8 4774,3-6 0,-16 4 0,-4 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3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27617,'-19'71'280,"2"-10"-258,13-41-11,1-5-11,3-6 0,1-5 0,6-3 23,4-5-12,6-5-11,3-3 45,2-2-45,1 3 33,-2 4 35,-4 3 133,-2 3 68,-5 1-178,-3 5-91,-4 2 0,-1 8 0,-1 1-293,-1 0-759,0-3-1011,0-5-5130,0-4 7193,4-7 0,-2 3 0,2-3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3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5 24950,'0'-4'2768,"-2"49"-2477,1-7-168,-1 41-56,2-27 12,0-3-46,0-7 1,0-8-34,1-9 0,0-9 0,0-8 33,0-5-10,-2-3 10,-7 0 113,-6 0-55,-9 0-91,-5 0 0,-3 4 0,0 6 0,-2 9 0,3 5 0,3 4 0,3 0 0,7-3 0,3 0 0,7-4 0,4-1 0,2-2-617,8-6-2420,8-4 3037,13-5 0,-11-3 0,1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3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27908,'-37'73'763,"8"-8"-763,27-50 0,10-1 0,5-14-136,11-11-99,2-4 78,-2-10 112,-4 0 45,-6 3 0,-4 5 45,-4 8 90,-4 4 111,0 5-99,-2 10-147,0 8 0,0 9 0,0 4 0,0-4 0,2-3 0,4-5 0,3-4 0,5-4 0,4-1 0,2-4-113,2-2-1680,1-3-1647,-1-1 3440,2 0 0,-12 0 0,0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4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432 0 27986,'-27'83'228,"-1"-1"0,0 3 1,-1-2-778,1-6 1,0-2 548,-1 6 0,0 0 0,0-3 0,1 1 0,3-5 0,2-2 0,3-7 0,2-3 0,4-8 0,2-3 0,-5 31 183,6-22-1808,5-22-905,4-18 2530,2-13 0,0-7 0,1-1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4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1 25532,'-84'3'2029,"10"5"-1671,37 6-123,8 2-11,9-3-112,10 1-67,5-2 22,5 3-33,9 1 1,6 3-35,9 1 0,1 1 0,-4 3 0,-7 0 0,-7 4 0,-8 1 0,-9 3 0,-8 2 0,-8-2 0,-3 0 0,1-2 0,5-4-304,4-5-1253,10-9-5121,3-6 6678,29-31 0,-17 19 0,16-19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5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1 27337,'-29'78'1165,"-7"8"-996,12-46-169,-3 7 0,15-25 0,7-8 0,3-8 0,3-3 0,11-14 0,9-6 0,16-13 0,2-3 0,0 4 0,-7 6 0,-6 7 0,-7 8 0,-3 4 0,-4 3 0,-2 1 0,-3 2 0,-4 6 0,-2 6 0,-1 7 0,-7 5 0,0 2 0,-7-1-897,4-2-1558,4-7-5679,4-7 8134,14-7 0,-7-4 0,7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5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26765,'-59'80'280,"12"-14"-280,42-44 11,4-7-11,5-7 0,5-5 11,8-4-22,6-7-22,3-6-23,-2-7 11,-2 0-11,-4 4 56,-2 4-34,-5 6 23,-1 4 11,-3 8 11,-2 7 12,-2 7 10,-2 6-33,-1 1-67,0-2-493,4-4-930,2-4-3026,8-6 4516,7-6 0,-8-2 0,1-2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5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8 24255,'-8'-4'3127,"2"1"-2567,6 3-135,0 0-121,-48 26-304,28-3 0,-37 24 0,41-11 0,4-2 0,3-2 0,3-3 0,4-2 0,0-4-472,2-5-1376,2-7-1715,7-5 3563,4-4 0,-2-2 0,-2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5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27516,'1'90'336,"-2"-13"-336,-8-41-291,1-6-427,2-6-761,1-6-2980,3-7 4459,0-5 0,2-4 0,0-2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6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23807,'3'-1'2364,"1"1"-2184,-4 0-270,42 37-246,-29-24-415,33 30-1266,-43-35-7814,0-1 9053,-3 0 0,0-3 1,0-1-1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6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26855,'63'-44'168,"-10"8"-415,-33 37-537,-3 3-807,-6 2-5424,-4 3 7015,-3 0 0,-3-4 0,-1-1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09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28345,'94'-3'326,"-6"-3"-326,-27-5 0,-2-1 0,-3 0 0,-6 0 0,-8 2 0,-8 3 0,-10 2 0,-7 3 0,-9 0 0,-4 2 0,-24 4 0,-3 5 0,-21 4 0,3 3 0,-1 0 0,1-1 0,2-2 0,1-2 0,2-3 0,5-3 0,5-2 0,8-1 0,7 0 0,7-1 0,4 0 0,14-1 0,11 0 0,18 0 0,10-1 0,6-2 0,-2-1 0,-4 0 0,-8 1 0,-10 2 0,-8 0 0,-11 1 0,-6 0 0,-6 0 0,-5 0 0,-29 4 0,1 2 0,-26 5 0,10 3 0,0 0 0,2-1 0,-11-1 0,18-4 0,-1-2 0,23-4 0,8-2 0,4 0 0,12 0 0,11-2 0,17-4 0,37-5 0,-15 3 0,18-1 0,-33 7 0,-10 1 0,-12 0 0,-8 1 0,-9 0 0,-4-2 0,-23 0 0,-7 0 0,-24 2 0,-2 7 0,-1 3 0,5 3 0,9-3 0,12-4 0,12-2 0,10-3 0,26-1 0,4 0 0,24 0 0,0-2 0,4-2 0,-2-2 0,-4-1-192,-9 2-9639,-10 2 8358,-13 2 1,-7 0 0,-5 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7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27695,'93'-15'482,"-11"1"-426,-37 7 0,-4-1-11,-4 3-34,-3 1 22,-6 2-10,-5 2-23,-5 0 101,-1 5 44,-9 1-121,-1 9-24,-8 5 0,-8 9 0,-6 7 0,-11 10 0,-3 6-3392,1 8 3392,0 2-28,3 1 28,2 0 0,1-3 0,1-3 0,2-7-818,6-7-1480,4-14-4705,5-14 7003,9-8 0,-3-7 0,3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7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8 24121,'3'-4'2913,"-1"1"-2409,5 54-291,-6-12-112,5 50-90,-6-22-11,-4 4-235,-1 1-762,-6-5-1222,1-8 2219,1-10 0,4-22 0,2-10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7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26194,'70'-18'-101,"-11"5"-941,-41 13-2622,-8 8 3664,-6 9 0,-4-5 0,0 2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7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26048,'-37'85'650,"9"-12"-482,23-45 112,5-4 124,1-5-91,7-3-66,6-5-124,9-1-112,5-6-11,8-1-112,7-5-638,9-11-1089,6-9-5376,4-12 7215,-1-4 0,-27 16 0,-9 4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8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27897,'14'-9'774,"9"1"-774,15 6 0,8-2 0,1 1 0,-4-1 0,-8 3-181,-12 1-535,-7 0-539,-9 0-997,-4 0-7579,-6 0 9767,-7 6 1,4-4-1,-3 2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8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 22328,'-10'4'3148,"2"-1"-2665,-26 54-181,18-20-44,-25 46-12,29-35 34,6-6 57,3-5 55,3-7-56,2-6 33,4-2-177,6-3-192,5-1 0,7-4 0,2-5 0,6-3 0,2-5 0,1-2-46,3-6-772,-2-4-694,0-5-1861,-2-2 3373,-5-2 0,-13 9 0,-6 2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8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8 24401,'0'-4'2857,"0"1"-2509,0 3-192,-10 58-122,5-20-34,-9 48-78,8-34-505,0-4-750,-1-4-1200,0-5-7298,0-6 7905,-1-4 0,4-15 0,1-4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8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25757,'71'-22'-2790,"-13"4"2790,-39 18 0,-9 0 0,-4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19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22361,'-5'0'2488,"0"0"-2163,5 0-112,-28 45 11,18-20 12,-18 35 66,25-34 56,3-3-22,0-1-56,3-4-55,5-1-79,7-3-68,6-4-67,6-1-11,4-6-112,6-1-325,2-2-571,1-6-7968,16-12 8976,-15 1 0,-5-2 0,-21 11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0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26866,'0'-6'997,"7"-1"-784,18 0-79,7 1-78,9-2-56,5 4 0,3 1-11,-3 2-235,-3 1-404,-7 0-504,-7 5-807,-6 1-3697,-8 7 5658,-7 1 0,-5-6 0,-3-1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1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27404,'48'-19'-202,"-1"4"-515,-15 14-1042,0 6-2936,-4 7 4695,-3 9 0,-12-7 0,-5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1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24849,'-43'61'706,"10"-8"-437,42-33 22,9-5-11,10-3 12,9-8-80,2-2-77,-1-10-46,-6-5-66,-9-8-23,-10-1-314,-7-11-593,-6 13-1458,-1-6 2365,0 15 0,-1 5 0,2 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1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22620,'3'-3'3115,"0"1"-2690,-2 47-212,0-10-168,0 40-45,-1-22-34,0-1-503,0-2-1402,0-6-7892,0-6 9610,0-9 1,0-14 0,0-6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1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25084,'61'-18'-616,"-10"3"-1424,-31 15-7791,-9 9 9235,-5 6 1,-4-4-1,-2 2 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1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24916,'-32'66'1367,"8"-10"-896,21-34 22,7-4-112,6-4-79,7-2-22,10-1-123,6-5-78,7-2-12,6-3-67,2-1-23,1-1-447,-4-4-1188,-1-3-8173,-2-5 9454,3 1 1,-21 5 0,-3 4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2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0 26395,'-30'80'919,"-1"-3"-874,3-11-45,-1 3-45,5 0-336,4-3-358,5-7-998,5-9-3933,0-8 5670,1-9 0,4-16 0,1-5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2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23818,'70'54'145,"-10"-7"1033,-36-26-2287,-4-5-724,-1-6-7736,1-5 9644,2-10 1,-10 4-1,-1-5 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2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23112,'0'-3'2701,"0"0"-2522,7 45-156,-4-14-23,4 36-224,-6-23-830,-1-2-4694,-3 1 5748,-2-2 0,1-17 0,0-5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2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9 117 23628,'-5'-6'1904,"1"1"-1881,54-29-1,-16 18-11,40-24-11,-35 30 35,-6 6-24,-11 2 78,-10 6 214,-6 7 55,-9 10-22,-11 11-56,-8 8-122,-11 6-91,0 0-67,2-2-11,6-4-91,5-7-447,8-9-851,6-9-4135,9-7 5535,16-17 0,-9 6 0,8-7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3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414 6 23717,'0'-3'3138,"0"0"-2522,0 3-224,-54 62-168,15-13-433,-4 2 0,-2 3 209,-13 24-67,2 0-527,8-7-750,12-12-873,14-14-7614,12-17 8764,7-14 0,3-9 0,0-5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3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26530,'55'36'67,"-10"-1"-403,-38-10-1210,-1-3-4718,1-4 6264,5-6 0,-6-6 0,1-3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3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2 23314,'0'-2'2678,"0"47"-2510,-4-7-67,-2 43-101,-4-20 0,-2 0-157,0-4-549,1-6-1456,1-7-7669,2-6 9409,0-9 0,4-14 0,1-5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3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25342,'79'-14'-1266,"10"3"-2521,-43 11-1906,17 0 5693,-14 3 0,-20-2 0,-7 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4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0 548 25420,'69'-25'960,"0"0"0,20-5 0,9 1-837,-10 5 1,6 0 0,5 0-939,-9 3 0,4 1 1,3 0-1,3 1 815,-8 2 0,2 1 0,3 0 0,2 1 0,1 0-391,-8 2 1,1 1 0,2 0-1,1 1 1,1 0 0,1 0 390,-10 2 0,2 0 0,1 1 0,0 0 0,1 1 0,0-1 0,1 2-123,3-1 1,0 1-1,2 0 1,0 0-1,0 1 1,0 0-1,0 0 123,-10 1 0,-1 1 0,1 0 0,0-1 0,0 1 0,0 1 0,0-1 0,-1 1-157,1 0 1,0 0-1,0 0 1,0 0-1,0 1 1,0 0-1,-1-1 1,0 1 156,11 0 0,-1 0 0,0 0 0,0 1 0,-1-1 0,0 0 0,-1 1-69,-5 0 0,1 0 1,-2-1-1,0 1 0,-1 1 1,-1-1-1,-1 1 69,5 0 0,-1 1 0,-1-1 0,-2 1 0,-2 1 0,-2 0-812,2 0 1,-1 1 0,-3 0-1,-4 0 1,-3 2 811,21 4 0,-6 2 0,-11-1 0,-9-1 0,-12 1 0,-6 6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6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22967,'-15'89'2252,"3"-9"-1468,11-35-56,3-2-21,4 1-203,5-4-157,7-5-112,2-6-112,3-9-99,0-8-24,1-5 0,2-8-69,2-14-569,3-12-516,4-14-381,1-6-1132,0 1-3126,-4 5 5793,-3 4 0,-13 19 0,-5 4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6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22709,'-34'82'1277,"7"-13"-1030,18-45 44,4-8-224,3-8 45,2-5 56,10-10-89,6-6 33,11-9 22,2-1 90,-3 5 113,-6 9-57,-5 4-22,-5 11-34,-5 7-146,-2 11-78,-2 8-202,3 3-1523,7-2 1725,11-9 0,-9-10 0,3-8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6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132 112 23471,'-2'-2'2208,"-13"67"-1861,3-12-196,0 2 0,-1 3 264,-6 22-147,0-4-88,2-13-113,6-16-44,4-19 10,3-15-33,4-22 23,3-20-23,8-26 0,10-21 0,11-11-441,6-2 430,2 5-1,2 13 12,0 13 0,-4 16 12,-5 14-12,-7 15 22,-8 7-11,-8 28-11,-10 4 0,-12 24-269,-7 0-997,-7-3-3459,4-4 4725,8-11 0,7-14 0,5-9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7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24289,'-33'78'1580,"8"-2"-1490,25-47 55,10-3-10,8-21-23,9-14-101,0-7 0,1-11-22,-2-3 11,-5 4-11,-4 9 11,-6 8 0,-4 6 0,-1 7 0,-2 6-79,-1 7-212,0 6-729,-2 0-2789,5-4 3809,3-5 0,-3-8 0,1-4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7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24334,'-37'55'381,"12"-8"-124,44-38 90,0 1 35,-1 2 66,-4 2-123,-7 6 0,-3 6-1,-12 5-65,-6 5-181,-11 0-78,-2-2-101,3-5-437,4-7-885,6-8-2644,2-7 4067,5-4 0,4-3 0,1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7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8 22642,'6'-4'3473,"-1"0"-3103,-4 60-224,-1-16-135,-2 50-11,-3-29-314,-3-1-1075,-2-5-3642,2-6 5031,3-11 0,2-16 0,2-9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7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23224,'58'-18'-1875,"-18"3"0,-29 15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8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11 17756,'0'-6'4616,"0"1"-3775,0 5-169,-10 42-246,8-21-22,-7 32-35,10-33 1,8-6 45,4-5-1,9-4 34,4-4-33,1-6-112,0-4-124,-1-9-45,-6-6 34,-4-1-44,-9 0-24,-3 6-77,-6 3-23,-5 5-168,-4 5-616,-7 3-1402,0 3 2186,-1 6 0,9-4 0,2 4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8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2 21420,'2'-1'4023,"-5"69"-3619,-5-21-248,1 5 1,-2 4 0,-11 14-720,-2 4 563,-1 2-101,3-3-787,6-4-3785,6-11 4673,5-12 0,3-21 0,0-11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8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98 240 24849,'72'-68'202,"-13"10"-146,-43 32-45,-6 3 0,-6 2 11,-4 3-22,-9 3 0,-5 9 0,-9 2 56,-6 15 135,-1 9 78,-3 16-56,2 6-56,4 3-112,2-2-45,8-3-23,4-3-313,7-4-493,4-6-1457,6-4-7545,9-8 9560,8-7 0,-5-5 1,-1-3-1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9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24099,'-23'74'1064,"6"-10"-874,15-41-33,2-8 34,9-7-12,4-4 45,12-9-89,1-7-35,2-7-10,-2-6 0,-4 2 89,-3 4-22,-6 5 11,-5 8 23,-4 3-57,-4 10-56,-5 12-33,-6 13-34,-6 14-11,-5 4-168,1-2-179,4-6-236,6-9-280,5-9-470,3-8-2208,6-9 3541,7-5 0,-6-3 0,6 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9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24166,'-40'69'1041,"8"-11"-850,27-37-146,2-6-12,2-8 23,7-4-33,5-8-23,8-6 0,3-5 22,-1-3-11,-3 3 24,-4 4 155,-4 5 202,-3 3-123,-2 2 11,-1 1-45,-2 1 34,0 1 67,-2 8-78,0 6-135,-6 12-67,-2 5-22,-7 2-34,0 1-56,1-3-336,2-4-650,2-5-1121,6-7-7668,2-8 9540,7-6 1,-4-2 0,5-1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29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39 159 24255,'72'-48'359,"-14"6"-359,-45 29-34,-6 0 12,-4 0-1,-3 3 12,-3 1 11,-5 2 0,-5 5 179,-5 0 292,-2 9 235,-2 8 22,-1 12-55,2 8-136,-1 4-212,5 1-168,4-1-79,6-5-55,3-3-23,4-6-135,2-5-436,6-3-482,7-5-807,7-4-3687,5-4 5547,3-3 0,-12-1 0,-4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0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6 20445,'1'-3'4113,"0"1"-3553,-11 58-11,3-28 56,-9 43-67,8-47-45,2-8-78,4-6-68,0-5 0,2-4-280,6-12-67,2 0-67,7-10-482,2 7-695,2 2-1445,3 5 2689,4 4 0,-11 2 0,-1 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0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25599,'-22'48'751,"-1"1"0,-10 33-269,26-47-90,7-8-157,11-7-33,7-9-56,14-6-46,8-10-87,3-6-13,-1-8 0,-6-5 0,-10 0 0,-9 2-349,-9 1-1230,-10-1-2029,-14 1 3608,-13 0 0,9 9 0,-2 4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0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0 144 26541,'97'7'532,"0"0"1,-23-3-1,1 1 1,3-3-533,5-1 0,3-3 0,4 0-1038,-11 0 0,3 0 1,2-1-1,3 0 1038,-10 1 0,2-1 0,1 1 0,2-1 0,1 0-371,7-1 0,1 0 0,2 0 0,0 0 1,2 0 370,-12 0 0,2 1 0,0 0 0,1 0 0,0 0 0,1 0-43,4-1 1,1 2 0,0-1 0,1 0 0,0 0-1,1 0 43,3 0 0,0-1 0,1 1 0,1-1 0,0 1 0,0 0-189,-11 0 1,0 0 0,1 1-1,0-1 1,0 1 0,0-1 0,1 1 188,1-1 0,0 0 0,1 0 0,0 0 0,0 0 0,0 0 0,0 1-51,0-1 0,0 1 1,0-1-1,0 1 1,0 0-1,-1 0 1,-1 0 50,-3 0 0,1 0 0,-2 1 0,1-1 0,-2 1 0,0 0 0,-2 0 0,5 1 0,0-1 0,-1 1 0,-2 0 0,-2 1 0,-2 0-71,23 2 1,-3 1 0,-4 2 0,-6 0-711,2 1 1,-6 2 0,-10 3 780,-2 4 0,-13 2 0,-4 3 0,-46-8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17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5 126 22586,'-2'0'4179,"0"0"-3047,2 0-751,23-41-191,-7 25-11,19-32-155,-15 38-24,0 4 0,-2 2 0,0 3-125,-2 1-547,1 4-437,1 3-684,1 5-2117,1 3 3910,-1-1 0,-9-5 0,-2-2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18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24379,'0'23'212,"0"5"-178,0 7 22,0 5 67,-1 2 45,-2-1 56,0-4-11,-1-10 23,2-9 167,1-10 437,1-4-593,0-25-112,0-4-23,0-23-45,0 1-22,0 4-45,0 8-45,0 13-348,0 11-548,1 7-986,5 6-6701,4 8 8628,4 7 0,-4-4 0,-3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1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0 427 24087,'59'-8'1143,"0"-1"0,15-2 0,7 0-1484,-11 3 0,4 0 0,4-1 471,16-1 1,4 0 0,4-1-681,-16 3 0,4-1 1,1 1-1,1-1 550,-11 2 0,0-1 0,2 1 0,0 0 0,1-1-305,4 0 0,1-1 1,0 0-1,0 0 1,1 0 304,2 0 0,-1-1 0,1 1 0,1 0 0,-1 0-314,0-1 1,1 1-1,0 0 1,0 0-1,0-1 314,0 1 0,0 0 0,0 1 0,0-1 0,0 1-172,-1 0 1,1 1 0,0-1 0,0 2-1,-1-1 172,0 1 0,-1 1 0,0 0 0,0 0 0,-1 1-52,-3 0 0,0 1 0,-1 0 1,0 1-1,-2 0 7,14-1 0,-1 2 0,-2 0 0,-3 2-112,-10 1 1,-2 1 0,-2 2 0,-4 0-569,8 2 0,-5 0 1,-7 4 978,4 8 0,-11 2 0,1 3 1,-45-4-1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5.4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0 148 22883,'31'-58'983,"9"8"0,23 35 0,2 3 0,-4 4 0,-12 5 0,-11 1 0,-16 2 0,-11 6 0,-37 21-564,-6 2-419,-30 21-11,6-9 11,4 1-33,7-2 33,10-3-12,11-2 1,12-4 11,5-4 0,14-6 0,11-5-11,13-4 22,10-7 23,4 0 44,-3 0 1,-3 4 55,-10 5 34,-11 7-78,-8 7-12,-13 7-67,-11 4 2,-10 2-13,-7 0 0,-1-5 0,3-2 0,4-4 0,2-1 0,4-2 0,1-3 0,6-6-46,5-6 46,47-6 0,-18-5 0,31-1 46,-36-1-46,-9 10 0,-4 12 0,-4 15 0,-5 11 0,-1-1 0,-4-6 0,3-15-328,3-10 0,3-8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6.4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112 99 20967,'-60'-14'983,"14"4"0,40 9 0,65-9 0,-10 0-492,1 1 1,4-1 491,22-4 0,-4 2 0,-11 6 0,-15 4 0,-18 5-56,-13 9-905,-25 11 1,-16 11-23,-22 11 33,-12 4-22,-3 4 34,4-1 56,12-3-45,10-3-11,12-6-45,9-4 0,8-4-11,5-7 22,21 4 22,1-12-33,19 1 34,-3-10-34,0 0 11,-3 2-11,-5 5 0,-5 27 34,-11-3-34,-9 22 33,-14-14-33,-6-1-11,-4-7 0,3-9 0,6-9 11,5-7 0,2-4-135,-9 5-357,-1-2-492,-8 5 0,5-8 656,0-4 0,1-2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9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26978,'53'62'-23,"-11"-9"-324,-31-31-695,-5 1-1423,0 1 2465,-3-1 0,-1-11 0,0-3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39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25028,'86'3'-8785,"-8"5"8785,-39 11 0,-16-8 0,-5-1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40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6 24580,'-1'-3'1961,"0"0"-1838,1 3-123,-39 47-67,22-22-459,-29 40-1794,32-34 2320,1-1 0,6-13 0,1-5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5:40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25532,'-24'51'-4916,"0"1"1,-14 31 3454,13-15 0,16-40 0,1-3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06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4 22361,'2'-2'3362,"0"0"-2880,-2 45-56,0-10-4308,0 41 4297,0-16-113,-3 8 196,1-9 1,-1 2-432,-4 37-39,3-30 0,-1 0-17,-4 30 0,-1 2-75,-3-2-244,3-33 0,-1-1-600,-4 22-493,-4 9-1052,13-54-3479,3-15 5932,3-12 0,0-7 0,0-4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3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 23964,'0'-3'2431,"0"1"-2027,0 2-248,40-19-122,-12 14 22,35-14 57,-21 18-69,-1 0 91,0 1 10,-3 0-111,-3 2 89,-4 1-123,-4 3 56,-3-2 45,-5 0-79,-3-2 79,-4 0 22,-4-1 12,-3 0 111,-3-1-123,-1 1-33,-1 1-55,0 4-35,0 3 0,0 7 0,0 4 0,-5 5 0,-1 4 0,-5 1 0,2 0 0,-1-1 0,3 0-102,0-1-1119,2 0-8610,-2 15 7373,1-13 0,2-1 1,2-18-1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3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7 24367,'-1'-4'2588,"0"1"-2385,1 3-203,-6 53-438,5-27-705,-5 44-1434,5-38-7254,-2-1 8596,-4 1 1,2-15 0,0-3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3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31 23941,'-4'-4'2757,"1"1"-2264,3 3 168,0 0-224,50-10-55,-17 7-382,44-7 0,-29 10 0,0 0 0,-1 0 0,-4 0 0,-3 0-169,-5 0-907,-3 0-739,-4 0-2510,-2 0 4325,1 0 0,-13 0 0,-2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4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6 24412,'0'-3'2925,"0"1"-2500,0 2-66,-5 58-202,0-13-90,-6 54-22,1-26-45,-1 2-112,0-2-538,0-5-650,1-6-1501,-1-8 2801,2-8 0,3-21 0,3-10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4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11 106 25532,'-6'-8'1738,"1"2"-1694,5 6-44,0 0-156,41-25-1077,-5 15-5880,41-23 7113,-14 22 0,-26 4 0,-7 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4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6 26619,'-64'58'595,"12"-3"-562,46-16-22,3 2-11,5-1 56,9-6-56,7-8 0,12-12 0,5-6-22,6-6-12,2-11 34,-2-5 56,-5-10 23,-9-4 268,-10 0 45,-8-3-157,-6 0 23,-7-2-212,-6 1-46,-6 0 0,-6 6 0,0 6 0,0 11 0,-1 4-785,2 17-717,2 8-3159,4 14 4661,7 4 0,4-17 0,4-5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4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28671,'7'78'0,"-2"-5"-539,-6-30-1433,-2 1-4942,-2-2 6914,-2-2 0,3-19 0,2-5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5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80 23269,'-8'0'1782,"54"-24"-1738,-9 11-44,40-17 0,-35 22 0,-12 4 0,-12 3 34,-10 6 78,-9 6 202,-11 9 235,-8 8-168,-9 5 67,0 2 1,5 1-147,5 0-22,7-3-235,6-1-23,3-5-44,4-4-135,11-6-515,11-7-953,21-5-2947,19-11 4572,14-8 0,-31 3 0,-5-1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5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28671,'75'-34'0,"-1"7"0,-13 22 0,2 3-1110,-6 0-1042,-8 7-5770,-16 9 7922,-15 10 0,-12-7 0,-6-1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5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45 25241,'-6'0'1928,"2"0"-1850,4 0-78,0 0-370,48-6-1512,-8-2-6914,43-3 8796,-23 0 0,-26 5 0,-9 3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6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7 874 27158,'-5'-98'784,"4"1"-504,5 25-12,2-9-122,-3-3-111,-2-1-35,-1 6 0,0 8 0,0 13 0,-1 12 0,-2 14 0,0 11 0,1 7 0,1 7 0,1 1 0,1 1 0,5 0 0,4 0 0,9 1 0,7 2 0,11 1 0,9 0 0,9 1 0,3 0 0,0 0 0,-5 3 0,-4 2 0,8 9-987,-19-2-1098,4 7-5096,-26-2 7181,-8 7 0,-5-11 0,-3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6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28671,'93'-8'0,"-3"0"0,-20-3 0,-2 1-1278,-7 3-1322,-9 2-7231,-8 4 8725,-8 1 1,-16 0 0,-6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6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 26675,'-6'50'717,"0"-1"1,-8 42-416,-4-34-100,-2-8-145,2-8-57,3-14 0,5-12 0,6-8 0,1-5 0,3-10 0,4-7 0,8-11 0,7-7 0,8-3 0,2 2 0,1 5-606,-3 6-1187,0 7-2039,-3 7 3832,-1 6 0,-11 2 0,-2 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7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27169,'-30'73'1232,"6"-7"-962,18-31-270,2-3 0,3-5 0,4-7 0,6-6 0,7-5 0,8-6 0,4-1 0,4-2 0,3-7 0,2-4 0,0-8 0,-3-2 0,-2-1-875,-6 1-548,-4 0-2017,-5 2 3440,-3-2 0,-7 11 0,-2-1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7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28423,'-3'92'248,"0"-4"-248,0-28 0,0 3 0,-1-1 0,-2-1-886,-1-4-1423,-2-3-5904,-3-5 8213,0-6 0,4-19 0,2-8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7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24636,'62'-45'-2107,"-17"12"1,-35 29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7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25869,'-4'0'2521,"1"0"-2240,-1 64-281,2-17 0,0 3 0,0 4 0,0 18 0,-1 2 0,-3-2 0,-3-2-662,-2-8-1008,-1-6-2151,-3-7 3821,4-9 0,4-17 0,4-9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7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1 129 27101,'25'-63'370,"0"12"-1132,-2 42-997,6 4-2544,2 7 4303,2 7 0,-15-4 0,-4 4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48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27225,'-71'49'1366,"13"2"-1286,39-5-80,8-1 0,6-6 0,7-10 0,10-10 0,6-9-13,11-10-267,3-14-145,1-10-3258,24-34 3716,-28 31 113,15-7 223,-33 50-10,0 11-257,0 8-102,4 0 0,1-4 0,6-5 0,5-6 3392,6-6-3392,8-3-80,5-5-1589,8-1-3015,2 0 4684,4-1 0,-28-1 0,-4-1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7:59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21297,'3'-4'3798,"-1"1"-3282,-2 3-146,40-13-101,-17 8-79,34-9-67,-28 11-78,0 2-45,-3 1 23,-4 0-23,-5 0-45,-5 2-11,-4 0-56,-3 1 89,-3 0 23,0 0 34,-2-2 11,0 0-12,-7-1 57,-2 0-12,-6 0 57,0 0 10,1 0 12,1 0 68,0 0-46,2 0-33,2 0 10,4 0-88,1 0-46,4 0-22,10 0 0,3 0-22,10 0-79,1 0-45,0 0-89,0 2 45,-1 1-35,-3 1-89,-2-1 79,-5 1 67,-3-2 168,-5 0 34,-4 0-12,0-2 135,-5 1 11,-6-1 112,-22 2-213,1 0 23,-12 2 45,10-1-46,1-1 35,3 1 100,1-1-146,13 0-78,3-1-34,12-1 12,0 1 33,4 0-11,7 0 0,8 0-78,5-1 11,2 0-68,6 0 113,-12 0 33,1 0-11,-15 0 45,-4 0 89,-1 0-33,-15-3 0,3 0-34,-12-2 0,7 2 12,-1 2-23,4 0 11,3 1-67,3 0 0,5 0 0,0 0-34,2 0 34,8 0-11,3 0-34,9 0-67,0 0-67,0 1 45,0 0 22,-6 1 0,-3-1 78,-6 2 34,-2-3 67,-3 1 23,-9 0 22,-2-1-56,-10 0 56,0 0-45,0 0-33,0 0 22,3 0 67,4 0-45,4 0 1,6 0-68,1 0-11,3 0 11,7 0-33,4 0-68,8 0-78,6 0 0,0 0-78,0 0 55,-2 0 46,-2 0 21,-4 0 90,-5 0 23,-4 0 11,-5 0 169,-1 0 43,-7 0 281,-15 0-336,0 0-34,-12 0 56,1 0-22,8 0-21,-6 0-136,13 0 0,2 0 0,5 0 0,4 0 0,3 0 0,2 0 0,8 0 0,7 0 0,13 0 0,5 0 0,2 0-113,-1 0-11,-3 0 46,-4-1-34,-5 0-45,-6-1 157,-7 1 0,-5 1-11,-3 0 11,-20 0 0,5 0 34,-16 0 55,8 0 12,1 0-23,0-1 34,3 0-11,4 0-21,4 1-80,5 0 0,3 0 0,1 0 0,4 0 0,6 0 0,5 0-57,7 0 12,-2 0 45,0-1-34,-4 0 34,-5-1 23,-4 1-23,-4 0 0,-13 1 0,-6 0 0,-10 0 0,-1 2 11,3 1 22,3 0-21,3 1 45,-1-1-57,9-1 0,1 0 0,10-1 0,16-1 0,-2 0-169,12 0-2554,-11 1-6790,-6 10 9513,-17 9 0,5-4 0,-8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8:23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82 20143,'0'-9'4527,"0"2"-3631,0 7 1793,0 0-2273,-23-7-416,17 5 0,-16-5 0,22 7 0,9 0 0,10 0 0,16-1 0,11-3 0,7-1 0,-1-4 0,-1 0 0,-4 3 0,-7 0 0,-4 3 0,-7 0 0,-5 1 0,-6 1 0,-6 0 0,-6 1 0,-4 0 0,-2 0 0,-6 0 0,-7 4 0,-12 2 0,-8 5 0,-6-1 0,-2-1 0,-24-5 0,14-1 0,-16-3 0,23-3 0,6-1 0,6-4 0,6 3 0,13 1 0,3 3 0,10 1 0,17 0 0,7 0 0,23 1 0,9 4-3392,6 4 3392,5 2 0,-3 1 0,-6 0 0,-8-2 0,-8-1 0,-9-2 0,-8-1 3392,-8-2-3392,-7 0 0,-5-2 0,-6-1 0,-12-1 0,-10 0 0,-19 3 0,-12 1 0,-8 1 0,-1 1 0,2 2 0,11 1 0,-6 5 0,21-5 0,1 1 0,22-8 0,7-1 0,6-1 0,13 0 0,13-2 0,16-3 0,10-4 0,3-3 0,-2 2 0,-5 1 0,-7 1 0,-6 2 0,-8 1 0,-8 1 0,-8 1 0,-7 2 0,-3 0 0,-7 1 0,-6 0 0,-13 0 0,-9 0 0,-6 0 0,-3 0 0,2 0 0,3 0 0,0 0 0,16 0 0,4 0 0,14 0 0,3 0 0,6 5 0,7 2 0,12 3 0,10-1 0,7-3 0,1-3 0,-2-2 0,-9-1 0,-9 0 0,-10 0 0,-7 0 0,-4 0 0,-2 0-517,-10 0-1264,-4 0-2925,-11 2 4706,0 1 0,10 0 0,3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13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26311,'52'5'-392,"-8"1"-588,-32 2-2628,2 2 3624,3 2 1,-8-5 0,0-1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13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3 156 25735,'0'36'1691,"-1"-23"-1567,1-48-124,-1-4 0,1-12 0,0 19-202,0 8-224,0 8-470,0 9-1043,0 13-7892,0 14 9148,0 15 1,0-12-1,0 0 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40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28546,'54'5'41,"0"0"1,3-1 0,1 0-42,1 0 0,1-1 0,4 0 0,2-1 0,3 0 0,1-1-447,6 0 1,2 0 446,8 0 0,3-1-804,9 0 0,3 0 804,-30-1 0,2 0 0,-1 1 0,1-1 0,-1 1 0,0 0 0,29-1 0,-3 0 0,-13 0 0,-4 2 280,-15 1 1,-5 1-281,29 6 0,-32 10-1445,-24 9-5133,-19 12 6674,-18 13 1,1-22 0,-7-2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44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24972,'72'-3'695,"-10"0"-672,-35 3 78,-5 0-45,-5 2-34,-7 0 124,-5 1-57,-4-1 68,-1-2 0,-7 0-146,-6 1 67,-8 1-10,-6 1-1,-1 2 90,1 0-57,3 1 91,5-2-34,9-2-146,4-1 34,5-1-34,8 0 34,7-2-78,11 0 33,6-1 0,0-1-23,8 3-10,-15 0 21,-2 1 12,-16 0-33,-4 0 33,-11 0 45,-2 0 22,-10-1 168,-1-2 135,-1 0-46,-1 0 12,4-2-267,4-1-69,7-2 0,5-1 0,3-1 0,22-5-91,1 7-1242,19-1-1636,-9 14 2969,-7 14 0,-12-8 0,-7 8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50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35 18462,'-9'1'4897,"3"0"-4304,6-1 1380,0 0-1659,8 0-46,4 0-167,9 0 45,3 0-146,-1 0 11,1 0 11,-1 0-22,-4 0 0,-1 0 12,-5 0 44,-2 0-56,-5 0 0,-3 0 0,-2-1 67,-1-2-45,-8 0-11,-2-3 68,-10 1-46,0 2 114,-2 0-35,0 2 0,-2 1 145,2 0-22,-4 0-134,10 0-56,-1 1-45,12 4 0,3 5 0,1 3-34,1 2 34,6 0 0,5-3-67,22-4-34,-6-4-78,12-3-11,-15-7 179,-4 0-34,-5-6 45,-5 1 33,-5-1 12,-3 2 11,-6 0 23,-7 1 189,-23 2-234,4 4 33,-14 1 0,17 2-33,2 1 0,5 2-34,4 1 0,4 2 11,5 5-11,3-3 0,7 5 22,8-6-55,7 1 21,10-5 12,2-1-33,1-2 55,2-2 1,-13-3 10,-4-4-33,-13-2 0,-7-1 23,-7 0-12,-10 2 22,-8 3-33,-3 4 34,-10 1-68,15 4 34,-3 1 0,19 4-33,4 2 33,4 4 0,2-1 0,9 0 0,21-3-23,1-3 23,12-4-33,-14-2 66,-7 0-33,-5 0 0,-7-4 68,-5-1-57,-2-5-11,-3 2 0,-5 1 45,-12 3-57,2 4-77,-8 7-1211,11 3-1669,4 8 2969,4 2 0,2-9 0,3-1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3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0 724 24267,'0'-10'1075,"0"-5"-829,0-9 46,0-6-45,0-6-91,0-5-55,0-6-90,0-4 12,0-3-23,0-2 11,0 2 0,0 6 0,0 6 12,0 9 55,0 6-44,0 6 11,2 3 11,1 2-34,2 1 34,2 2-11,-1 1 33,0 2 57,-1 3 67,-1 1-79,-2 4-33,0 0 78,0 2 0,-1 0 0,0-2 89,3 1-78,-1-2 114,5 0-293,1 0 0,5 0 0,4 0 0,7-1 0,6-1 0,4 1 0,2 2 0,2 1 0,0 1 0,2 0 0,15 0 0,-16 0 0,8 1 0,-24 1 0,-8 0 0,-7-1 0,-2 1 0,-4-2 0,2 2 0,0-1 0,-2 1 0,1-1 0,-3 0 0,0-1 0,0 1 0,-1 2 0,0 1 0,0 6 0,0 3 0,-1 5 0,0 1 0,0 3 0,0-2 0,0 4 0,1 1 0,0 21 0,0-11 0,1 13 0,1-16 0,1-1 0,2-4 0,-1-2 0,-1-5 0,-1-1 0,-1-2 0,0-1 0,-1 7 0,0-5 0,-2 4 0,-2-7 0,-1-2 0,-2 0 0,3-4 0,-1-1 0,0 2 0,2-2 0,-4 1 0,4-2 0,1-1 0,0-1 0,1 1 0,0 1 0,-1 2 0,0 1 0,-2 4 0,0-3 0,-3 1 0,0-4 0,-1-1 0,-1 1 0,-2-1 0,-2 1 0,-14 4 0,3-2 0,-11 3 0,7-5 0,0-1 0,-1-5 0,0 0 0,1-2 0,-9-8 0,11 2 0,-4-6 0,16 6 0,4 1 0,3 2 0,-1 0 0,0-1 0,-1 0 0,1 0 0,1-1 0,1 1 0,2 1 0,2-1 0,0 3 0,1-2-393,1 0-840,0-5-1187,0-3-4763,9-3 7183,3 4 0,-1 3 0,-2 4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04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105 449 17812,'0'3'5076,"0"-1"-2207,0-2-1928,0 1-840,0-5 33,0-4-123,0-8 23,1-8-34,1-5 22,2-6-55,1-5 33,-1-5-34,1-1 0,-4 1 23,1 3 11,-2 6-22,0 7 33,0 7-22,0 7 11,-1 6-67,-1 3 67,-3 4-56,-4 0 56,-2 2-34,-3 1 34,0 4 0,1 0 0,1 4 0,0-3-11,0 0 22,2 0-11,2-1 11,4 9-11,2-1 0,4 7 0,4-5-11,3-2 11,7-1 0,8-2 0,-3-5-11,8-1-90,-8-4-22,1 0 11,-1-5-11,-1-1 123,-4-3-12,-4 0 24,-5 2 10,-3-7 0,-4 2 12,-1-7-23,-6 3 0,-1 2 34,-6 3-45,-1 5 0,-1 3-101,-9 4-391,8 2-988,-4 3-4693,13 3 6173,2 1 0,3-4 0,2-1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817 1 24995,'-76'7'922,"0"1"1,2 4-1,3 6-653,16 8 0,4 5-84,0 4 1,2 3-186,4 5 0,3 3 0,5 0 0,2 3-182,5 2 0,3 1 182,4-1 0,3 0 0,3 0 0,4 0 0,3-1 0,3 0 0,0 43 0,7-4 0,17-10 0,10-9 0,23-16 0,14-20 0,12-17 0,16-24-983,-41-5 0,2-5-833,2-3 1,1-2 1815,3-5 0,-4 0 0,8-3 0,-15 9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153 401 28479,'71'-10'30,"-1"1"0,7-6 0,-8-1-41,-9-7-79,10-13 23,-35 2 33,-12-5-44,-11-8 44,-8 0 23,-17 1 0,-13 9 11,-21 12 33,-12 13 68,-10 7 90,-3 17-78,-2 12-367,2 20 254,6 18 0,10 9 0,14 10 0,14 2 0,14 3 0,9-5-3308,9-3 3308,9-6 0,6-9 0,11-12 0,3-18-426,9-16-2196,10-14-4874,11-21 7496,10-9 0,-31 5 0,-6 2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7 24099,'0'-4'2980,"0"2"-2734,-12 40 1,-7 23-326,-1-3 264,-2 10 0,0 1 219,0-5-347,6-14 28,9-19-85,4-15 0,7-15 0,11-22 262,12-10-262,8-16 0,2 1 0,-3 9 0,-6 10 0,0 13 0,-6 7 0,-3 7 0,-5 13 0,-8 6 0,-2 17 0,-4 1 0,-2 2-416,-5-5-1029,2-5-1648,-1-7 3093,7-9 0,0-7 0,2-5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1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24371,'-53'76'575,"0"0"0,6-7 1,9-5-4248,12 7 3695,14-17 1447,8-14-1470,20-21 926,11-9-926,20-23-57,6-18 57,1-19 12,-5-13-1,-7-2 11,-11 9 425,-9 12-447,-7 15 3392,-7 16-3392,-2 16 0,-5 28 0,1 24 0,-2 29 0,0 11 0,0-44 0,0 0 0,0 48 0,1-8 0,11-6 0,8-12-808,20-1-2923,22 2 3731,-22-29 0,-1-3 0,10 7 0,-4-3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965 1 27684,'-36'59'197,"0"0"0,0 0 1,-1 4-1,0 1 1,2 0-198,3 1 0,1 2 0,-1 0-1007,-4 8 1,0 1 0,0 2 1006,-2 5 0,-1 2 0,1 1 0,-2 2 0,1 0 0,0 1 0,1 0 0,2 0 0,2-1 0,2-4 0,1 0 0,3-2-16,4-9 1,3-1 0,2-2-635,0 19 1,4-7-696,4-21 0,8-8-8486,28 5 9195,18-35 0,-9-23 0,1-2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8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594 25 23920,'-76'-11'773,"-1"-1"0,6 10 0,6 9-179,-13 31-124,8 26-122,13 5-68,14 3-201,13-3-79,14-1 0,8-5 0,5 0 325,3-4-325,0-7-25,7-7-1095,7-12-797,18-11-3237,19-11 5196,20-6 1,-28-5-1,-3 0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 22944,'-2'-2'2431,"1"1"-2341,-41 83-90,24-32-62,-8 9 1,1 1-499,11 3-998,6-8-6016,4-11 7574,7-13 0,-3-17 0,3-6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25398,'-40'68'332,"1"0"1,3-8-1,9-10-152,18-24-35,4-13-78,7-7 12,12-18-79,9-8 22,12-11-44,1-2 33,-5 7-11,-6 11 67,-4 8 23,-2 5 56,-1 2 22,-2 2-56,1 4-11,-7 4-101,2 5 0,-6 1-269,5 1-325,0 1-325,5 0-504,8-1-1781,7-6-5402,6-4 8606,6-5 0,-19-2 0,-5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274 191 17868,'9'-9'5144,"-3"2"-4920,-6 7 33,0 0-33,16-74 191,-24 52 44,7-53 23,-31 71 236,-5 6-35,-4 9-168,2 10-22,3 13-157,6 12-22,4 11-56,5 11-135,6 7 11,4-2-110,6-8-24,2-14-225,6-19-604,10-16-460,11-10-840,18-19-7159,11-15 9288,11-21 0,-27 17 0,-5 2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26127,'-29'53'661,"-1"-1"0,-17 30-448,45-76-135,1-4-67,1-2-11,8-8 0,7-2-67,9-7 45,1 5-1,-2 5 1,-6 6 11,-3 6 22,-5 8-11,-2 10 0,-4 7-291,0 1-281,-2-2-594,5-5-626,6-4-3777,11-10 5569,12-5 0,-13-5 0,-2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4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38 111 26026,'-24'62'649,"10"-26"-626,35-59 10,-1-15-33,0-2 12,-5 2 44,-3 6 56,-6 10 67,0 11 12,-4 7 55,-1 18-11,-1 11-89,-5 24-146,-6 11-157,-6 10-627,0 6-1177,7 5 1961,5 9 0,5-40 0,0-5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1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8 23168,'4'-5'2768,"-1"2"-2365,-3 3 337,0 0-673,15 29 1,-11-7-24,11 26 12,-21-12 12,-2 3-12,-7 2 22,-2-2-11,0 0-33,0-4 11,1-4-23,3-7-11,2-7-11,5-7 11,2-5-11,3-3 12,0-8-1,6-9-11,6-12 0,10-8 33,4-2 1,3 3-23,-4 7 23,-3 8 11,-4 8-12,-4 6 12,-1 3-23,-1 2-22,2 0 23,9 0 10,-1 0 57,7 2 11,-8 1 44,-2 3 35,-2 2-67,-5 3-113,-3 2 0,-3 2 0,-3 1-461,-1 12-569,-4-7-1055,0 5-4940,0-14 7025,3-6 0,0-5 0,2-1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1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26451,'-42'68'213,"7"-8"-190,28-30-1,3-4-22,2-7-11,5-7 11,3-6 11,6-4 11,4-9-22,2-4 0,-1-8 23,-1-2-23,-1 0 11,-3 5 11,-4 4 79,-1 6 67,-3 4 34,0 2-56,-1 2-90,-1 3-34,2 3-55,-2 9-236,1-4-370,-1 3-829,-1-7-3115,-1-3 4583,1-2 0,0-2 0,0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1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6 23784,'0'-3'1939,"0"1"-1793,0 2-56,-6 42-57,-1-14 79,-5 34-11,1-29 33,0-4 90,5-9 23,1-7 78,4-8 11,0-4-22,3-12-23,5-5-134,3-9-90,6-2-22,0 4-45,-2 3 0,0 6-224,-3 3-381,-1 3-549,0 2-941,1-1-7736,5-2 7918,3-1 1,-7 4 0,-1 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2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28671,'-15'79'0,"0"-4"-125,6-20-513,-4-1-740,-1-3-1278,-2-4 2656,1-6 0,7-18 0,1-6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2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26698,'77'-38'-493,"-10"7"-482,-37 27-863,-3 3-6958,-4 1 8796,1 0 0,-12 1 0,-2-1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2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23090,'1'-5'3081,"0"2"-2207,-1 3-761,48-16-102,-26 12-11,37-12-281,-40 16-357,-1 4-718,-2 2-2095,-1 6 3451,-5 5 0,-5-8 0,-3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3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25364,'2'-6'2354,"0"1"-2209,-2 5-145,0 0 0,53-9-459,-23 6-919,48-7-2376,-33 8 3754,5 1 0,-21-1 0,-4 2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4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25129,'6'36'470,"-2"1"-402,-11 3-12,-1 3-44,-6 0 44,0-4-23,0-3 23,1-9 0,2-6-11,3-8 45,3-6 10,2-4-21,1-2-34,2-1-34,-1-8 0,4-4 0,7-11-11,9-5 56,11-4-22,3 1 89,1 3 90,-6 6-56,-4 5-12,-5 9-10,-2 4-68,0 3 45,0 1-56,-1 5 0,-2 2 45,0 13-90,-6-5-11,-2 6 0,-4-7-145,-2 0-135,0-1-382,0 1-436,0-1-6421,3 3 7519,0-7 0,1 0 0,-2-7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4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130 134 24524,'47'-62'135,"-10"11"-46,-39 42 79,-7 2 79,-4 4 89,-10 2 79,-2 9 44,-3 5-33,1 10-102,3 4 2,3 1-80,4 1-89,5-1-123,4-2-34,4-3-23,3-2-234,2-2-382,5-6-549,5-5-369,9-4-3878,7-5 5435,4-7 0,-12 5 0,-2-5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5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26395,'-25'75'785,"3"-13"-483,12-44-22,4-8 101,3-6-56,3-3-146,0-7-155,6-2-24,4-8 0,6 0-225,3 2-638,0 4-302,-1 5-673,1 2-4604,0 2 6442,2 1 0,-10 0 0,-1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5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248 1 26015,'-65'18'1143,"8"1"-886,34 0 68,2 3 0,2 3-90,1 2-56,3 1-44,2-2-78,4-2-57,4-4 0,3-3 0,2-2-102,4-4-357,8-3-348,7-4-897,9-3-2172,2-1 3876,1-5 0,-13 2 0,-4-1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5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11 114 26362,'73'-27'33,"-13"3"-111,-42 13-34,-7 0 67,-5 0 0,-3 1 45,-3 1 0,-6 3 112,-3 2 135,-7 4 134,-4 7 67,-3 7 11,-1 10-78,0 5-157,2 2-112,5-3-112,5-3 0,6-5-78,4-4-381,2-2-258,0-4-505,3 0-873,3-5-7736,6-1 9274,3-3 1,-6 0 0,-1-1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6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 24983,'-63'10'1524,"9"3"-1176,31 6-80,2 2-77,2 2-23,2 3 12,2 1-12,4 1 11,1-1-45,4-1-33,3-3-34,1-6 0,2-5-11,8-5-22,4-5 11,12-8-45,4-8-90,3-9-67,0-6 57,-3 0 55,-4 3 45,-8 5 0,-4 6 11,-5 7 34,-3 5 78,-2 5 23,-2 9-46,-2 8-66,-4 8 11,-2 3-56,-2 5-45,4-13-135,2-2-246,4-15-212,7-4-472,4-7-683,9-5-3507,3-8 5311,-1-6 0,-10 12 0,-3 1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6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26519,'-19'83'537,"2"-9"-537,8-36-89,2-3-236,-1-4-538,1-6-403,1-4-1289,0-4-4639,1-4 7194,1-4 0,2-4 0,1-3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6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23325,'64'-20'-2458,"-7"4"0,-46 16 1,-1 0-1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6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16 21712,'0'-9'3137,"0"3"-2734,0 6-134,0 0 12,-21 49 44,15-26-135,-16 35-112,21-42 1,4-6 22,5-5-1,6-4 80,5-1-24,1 0-88,-2-1-24,-3-4-21,-2-3-11,-4-3-12,-1-3-12,-3 0-134,-2 0-223,-2 0-628,-1 3-931,-4 5 1928,-6 2 0,3 4 0,-1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8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11 21152,'-6'4'3675,"1"0"-3048,5-4 359,0 0-762,49-7-157,-28 4-67,39-4-67,-40 5-392,-1 3-718,-2 6-2330,2 3 3507,-2 7 0,-6-7 0,-3-2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8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27594,'30'-4'101,"1"1"-168,-1 3-336,2 0-460,1 0-370,-1 0-1232,3 0-7366,0 2 8896,1 0 1,-15 1-1,-6-1 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9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4 25387,'-70'-3'740,"11"5"-662,30 7-67,9 4-11,7 1-33,8-1 21,7-2 12,9 1 0,8-2 34,7 0-12,0-1 102,-3-1 88,-7-1 1,-5 1 67,-7 0 12,-3 0-146,-1 0-113,-7 0-33,-4 2-123,-4 0-426,-2 0-627,4 0-1178,5-4-7477,3-2 7961,10-3 0,-3-1 0,4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9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22832,'4'-6'2454,"-1"1"-2320,-3 5-22,0 0-56,-3 49 91,3-28 245,-3 37 44,9-41-100,2-6-21,9-5-114,6-3-78,9-3-89,5-5-34,2-3-224,-1-6-393,-6 1-447,-5 1-269,-5 1-1726,-3 2-1849,1-3 4908,0-1 0,-8 6 0,-2-1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39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79 19078,'5'-5'5144,"-1"0"-4651,-4 5 156,0 0-492,7 11-90,-5 1-32,5 13 32,-9 0 0,-3 3 56,-3 1 112,-4-1 1,-1-1-24,0-2-21,3-5-124,1-4-45,3-7 68,4-4 44,1-5 24,1-13-24,6-7-22,4-14 45,7-4-45,4-3-22,5-1-23,4 5-67,2 3 33,2 7 57,-3 7 33,-6 8 79,-6 5-45,-5 4-45,-5 2-55,-4 1-57,-2 2 0,-2 6 0,-5 5 0,-6 6-158,-6 1-626,-6 1-370,1-2-953,1-2-3876,8-5 5983,5-4 0,5-4 0,2-3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0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24894,'65'-14'683,"-10"2"-649,-39 5-34,-4-1 56,-6-1-56,-3 0-22,-2-1-12,-1 0-11,-2 4 22,-3 1 23,-4 4 136,-4 5 200,-2 7 33,-3 8-44,0 7-135,2-1-100,3 0-90,5-4 0,3-1-157,3-3-380,2-3-528,0-3-795,7-5-4908,5-3 6768,6-3 0,-6 0 0,-2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0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21611,'8'-9'3182,"-2"2"-2846,-6 7 101,0 0-336,1 54 23,-3-30 100,0 40 67,0-47-11,0-7-79,2-5 158,0-4 56,2-1-146,3-7-169,5-3-88,4-7-12,0 0 0,-1 2-359,-2 4-358,-1 3-684,-2 2-1602,1 1 3003,3 2 0,-6 1 0,1 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0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10 22564,'0'-5'2241,"0"1"-1813,0 4-270,-12 44-3,5-19-66,-12 35 17,11-32-5,-2-4 94,6-6-72,0-6 34,3-7-34,1-2 68,1-5-68,5-5-67,3-5-23,5-6-10,0 2 44,0 2 23,-4 5 67,0 5-11,-1 2 33,2 2 0,-2 0-67,2 0-45,-1 0-11,-1 0-67,4 6-135,-4 1-268,3 6-539,-5-3-1041,-1 1-5894,1-3 7888,0-2 0,-3-3 0,0-1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1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114 101 19325,'6'-5'3597,"-1"1"-3463,-5 4-66,0 0-24,21-33 326,-16 21 202,16-24 77,-26 30-44,-3 2-44,-7 4-91,-4 5-78,-3 6-56,-3 7-66,2 5-57,4-1-12,5 0-44,4 0-11,4-1-113,3 0-33,1-2-134,1-2-258,3-5-247,6-3-716,5-5-674,9-2-6285,4-5 8314,5-6 0,-14 4 0,-3-4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1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25073,'-14'65'1210,"1"-12"-762,5-34-78,2-7-89,3-6-46,1-4 45,2-2-247,3-7-33,4-1-145,5-6-314,2 3-438,-1 4-750,-1 0-1950,0 2 3597,3-1 0,-7 2 0,0 2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1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4 19986,'0'-2'4964,"0"0"-3115,0 2-1378,-30 35-113,20-20-112,-23 27-66,28-28-113,3-1-67,1-1 0,1-2-269,0-1-269,0-2-392,2-1-504,6-3-1166,5-1-6734,5-2 9334,3 0 0,-9 0 0,-2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2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 19291,'-2'-2'4886,"0"0"-4068,2 2-471,-10 43 23,7-30-23,-7 33-100,13-42-102,1-2-89,3 0-11,4-2-45,-1-3-33,2-3-68,-2-3-56,2-3 90,-3 1 44,-1 3 23,-1 4 23,-2 2 44,-1 2 101,0 0-22,-2 3 10,2 1-66,-2 4 22,1 0 22,-1 1-66,1-1-57,0 1 23,0-2-34,0-1-11,0-1-180,-1-2-246,0-1-549,0-1-448,2-1-2589,4-3 4023,0-5 0,-2 3 0,-2-3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2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 23168,'0'-3'3810,"0"1"-3429,0 2-157,0 53-145,0-23-57,0 44-22,0-39-224,0-3-213,0-2-594,-1-6-482,-1-4-1972,-1-4-6346,1-7 9496,-1-4 0,1-3 0,1-2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2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21051,'58'-23'-2518,"-16"5"1,-33 18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4:42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28 20602,'0'-2'3451,"0"0"-3159,0 2-46,-5 46 90,4-24 90,-3 35-78,4-38 22,0-4-1,5-5 12,3-3 12,4-5-24,3-1-44,-2-7-135,3-4-89,-4-8 0,1-3-56,-5-1-45,-2 0-79,-4-8-402,-8 8-270,-5-3-840,-9 13-3059,-8 3 4650,-6 5 0,14 2 0,2 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05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25319,'0'-7'2701,"0"2"-2309,0 5-133,0 0-259,21-2 0,-13 3 0,17 0 0,-19 3-371,0 1-1142,1-3-1030,2 0-7288,0-1 9022,-1-1 1,-3 0-1,-2 0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05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23762,'1'-3'3485,"0"1"-2600,-1 2-885,20 17 0,-11-7-179,16 13-841,-17-11-1579,-1 0 2599,2 2 0,-5-7 0,0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06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23583,'-30'71'-2458,"6"-11"0,19-50 1,3-3-1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5:59:06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26026,'-27'89'-550,"4"-8"1,17-53 0,1-6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8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 26754,'10'-21'1311,"8"5"-1098,15 12-146,8 3 134,5 1-167,2 0 44,3 0-65,-4 0-13,-4 1 0,-9-1 0,-6 4-461,-8-4-379,-5 2-840,-3-2-1716,-5 2 3396,-3 3 0,-3-3 0,-1 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8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22944,'-5'0'2936,"0"0"-2533,-17 46-5895,13-16 5492,-16 39 1409,20-28-1644,3 0 276,2-1-1453,0-3-2957,6-8 4369,7-10 0,-4-8 0,2-9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8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23852,'-34'74'1299,"7"-8"-907,24-36-66,2-5 55,4-6-90,7-9-78,7-4 33,11-7-235,5-9 1,4-4-12,0-7-224,0 0-527,-2 5-896,-1 1-3328,-2 4 4975,-2 2 0,-15 4 0,-4 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9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25925,'76'-41'224,"-8"6"-246,-34 30-426,-4 1-371,-6 4-1164,-6 0-5244,-7 0 7227,-5 4 0,-5-3 0,-1 4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9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25992,'-30'86'179,"4"-10"-638,23-37-1031,0-5-4898,4-7 6388,8-9 0,-6-9 0,5-6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9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25611,'67'-34'180,"-4"6"-348,-28 20-326,-1 3-671,-2 2-1289,-4 3-6544,-4 0 8998,-4 0 0,-10 0 0,-4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9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26395,'-39'77'-1456,"8"-10"-1861,31-40 3317,6 0 0,-4-13 0,4-3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19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55 26519,'-42'73'235,"7"-10"-202,39-42 68,3-5 134,6-9 46,3-3 133,1-10-100,0-8 225,0-24-539,-7 4 0,-2-14 0,-7 19 0,-7 2 0,-5 5-237,-11 9-737,-6 6-875,-7 9-4605,-4 14 6454,-7 11 0,21-7 0,2-1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2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13 191 22732,'-3'-3'3406,"1"1"-2330,2 2-1065,-8-8 112,16 1-112,0-9 56,21-2-134,4-4 67,2-4 0,-2 0-11,-3 3 78,-6 5-56,-5 5-11,-5 7 0,-2 3-33,-1 3 10,0 5 23,1 3-22,-2 7 67,0 4-45,-1 1 0,0 1 22,0 2-67,2 1 34,0-1 11,2 1 0,1-5 34,9 2-34,-4-11 33,9-1-77,-5-9 44,4-6 0,1-4 33,10-11-22,-11 5-11,5 0-280,-12 8-135,-3 3-559,1 0-572,-2 1-2690,0 1 4236,0 0 0,-7 1 0,-1 1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2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27067,'-3'61'68,"0"-7"-124,3-20-560,-1-4-875,1-2-1870,-1-3 3361,1-3 0,0-9 0,0-5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2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7 24580,'60'-6'527,"-7"7"-427,-33 23 113,-2 3-56,-6 1 45,-5 1 280,-4 0-124,-6-1 46,-10 3-157,-7-2-158,-9 1 12,-1-4-101,2-1-22,1-3 22,4-3-258,4-7-168,5-3-515,5-5-650,5-3-4213,4-1 5804,9-9 0,-7 6 0,7-6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3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26855,'69'-30'67,"-11"5"-258,-34 24-593,-5 0-616,-3 1-2668,-6 3 4068,-4 5 0,-4-3 0,-2 2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3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26866,'39'-12'-3003,"-6"1"-2936,-20 5 5939,0-2 0,-7 3 0,0 1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3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25028,'1'65'280,"0"-4"-627,-1-28-695,0 2-3160,-2-2 4202,-6 1 0,4-15 0,-3-4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0:33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26855,'-31'74'952,"7"-10"-829,28-37-111,6-3-12,9-6-34,11-7-313,11-5-348,12-5-358,11-9-1312,7 0-7466,-1-4 9302,-7 4 1,-28 5 0,-11 3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4 19841,'0'-2'3227,"0"1"-2522,0 1 125,-49 12 21,22 1-4497,-40 12 4083,36-4 870,3 0-1060,4-1 22,4-1-34,5 0-145,4-3 67,5-1 3257,2-1-3414,3 0 123,1 1-89,0-1-23,0 1-11,3-3-78,3-2-146,6-2-224,2-3-415,6-3-359,3-1-828,4-1 2050,13 0 0,-20 0 0,5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29 25331,'-23'67'292,"9"-13"-236,20-42-56,6-5 0,4-3-12,2-3 24,5-8-12,2-5 0,1-9 44,-1-3-44,-4 1 0,-5 2 12,-7 5 100,-4 3-90,-3 4 56,-2 0-78,-5 2-33,-2 1-12,-8 2-145,-2 3-181,-3 1-536,3 7-1480,2 2-3843,6 9 6230,4-1 0,3-7 0,2-2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5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18418,'4'-6'4829,"-1"1"-4381,-3 5 258,0 0-493,0 28-23,0-15-67,0 20 23,0-25-68,0-4-44,0-2 44,1-2 1,1 0 55,3-1-33,1-2-90,2-3 80,-1 0-47,-1 0 24,0 3 122,-1 2-100,0 0 10,1 1-21,0 0-68,0 0-22,0 0 0,1 2-146,0 0-146,1 4-123,-1 0-302,1 0-605,0 1-1861,1-4-4492,1 0 7686,2-2 0,-6-1 0,0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47 25073,'-7'80'504,"0"-10"-111,0-30-158,2-8-179,0-9 67,2-8 12,0-9 44,0-3-45,1-11-134,0-7 56,1-14 11,1-12-67,1-5 112,3-2-21,2 6 21,1 8 78,0 9-168,-1 10 12,1 7-23,0 5 12,1 2-46,1 2-44,3 4-34,-1 2-22,0 5-281,-4 8 247,-4-4-369,-8 6-404,-2-4-1681,-4-2-7220,2 0 9504,4-5 0,2-4 1,3-4-1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6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18686,'4'0'5098,"0"0"-4660,-4 0-1,0 0-101,-1 52-79,-4-27 12,-2 40-123,-2-44 67,3-5 11,1-7 67,2-5 90,2-3-190,0-1 0,0-2 10,1-5-156,0-2 22,4-6-67,2 0 23,4 2-57,2 0-78,0 4-202,-2 1-257,-1 2-797,1 2 1368,9 2 0,-11 1 0,5 1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21678,'-5'0'3003,"1"0"-2499,4 0-44,-27 42-124,16-21 34,-20 33-23,27-33-146,2-3 91,2-2-101,0-5-124,1-4 11,4-4-78,3-1 56,4-10-56,2-5-101,0-7 68,-1-2-102,-2 2 68,-2 3 45,-3 5 22,0 4-23,-3 4 12,0 3-79,-2 1 56,1 9-10,-1 3 10,0 7-56,-1 0-246,0-4-168,0-5-1456,4-5-360,1-3-3193,5-8 5513,1-5 0,-3 3 0,-2-1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6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24771,'-6'71'1647,"0"-14"-1356,4-45-45,1-6-10,0-4-12,1-2-89,-1-2-124,1-6 22,0-2-33,2-4-313,3 4-293,2 0-548,2 4-403,2 1-1973,-1 0-6301,2 2 9829,-1 2 1,-4 0-1,-2 1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1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20065,'12'3'4515,"0"-1"-4078,2-1-101,2-1-291,-1-3-23,2-3 34,-3-5-45,-1-3 23,-3-2-23,-4 0 12,-2 2-35,-2 2 24,-2 3 32,0 3 181,0 4 33,-2 0 11,-2 4 44,-5 7 90,-2 7 147,-2 9-169,0 0-34,2-2-21,3-4-326,2-5 0,4-3 0,1-4 0,1-2 0,7-1 0,3-2-371,10-1-1254,3-1-2610,0 0 4235,-1 4 0,-9-3 0,-4 2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3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 1 23068,'-64'14'817,"0"0"1,-32 7-504,62 6-157,23-8-23,5 2-33,6 5 269,14 5-146,7 6 23,13-1 100,1 1 135,-5-6 0,-6-4-45,-10-3-157,-9-1-34,-3 2-99,-15 2-147,-12 3 0,-18 1 0,-8 1 0,0-2-270,11-6-761,12-6-649,14-10-1537,10-3-6614,25-15 8445,14-19 1,-7 13-1,1-10 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3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 22406,'2'-2'3821,"-1"1"-3283,-1 1-157,-14 112-2756,0-38 2453,0 7 0,0 2-10,-8 6 672,3-22-740,7-21 416,6-25-416,3-12 11,4-34 23,16-12-34,9-29 0,17-5 78,1 7 1420,-4 11-1375,-8 16 34,-6 14 46,-11 12-102,-2 6-79,-4 5 1,-4 5-23,1 9-23,-5 8-156,1 9-1949,-1 15-1593,9-15 3721,12 2 0,-8-23 0,4-7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11 20714,'0'-6'3855,"0"2"-3071,0 4-201,-47 79-90,28-45-336,-8 15 0,3-2 67,16-21-33,5-5-135,3-7-56,3-7-113,10-3-245,8-11-46,12-10 270,0-7 134,-4-3 90,-9 13 10,-10 6 80,-2 8-24,-5 0-44,4 0-11,-2 5-90,3 1-11,-2 6 0,0 2-280,2 1-268,0 1-1223,5-1-4829,5-3 6600,11-6 0,-14-3 0,3-3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4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26967,'-60'51'568,"0"-1"0,5-3 0,9-2-568,11 13 0,10-6 0,11-5 0,8-7 0,5-6 0,4-5 0,11-7-382,9-9-996,17-7-874,4-5-3172,9-8 5424,-1-6 0,-21 3 0,-8-2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4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10 21902,'2'-6'4292,"-1"2"-4102,-6 82-145,0-33-45,2 8 0,-1 1 0,-4-2-291,3-8-718,-2-9-1388,2-7-7434,2-10 9521,1-9 0,2-4 0,0-5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4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25679,'82'10'-214,"-5"8"-548,-56-3-1793,4 0-6711,-10-10 9266,0-4 0,-8-1 0,0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4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26216,'67'-42'59,"0"0"1,-5 2 0,-4 10-653,0 19-898,-2 1-5333,-7 7 6824,-6 0 0,-20 3 0,-8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857 16 22564,'-67'-7'1019,"1"0"1,-2 6 0,3 6-668,9 9 1,3 8-624,-3 7 1,2 7 545,1 7 0,4 5-29,4 5 1,3 3-85,5 2 1,4 2-29,5 3 0,5 2-61,4-2 1,4 1-74,4-2 0,3 1 0,2-5 0,3-1 0,4-6 0,3-2 0,16 35-3588,17-20 3588,22-22 749,14-21-1824,16-13 178,-39-7 1,1-2-1242,5-1 0,0 0 2138,5 0 0,-5 0 0,11-3 0,-14 2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12 25342,'-67'-5'474,"0"1"0,5 2 1,7 9-15,4 38-1,4 8-157,7 5-44,8 2-146,6-2-45,8 3-44,6-2-23,5-2-12,6-7-391,6-9-695,12-12-684,14-14-3596,18-8 5378,10-12 0,-24 4 0,-4-3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23034,'1'0'2757,"-6"85"-2679,-7-28-78,3 5 0,-1 0-650,-6 5-1244,5-16-6498,7-18 8392,6-16 0,-2-11 0,1-6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22687,'2'-1'3148,"-1"-1"-2823,-1 2-134,-22 89-57,13-49-61,-5 14 0,2-2 27,7-24 1,2-10 34,3-10-12,0-6 12,3-13-113,13-14-22,8-13 34,13-8-23,-1 10 79,-4 11-46,-5 13 57,-4 8 67,-5 4 0,-2 0-33,-4 7-35,-2 2-100,-5 9-89,-3 1-538,-2 4-673,0 1-1546,5-1 2846,4-3 0,-3-10 0,2-4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60 247 24323,'35'-55'74,"-1"0"1,-1 5 0,-11 9 518,-22 18 35,0 10-34,-8 5-79,-5 7-100,-11 11 22,-2 11-3482,-2 15 3258,3 10-68,3 1-100,5 0-45,6-3-11,5-4-213,3-4-426,3-8 2709,0-10-4379,15-9-7511,8-8 8975,22-18 0,-19 11 0,-1-11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26171,'-20'52'493,"-1"-1"1,-11 28-349,30-73-66,9-6-68,9-10 22,10-4-33,4-11 23,0 5-23,-6 5 11,-2 7-11,-7 4 11,-4 3-11,-2 1 45,-4 1-34,0 5-11,-2 3-112,0 7-381,-2 0-706,2 2-1199,5 3-7433,4-7 8182,14-3 0,-12-7 0,3-4 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20345,'-10'0'4246,"1"0"-3574,9 0 147,0 0-640,-29 70 45,22-51-34,-22 52-89,33-70 11,7-1-101,6-7 12,6 1 44,-2-2 23,-1 4 45,-2 4-3247,-2 4 3358,0 8-44,-2 4-135,0 6-56,0-4-11,0-4-168,2-3-280,2-6 3067,1-2-4323,5-2-3753,4-1 5457,5-1 0,-13 0 0,-4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37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27 24939,'14'-15'3732,"-3"4"-3732,10 104 0,-15-20-568,5 4 0,0 5 568,-10-24 0,-1-2 0,1 2 0,-2 1 0,-2-1 0,-2-1 0,-1-2 0,-1-2 0,-3-2 0,-1-2 0,-10 34-5249,9-14-1373,4-18 6852,7-20 0,1-16 0,0-11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4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4111 473 20092,'-97'-1'454,"1"0"1,-1 1 0,0-1-1,13 0 1,3 0 0,-1 0-1,-2 0-908,-13 1 0,-4-1 0,0 0 0,4 0 493,12 0 0,2 0 1,2 0-1,-2 1-6,-3 1 1,0 0 0,-1 0-1,1 2-2,-1 0 0,0 1 0,0 1 0,1 1-235,3 1 1,0 1 0,1 1 0,1 0 253,3 2 0,0 1 1,1 1-1,2 0 140,-18 5 1,2 2 0,2 1-135,9-1 0,2 1 0,3 2 7,7 0 0,2 1 1,3 2-36,-19 12 1,6 5-29,7 3 0,6 4 0,6 3 0,6 3 108,4 7 1,5 3-109,5 3 0,5 3 0,6 5 0,7 2 0,5 1 0,5 0 0,2 4 0,6-1 0,10-1 0,8 0 461,2-3 0,9-4-461,15-4 0,11-7 747,11-7 1,11-10-748,-16-20 0,5-6 0,4-4-446,13-1 1,5-5 0,3-5 445,-13-6 0,3-4 0,2-4 0,1 0 0,10-3 0,2-2 0,2-3 0,0-2 0,-13 0 0,1-3 0,0-1 0,1-1 0,0-1 0,2 0 0,0-2 0,1-1 0,-1 0 0,-1-1 0,-1 0 0,0-1 0,-1-1 0,0 0 0,-2 1 0,-4 1 0,-2 0 0,0-1 0,-2 1 0,-1-1 0,9-3 0,-2-1 0,-2 0 0,-3-1 0,12-7 0,-4-1 0,-5-1-223,-11 4 0,-4-1 0,-5-2 223,12-17 0,-10-5-106,-14 2 0,-10-3 106,-12-1 0,-11-1 0,-9-3 0,-17-3 0,-23-3 0,-17-4 0,-4 4-196,4 12 0,-3 4 1,-8-1 195,-6 0 0,-9-1 0,-3 2 0,0 7 0,6 11 0,-2 7 0,-1 3 0,-1 2 0,-5 2 0,-2 3 0,-2 2 0,2 3 52,0 4 1,0 2 0,0 3 0,2 3-261,5 3 1,2 3 0,1 2 0,2 5-458,-12 5 0,3 5 1,2 9 700,-9 22 0,2 12 1,12-7-1,17-13 0,5 0 1,-8 25-1,0-1 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57.0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 19163,'75'10'983,"-5"-4"0,-20-12 0,-2 0 0,-3 0 0,-6 3 0,-6 1 0,-6 2 0,-5 3 0,-3 1-1030,-5 2 0,0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1:58.6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21124,'64'5'983,"-3"-1"0,-18-2 0,6-1 0,5 2 0,3-1 0,-5 2 0,-3-1 0,-7 3 0,-3 0 0,-3-1 0,-4 2-153,0-3-830,-5 1 0,-1-1 0,-4 0 0,-4-2 0,-3 0 0,-1 0 0,3-2 0,1 1 0,0-1 0,-4 0 0,2 0 0,-2 0 0,5 0 0,-2 0 0,-4 0 0,7 0 0,-10 0-328,12 0 0,-7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19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28210,'2'-6'348,"2"1"-348,5 5 56,1 0-112,-1 0 56,0 0-157,-1 0-280,-1 0-347,0 0-180,1-2-504,0 0-1781,1-2-6582,-1 1 9322,-1 1 0,-2 1 0,-3 1 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19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21913,'0'-4'2981,"0"0"-2556,0 4 203,0 0-437,-4 31 44,0-11-67,-3 27-11,3-20-34,0 2-78,1-2 44,0-2-10,-1-2-57,1-5 68,1-3-56,0-5 0,1-6 55,1-1 34,0-3-33,0-10-79,0-3 68,3-11-57,-2-2-11,2-1 0,-1-1-11,-1 0-22,0 1-45,0 3-135,-1 6-202,0 6-324,0 6-6510,0 4 7238,-3 16 0,2-11 0,-2 12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34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 23740,'0'-4'2835,"0"1"-2331,0 3-22,0 0-101,-1 42-57,0-9-100,-1 40-67,1-12-133,1 8-24,0 12 0,0 5-3392,1 5 3392,0-2 0,0-6 0,-1-9 0,0-10 0,0-14-293,0-13-995,-1-13-1311,-1-14 3447,-2-5 0,2-5 0,0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4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 21644,'2'-1'3619,"-1"0"-2688,-1 1-629,-1 47-100,-1-24-79,-1 38-67,-1-35-56,-1 0-11,0-3-359,0-2-527,3-4-1074,0-5-4640,2-4 6611,4-5 0,-3-3 0,2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48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26239,'-17'60'190,"4"-10"-100,19-33-46,3-3 24,6-3-68,1-4-45,1-4 34,0-1-1,0-3 12,0-6 0,-3-4 0,-1-7 34,-4-2 33,-3-1 0,-4 0 79,0 1-45,-2 2-68,-5 3-33,-1 2-11,-6 6-157,1 2-246,0 4-2309,-1 1-3552,5 4 6275,1 2 0,4 0 0,2-2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4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19908,'0'-3'4762,"0"1"-3137,0 2-1211,12 42-235,-3-20-44,10 34-135,-7-32-12,0-1-223,-2-4-403,1-3-483,1-5-694,2-6-4057,2-3 5872,3-4 0,-8 1 0,-2-1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49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24883,'-65'50'1792,"8"-3"-1545,30-16-102,4 2-145,3-3 0,6-1-280,5-3-728,5-4-1491,3-5-7332,9-5 8092,5-6 1,-2-3 0,1-3-1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50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1 338 25095,'0'-65'718,"2"6"-472,3 26-66,0-1 44,2 2-56,-3 3-45,1 3 11,0 5-55,-1 4 10,-1 6-10,-1 5-56,1 2-12,-1 4 0,1 0 23,1 4-23,1 6-11,0 9 0,0 8 0,-1 5-45,0 4-45,0 1-45,0 0 46,0-4 44,-1-3 34,0-8 33,1-4 45,0-9 101,4-3 12,0-12-45,4-5 33,3-8 11,0-6-45,0-2 45,4-10-179,-7 11-33,2-4-270,-6 16-436,2 4-909,1 2-2979,4 5 4627,2 0 0,-7 3 0,-1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5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25588,'-23'71'225,"4"-16"-214,24-24 0,2-14 1,6-4-12,2-5 0,2-4-34,1-3 34,-1-7 11,-2-3 34,-3-7 22,-3-3 45,-3-1 23,-3 1 77,-2 1 1,-1 0-34,-4 4-67,-2 1-56,-4 4-11,1 3-45,-2 2 0,2 4 0,-1 3-201,-1 4-315,0 5-638,1 4-2398,3-1 3552,3-2 0,4-6 0,0-3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2:5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24804,'2'-2'2925,"-1"0"-2096,-1 2-716,3 49-113,-4-25 0,0 39-293,-4-41-804,-2-3-1357,1-4 2454,0-3 0,3-5 0,0-3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6:0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19577,'1'-20'1658,"3"2"1159,13 11-2726,-2 0 1136,-1-1-1227,-2 4 709,-1 0-709,-1 2 2479,0 1-3286,0 1-269,1 2-716,1 5-2153,-1 2 3945,0 3 0,-4-6 0,-2-1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6:03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21510,'-5'3'2779,"2"-1"-2454,-4 47-168,6-22 134,-7 42 123,7-33-223,-3 1 45,-1-1 55,0-7-157,2-6 79,2-12-56,0-5 78,1-5 113,0-7-214,0-9 12,0-10-146,0-9 56,0-1-112,0 1 56,0 5-202,0 8-336,0 7-997,-4 7-2936,-1 11 4471,-5 12 0,5-6 0,0 5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6:27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67 114 27740,'49'-44'403,"-6"7"-369,-16 30-1,-2 1-21,-1 3-24,-3 2 12,-5 1-78,-3 0 67,-8 0 56,-2 0-12,-18 0-22,-3 2-22,-16 0 0,1 1 11,1-2 11,1-1 0,1 0-11,3 0 90,2-1 11,6-1 89,5 0-110,6 0-80,4 1 0,2 1 0,1-1 0,4 0 0,7-2 0,8 1 0,9-2 0,5 2 0,3 0-69,20 1-132,-15 1 122,6 0 57,-24 0 22,-12 0 45,-5 0-45,-9 0 56,-12 0 11,-28 2 34,3 0-56,-14 0 12,21-1-57,5-1 0,5 0 0,5 0 0,7 0 0,6 0 0,4 1 0,2 1 0,15 5 0,2-1 0,17 1 0,0-4-304,7-2-973,2-1-1872,2 0 3149,-4 2 0,-17-1 0,-9 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6:3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3 957 16434,'-1'3'5367,"0"-1"-3238,1-2-1927,0 4 11,0-2-45,0 2-22,1-4 178,0 0-66,1 0-34,1 0 1,1-2 21,0-3 23,0-2-90,0-3 0,-1-3 45,0-2-33,0-5 33,1-3 112,-1-7-78,0-6 56,0-7-57,0-7-78,-1-5-54,1-3-125,-1-1 0,-1 1 0,0 0 0,-1-2 0,0 1 0,0 1 0,0 5 0,0 7 0,-1 8 0,1 9 0,-1 4 0,1 9 0,0 2 0,0 7 0,0 0 0,0 3 0,0-2 0,0 4 0,0-2 0,0 4-1604,0-2-211,0 7-4392,-3 8 6207,-3 13 0,1-9 0,0 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6:5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23224,'0'-4'3194,"0"1"-2545,0 3-32,0 0-225,37-4-56,-11 0-77,33-3-259,-20 2 0,2 1 0,2 1 0,1 0 0,1 2 0,2 0 0,0 1 0,1 0 0,0 0 0,-2 0 0,-2 0 0,-8 0 0,-9 0 0,-8 0 0,-9 1-886,-6 3-2005,-3 3 2891,-6 3 0,4-4 0,-5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7:5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46 11661,'-6'0'4347,"1"0"-3025,5 0 3362,0 0-3843,-15 1-80,12-1-88,-12 1-236,15-1 1759,0 0-1647,9 0-224,5 0-45,15 0-101,7 0-145,9 0 100,6-1-111,2-1-12,0-1 34,-3-2-23,-6 0-22,-6 2 0,-7 1 11,-8 2 0,-6 0-11,-7 0 125,-5-1-125,-4-1 0,-4-2 0,-10-1 0,-9-1 0,-14 1 0,-9 2 0,-6 2 0,-5 1 0,1 0 0,3 0 0,7 0 0,7 0 0,9 0-3392,6 0 3392,8 0 0,4 0 0,6 0 0,8 1 0,12 1 0,13 0 0,16 1 3392,9-2-3392,26-1 0,-21 0 0,12 0 0,-35 0 0,-9 0 0,-11 0 0,-8 0 0,-4 0 0,-10 1 0,-9 3 0,-36 5 0,4 0 0,-22 2 0,20-2 0,3-3 0,5-3 0,7-1 0,9-2 0,3 0 0,11-1 0,4 0 0,6 0 0,11 0 0,11 1 0,18-1 0,17-1 0,9 0 0,9-2 0,-21 2 0,1-1 0,22-1 0,10-1 0,-47 3 0,-15 1 0,-13 0 0,-10 1 0,-17-1 0,-45 1 0,-1 2 0,-33 2 0,27 2 0,4 0 0,12-3 0,8-2 0,11-1 0,9 0 0,10 0 0,7 0 0,7 0 0,14 0 0,12 0 0,20 0 0,10 0 0,12-2 0,30-1 0,-26 0 0,10-1 0,-44 3 0,-14 0 0,-13 1 0,-9 0-371,-12 0-1142,-8 0-918,-12 2 2431,-21 4 0,28-3 0,-10 3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7:5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73 23527,'-2'-3'2745,"0"1"-2174,2 2 416,0 0-719,44-20 35,-12 15-236,44-16 67,-18 20-100,7-3-23,1 2 13,-6 0-24,-9 1 0,-15 1 0,-11 0 0,-13 0 0,-6 2 0,-6 3 0,-11 3 0,-6 6 0,-13-1 0,-6-1 0,-7-3 0,-5-4 0,-7-2 0,-3-2 0,1 0 0,4-1 0,9 0 0,7-2 0,9-3 0,7 0-3392,8-1 3392,6 3 0,5 0 0,22 2 0,4 1 0,23 0 0,3 0 0,4 0 3392,3 3-3392,23 1 0,-27 0 0,9 0 0,-40-4 0,-11 0 0,-8 0 0,-24-5 0,-1 0-3392,-25-6 3392,4 0 0,-1 0 0,3 1 0,8 1 0,7 2 0,8 3 0,9 2 2640,4 2-6091,4 7 3451,6 5 0,-4-3 0,4 1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1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16 25577,'63'55'415,"-9"-7"-314,-35-22-34,-4-3-22,-5-1-56,-5-4 11,-2-2 0,-3-4 78,-5-3-67,-6-3 101,-8-3 23,-7-2-124,-4-7 112,-2-3-56,1-9 12,0-3 145,4-1-112,3 2 56,6 0-89,7 2-23,5-2-101,14-10 45,8 8 45,13-5-45,4 14 22,1 7 23,-1 4-23,-3 11-44,-4 4 0,1 24 33,-9-6 0,-1 11-11,-12-10 0,-3 2-168,-7 1 123,-4 2-89,-9 2-12,-4 0 134,-3-4 12,-11 5 79,8-17-68,-5-3 180,14-16-101,3-13-12,4-9 202,2-16-146,3-9 23,4-6-90,2 1-67,15-17-168,5 18-313,17-8-169,3 23-908,2 10-2576,-3 9 4134,-5 9 0,-15 4 0,-7 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0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26664,'66'-6'1614,"-2"1"-1368,-15 5-99,3 0-147,4 0 0,1 0 0,-4 2 0,-2 2 0,-4 2 0,-6 3-337,-5-1-604,-11 4-829,-11 4-3699,-8 6 5469,-12 4 0,5-10 0,-6-2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19202,'-8'0'4190,"3"0"-3383,5 0-157,-41 3-135,22 2 12,-35 6-101,31 2-124,-2 3 34,3 1-168,0-1-10,4 1-13,5 0-77,1 1 21,4 3-66,2 1-1,2 2-22,1-2 0,3-2 0,0-1 22,5-3-10,2-1-12,7-1-12,2-2-335,1-4-3684,3-2 2944,4-3-414,2-3 1501,20-8 0,-25 6 0,9-6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5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30 25151,'-31'41'359,"5"-5"-281,28-20 1,5-3-56,4-1 44,6-2-67,5-4 22,4-2 23,1-3-45,0 0 45,-3-1-34,-2-4 23,-7-1-23,1-12 0,-10 1 45,1-7 11,-6 3 90,-1 0-45,0 1-89,-5 2 44,-1 4-67,-5 4 0,-2 5-11,0 2 11,-3 2-348,2 0-604,3 1-1939,3 4 2891,3 3 0,3-3 0,1 1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19123,'0'-6'3586,"0"2"-3541,0 4 0,0 0 33,-4 50 146,1-23 202,-4 41-124,3-39-100,1-4-134,1-5-57,0-7-22,1-5 11,1-5 0,0-2 78,0-6-44,5-6 22,3-9 0,5-5 22,2-1 180,-2 3-57,0 4-10,-2 6-1,0 4-56,-2 4 23,1 3-55,-1 2-46,0 3 11,-1 4-67,-2 6 0,-2 4 34,-2 4-34,-1 2-1076,-1 13-1244,0-10-7511,0 6 9126,0-17 0,0-7 0,0-4 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26003,'-58'43'527,"9"-4"-460,38-13 23,3-2-79,1-1 11,5-2-22,0-4-89,2-1-326,2-4-482,5-1-458,5-5-2746,5-3 4101,2-2 0,-8-1 0,-2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7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53 21353,'39'-25'291,"-8"3"169,-30 21 78,-1-2 123,-5 2-135,-3 0-111,-6 1 78,-3 3-123,0 5 22,0 5 0,2 5-22,0 2 78,2 3-123,0 1-56,2 1-45,3-1-190,4-3 33,2-3-67,2-5-67,6-3-314,4-4-986,10-4-1860,5-1 3227,1-1 0,-11 0 0,-3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23146,'-9'62'784,"0"-2"-604,6-43 33,0 3-101,2-14 89,0-3-10,1-2-35,0-1-55,0-3-101,2-6 0,6-6 23,3-8-1,6-1-11,-3 2-11,-1 4 34,-3 5-57,0 5 46,-1 4 122,-1 3 124,0 3 146,-1 6-157,-1 5-68,-2 8-190,-1 0 0,-3 2-44,0-4-516,0-1-729,0-4-2017,0-5 3306,0-4 0,0-3 0,0-2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23392,'0'-2'2466,"0"-1"-1985,0 3-290,-2 47-169,-1-15 34,-2 41-56,-2-28-134,3-2-875,1-5-2968,1-4 3977,2-7 0,0-12 0,0-5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26283,'55'-27'-6364,"-8"5"6364,-29 22 0,-9 0 0,-1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 20961,'0'-5'3250,"0"1"-2780,0 4-89,0 0-180,3 47-21,-2-20 100,-1 40 124,-5-32-158,-2-4-56,-2-5-66,2-6 111,3-10 124,2-4-68,0-6 0,1 0-190,0-2-90,1-4 23,0-2-34,2-4 0,3 1-11,2 3-146,3 3-684,0 2-795,3 2-2487,1 0 4123,3 1 0,-7 0 0,-2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 22888,'-7'-2'2903,"1"-1"-2556,-12 44-101,12-22-156,-14 32-1,18-35-89,1-4 0,1-5-33,4-3 33,3-3-235,5-3-45,3-6 56,0-2 190,-1-3-33,-1 1 67,-4 3 22,1 2 1,-5 3 33,3 3 89,-3 1-55,0 1 156,0 5-246,-2 3 0,1 4 0,-1 0-593,2-2-1122,1 0-4359,2-3 6074,2 0 0,-4-4 0,-2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 21824,'-5'-6'3227,"0"0"-3026,5 6 124,0 0-268,37-5 21,-26 4-55,28-4 10,-36 9-66,-2 2-1,-1 3 12,0 3-12,-1 1 68,-5 1-23,-1 0 146,-5 2 223,0-1 91,1-1-214,2 1-54,2-2 166,3-2-122,2-1 89,2-3-34,0-2-224,0-2 1,3-2-79,2 1 0,5-1-23,3 0-245,2-1-595,1 0-627,-3 0-1748,1-1 3238,-1-2 0,-6 1 0,-1-1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3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22799,'0'-4'3316,"0"1"-2744,0 3-225,0 0-291,-7 47-56,1-24-571,-4 38-853,5-37-2666,3-3 4090,1-5 0,1-8 0,0-3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22631,'0'-2'2644,"0"0"-2218,0 2-314,-12 45 56,9-24-134,-9 35 55,12-37-55,0-2-12,4-3 57,2-4 10,6-5-10,0-2 55,2-3-44,0-2 66,1-6 57,-3-3-44,0-6 111,-3-1-90,-2 0 57,-3 1 77,-2 0-178,-2 2 0,0 1-124,-1 4 12,-4 3-68,-2 3-112,-3 2-302,-1 1-201,-1 2-897,0 4 1546,-3 9 0,7-7 0,0 5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0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22070,'0'-2'3238,"0"0"-2543,0 2-627,0 14 32,0-2-77,0 13 22,0-9-68,0-2 23,0-5 0,2-4 11,0-2 1,5-3 21,1 0-22,3-2 23,1-1 134,1-4 78,0 1-22,-1 1 57,-2 2-147,0 1 46,-3 2-68,0 0-79,-2 0-33,0 0 0,-2 4-56,-1 2-269,-1 3-616,-1 0-6678,3 4 7619,2-6 0,-2 1 0,1-7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0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94 23964,'25'-31'89,"-5"5"-55,-20 17 0,-3 1-12,-3 0 12,-5 3-12,-2 1-22,-1 2 34,-1 2 44,-1 0 393,-2 3-113,1 5 12,0 6 168,2 4-101,4 2-34,4 1-21,3 1-170,2-1-10,2-2-135,2-2-56,4-3-11,5-2 0,3-3-280,4-5-784,1-2-1334,-1-2 2398,1 0 0,-10 0 0,-1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0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26 22552,'-4'4'3474,"1"-1"-2556,3-3 80,52 4-416,18-3-509,-2-1 1,8-1-1165,8-2 1,6-1 1090,-20 1 0,2-1 0,3 0 0,8 1 0,2 0 0,1 0 0,10 1 0,1 0 0,1 1-585,-20 0 1,0 0 0,1 0 0,0 0 584,3 1 0,1 0 0,0 0 0,0 0 0,1 0 0,1 0 0,-1 0 0,0 0-346,0 0 0,0 0 0,0 0 0,-1 0 346,-1 0 0,0 0 0,-1 0 0,-1 0-82,-3 0 1,0 0 0,-2 0 0,0 0-719,16 0 1,-1 1 0,-3-1-1539,-12 0 1,-2 0-1,-4 1 2338,14-1 0,-10 1 0,7-1 0,-41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19628,'4'0'5311,"-1"0"-4718,-3 0-256,13 43-35,-9-17-234,10 35-57,-13-28 34,-1 0-12,0-4-66,0-3-23,0-5-796,0-4-695,0-4-4403,0-5 5950,0-4 0,0-1 0,0-3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24614,'74'-17'1009,"-11"3"-752,-36 23 180,-6 7-23,-2 14-89,-6 6 45,-2 4-168,-5 2 33,-2-1 0,-3-4-167,-2-2 100,-7-3-68,-6 0-32,-10-3 101,-6-3-169,0-4 0,-1-7 0,7-4 0,6-6-24,6-2-513,6-3-707,1 0-392,3 0 82,1 0 0,1 0 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26967,'67'1'1143,"-3"-1"-1099,-22 0 1,-2 0-45,-4 0-123,-7 0-482,-7 0-661,-6 0-1446,-7 0 2712,-4 0 0,-3 0 0,-2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6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23549,'-3'0'2275,"1"0"-2028,2 0-270,-9 37-1064,7-26-3037,-7 26 4124,14-34 0,-4-3 0,3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48 23370,'-4'-5'2589,"2"1"-2377,2 4-189,38-7-23,-22 2-403,28-3-853,-33 4-1758,-4 1 3014,-2-3 0,-3 4 0,0-2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 20815,'0'-4'3608,"0"1"-3440,0 3-123,0 41-45,0-20-101,0 36-1736,-2-30-7994,-3 3 9291,-4 2 1,3-13-1,0-4 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7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24524,'-27'58'930,"6"-6"-593,16-30 32,3-1-78,2-2-123,0-2 0,1-3-123,4-1-22,3-4 10,6-2-33,5-4-78,5-1-863,8-9-1256,5-7-7634,6-11 9650,1-5 0,-19 12 0,-6 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27023,'41'0'135,"-7"-1"-5796,-20-3 5672,-3 2 1443,-3 0-1443,-3 2 950,-1 0-737,-3 7-23,0 5 90,-1 10 3258,-4 6-3482,-3 3 1,-6 4-68,-1-1-23,-2 0-257,-1-3-740,2-4-862,2-4-3922,5-8 5804,3-7 0,5-5 0,0-3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8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 21532,'1'-3'4707,"-1"1"-10256,3 40 5594,-2-13 1364,2 32-1544,-6-24 9,-1-1-3236,-2-3 3362,1-3 0,1-12 0,3-4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26698,'66'-9'-1110,"-10"1"-615,-35 8-5704,0 6 7429,3 3 0,-10-2 0,-2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0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1958 299 24311,'-48'-29'616,"-1"-1"1,-1 1-1,-2 4-369,-42-4-951,34 15 1,-4 3 860,-12 1 0,-4 3 206,-8 2 0,-2 1-212,-7 2 1,0 3-1487,1 4 1,1 3 1440,4 0 1,-1 5 61,21 4 0,-1 4 0,5 0-446,-4 3 0,3 4 318,-9 9 0,8 4 58,4 23-98,22 7 0,18 8 0,15 7 0,23 9 0,12-22 0,7 0 0,-3-15 0,3-2 901,16 20 1,3-3-902,-8-19 0,2-5 0,5 4 0,4-2 0,5 1 0,3-1 0,7 0 0,4-4-847,8-1 0,3-4 847,6-3 0,2-5 0,-29-13 0,0-1 0,5-3-202,20-1 0,5-1 0,-4-4 202,9 2 0,-2-4-155,-18-3 1,2-2 0,-7-4 154,-8-6 0,-7-5 0,-5-2 0,-3-4 0,33-34 0,-15-17 224,-38 29 1,-5-7-225,2-37 0,-7-7 0,-6 15 0,-4-3 360,-4 6 1,-1-4 0,-5 3-361,-7-17 0,-7 3 0,-3-1 0,-6 1 35,-6 2 0,-7 3-35,-4 4 0,-7 4-180,-4 7 1,-7 5-185,-5 7 0,-5 6 128,-3 8 0,-8 7-59,8 14 0,-6 5 1,3 5-48,-8 1 0,1 7-960,-20 6 0,5 9 1302,37 8 0,8 1 0,-6 5 0,15-1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11.7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 19477,'48'0'983,"-2"0"0,-13 0 0,5 0 0,3 0 0,1 0 0,0 0 0,-3 0 0,-3 0 0,-5-1 0,-4-1 0,-7 0-1311,-6 1 0,-4 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12.5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 22222,'54'-2'983,"-3"1"0,-15 1 0,2-1 0,1 0 0,2-1 0,0 1 0,0 0 0,-3-1 0,-4 2 0,-6-1-268,-6 1-715,-6 0-114,-2 0-214,3 3 0,1 1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2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24099,'-6'0'2901,"2"0"-2463,4 0 704,0 0-1051,38-1-91,-14 0 0,31 0 0,-28 1 0,-3 0 0,-5 0 0,-2 2 0,-6 0 0,-4 2 0,-3-2 0,-2-1 0,-6 1 0,-6-1 0,-7 3 0,-7 0 0,-2 0 0,-1 0 0,2 0 0,1-2 0,1-1 0,3-1 0,5 0 0,4 0 0,6 0 0,2 0 0,3 0 0,4 0 0,6 0 0,5 0 0,5 2-3392,0 0 3392,2 2 0,0-1-2399,5 1-962,-10-3 3361,1 1 0,-13-2 0,-2 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4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24883,'-3'73'358,"-1"-11"-134,-1-39-78,2-8 22,0-7-22,3-4-90,-1-3 45,1-1-90,2-6 23,6-3-1,5-7-22,7 0 23,3 2-34,0 2 22,0 3 23,-2 3-22,-3 1 66,-4 4 57,-3 0-101,-2 1 33,-1 0-78,-1 0-22,1 2 22,0 3-180,0 2-256,-1 3-316,-1 0-1231,0-1-7848,1-1 9235,4-4 1,-4-1-1,0-3 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22160,'-5'0'2375,"0"0"-2061,5 0-34,-9 48-56,7-26-11,-5 37 12,17-39 66,6-5 67,7-7-111,3-4-135,2-6 56,0-7-12,-3-4 69,-4-6 111,-7 1-78,-7 1-34,-4 2-157,-3 3-45,-7 1 23,-2 5-45,-6 2-134,-1 3-482,2 1-751,2 2-1323,5 1 2690,3 3 0,3-3 0,1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4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26171,'14'48'818,"-2"-1"-706,-7-13-55,0-2 10,3-4-67,0-5 33,0-7-33,-1-6-56,-2-5 56,-2-3 0,-2-2 124,-1 0-102,-2-2 45,-4 0 68,-6 0 33,-5 1 145,-4 3-89,-1 7-45,1 1 1,2 7-123,3-1-57,4 0 0,4-1 0,4 0-281,2 1-1120,2-2-1400,11-1 2801,8-7 0,-4-2 0,2-4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5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33 26832,'-44'72'1087,"9"-12"-930,34-39-11,4-8 122,5-5-87,5-5-181,6-2 0,2-7 0,0-4 0,-1-8 0,-4-5 0,-6-2 0,-5 0 0,-7 0-483,-10 4-1209,-6 2-4650,-13 3 6342,-5 4 0,15 5 0,2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4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26530,'19'32'459,"-3"-3"-549,-10-7-10,-3-1-1088,-1 1-1423,-2 1-7220,-5 0 8171,-2-1 0,1-10 0,-1-3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31 25174,'76'10'145,"-8"-2"-133,-31-7-12,-3-1 56,-5 0-45,-5 0 78,-7 0 147,-7 0 268,-5 0 124,-3-1-303,-4-3-45,-7-2-78,-7-4-180,-9 2 45,-3-2-56,-4 4 23,-2 2-34,-4 3 22,-4 7-44,0 5-247,0 6-1187,8 4-3307,7-3 4763,8-1 0,10-8 0,3-3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25095,'-3'67'191,"-1"-7"-214,-1-27-884,2 0-2533,1-4 3440,2-1 0,0-14 0,0-4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1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18530,'0'-3'3081,"0"1"-2644,0 2-57,-5 44-200,2-22-68,-2 34-89,3-36-23,2-4 45,0-5-1,2-6 91,3-2 22,4-2-1,6-1 203,4-3 101,7-4-46,3-4 124,1-3 78,0 1-112,-6 3-44,-3 3-136,-5 4-21,-4 1-146,-4 2-78,1 0-79,-3 6-348,2 1-694,3 6-1804,3 0 2846,8-2 0,-9-5 0,0-3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20692,'-4'-3'3361,"0"1"-2957,4 2-146,-26 53-79,15-20 22,-19 45-44,23-37-11,4-4-45,2-5-79,1-8-22,2-9 11,3-7-11,2-5 91,5-3-47,3-11 12,4-5-11,3-10-22,0-2 55,-2 1-33,-4 2 11,-3 7 45,-3 5-23,-3 8 45,-1 2-11,-2 12-33,-1 6 33,-2 14-79,-1 8-33,0 17-717,0-14-907,0 5-5178,0-24 6802,2-7 0,-2-6 0,1-5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25163,'-7'66'1132,"5"-16"-729,10-30 0,6-13-55,3-4-214,3-2-55,2-8-79,2-4 0,0-7-314,-1 0-515,-3 2-595,-3 5-1422,-2 3-6985,0 4 8902,0 0 0,-6 3 0,-1-1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17722,'-6'0'5626,"2"0"-5089,4 0-99,0 0-91,-22 41-235,17-27-45,-17 29-67,22-40 67,3-2 23,5-6-68,5-4 23,4-4-45,-1-2 0,0 3-11,-5 5 22,0 4 23,-4 2 134,-1 2-45,0 4 56,-2 2-21,-1 6-80,-1 1-78,1 1-11,0 1-45,0-1-494,0-2-817,0-4-3171,0-3 4538,2-4 0,-3-1 0,1-1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2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25701,'-5'73'997,"-1"-3"-941,0-19-56,-2 0 0,1 0-191,-1-6-784,2-7-1187,3-6-7205,2-6 9367,2-5 0,-1-10 0,2-4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26754,'-34'28'975,"6"-1"-830,22-4-133,2-1 32,3-1-44,1 1 0,0-1-11,4-2-123,2-5-415,5-3-527,3-5-493,0-3-2801,1-2 4370,0-6 0,-6 4 0,-3-3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11 21689,'0'-6'3395,"0"2"-2947,0 54 35,0-17-114,-2 42-100,-3-33 33,-2-4-32,-1-6 21,0-7-89,2-4-169,2-9 34,1-4-11,3-5-44,0-2 21,0-4-33,0-8 0,5-5 45,2-8-45,7 0 11,-1 2-11,0 6-11,-2 7 0,-2 5-12,-1 3 23,0 1 34,-2 6-23,0 2 23,-1 5-34,-2 3-34,-1 1-783,0 10-494,-1-9-1603,2 4 2914,1-12 0,-2-5 0,1-2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53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87 22967,'22'-39'806,"-4"8"-133,-23 23 10,-2 3-145,-9 3-56,-2 0-45,-2 2-79,0 8 91,1 3 21,1 8 23,4 2-178,2 1-315,4-2 0,4-1 0,3 0 0,1 0 0,3-1 0,4 0 0,6-2-1256,5-2-1803,3-3 3059,-1-1 0,-8-5 0,-4-1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920 1 25555,'-29'66'937,"1"0"1,-3 1-1,-1 0-2079,2-5 0,-2 0 1142,-4 6 0,-3 2 0,-2 4 0,0 0-222,-2 2 0,1 1 222,1-1 0,1-2 0,2-1 0,0-1 0,1-3 0,0-1-96,1-4 1,0-2-701,3-5 1,0-1-1028,4-7 1,2-3 1822,-13 29 0,20-35 0,10-17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1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23034,'2'-3'2701,"-1"1"-2410,-1 2-235,-9 47-56,4-21-11,-6 39-483,4-34-312,4-2-1222,-1-4-5480,0-6 7508,2-6 0,0-6 0,2-5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24647,'-11'45'784,"5"-9"-447,14-43-34,5-1-91,5-7-55,0 4 90,0 4-35,-2 5 35,-1 1 157,-5 3-91,-2 6-44,-4 3-202,-1 7-67,-1 2-168,1 2-807,1 3-1221,1-1 2196,5 0 0,-4-10 0,1-4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1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25387,'-47'70'1255,"9"-8"-1121,32-35-111,2-1-23,3-6-605,1-3-886,6-5-3405,7-2 4896,9-5 0,-7-1 0,-1-4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2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39 22888,'40'-20'639,"-9"5"-236,-32 12 1,-7 3 55,-4-1-145,-6 2-68,-2 5 0,1 5 69,1 5-58,2 3-77,4-1-46,4-1-56,4-4-78,1 0-11,3-4-67,0 0-281,3-3-582,6-3-1098,7-4-6746,8-10 8785,3-4 0,-10 3 0,-4 2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17745,'2'-1'5267,"0"0"-3475,-2 1-1400,4 32-134,-4-15-11,1 24 33,-5-27-101,0-4 101,2-5 79,0-3-91,1-1 147,1-1-359,0-4 12,2-2-68,3-5-79,3 0-325,3 0-559,0 1-751,1 1-3059,0 0 4773,0 2 0,-6 3 0,-1 1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23829,'-5'0'3037,"2"0"-2813,-7 41-134,5-12-90,-9 36-11,8-22-270,-1 0-525,-1-3-685,2-4-1489,-1-7-4852,2-8 7832,3-9 0,0-7 0,2-3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21936,'50'-19'-1472,"-18"7"0,-19 9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24950,'-14'61'919,"2"-8"-706,12-36-45,5-3-101,4-5 34,9-4 0,5-3 134,1-6-90,0-5 46,-4-7 101,-5-5-57,-4-2-168,-7-10-67,-2 11-179,-4-4-292,-1 17-907,-1 3-2947,0 5 4325,1 0 0,2 1 0,0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4 21588,'-6'-2'3328,"1"1"-3137,5 1 111,0 0-100,-18 16-34,15-3-89,-8 14 89,21-9-3303,4 0 3427,0-2 133,-4-2-77,-4-1 122,-3 0 12,-3-1-258,-9 2-77,-3 0 3245,-8 0-3392,-1 0 0,2 0-125,1-2-569,3-1-718,3-4-795,5-2-7624,3-4 9392,2 0 0,2-1 0,0 0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58 103 24547,'38'-43'582,"-7"6"-268,-31 28 56,-1 1 134,-3 4-56,-3 2-33,-4 3 33,-2 8-11,-3 6-146,-1 8 11,0 4-289,3 1-13,2 1 0,4-2 0,4-1 0,2-3 0,2-3 0,1-3 0,3-6-808,3-2-716,4-5-1221,3-2 2745,3-1 0,-8-1 0,1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18890,'-13'59'695,"2"-12"1945,9-42-2561,0-3 1224,2-5-1281,4-6 739,5-5-750,4-4 2779,3 2-2756,-2 5 55,-3 4 147,-2 5 10,-3 1 90,-1 1-56,-1 4-146,0 3-9,-1 6-125,0 2 0,-2-1-13,0 0-513,-1-2-516,0-2-964,0-2-5871,3-2 7877,7-2 0,-4-3 0,3-1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22014,'-7'0'3821,"1"0"-3272,6 0 78,0 0-391,-29 14-34,21-4-124,-21 12-11,33-5 34,1-1 101,3 2 201,-3-1-145,-3-1-145,-5 0-113,-5-2 0,-5 0 0,-4-1 0,1-2 0,-1 1 0,1-1-158,0-2-839,2-1-639,5-3-2230,4-2 3866,10-1 0,-3-2 0,5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9:3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68 26317,'-31'61'1479,"7"-7"-1109,21-31-169,2-3-33,3-6-32,5-5-136,5-4 0,8-3 0,1-3 0,-1-7 0,-4-5 0,-6-10 0,-5-5 0,-2-3 0,-3-1 0,-4 1 0,-6 4 0,-6 5-147,-10 4-1388,-6 6-1243,-7 5 2778,-7 4 0,20 3 0,2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2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23415,'-69'13'773,"13"-1"-627,44-4-101,6 1-45,5-2 112,4 2-90,3 0 404,4 0 111,1-1 192,-1 1-135,-2 2-213,-3 2 33,-1 4-178,-3 0-214,-1 1 135,0-2-135,0-3-11,0-3 23,0-4-34,0-1-549,0 0-919,-1-2-2756,1 0 4224,-1-1 0,0 0 0,1-2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2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25735,'0'67'638,"0"-5"-649,0-20 11,0-2-403,0-6-561,0-5-1614,0-7-7253,0-2 9633,0-3 0,0-7 1,0-3-1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29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22294,'1'-7'1692,"-1"1"-2633,0 6-4067,0 0 5008,34-5 0,-25 4 0,25-3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2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22944,'3'79'1300,"-3"-11"-796,-4-44-33,-2-6-158,3-8 270,1-6-213,2-3 639,0-1-1009,0-3 11,1 0-45,3-3-291,1 2-493,5-1-739,0 1-2006,4 1-6268,2 1 8910,3 1 0,-8 0 1,-1 1-1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0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20602,'0'-2'3451,"0"0"-2465,0 2-773,-10 33-78,8-20-68,-8 23-22,10-31 79,0-3-80,6-1-32,2-1 44,5 0-34,0-2-22,-2 0 0,-2-1-22,-2 2 22,-1 1 11,-2 1-11,0 5 89,-1 2-55,0 5-68,1 1-44,-1 2-830,1-1-997,-1 1-5031,3-4 6936,0-3 0,-2-4 0,1-4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0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24659,'-5'21'257,"2"-5"-268,1-14 22,2-2 23,3-1-34,3-5 0,4 0 22,1-4-22,-1 4 56,-2 3 56,-2 2 202,-2 1 34,2 0-191,-3 3-157,1 0 0,-3 4-23,1 2-1019,-2 1-2959,0 2 4001,0 1 0,0-5 0,0-1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0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25746,'-25'46'717,"5"-10"-717,20-33 67,0-3-34,4 0 1,2 0-34,5-2 11,1 0-44,-3-2 33,-1 1 0,-4 1 0,0 1 44,0 3-44,-1 5 0,0 3 0,0 6-44,1-2-225,-1-2-572,1-3-481,2-4-2040,3-3 3362,6-1 0,-7-1 0,0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25521,'-11'56'1154,"1"-10"-1030,8-38-91,0-3-33,2-3 67,0-2-67,3-3 0,1-1 0,2-2 68,1 2-46,-2 1 112,-1 2-43,-1 1-80,-1 0 67,0 0-78,0 0 0,2 3-45,1-1-190,1 3-538,2 1-942,1-1-3080,1 1 4795,1 0 0,-4-3 0,-2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94 23852,'52'-46'67,"-11"9"-11,-39 31 11,-1 3-33,-1 2 280,-2 1 123,-3 0-1,-3 2 24,-4 6 134,-1 7-34,-3 6-78,0 6-191,1-1-33,3 1-168,3-5-90,4-3 0,3-4-56,2-4-460,0-3-750,7-4-1894,6-1 3160,6-6 0,-6 3 0,-2-2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25880,'-22'60'919,"6"-13"-852,15-42-11,2-4-45,7-7-11,5-4 0,6-8 0,0 1 22,-3 4-22,-4 6 0,-5 4 34,-1 3 0,-4 4 66,0 4 2,-1 7-46,-1 3 67,0 1-112,0 1-11,0-3-426,0-3-1120,0-5-2141,0-3 3687,5-4 0,-3-2 0,4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2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 23370,'2'-5'3877,"-1"0"-3418,-1 49-223,-4-15-236,-2 37-12,-3-28-256,0 0-954,0-4-1422,1 0-7187,2-8 7843,3-4 0,2-10 0,1-6 1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20098,'52'-14'0,"-11"3"0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97 19661,'51'-28'2308,"-10"3"-1467,-39 12-35,-2 3 113,-7 1-67,-4 3-34,-11 2-236,-4 3 113,-4 4 123,-2 7-447,-1 6-371,3 7 0,5 4 0,6 2 0,8 1 0,5-1 0,4-4 0,5-1 0,6-4 0,8-3 0,8-3 0,19-6-1446,-9-4-2454,10-2 3900,-17-5 0,-12 2 0,-5-2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0:36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24860,'-7'27'1300,"-1"5"-919,0 11-168,-2 6-56,3 6 101,-1 3-247,3 1 90,1 2-101,2 0 0,1 1-79,1 0 23,0-4-303,0-3-133,0-8-696,0-8-2252,0-10 3440,2-10 0,-1-10 0,1-6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06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26698,'2'1'1973,"62"-4"-1973,-11-2 0,1 2 0,3 0-546,31-1 546,1 2 0,-2 2 0,-2 3 0,-2 1 0,1 3 0,-1 1-729,-4 3-3989,-5 6 4718,-11 9 0,-28-11 0,-12 1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2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28671,'19'-28'0,"5"5"0,12 20 0,-3 1 0,-4 2 0,-6 0 0,-3 0 0,-2 0-1951,-2 0-2598,0 0 4549,-2 2 0,-5-2 0,-3 1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20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28412,'-27'94'134,"5"-7"-122,15-31-12,1-2 22,1-8-22,0-9 11,3-15-11,1-11 80,1-15-80,2-15 0,5-16 0,3-15 0,3-4 0,-3 0 0,-2 8 0,-5 9-147,-3 10-1455,0 12-4079,-5 7 5681,-7 23 0,4-11 0,-2 12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28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0 407 21320,'63'22'-56,"-11"-2"56,-32-11 67,-3 2-11,1-1 201,13 5-234,-4-7 145,13 3-45,-7-8 11,5-1 360,5-1-304,6-1 1,7 0 100,6 0-280,6 0 180,6-6-68,4-1-67,4-5 257,4-1-529,2 2 351,5 0 44,0 3-151,-43 4 0,0 0-39,1 0 0,0 1 11,1-1 0,1 0 0,0 0 0,0 0 0,-1 0 0,0 0 5,0 0 1,0-1-6,-1 2 0,1-1 50,-1 0 1,0 0-18,0 0 1,1 1-34,-2-1 0,2-1 11,23 0 0,1-1 45,-17 1 0,0 0-51,20-2 1,-1 0 11,-20 2 0,-3 0-419,3 0 1,0-1 412,-1 1 0,1-1-17,1 0 1,0 0-87,-2 1 1,3-1 97,26-1 0,1-1-6,-21 3 0,0-1-1462,21-1 0,0 1 1473,-24 1 1,-4 1-1,4 0 0,0-1-80,0 0 1,0 0 68,0-1 0,0 1 0,-1-1 0,0-1-12,-1 1 1,0-1 11,-1 1 0,-1 0 0,0 0 0,0 1 73,-3 0 0,2 0-17,22-1 0,1 0-56,-19 2 0,1 0 28,18-2 0,0 0-28,-22 2 0,-2 1 0,1-2 0,1 0 0,-1 0 0,0 1 11,0-2 0,0 1-759,0 1 0,0-1 737,-1 1 0,1 0 11,-2 0 0,4 0-111,24 0 0,1-1 111,-19 2 0,0-1 0,21-1 0,0 1 0,-23 1 0,-3-1 11,1 1 0,1-1-11,-1 2 0,0-1 0,0 1 0,0 0 0,-3 1 0,4 0 0,24 1 0,2 0 0,-21 0 0,0 0 623,23-1 1,-2 2-613,-24-1 1,-2 1-18,3 0 1,-1 0-128,1 0 1,0 0 132,-1 0 0,0 0-12,0 0 1,-1 0 17,-2 0 0,3 1 16,25 2 0,1 0 0,-22 0 1,-1 0-29,22 1 1,-2 0 1097,-25-1 1,-4 0-1110,1 0 0,1-1-6,0 0 1,0 1 22,-1-1 0,-1 0 0,0 0 0,1 0 0,-3 0 0,2 1 33,25 2 1,0 1-48,-19-2 0,-1 1 19,20 3 1,-1 0-17,-23-3 0,-4 0 11,2 2 0,-1-1 395,1 1 1,1-1-402,-2 1 1,0 1 449,-1-1 0,1 1-444,23 3 0,1 1-6,-20-3 0,0 0 13,18 3 0,-1-1-7,-22-4 0,-3 0 0,0 0 0,-1 0 11,1 0 1,-1-1 379,-1 0 0,1-1-391,-2 1 0,2-1-12,21 1 1,1 0-88,-19-2 1,0 0 98,15 1 0,-1 0 0,21 1 56,-4 1-11,2-2 24,-2 0-69,1-3 11,1-1-56,-2-2 338,-3 0-293,-2 0 79,-29 0 0,-1 0-79,26-2 0,14 0 89,-35-1-44,-9-1 483,-8 0-517,-2 1 0,-13 2-22,0 1-78,-13 0-282,-5 0-122,-2 3-1725,-10 1-7613,-14 6 8512,-19 4 1,14-6 0,-4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1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24513,'-7'0'2981,"1"0"-2309,6 0-167,0 0-505,-2 0 0,9 0 0,3 0 0,12 0-136,1 0-681,2 4-360,0 5-1109,0 6-7545,0 7 9529,-3 1 1,-9-10-1,-5-3 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08:1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22182,'-1'37'2398,"-3"-5"-2084,-2 38-57,-2-12 124,-1 0 12,2-5-12,1-9 44,2-13-245,3-13-24,0-10 80,2-10-180,5-12 34,2-9-90,2-12 0,-3-2-258,-3-13-437,-3 26-1322,-4-4-7814,-1 37 9823,-3 9 1,2-5 0,1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25230,'0'-3'930,"0"0"-818,-2 10 0,-2 2-78,-3 7-1,0 1-33,0-2 0,1 0 146,1-1-101,-1-2 78,1 0 79,-1-4-202,2-2 134,1-2-21,1-3-91,1 0 269,1-1 12,2-1-124,5-3 123,4-2-123,9-3-78,3-2-21,3 2-80,-1 1 0,0 2 0,-2 3 0,-2 0 0,0 0 0,-2 1 0,0-2 0,0 2 0,-2-2 0,1-1 0,-3 1-248,-2-2-625,-4 1-248,-3 1-750,-4 0-3104,-1 3 4975,-3 0 0,1 1 0,-1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11 20445,'-2'-6'3227,"1"2"-2800,1 4-24,0 0-179,-13 41 123,8-21-22,-10 32-100,12-32 167,0-2-112,2-2-90,0-2 12,1-1-191,0-4 0,0-2 23,4-3 10,3-2 180,4-2-77,2 0-58,2 0-66,1 0-12,0-2-22,1-1-180,-2-1-3907,-1-1 2753,-1 2-1893,-1 1 3238,-4 1 0,-2 1 0,-4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2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21644,'-3'5'3317,"0"-1"-3015,3-4-201,-2 44-90,2-24-11,-2 34-246,2-38-460,-1-4-750,1-4-1469,-2-1-6906,-1-1 9229,-6-1 1,4-2 0,0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2 107 20289,'-1'-5'4638,"1"1"-3942,0 4 412,0 0-839,30 2-89,-13 0-135,26 0 89,-21-1-89,-1-1-34,0 0-11,-2-2-179,-1-2-426,0-6-684,1-2-761,1-4-3352,-1-2 5402,1-3 0,-9 9 0,-2 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14 22989,'-1'-7'2095,"0"1"-2005,1 6-68,-21 50 57,12-23-68,-15 42-22,15-36-370,1-1-684,-2-3-1994,1-5 3059,2-6 0,3-8 0,3-6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25555,'25'26'168,"-3"-3"-460,-13-16-716,1-1-616,0-1-2298,2-3 3074,-1 0 0,-5-2 0,-1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24267,'42'-15'-8438,"-8"1"8438,-27 6 0,-4 3 0,0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22339,'-4'63'997,"-1"-7"-179,3-24-818,-1-3 101,-1-5-1009,2-3-1913,1-4-7010,1-3 8733,0-3 1,0-6-1,0-1 1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84 22743,'-7'-3'2084,"1"1"-1782,6 2-112,0 0-212,26-28 22,-12 18 0,19-20 67,-18 26-67,-3 2 34,0 0 111,-2 1-133,-2 1 67,-3-1-23,0 1 22,-2 0 225,1 0-169,-2 2 12,0 2 100,-1 3-246,0 4 90,-1 1-90,0 3-90,0 7-100,0-8-482,0 5-292,0-10-1232,0-1-3228,0 1 5424,0-1 0,0-3 0,0-1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19000,'0'-4'4572,"0"1"-3900,0 3-190,0 0-314,6 4-123,-3 4-90,5 6-67,-7 2-3975,1 0 2564,-2-1-2388,0-2 3911,0-2 0,0-5 0,0-2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75 22171,'-4'0'2980,"1"0"-2767,3 0-190,0 0-12,29-11-22,-15 5-549,23-10-695,-21 8-2264,0-2 3519,-1-1 0,-7 5 0,-1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5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20905,'0'-3'3877,"0"0"-3530,0 3 112,0 0-402,2 35-35,-1-15-22,0 30-247,-2-24-458,-3 0-1178,2-3-2655,-2-2 4538,4-5 0,-1-7 0,1-4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24267,'40'-20'-1738,"-8"5"-782,-28 21-6041,-2 3 8561,-2 9 0,0-7 0,0-1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5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21745,'-4'1'2589,"1"1"-2242,3-2-101,0 0-223,-18 39 167,11-22-55,-14 31-12,15-33 146,3-2-145,0-3 167,2 1-168,0-2-67,1 1 11,2-1-44,5-3-23,4-1 179,13-3-213,-7-1 23,7-1-953,-10-5-1109,2-1-7758,0-3 9554,3-1 1,-9 5 0,-1 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6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75 19045,'-4'0'4885,"1"0"-4257,3 0 145,0 0-594,-2-2 79,7-3 112,2-1-281,10-3 225,4-1-247,3 1-44,0-1 145,-2 2-135,0 1 23,-3 3-22,-2 1 55,-4 2 23,-4 0-21,-2 1-24,-4 0 314,-1 7-337,-2 4 102,0 10-112,0 4 78,0 2-157,-3 1 45,0 0 0,-4-1-45,0-2 11,-1 0-100,0-1-56,-2 1-405,-1 0-1769,-4 6-1748,5-10 4112,-4 0 0,10-15 0,0-4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6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21476,'0'-3'4045,"0"0"-3540,0 3-102,0 0-347,37 0 0,-18-1-56,30-1-157,-27-1-436,-1-3-618,1-3-1467,2-4-7153,1-5 9776,2-1 0,-12 7 0,-3 3 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 21936,'0'-7'3171,"0"1"-2723,0 6-246,0 0-45,-6 42-146,3-18-11,-4 33-101,5-29-404,1-3-536,0-3-595,1-4-2051,-1-1 3687,1-2 0,0-7 0,0-2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7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7 170 23885,'-3'-7'2006,"0"2"-1703,3 5-158,0 0-167,48-31-34,-26 17-729,40-26-559,-36 24-2746,1-2 4090,3 0 0,-13 6 0,-3 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26451,'57'-35'56,"-10"7"-481,-32 26-472,-2 1-6072,0 1 6969,-5 0 0,0 0 0,-6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25387,'-31'67'33,"6"-11"-582,21-35-280,3-4-773,0-3-1748,1-4-5883,0-5 9233,0-2 0,0-3 0,0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7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20569,'2'-2'3395,"-1"0"-2857,-1 2-538,0 39-157,0-23-493,0 32-2140,-2-34-6992,-3 1 9782,-3-3 0,3-4 0,1-2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21633,'-2'-1'2308,"1"0"-1467,1 1-841,36-5-830,-13-3-794,28-5-2320,-23-1 3944,-4 1 0,-10 6 0,-5 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24267,'0'-4'2375,"0"1"-2218,0 3-113,0 0-122,23-9-549,-12 3-550,18-9-156,-17 7-2466,-1-3-6032,0 1 8765,-1-1 0,-5 5 0,-2 1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21286,'0'-6'3361,"0"1"-2868,-6 51-235,-4-1-258,-1 24-101,-1-16-257,6-20-785,1-3-2308,1-5 3451,2-5 0,1-9 0,1-4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38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26082,'-6'71'381,"0"-7"-449,-3-25-503,2-2-841,-1-3-3103,0-3 4515,1-1 0,3-15 0,1-3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1:42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27202,'68'-1'1120,"4"3"-907,-5 10-77,4 0-136,-3 0 0,-2-1 0,-3 0 0,-5-2 0,-10 0 0,-11-3 0,-13-1 0,-11-3 0,-8 0 0,-7-1 0,-12-1 0,-10 0-46,-19-2 35,-12-1-202,-11-3 213,-5 1-23,-1-2 68,4 2-45,3-2 11,2 2 226,-26-4-237,24 4 0,-15-3 0,39 4 0,13 0 0,14 1 0,9 1 0,21 2 0,14 0 0,24 5 0,1 0 0,5 1-467,40 5 467,-29-5 0,0 1 0,-17-4 0,-2-1 0,1 0 0,-1-1 0,46 0-128,-40 0 1,-3-2 127,16 1 0,-4-4 0,-49-2 0,-16-3 0,-19-1 455,-14 0-455,-24-1 0,-18 4-3125,-16 3 3125,-8 3-114,47 0 1,-1 2 113,-18 2 0,1 1 0,-25 2 0,38-1 0,5 1 0,10-2 0,21-2 0,22-2 0,54 0 0,3 0 0,-10 0 0,2 0-124,30 0 1499,-6 1-10126,-12 7 8835,-15 5 1,-24-3 0,-10 1-1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0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81 22428,'0'-7'2455,"0"2"-2119,0 5 314,0 0-549,0 36-12,-3-15 135,-2 29 12,-1-25-24,-2-3-44,1-5-56,1-4 0,2-6 1,1-3-1,1-3-34,0-6-78,1-6 0,0-10 12,1-7-12,3-4 0,4-1 0,4 2-45,6 2 34,1 5-45,3 4-12,-1 5 57,1 6-11,-3 4 22,2 4 22,4 11 1,-9 1 55,1 9 0,-13-2 57,-2 0-34,-1 0 22,-4-2-11,-5 0-79,-6-1 1,-5 0-34,0 1-34,-1 1-492,-1 2-91,8-5-559,1-2-628,10-8-4874,3-3 6678,0-1 0,0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02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24390,'11'54'1882,"1"-9"-1512,5-37-213,1-4-57,0-3 57,0-8 146,-1-3-45,-2-8 11,-2-2 55,-5-3-144,-2 1-12,-4 0-55,-1-1-113,-2 5 0,-4 1 0,-3 7-270,-5 4-436,-2 4-504,-1 10-751,2 2-4751,5 8 6712,4-1 0,3-8 0,2-3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03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22799,'2'-1'3048,"0"1"-2018,-2 0-884,3 47-23,-2-24 1,3 37 55,-5-37-11,0-4-123,-1-5 123,1-4-56,0-6 44,0-1 57,1-3-168,0-9 33,0-6-33,0-13-34,5-7 90,2-3-21,6 0-80,1 3 0,2 6 0,0 6 0,0 7 0,0 6 0,0 4 0,0 4 0,-1 1 0,-3 1-13,0 0-76,-4 3 33,-3 1-79,-2 5-145,-2 2-392,-1 5-549,-3 4-1121,-3 0-7489,-1 2 8540,1-4 1,3-8 0,3-4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03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29 26933,'-10'49'325,"2"-5"-213,8-26-44,1-2 77,5-4-100,2-4 0,5-4 78,0-3 112,1-6 124,-2-5-102,-1-7-233,-3-4-24,-4-2 0,-2-2 0,-2 1 0,-2 1 0,-6 6-763,-5 6-649,-7 7-2173,-6 10 3585,-6 12 0,13-7 0,3 5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2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6 24659,'0'-3'2689,"0"1"-1871,0 2-673,-17 50 57,7-18-44,-16 43-158,9-28 0,-1 1 0,1 0 0,2-3 0,2-3 0,3-4 0,2-3-3392,2-5 3392,3-4 0,1-5 0,1-3 0,1-2 0,3-3 0,3-3 0,5-4 3392,7-2-3392,6-4 0,5 0 0,5-4 0,4-2 0,0-2 0,-3 2 0,-3 0 0,-4-1 0,-5 2 0,-4-3-1390,-2 0-1468,-2-2 2858,1-4 0,-7 6 0,-2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2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27964,'-2'81'594,"-3"-3"-561,-5-16-33,0 1-67,1 1-493,2-2-617,2-2-806,2-7-4695,1-8 6678,2-12 0,0-16 0,0-9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25623,'0'-7'2072,"0"2"-1949,0 5-190,0 0-594,42-1-1009,-21 1-4268,36-1 5938,-32-5 0,-10 5 0,-3-5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24435,'-5'1'3115,"-20"46"-2779,9-13-191,-21 42-145,11-24-179,-2 1-482,3-6-1177,6-8-4728,8-14 6566,6-12 0,4-7 0,1-6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25073,'0'-2'2129,"0"1"-2095,0 1-270,38 36-458,-21-19-897,29 28-3563,-29-30 5154,-1-4 0,-7-5 0,-1-3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25286,'53'6'-953,"-14"-1"1,-32-7-1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26418,'-11'84'1568,"0"-5"-1489,2-16-79,1-4-471,3-5-1041,2-7-3957,3-10 5469,4-6 0,-3-16 0,3-5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19 26171,'-1'-2'2331,"0"1"-2162,1 1-169,53-7 0,-26 5-483,39-4-525,-43 7-853,-8 8-4592,-8 5 6453,-4 11 0,-3-11 0,0 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 27123,'-5'0'1548,"0"0"-1548,5 0 0,0 0 0,53 0 0,-21-3 0,42-1-718,-37-3-907,-5 1-2689,-6 0 4314,-2 3 0,-11 1 0,-3 2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25353,'0'71'572,"-6"-3"-270,-3-20 34,-6-2 12,2-6-23,0-10-101,5-10 45,1-10-34,4-6-201,1-7 44,1-13-78,0-13 0,7-14 22,5-8 12,9 1-34,4 4 67,3 10 0,1 10 23,1 11 11,0 7 11,0 5-3402,-2 8 3290,-3 5 0,-5 8 0,-5 8 0,-8 4 0,-3 4 0,-10 3 0,-7 3 3392,-22 16-3392,5-15 0,-7 7-304,18-22-525,4-6-851,8-4-2948,3-5 4628,5-2 0,1-5 0,-1-1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26160,'-16'65'840,"10"-9"-593,21-37 33,8-6-4330,5-6 4106,3-7 905,-1-7-816,-4-4 1,-7-6 22,-7 0-90,-7 1-44,-5 3 3358,-9 3-3683,-5 4-426,-3 4-941,3 2-3486,6 5 5144,5 1 0,3 0 0,0-1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7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48 26855,'4'82'863,"-1"-4"-516,-6-24-78,-2 1-68,-3-7-65,0-10-136,1-13 0,3-12 0,1-8 0,3-20 0,0-10 0,2-24 0,5-9 0,5-7 0,3 4 0,1 8 0,-2 10 0,-1 12 0,-3 9 0,-2 9 0,-1 6 0,-1 5 0,0 1 0,-1 1 0,-2 7 0,-1 6 0,-3 11-69,-7 5-771,-1 4-818,-4-2-2264,5-3 3922,3-5 0,5-11 0,0-6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7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23213,'-1'-3'2544,"1"1"-2230,0 2-79,-16 45-22,13-20-1,-13 36-77,22-32 22,4-5-90,6-6 1,3-7-1,2-5-34,0-5 35,0-12-1,-2-4 45,-3-11 134,-6-1 12,-5 0-57,-3 2-66,-2 4-135,0 3-34,-5 7-358,-2 5-527,-6 4-1064,-2 9-7848,0 6 8196,4 7 0,5-7 0,3-2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25981,'-53'67'1008,"12"-4"-739,38-21-78,2-5-146,1-8-45,1-9 11,6-10-11,4-5 0,6-16-34,1-5 12,1-14 22,0-2 0,-4-1 11,-3 4 23,-3 7 44,-2 6 45,-1 10-22,-1 3 11,0 3 134,0 6-33,-1 7-123,0 7-90,-1 6 0,1-1-202,1-2-459,2-2-381,3-4-784,3-7-2600,8-4 4426,1-10 0,-8 3 0,-2-4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27326,'-16'71'1176,"2"-8"-1007,8-30-169,2-5 0,5 2 0,4-11 0,2 0 0,3-13 0,3-2 0,0-3 0,5-4 0,3-7 0,3-7-158,3-7-861,0-1-550,0 2-583,-1 1-7025,-1 4 9177,0 3 0,-12 7 0,-2 2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81 150 25487,'57'-33'-67,"-12"3"34,-33 9 33,-6 0 11,-4 3 258,-2 4 392,-8 6-90,-3 4 24,-8 4-2,-3 9-100,-1 7-402,-2 14-91,2 4 0,0 6 0,4-2 0,4 1 0,6-4 0,5-3 0,2-4 0,2-8-270,7-6-1400,7-8-593,11-10-4079,8-11 6342,6-11 0,-16 10 0,-4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19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18 22967,'6'2'3070,"-2"41"-2577,-9-18 112,-3 34 134,-1-30-145,1-5-391,3-8-203,2-8 0,3-6 0,8-13 0,3-9 0,8-11 0,-2-2 0,-3 0-1626,-5 3-4839,-5 3 6465,-3 6 0,-1 9 0,0 5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2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26799,'62'-11'624,"-1"0"0,6 0 0,0 2-624,3 1 0,1 2-1024,8-1 0,4 0 1024,8 1 0,3 1-457,-24 0 1,1 1 0,2 0 456,7-1 0,2 1 0,2-1 0,7 1 0,1 0 0,1 0-248,4 0 1,2 0-1,-1 1 248,-1 1 0,1 0 0,-2 1 0,-4 0 0,0 0 0,-3 0 0,-5 1 0,-3 0 0,-1 0 0,-8 1 0,-2 1 0,-1 0-538,23 2 0,-4 2-1626,-13 2 1,-4 2 2163,-14 0 0,-7 0 0,8 3 0,-29-3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3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0 339 26093,'66'-8'261,"-1"1"0,15-1 1,5-1-191,-12 1 0,3-1 0,4 0-889,13 0 0,3-1 0,3 0 826,-17 2 1,1-1-1,2 1 1,1 0-461,8 0 1,1-1-1,0 1 1,2-1 451,-16 3 0,0-1 0,0 0 0,1 1 0,1-1-264,1 1 0,2 0 0,-1 0 0,1 0 1,0 0 263,2 0 0,0 0 0,1 0 0,-1 0 0,1 0 0,0 1 0,0-1 0,0 1 0,1 0 0,-1 0-292,1 0 0,0 0 1,0 1-1,0-1 0,0 1 294,0 0 0,0 0 1,-1 0-1,1 0 1,-1 1-72,0 0 1,-1 0 0,0 0 0,0 1-1,-1 0 66,-1 0 1,-1 0 0,0 1 0,-1-1 0,0 1-68,-3 0 1,0 0 0,-1 1 0,0-1 0,-1 1-108,15 0 0,-2 0 1,0 1-1,-2 0-47,-4 1 0,-2 0 0,0 0 0,-2 1 54,-5 0 1,-1 1 0,0-1-1,-2 2-417,18 2 1,-1 1 0,-1 0-542,-5 0 0,0 2 0,-3-1 1128,-1 1 0,-2 0 0,-8 0 0,-4-1 0,-7-1 0,35 6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4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26261,'-29'88'1322,"4"-8"-1322,12-36-157,3-3-907,3-5-5872,0-4 6936,-3-1 0,4-15 0,-1-3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3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19 24916,'-5'0'2387,"2"0"-1950,3 0 358,0 0-659,42-7-136,-7 5 0,35-6 0,-21 8 0,-3-1 0,-2 1-203,-4 0-850,-8 0-392,-12 5-1301,-10 4 2746,-8 6 0,-2-5 0,0-2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25510,'-52'73'1255,"7"-7"-975,31-30 34,1-1-23,3-4-235,4-3 180,1-4-102,4-3 0,1-1 124,5-2-168,7 0 23,10-2-113,8-4 0,5-4 0,4-5 0,1-1 0,-2-2-214,-1-5-805,-7-1-404,-4-3-774,-6 4-6621,-8 3 8818,-5 8 0,-6-5 0,-1 5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28671,'72'-12'0,"3"-1"0,-3-4 0,2 1 0,-5 0 0,-4 3-1088,-6 3-167,-4 4-1087,-2 3-6084,-5 2 8426,-11 6 0,-17-3 0,-10 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26160,'93'-15'34,"-14"3"-34,-40 10 0,-14 5 145,-13 8 68,-12 6 45,-13 10 123,-10 2-246,-7 5 145,1-2-68,5-2-10,7-5 112,7-3-158,3-5 25,5-1-181,0-3 0,2-2 0,9 0-102,7-5-559,16-2-583,14-10-1434,15-10 2678,11-10 0,-29 7 0,-6 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27000,'71'-9'482,"-4"5"-437,-18 12 11,-7 6-45,-11 4-11,-11 5 124,-11 3-113,-5 2 112,-15 6 34,-8 4-124,-13 5 214,-7 3-124,0 0-22,2 1 57,4-3-158,5-3 0,5-3 0,8-5 0,5-4 0,6-3 0,3-4 0,9-3 0,6-4 0,11-5 0,7-5-259,3-4-962,4-8-415,1-4-2095,-1-11 3731,-1-3 0,-17 10 0,-5 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27751,'-28'80'560,"3"-3"-571,10-24-123,2-1-639,3-6-964,5-8-4594,5-12 6331,12-11 0,-6-8 0,5-5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5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28031,'75'-30'627,"-6"3"-627,-20 19-156,-6 1-315,-5 5-526,-7 0-718,-5 2-2778,-7 6 4493,-6 2 0,-6-1 0,-4-1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5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25073,'-34'46'642,"1"1"1,2-4-1,5-2-249,4 9-24,6 0 135,5-5-224,5-1-155,2-5-125,3-3 0,10-6 0,6-4 0,13-7-91,10-8-402,7-6-538,6-10-650,4-9-2072,-1-11 3753,-4-8 0,-22 13 0,-7 4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27247,'-12'89'751,"2"-7"-751,5-30 0,2 0-45,-1-3-515,3-5-337,0-6-537,1-7-1513,0-8-2734,0-8-762,0-7 6443,2-5 7675,2-11-3540,3-5-1939,1-9-862,1-1-550,2 1-280,1 1-336,4 2-168,3 2-22,5 2-706,5 0-718,5 1-2565,6 0 4011,6 0 0,-19 7 0,-4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5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23740,'0'-3'1087,"0"0"-1087,0 3-236,48-12-582,-25 10-1389,36-10-7624,-41 19 9616,-6 4 1,-7-2-1,-3 0 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2:56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27986,'71'7'-593,"-3"-2"-640,-21-5-3238,-3 0 4471,-7 0 0,-17 0 0,-8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08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36 26317,'-2'-16'392,"0"2"-336,2 14 673,0 0-696,-1-1 23,1 1-33,-3-1 10,3 1 146,0 0-167,0-1-1,0 0 11,0 0-33,0 8 11,0 3 45,0 10-34,-1 4 0,-2 4-11,0 1-56,0-1 56,-1-3-33,2-2 33,0-3-12,-1-2 24,1-2-12,0-2 0,1-3-12,1 0 1,0-2-11,0-2-12,0-1 12,0-1 11,0-1-12,0-2 23,0 0-67,0-2-45,0 1-246,0-5-998,0-6-639,0-9-4190,0-7 6185,0-4 0,0 12 0,0 5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1 23930,'-77'29'1535,"10"-1"-1187,33-5-57,4 1-67,3 1-89,5-1-46,5 0-10,3-3-35,5-1-21,3-2-12,4-1 0,1 1 23,1-1-12,5-1 23,4-3 0,6-4-12,5-5-10,2-3-12,3-10-11,0-2 22,-1-8-10,-4-1-12,-3 0 0,-4-1 22,-1 0-44,-3-3 22,0 0 0,-1-1 0,1 0 11,-1 1-3381,-1 3 3393,-2 5 55,-3 4 113,-1 2-135,-1 4-22,0 1-12,0 5 101,0-1 3325,0 9-3381,0 5-44,0 10-1,0 2 12,0 2-34,0-2 0,0-2-11,0-2-124,0-2-66,0 0-226,2-1-457,2-1-786,3-4-2644,4-2 4314,2-4 0,-5-3 0,-1-3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26384,'-20'88'135,"3"-11"-135,8-37-12,4-7-10,3-11-68,1-10 90,4-8 23,5-9-12,6-7-3369,5-6 3414,2-3 22,-2 3 79,-2 6-12,-4 6 23,-3 2-21,-2 4-24,-2 0 3314,0 3-3404,-2 6-33,1 6-235,0 3-370,2 1-572,3-3-1176,5-8-7478,6-3 9246,5-13 1,-10 5 0,-2-5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1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1 27090,'-7'81'516,"1"-7"-494,2-24 0,3 0-22,0-6-123,1-6-90,0-10-78,0-9 55,0-11 214,0-4 22,-4-4 22,-3 0 12,-8 0 134,-7 4 90,-5 9-23,-6 11 23,-2 9 22,0 7-56,3 1-67,4-1-101,4-2-34,7-4-22,5-3-123,6-6-1524,11-5-403,13-10-4393,14-16 6443,13-14 0,-19 5 0,-3-3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26026,'-16'71'952,"3"-12"-761,13-42-169,3-8 1,5-4-23,5-16-23,4-4-22,-1-10 34,-1 0-12,-3 5 23,-2 6 23,-2 4-23,-2 6 67,0 3 45,-2 7-11,-2 9 0,0 12-34,-2 11-67,0 0-33,-1-2-292,1-8-572,-1-9-560,5-10-907,6-7-5502,5-13 7866,3-6 0,-7 4 0,-2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23863,'6'6'2790,"-2"-2"-2409,-4-4-101,-4 45-67,2-25-11,-2 33-135,4-40-45,0-5-10,0-4 21,2-3-22,3-1-11,4-3-212,2-3-270,2-4-370,1-2-627,1-1-1614,1 1-6520,1 1 9613,1 0 0,-8 5 0,-2 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63 23751,'28'-34'1770,"-8"7"-1131,-27 25 347,-16 22-605,0 0-90,-9 21-67,10-2-56,3 3-100,3-1-68,4-2-45,5-7-302,5-6-449,7-10-930,10-8-6016,10-5 7742,13-9 0,-16 5 0,-2-5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2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26664,'-14'72'583,"-1"-1"-583,-2-11-101,-2 3-605,0-3-1143,3-4-3473,3-8 5322,6-9 0,4-18 0,3-8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2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28446,'2'69'225,"-1"-8"-271,-1-36-178,0-2-426,0-5-370,0-5-862,0-4-2499,2-4 4381,1-4 0,0 0 0,0-1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2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27123,'61'32'-2274,"-10"0"-6701,-37-6 8975,-5 3 0,-6-12 0,-3-3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3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4 22564,'0'-2'2879,"0"1"-2610,0 1-45,-2 55-112,1-24-33,-1 44-57,2-40-22,1-6-78,2-7-169,3-8 22,0-7 125,-2-3 100,-1-4 22,-6 0-11,-6 0 12,-8 0 101,-10 0 156,-4 5 56,-2 4 22,1 8-89,3 5 23,3 2-68,4 3-45,2 1-11,5-1-56,2 1-45,3 8-336,5-12-594,8-2-1389,14-16-7579,14-15 9619,16-8 0,-20 4 1,-2-3-1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3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23594,'2'1'1927,"-8"49"-3249,4-27-5468,2 37 6790,17-43 0,-6-8 0,4-4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4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88 126 26451,'-7'93'572,"0"-6"-1136,2-26 743,-3-1 233,-2-7-311,-3-10 108,2-13-74,0-13-57,3-10-56,4-18-10,1-14 10,2-22-22,6-16 11,6-10 0,7-3 12,7 7 44,1 8 447,4 13-424,2 10-12,-1 10-11,0 9-44,-6 7 10,-5 7 23,-10 4 13,-5 11-69,-8 7 0,-8 12-80,-8 5-480,-2-2-404,3-2-761,9-7-2185,4-6 3910,9-8 0,-3-5 0,3-4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26552,'-30'42'347,"0"0"1,-18 33-180,41-31-101,3-7-22,9-10-11,5-11-12,9-10-11,5-21-11,3-5-33,-1-16 33,-3 3 11,-5 6-11,-5 8 11,-4 11-11,-4 4 56,-2 7-11,-1 7-45,-2 8-34,1 6-458,2 0-842,7-6-1456,9-8 2790,11-5 0,-12-5 0,1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4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27314,'-35'60'314,"12"-8"-112,29-37 33,3 0-11,-1 0 89,-3 2-244,-3 1-69,-8 2 0,-5 2 0,-9 1 0,-2 0 0,-2-2 0,2-3 0,2-3-270,2-4-604,4-5-650,6-2-1232,3-4-7075,8-5 9378,8-6 0,-5 3 0,4-2 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22238,'-6'0'3373,"2"0"-2925,4 0 0,0 0-268,-15 6-113,11-1 134,-8 7-10,17-2 22,5 1 45,3 2 22,-2 1 0,-1 1-34,-5 2-100,-2 0-44,-3 2-102,-7 2 0,-4 0 0,-8 1 0,-2-1 0,0-2 0,0-4 0,3-2-528,3-5-548,6-4-1332,4-3-7423,4-1 8683,12-7 0,-9 5 1,9-6-1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25095,'-10'68'1480,"2"-11"-1301,15-40-34,3-4 1,6-7-101,3-3-34,-1-3 11,1-4-22,-2 0 12,-2-4-12,-1 2 23,-3 2-23,0 3 0,-1 1 11,-1 0 0,-1 4-11,-2 0-415,1 4-885,1-1-1198,4-3-7333,4-1 9428,4-3 1,-8 0-1,-2 0 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 20793,'-9'-1'3664,"2"1"-3093,7 0 572,0 0-650,-40 40-179,28-23-169,-29 30-110,38-35-35,3-6 22,5-2-11,6-3-11,7-1 0,2-3 0,-1 0 0,-2-2 0,-2-1 0,-4 3 0,-1 1 45,-6 2 134,-1 5 101,-7 8-78,-6 10-68,-6 8-100,-5 2-34,0-1-123,5-4-987,2-1-257,8-12-1905,2-4 3272,15-9 0,-8-2 0,7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22518,'0'-2'3127,"0"1"-1873,0 1-1119,-24 38-46,18-25-54,-18 27-13,28-36 12,3-3-12,4-1-11,4 0 0,-3-4-11,1-1 12,-2-2-12,0 1 0,0 1 22,-2 2 12,-1 0 122,-2 3 259,-2 0 22,-2 6-169,-2 5-199,-4 9-69,-3 7 0,-5 2 0,-4 2 0,2 0-293,-1-3-703,6-4-371,3-7-1009,4-8-7115,7-6 9491,5-14 0,-3 8 0,2-8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22294,'1'-2'2902,"-1"0"-3171,0 2-1859,0 30-7703,0-16 8871,3 21 0,-3-27 0,2-3 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1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22687,'-3'-1'3574,"-14"43"-2969,12-17-123,-10 34-101,13-33-56,2-4-169,2-7-55,5-7 22,5-4 34,5-10-77,-1-7-80,-2-8 0,-4-7 0,-5 0 0,-3 0 0,-8 4-169,-5 2-750,-9 7-840,-4 7-2734,-4 5 4493,-3 6 0,14-2 0,1 3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3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26821,'2'-34'1154,"-1"14"-919,-1 35-235,0 10-44,0 6 21,0 5-570,0 3-248,0 5-672,-2 1-2106,-4 2 3619,-4-4 0,4-19 0,-1-7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3:38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298 108 23045,'-5'-1'2207,"0"0"-2016,5 1-102,54 1-89,-13-1 0,52 1-22,-25-1-23,4 0-157,-4-2 180,-7-3 11,-12-1 22,-13-4 135,-15 0 168,-11-1 123,-16-2 201,-13-2-256,-19 1 66,-19 2-168,-14 6-280,-13 3 257,-6 3-706,2 4 494,7 0 22,10 4-67,11 1-24,9 3-435,8 5-886,7 7-605,8 8-7881,8 4 9162,9 6 1,6-19 0,3-4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1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26642,'-10'73'583,"0"-7"-460,-2-29-22,2 0 0,3-1-34,2 0 45,1-2 0,1-3 11,2-4 23,0-4-23,1-4-22,0-4 44,1-5 34,5-1-166,2-6-13,5-1 0,2-2 0,4 0 0,1-1 0,3-4 0,2-3 0,1-3 0,3 0 0,-2 1 0,7-2-1323,-8 2-1277,5-2-7231,-10-1 9257,2 1 1,-11 5 0,-2 1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24983,'-12'77'1211,"3"-5"-741,10-26-55,5 1 0,3-3-57,7-4-156,3-8-90,1-9 56,1-8-12,0-9 12,2-6-155,1-10-13,2-8 0,0-7 0,0-3-13,-3 0-535,-2 2-640,-1 2-1031,0 2-5254,2 5 7473,3 2 0,-11 7 0,-2 3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26507,'-53'47'919,"10"-2"-717,36-11-79,3-1-22,2 2 33,8-4 12,8-4-45,11-4-23,11-7-22,5-8-45,3-4-11,-2-12 0,-3-6 23,-6-12 55,-8-6 114,-10-2-192,-8 2 0,-8 2 0,-10 3 0,-7 5 0,-7 7 0,0 3 0,3 8-360,7 1-984,7 3-841,4 8-4583,6 2 6768,11 6 0,-7-7 0,6-3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27482,'-66'32'1143,"10"2"-1097,36 6-46,6 2 0,6 1 0,5-1 0,3-3 0,5-2 0,5-4 0,7-4 0,4-8 0,4-9 0,0-6-13,0-6-143,-4-7 66,-8-3 23,-6-7 22,-6-2 34,-6 0 0,-4 3 11,-4 1 0,0 4 11,3 2 11,3 4 45,3 3 45,3 1 56,0 1-155,5-1-13,7-3 0,25-8 0,-1 2 0,13-4 0,-15 5 0,-4 2 0,-4 1-405,-4 0-1186,-2-2 1591,4 0 0,-12 3 0,3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27561,'0'90'-45,"-2"-11"-426,-1-37-615,-1-8-730,1-8-4885,2-8 6701,1-8 0,0-6 0,0-3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2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24647,'0'-3'2835,"0"1"-2409,0 2-605,35 7-763,-18-5-996,29 4-2958,-28-12 4896,0-6 0,-7 3 0,-3-1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2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23706,'0'-2'3720,"0"1"-3552,-3 52-112,-1-15-56,-3 44-257,1-31-685,2-6-1478,2-9 2420,5-9 0,-3-14 0,2-5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3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 24211,'-5'-5'2756,"-19"49"-2543,11-10-213,-15 43-90,15-26-291,1 0-683,4-5-1659,2-8 2723,2-8 0,2-15 0,1-7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1785 25746,'-10'-66'336,"0"0"0,0-4 0,2-1-571,2-1 1,1-1 234,-2-9 0,-1-2-629,-1-5 0,-2-2 623,-2-2 1,-1-1 5,-1 4 0,-2 0-6,2 7 1,-1 1 5,1 10 0,0 3 11,3 11 0,2 4 227,-6-28-59,9 24 202,4 21-67,9 11 277,10 10-210,14 6 884,21 5-1265,17 4 0,24 1 0,-36 0 0,3 0-132,8 0 1,4 0 131,9 1 0,4 0 0,7 0 0,3-1 0,-25 1 0,0 0 0,2 0-661,5-1 1,0 1 0,2-1 660,1 0 0,1 0 0,5 0 0,2-1 0,6 0 0,1 0 0,-6 1-851,3-1 1,-5 1 0,4 0 850,-7 0 0,5 0 0,-2 1 0,-7 1 0,24 3 0,-8 3-80,-6 1 1,1 3 79,-20 0 0,1 2 0,-5-1 0,6 1 0,-3 0-57,12 4 1,-4-1 56,7 3 1073,-10-5-1073,-11-2 2947,-13-3-2947,-12-3 284,-14-2-284,-11 0 755,-5-1-755,-3 8 303,-1 1-303,0 12 0,0 4 0,-1 8 0,1 8 0,-2 8 0,-1 9 0,-1-6 0,-2 4 0,-1-10 0,-1 0-285,-1 22 0,-1 0 285,-1-15 0,-1-2 0,0 2 0,1 0 0,0-1 0,0 0 0,1-1 0,-1 0 0,1-2 0,1-1 0,-1-2 0,0 0-274,-7 44 274,3-32 0,-1-2 0,-7 25 0,7-34 0,-2-4 0,-8 2 0,-5-9 0,-12-10 0,-15-5 0,-21-6 0,-3-8 0,-6-2-452,14-3 0,-2-2 452,6 0 0,-5 0 0,4-1 0,-9-2 0,2-2-213,1-3 0,1-3 213,2 0 0,1-2 0,-1-3 0,1-1-1336,-2-1 0,-1 1 1336,-3-1 0,-2 0 0,-1 1 0,-4-1-236,5 2 1,-4-2 0,3 1 235,-13-2 0,0 1 0,15 2 0,-3-1 0,5 2 0,-2 1 0,4 2 0,2 2 0,2 2 330,7 1 0,1 1-330,8 2 0,1 0 447,-31 0-447,8 0 2870,31 0-2870,7 0 1068,28 0-3711,5 0-7188,5 6 9476,2 8 0,-1-5 1,0 4-1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1146 25779,'18'-78'728,"0"-2"-672,-2 7 12,-5-4-35,-5 1-10,-6 1 10,-9 3 1,-4 2-1,-5 6 57,2 8 145,6 10 12,5 13-45,3 8 33,8 8 11,8 4 12,13 3 22,15 1-189,18 1-91,18 0 0,-29 5 0,3 0-496,9-1 0,3 1 496,10-2 0,4 0 0,11-3 0,4 0-538,-25 1 0,3-1 0,1-1 538,5-1 0,2-1 0,1 0 0,2-1 0,2 1 0,-2-1 0,1-1 0,0 0 0,-1 1 0,-3 0 0,0 2 0,-1 0 0,-5 1 0,-1 0 0,0 1 0,28-1 0,-2 2-140,-7 2 0,-3 1 140,-8 2 0,-3 0-223,-8 1 1,-2 1 222,-9 1 0,-2 1 0,39 3 731,-18 2-731,-14 2 1614,-16-1-1614,-13-1 0,-11-2 0,-6-1 0,-4-1 353,-1 1-353,2-1 619,-4 0-619,-1-2 14,-5 0-14,-2 0 0,-1 2 0,0 5 0,-3 22 0,-2 1 0,-2 23 0,0 0 0,1 11 0,3 11 0,-2 6 0,3 7 0,-2 4 0,2 0 0,-1 2 0,-1-32 0,0 0-426,-2 31 426,-1-36 0,0-1 0,-7 14 0,-3-4 0,-4-8 0,-1-5 0,-2-9 0,-2-7 0,0-5 0,-12 1 0,9-11 0,-9 1 0,9-13 0,-3-1 0,-6-3 0,-7-1 426,-11-1-426,-3 0 0,-6 0 0,10 0 0,-3-1-633,-25 4 0,-1-1 633,18-1 0,3-1 0,0 0 0,1-2-461,5 0 1,1-1 460,-44 0 0,7-3 0,27-2 0,-1-1 0,12 2 0,0 1-214,-19-3 1,-2 1 213,16 2 0,2 0 0,-3 0 0,1 0 0,0-2 0,2 0 0,3-2 0,0 0 0,-44-9 0,10-2 1075,8-2-1075,28 7 0,1 1 0,-24-6 0,-19 0 0,33 8 0,1 3 0,2 1 0,2 1 995,4 1-995,-4 1 0,21-1 0,2 2 544,25-1-544,5 0 0,3 1 0,0 0 0,-2 0 0,0 0 0,-1-1 0,2-1 0,1-1 0,0-7 0,0-5 0,0-13 0,1-8 0,2-11 0,2-7 0,-1-3 0,-2 0 0,-1 2 0,-3 5 0,-2 6 0,-2 9 0,-1 8 0,3 10-24,2 9-1914,2 6-2129,5 14 4067,3 9 0,-1-4 0,-1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0 176 28671,'82'-32'0,"-1"-1"0,5 3 0,1 4 0,-3 10 0,2 4-1011,12 2 0,3 2 1011,-27 4 0,2 1 0,0 1-398,8 3 0,1 1 0,2 1 398,5 2 0,3 1 0,0 1-442,-21 0 0,1 1 0,0 1 0,0 0 442,1 1 0,0 1 0,0 1 0,-1 0 0,0 0 0,-1 1 0,0 0 0,-1 1-320,21 4 0,-2 0 0,-1 0 320,-4-1 0,-1 0 0,-1-1 0,-7-2 0,-1 0 0,-1-1-493,-8-2 0,-2-1 0,-2-1-876,19 1 0,-5-2 1369,-15-3 0,-8-2 0,6-1 0,-28-2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0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0 391 26955,'77'-5'572,"0"0"0,6-1 0,1 0-572,3-2 0,3 1-1645,-19 1 0,2 0 1,3 0 1644,11-1 0,3 1 0,2-1 0,-16 1 0,2-1 0,1 0 0,1 0 0,7-2 0,0 1 0,2-1 0,1 0 0,4-1 0,1 0 0,1-1 0,0 1 0,-16 1 0,0 0 0,0 0 0,0-1 0,0 1 0,0 0 0,1 0 0,-1 0 0,0 0 0,0 0 0,18-2 0,-1 0 0,0 0 0,-2 1 0,-5 0 0,0 1 0,-3 0 0,0 1-365,-9 1 1,-1 0 0,-2 1 0,-2 1-574,12 0 1,-3 0-1,-3 2 1106,19 0 0,-11 1 1,8 2-1,-39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4:5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 15963,'-9'2'4886,"3"0"-4035,6-2 1917,0 0-2264,1 0-123,1-1-135,1 0-32,1 0-158,1 0-45,0 1 23,2-1-34,1 1 0,1 0-45,-2 0-123,0 0-146,-2 0-672,-1 0-2017,0 0 3003,-1 0 0,0 0 0,-2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6:5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33 21745,'-1'-6'3283,"1"1"-2688,0 5 267,0 0-616,44-10-100,-5 7 11,47-6 79,-9 15-603,14 1 395,-40-1 0,1 0-28,4 0 0,0 0-17,3 0 1,0 0 10,2-1 1,0 0-23,-1 0 0,0 1-6,1-2 0,-1 0 28,-1 1 1,0 0-186,-3-1 1,0 2-326,-3-1 1,-2 2-5217,42 9 5732,-16 4 0,-35-9 0,-16-1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53 28671,'-25'0'0,"8"0"0,31 0 0,8-1 0,10-3 0,10-4 0,8-2 0,5 0 0,3 2 0,-1 1 0,-2 4 0,-6 2 0,-5 1 0,-10 0 0,-8 5 0,-9 1 0,-6 7 0,-5 3 0,-3 7 0,-2 9 0,-9 9 0,-6 7 0,-10 8 0,-7 3 0,-3 3 0,-1-1 0,1-2-3392,6-4 3392,3-6 0,7-5 0,2 8-528,9-20-1634,1 4-2735,12-24 4897,4-5 0,-2-5 0,0-2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8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11 24659,'-3'-6'3484,"1"2"-3002,-19 61-436,8-18-46,-19 52 0,12-30 0,-7 29 0,9-22-5661,-3 17 4854,11-31-4440,4 15 5247,2-23 0,4-3 0,0-29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8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28671,'64'-10'-91,"-4"3"-995,-17 7-707,3 0-628,9 0-7410,10 0 8652,13 0 1,-33 0 0,-5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7 23034,'0'-4'3451,"0"1"-3025,0 3-112,-19 40-57,7-10 1,-15 36-90,10-19 22,2 0-4307,1-1 4218,3-1 915,2-4-892,5-2-67,1-3-57,2-5 0,1-4 0,0-5 3392,6-4-3392,0-5 0,7-3 0,1-5 0,5-2 0,3-2 0,3-1 0,1 0 0,1 0 0,0 0 0,10-3 0,-7-1 0,5-2 0,-12-1 0,-4 2 0,-2 0 0,-4 1 0,-2 1 0,-3-1 0,3-3 0,-5-1 0,2-7 0,-5-2 0,-1-7 0,-1-4 0,-1-4 0,0-2 0,-2-3 0,-2-2 0,-5 0 0,-8-8 0,4 17 0,-4-3 0,9 22 0,0 2-774,3 5-537,1-2-1109,-1 2-7411,-1 2 7745,-2 0 0,2 2 0,1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9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27494,'73'-4'1097,"11"-9"-1097,-44 2-112,10-2-593,-23 9-528,-6 2-1277,-4 6 2510,-4 6 0,-7-4 0,-2 3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25342,'3'76'134,"1"-7"-134,4-30-201,-2-1-662,1-5-2084,-4-5 2947,-1-7 0,-1-10 0,-1-4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19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10 141 24087,'-5'0'3709,"0"0"-3104,5 0-335,0 0-270,44 10 0,-11-9 0,39 1 0,-20-16 0,0-4 0,2-3 0,3 3 0,2-1-696,3 2-984,0 1-2825,-6 3 4505,-7 3 0,-22 5 0,-9 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25286,'0'-4'3305,"0"0"-3225,0 4-80,54-5 0,-19 2 0,45-4 0,-34 3 0,-2 1 0,-2 0 0,-4-2 0,-5 3-1457,-7-2-1121,-8 3-7253,-6 1 7591,-6 6 0,-4-4 0,-2 5 1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25903,'-35'73'1490,"5"-7"-1121,18-20 12,3-2-101,4-3-32,2-3-248,2-7 0,4-3 0,4-3 0,7-5 0,9-2 0,5-5 0,5-5 0,2-4-214,3-2-929,0-4-807,0-5-4100,-2-4 6050,-2-8 0,-15 9 0,-5-1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24076,'0'-5'2846,"0"46"-2678,0-8-168,0 37-56,0-21-258,0-2-492,0 0-1256,0 0-7769,-2-1 8907,-1 0 1,1-20 0,-1-6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26899,'70'-32'908,"-6"5"-6568,-27 19 5637,-1 3 692,-4 2-2562,-8 1 2107,-8 3 1,-9-1 0,-5 2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2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710 1 24289,'-91'22'2666,"1"12"-2161,16 25-785,34-24 0,2 4 504,-3 4 0,2 3-61,1 3 0,2 2-163,1 2 0,3 3 0,3 1 0,3 3 0,3 0 0,3 2 0,4 0 0,3 1 0,3 1 0,2 0 0,3-2 0,2 0 0,1-1 0,1-2 160,5-3 1,3-2-161,11 44 0,16-12-362,9-16 362,4-10 0,5-12-920,1-11-1993,2-11 2913,1-10 0,-24-8 0,-6-6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65 24591,'-6'-3'2903,"1"1"-2523,5 2-88,0 0-80,37-19-111,-6 10 0,33-14-56,-17 18-45,-3 3 11,-5 1 11,-7 1-22,-8 0 13,-8 4-13,-8 9 0,-5 12 0,-8 14 0,-6 12 0,-7 7 0,-5 3 0,0 0 0,-1-1 0,2-2 0,-1-1-2432,3 11-1435,10-25 3867,2-2 0,9-32 0,-1-7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2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23964,'2'0'3709,"0"57"-3328,-6-18-202,-2 48-179,-4-34-90,0-4-548,4-10-572,2-8-986,4-11-6052,0-10 8248,6-5 0,-3-5 0,2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2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27908,'44'-2'-785,"-1"-6"-974,-5-4-3137,3-6 4896,5 0 0,-21 7 0,-3 4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3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20243,'65'-31'236,"-7"4"2295,-21 13-2531,-6 4 1173,-7 4-1946,-4 3 30,-4 2-3179,-5 1 4770,0 2 0,-7-2 0,-1 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3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25925,'-51'79'1378,"7"-6"-975,26-25 1,4 0-91,5-2-65,4-1-248,3-6 0,7-4 0,4-7 0,9-8 0,5-5-13,15-7-446,-7-4-448,10-10-740,-10-5-1514,2-10 3161,1-4 0,-15 10 0,-3 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27258,'-8'92'549,"-1"-9"-672,-2-34-538,2-2-897,3-6-1714,4-5-6559,1-7 8874,1-6 0,0-10 0,0-6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27426,'55'-21'168,"-5"4"-515,-18 17-337,7 0-459,8 0-6622,7 0 7765,3 2 0,-25-2 0,-8 2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28177,'-8'97'247,"4"-37"0,1-3-247,3 7 0,2 16-685,1-35-917,3-8-1882,-2-7 3484,1-8 0,-3-11 0,-1-4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28671,'92'-20'0,"-9"5"0,-34 15-909,-2 0-1702,-1 0 2611,0 3 0,-19-3 0,-6 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5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22933,'-6'0'3037,"-21"44"-8350,15-8 5626,-17 39 1242,20-18-1252,3 0 89,4-4-33,4-5-34,6-6-45,6-7 719,8-7-999,6-8 0,3-8 0,5-6 3345,0-4-3345,1-2 0,-4-3 143,-3-6-143,-4-6 0,-2-9 0,-4-5 0,-3-6 0,-5-3 0,-4 0 0,-4 2 0,-2 1 0,-2 2 0,0 2 0,-2-1-875,-9-14-537,1 13-851,-7-5-7568,7 24 9140,-1 7 0,5 5 0,0 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25679,'-5'1'2992,"0"-1"-2992,5 0 0,41 9 0,-12-7 0,33 6 0,-23-8-1009,-6 0-784,-5 1-2532,-7 7 4325,-6 5 0,-8-3 0,-4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26955,'-7'66'247,"0"-10"-404,7-34-526,-1-3-1110,0-4-6319,-1-1 8112,-2-4 0,1-4 0,0-2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28143,'86'-15'23,"-7"0"-505,-25 3-448,3-2-930,1 1-1737,2 1 3597,0 0 0,-27 6 0,-6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28671,'58'-3'0,"1"-1"0,30-1 0,-25-3-886,-28 4-884,-8 3-2825,-5 1 4595,-6 5 0,-7-4 0,-5 5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26866,'-58'72'1805,"9"-5"-1805,25-18 0,7 0 0,6 1 0,6-1 0,3-4 0,5-6 0,8-5 0,7-7 0,9-9 0,5-8 0,3-5-91,1-4-1208,-1-7-719,-1-4-3057,-3-7 5075,-3-6 0,-12 11 0,-5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10 24323,'0'-5'3126,"0"0"-2533,0 5-178,0 47-201,-2-13-214,-1 39 0,-3-26-192,-6 9-726,2-17-819,-4 5-2622,4-20 4359,1-4 0,4-10 0,2-3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28098,'60'-17'180,"-8"2"-595,-29 13-481,-1 0-976,-1-1-4010,1 0 5882,0-1 0,-9 2 0,-3-1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2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27650,'10'57'340,"-1"0"0,2 3 1,-1 1-341,2-1 0,-1 0-791,2 7 1,-2 2 790,0 3 0,-1 1 0,-2 3 0,-1-1 0,-2 2 0,-2-1 0,0-1 0,-2 1 0,-5-2 0,-3 0 0,-1-1 0,-5-2 0,-4-1 0,-4-1 0,-2-5 0,-3-1-4449,-11 7 0,-3-6 4548,10-20 1,1-5 0,-24 29-1,31-52 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38 20636,'0'-8'4616,"0"1"-4223,0 7-23,-42-15-102,20 12-21,-35-1-1,31 22-190,1 15 101,2 7 0,3 6-145,7 2 156,4 0-68,6 0 68,2-4 124,4-4-214,7-11-33,9-12-45,9-13-157,8-23 23,4-12-202,0-17-1,-4-5 158,-8 4 78,-11 8 101,-7 12 45,-6 9 22,-3 10 225,-1 6-102,0 3 113,0 10-281,0 5 45,2 12-67,1 4-67,4 0-235,5-4-808,4-9-1063,7-7-6780,5-16 8953,4-12 0,-13 6 0,-4-4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3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24771,'-22'83'1748,"5"-13"-1636,13-44-101,3-9-22,1-10-12,3-9 23,6-9 56,4-7-45,4-4-11,0 2 0,-1 7 0,-2 5 0,-3 5 0,-2 2 0,-1 1 12,-2 0-1,-1 3-22,-1 2-101,-3 5-314,2 4-370,0-1-817,2-1-5357,4-5 6970,5-3 0,-6-4 0,1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24580,'0'85'840,"0"-12"-896,0-37-291,0-10-146,0-7-45,0-9 157,0-5 381,0-3 11,-6-2 202,-3-1 101,-6 0 134,-4 0 12,-3 0-68,-2 5 45,0 7-90,-1 5 45,3 7-78,4 1-67,3 0-12,5 1-100,2 1-91,5 3-44,1-1-11,2-2-347,4-7-808,8-9-2195,11-11 3361,11-14 0,-13 6 0,-2-5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34 24076,'-12'61'1603,"3"-10"-1290,9-36-134,6-8-22,3-8-56,8-13-79,2-10-22,1-7-11,1-1 11,-3 5 11,-3 7 23,-5 8 78,-3 7 45,-3 3 0,-3 8-12,0 5-43,-1 9-80,0 5-11,0 1-11,0-4-180,0-4-324,0-8-471,6-5-672,2-7-2084,9-9-5546,2-5 9277,0-8 0,-8 11 0,-3 2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16560,'5'0'5861,"0"0"-4547,-5 0-631,0 0 130,1 45-186,0-28-24,0 34-300,-1-43-34,0-2 214,0-4-393,2-1-34,-1-1-45,4 0-11,0 0-135,4 0-369,1-2-650,7-5-942,2-3-4940,5-5 7036,2-1 0,-11 7 0,-3 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59 106 23549,'43'-56'112,"-10"13"505,-40 38 77,-4 4-55,-7 10-11,0 5-80,1 12 13,1 4-79,2 3-79,1 3-67,4-1-234,2 1-102,4-3 0,1-5 0,8-4-360,6-10-1589,12-6-5424,9-9 7373,10-9 0,-18 5 0,-2-4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4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23336,'-27'64'2309,"6"-10"-1816,17-31-359,4-10-134,5-4 0,5-6 0,7-8-22,5-4 22,2-6 0,-1-1 0,-1 2-11,-4 7-1,-2 3-10,-3 10 22,-3 6 67,0 11 12,-2 6 77,1 5-66,3-3-90,5-3-280,9-7-5017,8-10 5297,10-6 0,-19-5 0,-2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5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24703,'0'88'1569,"0"-11"-1132,3-43-112,2-6-56,3-7-146,1-8 12,1-7 44,1-4-67,2-7-56,3-5-56,2-7-78,-1-2-270,-1 1-470,-1 2-672,0 2-2129,0 1 3619,3-2 0,-9 8 0,0-1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24827,'-5'74'1434,"-1"-5"-1434,0-27-56,2-3-852,1-8-4750,10-11 5658,8-11 0,-5-7 0,4-2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5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26395,'-4'16'168,"4"0"-22,10-2 179,0 4 56,-3 2-11,-4 4-79,-2 4-123,-2 4-67,-6 3-101,-3 1-23,-6 1-133,1-4-595,3-4-649,4-6-1682,4-10 3082,3-6 0,1-5 0,0-2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6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23740,'0'-2'2801,"0"0"-2577,0 2-34,-18 45-156,6-18-34,-12 35-392,14-30-1166,5-9-2778,3-9 4336,2-7 0,1-5 0,-1-2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6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6 24524,'-1'-3'2443,"1"1"-2084,-9 50-214,0-8-44,-8 46-101,3-22-493,1 1-998,1-6-1781,2-4 3272,2-6 0,4-22 0,2-8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24883,'65'-22'-2458,"-6"5"0,-46 18 1,0-1-1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26227,'-39'74'931,"7"-11"-808,29-42-78,3-6 11,5-7-45,5-4 11,6-5-22,4-9-33,-1-5 33,0-6-12,-2 0 12,-1 5 56,-2 6 12,-4 5 111,-1 4 45,-3 7-45,-1 4-145,-3 9-34,0 4-213,-1 1-157,2 0-392,-1-5-639,4-4-1377,3-8-7053,4-4 9644,5-9 0,-8 4 1,-2-5-1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22025,'3'-3'3574,"-1"1"-2946,-2 2 325,0 0-550,1 44-145,-1-26-113,1 33-122,-1-41-23,0-5-224,2-3-123,3-2-662,3 0-649,3 0-2500,0 0 4158,1 0 0,-6 0 0,-1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7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64 138 22933,'60'-36'67,"-10"4"-235,-34 15 101,-6 0 45,-6 3 22,-3 2 392,-10 6 470,-4 3-21,-13 13-12,-2 8-11,-3 15-78,2 7 10,3 5-123,5 1-558,7 11-69,7-20 0,13 1 0,9-24 0,12-8 0,6-3 0,5-12-13,6-6-1678,6-10-1268,5-2 2959,1 5 0,-24 10 0,-8 5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26283,'-6'62'1099,"1"-6"-663,1-28-111,-1 1-202,2 0 57,0-1-158,2-5-11,1-6 23,6-6 22,2-7-56,7-6 0,3-11 56,3-8-56,0-10 0,0-4 0,-2 4-11,-3 5-415,-2 6-773,-2 8-1221,1 5 2420,1 3 0,-6 3 0,0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3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116 195 24031,'2'-6'1546,"-1"2"-1512,27-41-34,-13 20 0,19-34-23,-26 34 58,-3 7-35,-8 10 0,-6 3 22,-6 8 112,-9 8 113,-3 7 44,0 9 101,3 5-134,3 4 123,2 4 22,4 1-246,3 1 101,5-3-236,3-3-11,2-3-22,4-5-168,6-5-560,7-7-943,13-7 1682,29-17 0,-31 5 0,16-10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4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26003,'-17'67'157,"4"-11"-179,16-39-68,2-8-111,2-4 201,0-6 78,-4-4-44,-2-2 178,-3-3 12,-6 2-78,-4 4 134,-8 2-67,-2 3-11,-1 9 134,0 8-157,1 10 101,-1 5-45,3 0-145,2-1 33,6-5-123,5-7-33,5-4-102,2-6-649,9-5-527,6-3-1580,13-3 2891,6-6 0,-13 5 0,-3-5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40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26 132 24547,'42'-57'11,"-10"9"0,-29 35 34,-3 4 324,-6 5 12,-2 3 34,-6 10 0,-2 4-23,1 9 22,0 1-167,4 0 0,3 1-158,2-2-55,4 0-68,0-2-78,4-5-404,4-4-559,6-6-875,8-3-6554,3-10 8504,3-5 0,-11 2 0,-2 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4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25510,'0'66'1199,"-1"-13"-874,0-42-179,0-6 56,1-8-202,5-6 0,2-6-247,7-3-537,1 1-729,2 3-2846,3 4 4359,-1 5 0,-7 3 0,-2 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4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54 25319,'-5'-34'2242,"0"15"-1738,-19 34-34,6 13-334,2 7-136,2 4 0,4 2 0,5-2 0,3-3 0,10-6 0,6-9 0,13-9-909,7-7-1623,7-7 2532,4-7 0,-19 4 0,-6-3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7:57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33 17106,'0'-6'6253,"0"2"-5513,0 4 480,0 0-996,8 0 68,1 0-56,8 0-169,-1 2-11,0 2-56,0 2-11,-2 4-12,-4 4-201,-2 3 0,-4 3-57,-1 1-189,-2-2 112,0-3-23,-1-4 212,0-5 169,0-3 0,0-2 102,-3-2 54,-1-2 24,-3-5 10,3-4-22,1-7-45,2-3-22,9-1-67,4 0 22,10 3-12,2 3-21,1 3 10,-1 4-33,-3 4 0,-6 2 34,-7 8 56,-8 10-57,-14 13 23,-8 9-11,-9 4-45,-1-1 0,2-4 102,-6 4 88,12-15 191,-7 0-68,13-15 124,1-6-123,3-2-101,4-5-123,4-11-57,8-30-10,8 2-23,5-18-23,5 19-156,-2 7-292,0 7-537,0 8-460,1 5-5502,3 6 6122,3 2 0,-11 3 0,-2 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5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196 191 21510,'-67'-36'2734,"9"5"-1983,36 19-79,2 1 45,6 4-112,4 1-347,6 4 101,6 0 234,20-2-246,22-4-222,29-6-125,21-3 0,-43 8 0,0 1 0,1 0 0,-1 3 0,43-3 0,-8 5 0,-13 3 0,-12 0 0,-14 2 0,-14 0 0,-13 1 0,-11 0 0,-6 0 0,-12 2 0,-32 10 0,-5-1 0,-27 8 0,8-1 0,-6-2 0,-6 2 0,-4-1 0,3-4 0,8-5 0,7-5 0,28-4 0,9-2 0,21 0 0,14 0 0,14-3 0,21-3 0,20-6 0,-9 1 0,2-1 0,27-6-802,-31 7 0,-1-1-3141,6-3 3943,-13 0 0,-21 7 0,-9 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22193,'7'-3'2678,"-1"0"-2431,34 2-146,-19 1-68,31-2-22,-30 3-22,-2 1-101,-4 3-504,-3 1-1300,-6 0-6566,-3 3 8482,-2 0 0,-2-3 0,0-1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24121,'-25'66'224,"2"-7"-661,12-31-1043,0 0-3293,0-3 4773,1-3 0,5-11 0,1-2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24255,'24'77'180,"-6"-7"-304,-15-39-963,-3 0-3227,0-2 4314,1-3 0,-1-12 0,1-4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25599,'6'38'-436,"-1"-1"-875,-5-4-3675,-1-2 3570,-1-5 1,0-11 0,1-5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8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21185,'0'-5'2868,"0"0"-2733,0 5-135,0 44-202,0-22-649,0 36-1895,0-34-5422,0-1 8168,0-2 0,0-9 0,0-4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25028,'54'21'34,"-12"-1"11,-38-2 44,-3 2 102,-1-1 179,-1 0-68,-4-1-89,-3-3-67,-4-2-90,-1-1 11,-1 0-67,0 0-22,1 0-12,-1 0-201,4-2-224,2-2-214,3-3-661,2-2-2755,3-1 4089,0-2 0,0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22709,'0'-2'3373,"0"-1"-3004,0 3-268,0 42-101,-4-18-89,-1 35-695,-4-28-1223,0-1-7824,0-3 9190,1-1 1,4-13 0,2-2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2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23549,'-5'0'2622,"0"0"-2151,5 0-113,-23 39 1,15-20-23,-17 30-134,24-29-34,0-3-34,2 1-100,4-3-34,3 0-56,3-5-504,2-3-516,1-4-974,2-2-5962,0-1 8012,4-1 0,-10 1 0,-1-1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2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22395,'-49'56'1894,"9"-8"-1412,33-30 78,0-1-4330,4 1 4118,1-1-124,1 0 658,1-2-849,0-2-33,3-2-56,5-2 11,2-5 45,10-1 3381,-6-9-3392,6-7-101,-6-7-11,0-5 100,-1 0 23,-1 0 0,-3 4 45,-1-2 11,-3 9 23,-1 2-1,-4 9 23,1 2-23,0 1 157,1 6-11,0 4-145,1 8-23,0 3-101,1 9 34,-1-8-583,0 4-549,0-13-1400,2-5-7288,0-3 9762,3-4 0,-4-1 0,0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29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26362,'0'64'369,"-2"-4"-301,-1-21-46,-4 2-44,-1 0-258,-1 0-875,-1-2-1354,1-1-7322,0-5 9776,0-4 0,5-14 0,1-4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2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26194,'57'-15'-2031,"-8"3"0,-35 12 0,-4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2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22294,'-3'-1'2129,"1"0"-1849,2 1-268,-15 41 10,6-18 23,-12 35-23,11-29 57,-1-4-23,4 0-45,-1-6-22,4-4 11,1-5 0,2-6 0,1-3 67,0-1 0,0-2-67,2-1 134,1-3 12,4 0 44,-2 1 2,3 0-103,0-2 23,2 0 23,1-1-113,2 1 23,2 0-34,1 2 11,0 1 57,-1 3-34,-3 0 11,-2 1-23,-3 0-33,0 4 0,-2 1 0,-2 5 0,-1 1-145,-2 0-506,0 0-301,1-3-1636,-1 0-5334,2-3 7922,-2 0 0,1-2 0,-1-1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21891,'0'-2'3036,"0"0"-2352,0 2-583,-21 29-34,14-11 45,-14 23 12,20-17 55,1-2-56,4-2-22,6-7 0,6-5-34,6-5-22,2-8-12,-1-7-22,-1-9 34,-3-4 123,-7-1 102,-4 3 77,-5 4-123,-2 2-112,-5 5-112,-4 4-23,-4 4-346,-5 3-774,3 4-1838,1 5 2981,3 4 0,6-2 0,1-2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25588,'20'11'57,"-1"1"-12,-5-2 33,-5 0 225,-4 1 189,-3 1-55,-3 3-179,-7 4-202,-4 3-56,-8 1-67,2-2-404,2-3-458,5-5-921,5-3-6408,2-4 8258,3-3 0,1-3 0,0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13 385 27718,'-2'-81'324,"-1"6"-312,1 31 21,-1 0-22,2 6-11,-1 8 0,2 8-156,0 7-236,0 5-505,0 2-649,3 1-1737,1 2 3283,5 2 0,-5 1 0,1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24177,'4'-3'2543,"0"0"-2554,-4 3-818,46-4-1838,-26 3-7164,37 1 7919,-39 8 0,-9-2 0,-1 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64 26418,'39'-8'56,"-7"0"-34,-27-3 1,-2 2-1,-3-1 12,-5 4-34,-4-1 0,-4 4 11,-6 2 0,1 2 34,-1 6 156,1 4 170,3 5 9,2 4-122,3 0-90,4 1-56,3 0-101,3 0-22,0 0 0,3-3-202,5-2-616,5-5-549,5-3-1031,0-5-3866,2-1 6275,0-2 0,-9 0 0,-2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9 20983,'2'-5'4292,"-1"1"-3575,-1 4 258,0 0-616,-9 47-91,3-24-55,-7 35-112,8-40 22,2-8 68,2-5 21,1-3 25,0-2-237,1-4-181,4-1-860,3-3-932,6 1-4682,3 2 6655,4-1 0,-9 4 0,0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2 26440,'-35'49'34,"7"-9"-23,28-40 23,0 0-12,5-3-22,1-4 22,4-5-22,-2-4 0,1 2-11,-3 0-146,1 4 12,-2 2-23,-2 4 157,0 2-45,0 1 112,1 1-56,1 4 235,0 3 45,-1 5 33,1 3-111,2 2-33,1 1-69,1 0-100,2-1-145,1-4-729,3-1-1345,0-4-7612,1 1 9145,0-1 1,-8-3 0,0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3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28 21040,'0'-5'3932,"0"0"-3450,0 5 67,0 0-403,-28-17 123,8 22 56,-26-6 90,14 32 10,-3 4-212,5 6-34,5 2-179,11 1 67,7 3-78,5 0 11,2 1 0,1-3-33,3-8-23,1-5-45,3-9-190,0-7-472,3-9-155,3-4-1066,3-7-6072,3-6 8056,1-5 0,-9 4 0,-3 2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11 21040,'1'-6'2968,"0"2"-2575,-1 4 649,0 0-717,1 16-101,-1-2-145,1 16 10,-4-7-22,0 1-44,-2-4-1,1-2 1,2-2-12,-1-5-11,2-2-56,1-4 56,0-3 33,0-2 35,0-2-46,7-5 0,1-4-10,7-2-1,-2 0 56,-2 1-45,0 4 34,-3 2 56,0 4-89,2 1 44,0 1-11,3 0 11,1 0 135,0 0 22,0 0-78,-2 0 44,0 0-78,0 0 23,-3 0-12,0 0 0,-1 3-89,-3 2-1,-1 5-33,-3 3-963,0 10-549,-1-4-3565,0 1 5077,0-12 0,0-5 0,0-3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21835,'0'-3'3473,"0"0"-3204,0 3 23,0 0-202,-5 17-57,3-3-22,-2 15 34,3-10-11,1 0 78,5-4 22,5-3-123,6-4 34,4-5 0,1-2 56,-1-3 235,-3-3-44,-1-3-102,-3-5-11,-1-2-112,-3 0 12,-2 0-57,-3 0 1,-3 2 21,-1 2-21,0 2-23,-4 4 0,-2 3-56,-3 1-79,-1 1-459,1 0-369,2 1-1402,2 4-7466,2 1 9171,2 6 0,1-6 0,0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33 22204,'-2'-4'2567,"0"1"-2399,2 3 235,0 0-111,-19 16-124,12-6-34,-14 14-22,19-12-89,1 0 33,1-1-45,1-2 0,4-5 45,3 0-34,4-4 23,2-3 34,-1-4-79,0-4 100,-2-4 169,-4 0-78,-3 0 56,-3 1-124,-1 1-11,-3 1-112,-3 3 0,-6 1-11,-3 5-135,-1 0-224,3 3-89,3 0-169,4 0-504,0 1-1322,3 2 2454,-2 6 0,3-5 0,0 3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25869,'1'50'358,"0"-6"-290,-1-16-68,0-4 22,1-3-22,1-2-11,-1-6 0,0-3-23,-1-5 34,0-3-11,0-1 22,-3-1-33,-3 0 22,-5 0-135,-4 0 102,-1 0-12,-1 0 45,2 3 56,0 3 33,0 4 124,2 2 101,1 0-113,4 1 12,1-2-89,5 0 55,0 1 79,2 0-113,0 4-33,4 1-100,2 0-24,10 7-32,-2-7-80,6 0-88,-4-12-338,2-2-379,1-3-327,3 0-2475,0-6 3731,2-3 0,-10 1 0,-4 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35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27415,'46'28'930,"-8"2"-695,-29 8-144,-2 4-91,-2 5 0,-1 0 0,-1-2 0,-1-2 0,-1-4 0,0-3 0,-1-3 0,0-4 0,0-2 0,-2-5 0,-1-3-785,-3-5-1008,-1-3-5278,-2-6 7071,-1 1 0,5-5 0,0 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1:43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93 28671,'82'-20'0,"-3"4"0,-17 13 0,8 2 0,9 2 0,4 3 0,1 0 0,-11 3 0,-8-2 0,-12 2 0,-9-3 0,-11 0 0,-8-1 0,-12-2 0,-6-1 0,-5 0 0,-9 0 0,-9 0 0,-16-2 0,-14-3 0,-14-3 0,-11-2 0,-12-1 0,-5 0 0,-2-2 0,8 2 0,6 0 0,8 5 0,5 2 0,5 3 0,7 1 0,4 6 0,22-2 0,5 6 0,21-2 0,15 2 0,15 4 0,25-1 0,20-1 0,-4-7 0,4 0 0,-17-1 0,1-1-269,20 1 1,-1 0 268,19 3 0,-17-1-3215,-14 0 3215,-18 0 0,-14-4 0,-14 0 0,-12-2 0,-17 0 360,-15-4-360,-21 0 0,-15-3 0,-13 1 3392,-7 2-3392,23 2 0,-1 1 0,-22-1 0,-9 1 0,52 1 0,15 0 0,10 1 0,8 0 0,5 1 0,13 2 0,46 0 0,2-1 0,35 1-2544,-21 1-7287,-7 5 8193,-8 7 0,-29-7 0,-11 0 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1:5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73 266 12680,'-2'-3'5682,"0"1"-5145,2 2 1256,0 0-1143,-10-22-34,8 16-3515,-9-16 3348,11 21-24,-1 1 124,1-1-44,-1 0 32,1 0-89,-1 0-66,1-1 3335,0 0-3493,0-2-68,0 2 57,0-3-67,3 0-23,5-2-45,5-2-44,6 1-12,0-1 1,1 1-23,-2 0 11,0 0 11,-1-1-22,-1-2 0,-5 3 0,-2 2 0,-6 4 46,-3 2-1,0-1 55,-5-5-21,-4 2-1,-8-3 1,-3 5-57,-3 0 0,0 2-10,1 1 10,2 2-22,4 1 0,3 2-11,7-3 0,1 1-12,5-1 1,0 2-23,7-1 11,2 2-55,10-4-46,2 0 57,1-2-57,-2 0-11,2-3 79,-8 0 67,-1-1 0,-10 2 0,-1-1 45,-2 1 0,-6-2-23,-2 0 34,-6 0-22,0 2 90,-5 0-91,5 2 34,-3 3-33,6 2-34,3 3 0,4 2 0,2 4 0,5-3 0,7 3-11,6-6 22,8-2-22,2-3-12,0-3-100,-3-3 78,-2-1 11,-2-7 34,-9 1 23,-2-4 21,-7 4 47,-1-2-13,-5 2 23,-4 1-45,-6 2-56,-5 3 22,-13 3-22,9 4 0,-6 1 0,16 3 0,6 0 0,5 1-11,3-1 0,5 1 22,15 4-11,2-5-11,21 1-12,-18-6 12,5-2 0,-16 0 11,-3-1 0,-6-1 22,-3-2-10,-2-3-1,-2-4-11,-5-2 11,-3 0-11,-4 1 0,-3 2 11,-3 4-11,-3 3 11,-3 2-22,1 2-34,-1 7 34,13-1-11,2 6 11,11-3 11,4-1-68,5 1 68,6-3-11,7-3-45,0-2 0,8-3 23,-11-2 21,1-2 24,-14-3-12,-4-1 0,-1 0 22,-2 1-22,-6-1 0,-3 4 0,-5 2 11,-2 2 12,-6 4-12,5 3-11,0 2 11,10 3-11,4-4 0,3 1 11,2-2 0,17 4-11,-1-4-22,15 1 11,-8-5-34,-3-2 0,-3 0 11,-3 0 0,-5-3 23,-1-4 11,-5-5 45,-1-9 34,-6 6 11,-4-2 22,-4 10-79,-7 4 12,-1 2-45,-2 3 0,3 3-22,1 8 22,9-2-12,2 6-21,7-3 33,6 1-56,5-1-56,7-3 10,2-6-32,0-2 67,-2-3 67,-1-3-23,-1-10 57,-7 0-12,-2-10 90,-7 3-44,-1-2 22,0 1-1,-5 1-44,-11 4-45,-2 7 0,-11 3 0,7 12 11,-1 3 1,2 8 55,3 4-56,3 0 56,6-1-33,4 8-1,3-8-21,5 6-12,4-12 0,6-1 22,4-6-44,0-3-1,-1-3-44,-2-3 56,0-6-12,-3-4 12,-3-18 34,-4 7-12,-2-7-11,-6 13 11,-5 5-33,-7 6 22,-6 4 0,-2 7-12,0 4 12,2 8 0,1 8-22,9-8 22,3 5 0,7-8 0,2-1-11,2-1 11,16-1 0,-1-5-23,12-2 23,-8-7-11,-4-3 11,-3-7-11,-4-3 22,-5-3-11,-2-1 11,-6-8-22,-6 12 11,-4-3 0,-6 14-11,-3 3 0,-1 10 0,1 2 11,3 8-23,4 3 1,4 5 22,7-5 11,0 5 0,8-9-11,5-4 0,7-5 0,6-4 11,1-3 1,0-7-12,-4-2 22,-5-6-3403,-5-4 3381,-5-1 0,-2-1 11,-9-6 1,-2 9-1,-7-1-11,-3 14-11,-9 10 3391,7 4-3402,-5 9 22,14-1 0,5 2 0,3-3-11,3 1 11,4 0 0,6-4 11,17-2-11,-2-7 0,8-2 11,-14-8 0,-3-4 1,-4-6-1,-5-3-11,-4-3 0,-2-2 67,-10-4-56,-2 9 12,-10 0-23,3 14 0,2 3 0,1 4 0,3 7-23,1 5 23,2 6 0,4 2 0,2 1 0,2-2 0,6 4 0,3-11-11,5-1 11,4-11 0,1-5 0,2-7 11,0-14-11,-8 2 0,-2-8 23,-7 13-12,-7 1-11,-3 8 0,-5 3-11,-6 9 11,0 8-34,-9 26 23,8-5-45,-3 12-11,10-17-248,4-7-502,1-4-741,4-6-4604,2-7 6162,2-3 0,0-2 0,0-1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14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61 24591,'-2'-4'2701,"-1"1"-2040,3 3 57,0 0-718,47-18 0,-14 10 0,42-13 0,-23 17 0,2 2 0,2 1 0,-2 1 0,-2 0 0,-4 0 0,-3 1 0,-5 0 0,-9 1 0,-11-1 0,-10 0 0,-9 1 0,-13-1 0,-9 2 0,-16 2 0,-8 2 0,-9 3 0,-3 1 0,-1 1 0,6-2 0,7-1 0,5-3 0,8-1 0,5 0 0,7-3 0,10-1 0,3 0 0,7 0 0,7 2 0,8 0 0,44 3 0,-1-3 0,32 0 0,-17-3 0,-2-2 0,-3-1 0,-7 0 0,-1 0 0,-4 2-3392,3 1 3392,0-2 0,2-1 0,24-8 0,-26 2 0,11-6 0,-37 6 0,-11 2 0,-6 3 0,-7 1 0,-2 1 0,-5 1 3392,0 1-4379,-10 1-2274,-7 7 3261,-9 4 0,9-2 0,2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35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 24267,'-2'0'3159,"0"0"-1914,2 0-1245,7 0 0,0 0 0,6-1 0,-3 0-1222,-1-3-1647,1 0 2869,3-2 0,-6 3 0,0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3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25230,'-3'61'1289,"1"-8"-942,1-28-33,1-6-135,0-8-22,0-4 33,0-5 135,0-2-67,0-10-135,0-4 0,2-9-56,1-1-55,2 0-12,-1 3-180,-1 3-525,-1 3-606,0 3-2679,-1 7 3990,-1 3 0,0 3 0,0 1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5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87 25925,'-5'-2'829,"-1"4"-628,4 8-89,-1 8-21,-1 8-24,1 7-34,-1 1 1,0 3 0,2-2-1,-1-3-10,1-5-12,0-5 34,-1-6-12,1-6 34,2-4 45,0-4 56,0-2-33,-1-2-102,0-9-21,0-9-12,0-13 11,1-7 0,5-4-11,3 0 22,7 4-22,4 2 0,2 5 0,2 4-11,-1 5-11,6 5 44,-10 9-22,3 4 0,-11 5 11,1 1 23,-4 4 56,-1 2 22,-4 4 224,-3 10-279,-7-5-57,-5 6 0,-4-6 0,-2 1 0,1 1 0,1 0-237,2-1-524,3-1-3284,6-6-3216,6-3 7261,12-6 0,-5 0 0,5-3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8 22350,'0'-4'2465,"0"1"-1916,0 3-100,0 0-79,-17 39 66,12-18 12,-13 31-33,16-30-247,2-5-134,0-5-34,0-6-22,1-4 22,4-2-23,3-6-89,3-4 34,1-6 11,-1-2 11,-2 2 56,-2 5 0,-2 3 22,-2 5 12,0 1-1,-2 2 23,0 2-11,0 4-45,-1 4-34,0 4-167,0-1-349,0-2-290,0-2-616,2-4-1503,2-3-1467,3-1 4426,2-9 0,-3 6 0,0-7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5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25151,'-2'35'1177,"0"-3"-919,-7-12-135,3-4-78,2-5 0,2-5-12,2-4 12,0-2-34,0-3 0,5-4-11,2-6-44,5-3-46,0 0-156,-1 2-113,2 2-10,-1 1 21,0 3 180,-1 3 123,-1 3 45,-3 1 45,-2 1 22,0 0 56,0 0 0,0 0-21,0 0-1,1 0-68,-1 1-10,-1 2-1,1 1-22,-1 1-22,0 1-102,0 1-436,2-1-695,-1 2-1827,1-4 3082,1 3 0,-3-5 0,1 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77 23538,'22'-37'1300,"-4"7"-953,-21 25-45,-4 2-77,-4 1-1,-3 5 0,0 5 79,1 4 55,1 8 68,2 1-11,1 2-147,2 0-167,4-1-78,1 0-23,2-2-45,3-1-403,5-4-1188,6-5-2454,4-4 4090,5-4 0,-11-2 0,-1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 20860,'0'-2'4403,"0"-1"-3170,0 3-650,0 12-68,0 4-190,0 16-101,0 7-123,-3 7-101,-3 6 0,-3 1-78,0-1-482,2-5-539,1-7-458,4-8-2230,0-9 3787,1-8 0,1-8 0,0-4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25342,'51'-33'-2446,"-7"4"1,-35 23 0,-2 0-1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24300,'0'-3'2465,"0"1"-1916,0 2-515,-5 47-34,3-15-22,-4 41-595,4-28-985,0-1-2925,-1-5 4527,0-7 0,1-14 0,1-8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23325,'0'-8'1233,"0"1"-1984,0 7-784,0 0 0,0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32 112 23090,'5'0'3070,"0"0"-2846,-5 0-168,0 0-45,39-19-11,-24 6 0,28-15 0,-38 14 12,-3 0 10,-2 5-11,-3 0 34,-5 6 112,-5 1 44,-5 5 237,-3 8 55,-1 10-113,2 9-111,2 7-168,5 0-101,7-2 0,3-3-157,4-5-750,6-5-1222,6-6-3641,8-8 5770,6-6 0,-12-3 0,-1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7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26955,'-9'74'1716,"0"-6"-1716,4-49 0,1-2 0,4-14 0,0-2 0,5-8 0,1-2-13,6-5-827,0 1-952,0 1-1951,1 2 3743,3-2 0,-8 6 0,0-1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11 24356,'3'-6'2353,"0"2"-2353,-3 4-67,-22 47-448,17-25-1021,-17 34-2363,24-41 3899,6-8 0,-4-4 0,3-3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2:5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26138,'-4'65'1199,"0"-12"-1177,4-42-22,2-5 0,6-4-247,3-12 34,6-5 213,-3-6 34,-2 0 67,-4 7 112,-5 5-45,-1 5 79,0 4-23,0 4-146,2 5-33,0 5-45,0 2-415,0-2-1041,-1-2-5447,1-2 6903,-3-1 0,0-5 0,-1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3:27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62 18350,'-5'-6'5558,"2"2"-4550,3 4 651,0 0-1267,-5-1-101,4 1 23,-3-1-56,10 1-46,5 0-88,8-1-12,6-2-68,2-1-10,4-2-12,0 0-22,0-1 23,-2 0-23,-4 1 11,-6 1-11,-5 3 11,-6 0-11,-4 2 11,-3 0-11,-13 0 0,-3 0 12,-14 2-1,0 0-11,0 2 0,-1-2 22,3-1-11,2 0 57,3 0 10,4 1-43,4 2-35,2-1 0,2 0 0,4-1 0,3 1 0,3-3 0,7 2 0,7 0 0,12 0 0,6-2 0,7 1 0,0-1 0,18 2-24,-17 1-177,7 1 77,-25-2-10,-7 0 134,-9 0-22,-2-2 44,-4 0-11,-2 1-11,-6 0 0,-7 2-22,-8 1 44,-24 3 23,9-4 0,-12 0 33,20-3 12,5 0 33,7 0-32,2-3-91,9 1 0,1-1 0,9 1 0,11-3 0,12-2 0,16-2 0,10 2 0,4 1-69,-1 4-188,-5 1-46,-9 1-66,-8 5 111,-10-1-34,-10 4 102,-6-2 145,-5-1 45,-2-1 0,-8 0 11,-19 2 12,-3-2 33,-15 1 78,9-4 35,0 0 66,0-1-11,1-3 11,5-2 56,6-2-22,8 0-246,9 2-23,11 2 0,14 2-23,13 1-22,13 0-22,2 0-112,0 0-101,-6 1-661,2 5 627,-19-2 146,-1 4 168,-18-6 34,-2 0 10,-7-1 102,-7-1 145,-9 0 236,-30 1-303,9 0 146,-32 0-135,34-2-67,-3-2-77,25-1-91,9 0 0,5 0 0,4 3 0,6 0 0,8 1 0,14 0 0,12 0 0,8 0-113,1 0-145,-5 0 23,-7 0-146,-13 0 112,-9 1 269,-8 0 0,-6 0 90,-10-1 156,-21 0-78,-1 0-33,-15 0 66,13 0-44,2-2-23,4-2-9,3-3-125,11 3 0,4 1 0,13 3 0,8 0 0,12 4 0,11 1 0,8 1-80,-1-2-827,-4-1-1098,-7 1 2005,-11 9 0,-10-8 0,-5 7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3:4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48 25925,'-8'-7'1669,"3"2"-1131,5 5-124,37-13-289,-4 8-125,35-9 0,-15 11 0,0 3 0,-1 0 0,-1 0 0,0 0 0,-2 2 0,0 2 0,-2 3 0,1 2 0,-1 1 0,0-1 0,-6 0 0,-5 0 0,-10-2-91,-8-1-32,-7-3 56,-6 0 55,-3-1 12,-4 1-11,-8 2 11,-11 1 0,-14 4-257,-11 2-68,-7 3 235,-3-1-44,-21 3 134,18-6 0,-15-2 56,24-5 22,1-3 12,2 0 67,2-1 11,4-2-34,3-1 12,6-3 100,7 0-224,13 2-9,9-1-13,19 3 0,16-4 0,16-3 0,17-2 0,11-1 0,-16 6 0,1 0 0,28 0 0,-34 3 0,-3 2 0,0 4-147,-14 1-77,-16 3-101,-11 0 236,-7-2 66,-10 0 23,-12 1 23,-16 3-23,-17 3 11,-44 2 34,19-6 5,25-3 0,2-2 186,-14-5 21,4-6-121,-6-10-136,25 3 0,4-3 0,28 15 0,18 1 0,13 2 0,23 0 0,18 0 0,16-3-1413,7-1-3428,2-1 4841,-8 2 0,-36 2 0,-15 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1 275 19583,'91'-7'2028,"-3"-3"-2723,-16-2 1210,10-3 303,13-2-723,-41 7 0,2-2-89,3 0 0,2-2-1,5-1 1,0-1 10,3 0 1,1 1 0,3-1 0,1 2 44,1 0 1,0 2-500,3 2 1,1 1 554,2 1 1,-1 2 39,2 1 0,1 2 28,2 1 0,1 0-29,2 1 1,1 0-398,4 1 1,3 0 335,3 0 1,1 0-59,-29 0 1,1 0-1,0 0-26,2 0 0,2 0 1,-1 1-12,3 1 0,0 0 0,1 1 11,0 1 0,1 0 0,5 1-11,1 3 0,7 1 0,0 0 0,-4 1-598,8 0 0,-5 0 0,5 1 589,-6 0 1,5 0 0,0 1 0,-6-1 8,2 1 0,-4 0 0,-1 0-8,3-1 1,0 1-1,0 0 8,2 0 0,1 0 0,0 0 0,1-1 0,1 0 0,0 0 0,-1 0 0,2 0 0,6-1 24,-19-1 1,7-1 0,2 1 0,-1-1-1,-4 0-16,2 0 1,-4 0-1,0 0 1,4 0-321,1 0 1,5 0 0,2 1 0,-3-1 0,-5 0 339,-1 0 0,-6-1 0,0 1 0,0-1-26,3 0 1,0 1 0,0-1 0,1 1-251,0-1 0,0 1 0,1-1 1,-1 0 247,3 0 0,-1 0 0,1 0 0,0-1-161,1 1 0,0 0 0,0-1 1,0 0 160,3 0 0,-1-1 0,1 1 0,1-1-71,-1 0 1,-1 0 0,3 0-1,5-1 73,-10 0 0,6-1 0,4 1 0,-1-1 0,-1 0 0,-4 0-14,-1 0 1,-4 0 0,-1-1 0,2 1 0,4-1 4,-12 0 1,5 0-1,2 0 1,1 0 0,-2 0-1,-1-1 1,-6 1-6,11-1 1,-5 1 0,-3-1 0,1 0 0,0 0 27,3 0 1,0 0 0,0 1 0,0-1 0,0 0-17,0 1 0,1-1 0,-1 1 0,0 0 0,1 0-3,-1 0 1,0 0 0,0 0 0,0 0 0,0 1-1,-2 0 1,-1-1 0,1 1 0,1 1-1,4 0-27,3 2 0,5 1 0,2 1 1,0 0-1,-3 1 0,-6 0-78,-5 0 0,-4 0 1,-3 1-1,1 1 1,3 2-142,14 2 0,5 1 0,0 1 1,-6 2-1,-9 3-1679,5 6 0,-10 4 1,-4 2 1927,-7 2 0,-2 3 0,-8-4 0,-6-2 0,-7-2 0,21 24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6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27919,'50'-12'250,"1"0"1,-1 0 0,-1 3-251,31 1 0,5 2 0,-2 3 0,-6 3 0,-8 2 0,-11 4-2276,-11 2-7555,-11 2 7373,-9-2 0,-13-3 1,-4-2-1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23068,'3'-5'2577,"0"0"-2151,-3 5 167,0 0-324,41-3-22,-26 12 22,32 3-12,-38 13-55,-1 2 0,-3 0-46,2-4 12,0-5 45,4-5-189,1-7-24,2-2 0,2-4 0,0-8 0,4-4 0,1-12 0,2-1 0,2-5 0,-1 0 0,1 2-517,-4 4-962,-4 7-8352,-4 9 9790,-7 7 0,-2 2 1,-4 2-1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22922,'-6'0'2577,"1"0"-2084,5 0 0,0 0-45,5 45 1,1-26-91,6 33-89,2-39-168,-1-3-101,5-5-68,2-3-256,6-7-551,3-3-1119,-1-4-4493,0-1 6487,-6 2 0,-10 5 0,-4 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66 219 25073,'68'-62'224,"-13"7"-202,-41 27 1,-7 2 33,-8 4 236,-11 8 324,-9 6-123,-9 4 34,-4 8-12,2 5-78,3 6-101,7 8-279,7 0-57,6 2 0,6 0 0,2 0 0,4-2 0,6-1-360,6-2-1007,8-5-1042,8-4-7422,6-6 9070,7-2 0,-18-3 0,-4 0 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72 104 27550,'57'-38'67,"-9"6"-67,-33 20 0,-4 3 33,-6 2-21,-6 4-12,-11 1 100,-7 3 57,-11 8 67,-1 4-11,1 9-79,5 1-22,6 2-43,4 0-69,4 1 0,3-1 0,4-2-360,2-1-737,2-2-932,6-3-5175,5-6 7204,10-4 0,-8-5 0,-1-2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9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25824,'-16'77'258,"4"-12"-314,7-42-359,3-7-257,1-5-124,1-7-22,0-2-23,3-2 337,1-4 504,3-3 213,-1-2 561,-1 1 21,-1 3-212,0 2-135,0 1-11,1 1-90,0 1-89,3 1-56,0 3-135,2 1-44,0 4-23,-1-1-213,-1 2-382,-2 0-581,-3 5-2712,-1 2 3888,-5 2 0,3-7 0,-2-3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26227,'18'-65'1390,"0"10"-1323,3 32-67,-2 7-67,0 6-494,-3 6-648,-1 3-450,-1 1-4661,1 6 6320,0 3 0,-7-2 0,-2-1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9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21566,'0'2'3877,"0"0"-2936,0-2-885,36-33-56,-21 17-33,26-27-35,-33 27 1,-4 2 34,-3 1 33,-1 4 33,-4 4 113,-2 3 145,-4 5 101,-1 7 23,-2 6-113,2 5-89,0 3-146,5-2-67,2 1-268,2-4-371,2-1-493,7-5-672,3-5-3496,10-4 5300,3-2 0,-10-2 0,-1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39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21084,'0'3'4011,"0"-1"-3495,0-2-90,-14 41-101,11-29-56,-11 30-79,14-39 90,0-3-44,6 0-102,2-6-44,6 0-45,0-4-23,0 3-22,-1 4-90,-2 2-234,-3 1-383,1 0-884,0 3-2622,2-2 4213,6 1 0,-8-2 0,1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4:4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4 22025,'1'-2'3665,"0"1"-3116,-1 1-325,-1 43-90,0-21 0,0 33-22,0-34-44,0-5-57,1-6 11,0-4 34,-4-1 158,-4 0 189,-9 5 45,-3 3-56,-7 5-178,-1 2-214,0 4 0,3-1 0,3 1 0,6-4 0,3 0 0,5-2 0,3-1 0,2-1 0,3-1 0,3 0 0,6-3-841,9-3-885,13-5-5288,10-9 7014,10-10 0,-21 5 0,-3-3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5:2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24 19358,'-6'-4'5177,"2"0"-4404,4 4 796,0 0-1109,-1-3 77,1 2-111,4-2-55,5 3-371,6 0 0,6 0 0,4 0 0,5 0 0,3 2 0,6 0 0,3 1 0,3 0 0,2-2 0,1 0 0,1-1 0,0 0 0,0-1 0,-2-1 0,-2-1 0,-2-1 0,-5 0 0,-4 2 0,-5-1 0,-1 2 0,-3 1 0,0 0 0,-1 0 0,-2 0 0,5 0 0,-11 1 0,0 0 0,-10 2 0,-4 0-46,-1 2-2553,-2 2 2599,-10 7 0,7-7 0,-6 2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2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28671,'71'-23'0,"-7"4"0,-33 19 0,3 0 0,1-1 0,-1 1 0,-1-1 0,-3 1 0,-5 0 0,-5 0 0,-5 0 0,-4 0 0,-3 0 0,-4 0 0,-1 0 0,-2 0 0,-1 0 0,-8 0 0,-4 0 0,-10 0 0,-2-1 0,-3 0 0,1-2 0,1 2 0,3 0 0,-5 1 0,10 0 0,-1-1 0,12 1 0,3-1 0,1 1 0,2-1 0,8 1 0,26-1 0,1 0 0,22 0 0,-15 1-192,-2 0-2664,-7 0 2856,-6 6 0,-13-4 0,-6 5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27460,'17'24'806,"-4"1"-694,-12 6-67,-1 3-22,0 2 10,0 2-22,0-2 23,-2-4 11,-1-4-23,-1-10 58,1-6-80,0-7 0,1-4 0,-1-6 0,-2-7 0,3-10 0,0-9 0,2-7 0,0-3 0,2 0 0,4 0 0,5 7 0,4 4 0,2 5 0,3 5 0,1 3 0,0 4 0,-1 4 0,5 2 0,-8 6 0,2-1 0,-9 2 0,-3 4 0,-1 1 0,-4 5 0,0 1 0,-2 2 0,-2 3 0,-11 10 0,0-6 0,-9 7 0,6-8 0,0-1-102,5-3-794,0-2-606,6-5-750,2-2-7579,3-3 9325,0-1 0,0-1 0,0-1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26418,'-17'35'1255,"-1"7"-1065,10-19-22,-2 8-22,6-14-57,3-3-89,-1-3-11,2-5 11,0-2-33,0-4 10,2-3 23,6-7-67,4-6-56,4-6 11,-2 0 22,-2 1-22,-4 3 11,-2 5 79,-2 3 22,0 4-22,-3 3 22,1 2-12,-1 1 12,0 0 45,2 0 22,-1 4-11,1 3-33,1 5-23,-2 2-11,0 0-920,-1 1-324,0-4-694,0 1-3878,1-6 5827,1-1 0,-1-4 0,0 1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18854,'2'-1'4628,"-1"0"-3687,-1 1-481,0 39-136,0-24-133,0 29 10,0-36-21,0-4 33,0-2 56,0-2-202,5-7-67,2-2 23,5-4 89,0 1 22,1 3 34,-3 3-78,0 3-46,-1 2-21,-1 1 10,0 0-33,-1 1 45,-2 4-34,-1 3-11,-2 5 0,-1 4-44,-1 0-24,0-1-178,0 0-180,0-4-190,0-1-437,0-3-1961,2-1-6817,2-5 8451,4 1 0,-3-3 0,0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8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39 25286,'-9'33'471,"2"-6"-236,13-16 34,2-2-135,6-1-78,3-3-33,1-1-23,2-3 0,0-1 56,-1-4-45,0-4 90,-2-6 11,-3-2 123,-4 0 12,-4-1 78,-3 2-101,-2 1-56,-1 3-45,-4 2-101,-3 3-22,-4 2-22,-2 2-168,1 1-146,-2 1-371,1 3-424,1 2-1021,2 3 2152,4 1 0,3-4 0,2-1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9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25981,'12'35'291,"-3"-1"-212,-9-9-35,-2 3 35,-2-1-1,-1 1 12,-1-6 55,1-4-33,2-6 56,2-6 191,1-3 67,0-3 22,0 0-168,0-3-189,0-4-91,0-6 0,0-4 0,4 0 0,0 1 0,4 3 0,0 2 0,1 3 0,-1 1 0,1 3 0,3 1 0,-1 0 0,1 2-270,1-1-615,0 1-493,0 0-852,1 1-7601,1 0 7935,3 0 1,-8 0 0,-1 0-1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39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 23941,'0'-4'2331,"0"1"-2096,0 3 79,0 0-247,-17 16 34,8-2 22,-13 14 23,14-7 0,1 2-34,2-2-45,1-2 56,3-3-100,1-3-23,0-6-67,0-3-101,2-3 67,4-1-67,1-7-57,5-3 24,0-8 100,0 0 78,-1-1 12,-1 3 11,-1 0 0,-2 4 11,-1 2 34,-2 4 0,0 2 45,0 3-1,-1 1 23,0 1 113,3 12-113,-3 0-34,3 9-33,-2-4-45,0-1 0,1-3-134,0-1-147,0-4-268,-1-1-527,0-4-649,0-1-3205,1-2 4930,-1 0 0,-1-1 0,0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4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26351,'7'40'470,"-1"4"-470,-6-23 34,0 3-23,0-16-11,0-3 33,0-4-21,0-1 66,0-3-44,1-2-23,3-6 11,1-1-11,3 0 34,0 3-34,0 2 1,-1 3-12,1-1 11,0 2-11,3-1 0,0 1 12,1-1 10,0 2 112,0-1 1,-2 2 66,-3 1-55,-1 0-12,-1 0 12,0 0-34,-1 0-22,-1 2-34,-2 2-56,-1 3-124,0 2-424,0 0-416,0-1-1154,0 1-7507,0-2 9625,2-1 0,-2-3 0,2-1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4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36 21521,'0'-1'3586,"0"-1"-2219,0 2-1054,-9 27-178,7-16-57,-7 22-22,9-24-56,4-3 0,3-3-89,4-2 33,2-1 0,1-6 56,-1-1 0,1-7 0,-2-2-56,0-1-101,0 1 0,-1 0 123,0 3 23,-2 3 22,-3 6 45,0 1 34,0 3 89,0 0 45,1 2 34,2 4 78,1 4 68,2 5-80,0 2-66,2 1-167,2 1-91,2-3 0,4-5-80,1-6-547,1-2-695,-2-3-1659,-4 0 2981,-4 0 0,-7 0 0,-3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6:50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24479,'7'-2'3283,"-2"0"-2700,-5 2-257,0 0-326,40-9 0,-11 5 0,34-8 0,-20 10 0,3 1 0,2 1 0,2 0 0,3 0 0,0 0 0,-1 0 0,-3 0 0,-6 0 0,-9 0 0,-12 0 0,-10 0-2029,-7 0 2029,-9 3 0,3-2 0,-3 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28671,'45'-23'0,"-7"5"0,-25 18-909,-1 3-1006,-1 3-3341,1 4 5256,-1 2 0,-4-5 0,-2-1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24547,'-6'3'2879,"1"-1"-2655,5-2-145,0 0-79,22 13-235,-8-10-1132,22 11-2511,-12-13 3878,3 2 0,-12-1 0,-2-1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6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13 133 21577,'0'-3'3048,"0"1"-2275,0 2-639,-4 52-43,2-22 21,-3 43 44,5-37-55,0-4-45,0-5 34,0-9-68,0-6 12,0-7 11,0-3-45,0-11 0,0-9 0,0-12 0,1-6 22,0-3-22,0 2 11,-1 0 0,0 3-11,0 3 0,-1 5 0,-1 7 23,1 5 33,0 6 45,1 4 134,0 2 56,0 1-10,1 1 10,3 0-22,2-1 89,6 0-78,5-1-134,4-1-89,3-2-57,17-2 0,-9 0 0,9-2 0,-14 2-920,7-5-469,-12 4-1547,1 1 2936,-16 7 0,-5 1 0,-2 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26720,'42'-3'-857,"-4"1"0,-23 2 0,-4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21723,'0'-4'3798,"0"1"-3237,-3 51 32,-1-20-66,-4 39-135,0-33-67,2-2-11,-1-7-101,5-6-90,-1-10-67,3-4-10,0-4-46,0-9 0,5-3 0,3-7 0,6-2-494,4 3-806,0 3-1389,2 3 2689,-1 3 0,-8 4 0,-2 1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99 26407,'56'-22'78,"-9"2"-78,-34 7 22,-5 0-10,-4 2 10,-4 3-11,-2 1 0,-5 5 68,-5-1 223,-2 3 80,-3 6 54,-1 4 180,1 10-323,-1 3-293,2 6 0,3 2 0,3 0 0,5-1 0,3-3 0,3-1 0,6-4-382,7-4-1915,9-8-4829,7-5 7126,5-9 0,-15 3 0,-2-2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28065,'-31'34'392,"8"-2"-178,27-15-214,2-1 0,-1 1 0,-1-2 0,-4 3 0,-5 1 0,-6 4 0,-10 2 0,-3 3 0,-3 2 0,1-1 0,4-3 0,5-5-259,5-5-1511,6-8-2017,3-4 3787,4-3 0,-1-1 0,1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28541,'-50'73'24,"10"-9"28,36-36-52,2-1-924,6-2-947,6-4-3588,8-8 5459,11-6 0,-13-6 0,0-1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17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57 26765,'-9'63'1233,"2"-6"-920,13-31-134,4-3-11,7-4-155,4-8-13,2-4 0,0-5 0,-1-8 0,-1-7 0,-4-9 0,-4-7 0,-5 0 0,-4 1 0,-4 2 0,-4 1 0,-5 2-125,-7 1-1006,-5 5-797,-2 3-5578,0 8 7506,-2 2 0,12 4 0,1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5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1 17016,'-60'0'2611,"7"8"-40,22 7-2280,-1 11-156,-2 5-135,0 7 0,2 1 1346,-2 26-1346,15-11 0,8-4 0,5 2 0,14 12 920,10 17-920,16-36 3199,6-14-3199,6-15 0,3-9 0,-1-13 435,-1-8-435,-4-11 147,-4-8-147,-4-6 0,-7-4 0,-6-3 0,-8-1 0,-6 1 0,-4 4 0,-6 4 0,-9 3 0,-20-13 0,2 15 0,-11-5 0,15 22 0,4 8 0,4 5 0,4 3-1177,6 7-594,5 0-2588,11 6 4359,9-3 0,-5-4 0,1-1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8:59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28671,'-9'80'0,"2"-21"0,-1 0 0,-5 24 0,4-27 0,0 0 0,-1 18 0,1-9-91,4-10-3058,2-10 3149,3-7 0,0-18 0,1-6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640 4 25051,'1'-2'3620,"-1"0"-3620,0 2 0,-28 58 0,0-2 0,-1 1 0,-3 5-725,1-6 1,-1 0 724,-5 8 0,-1 1 0,-4 5 0,0 2 0,0 0 0,1 1-513,2-2 0,2-1 513,5-6 0,2-2 0,6-8 0,4-1-330,-4 33-2673,12-21 3003,17-17 0,-3-25 0,5-10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28558,'84'-22'113,"-11"4"-113,-32 14 0,-9 3 0,-8 3 0,-7 7 0,-8 7 0,-5 10 0,-2 4 0,-3 5 0,-3 2 0,-2 1 0,-2 0 0,0-1-13,1-2-927,0-3-539,-1-4-2287,-2-2 3766,-6-2 0,8-10 0,-2-3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1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28671,'85'25'0,"0"-6"0,-14-19 0,2-2 0,-2-3-763,0-4-1624,6-1-6106,6 1 8493,8 4 0,-39 3 0,-9 2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573 0 27247,'-34'48'474,"0"0"1,-2 3 0,0 2-850,2-2 1,0 2 374,-2 7 0,-1 1 0,1 2 0,0 1 0,2 1 0,2 1 0,3-3 0,3 0 0,3-4 0,3 0-90,4-5 0,3-1-1670,-5 41-2520,10-15 4280,13-16 0,-3-29 0,5-14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2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28671,'82'-31'0,"0"8"0,-9 19 0,1 3 0,-1 1 0,1 2 0,2 0 0,-2 2 0,-7 0-214,-14 0-1444,-16 2-785,-17 4-7388,-11 4 9509,-13 5 1,2-8 0,-3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27886,'-40'37'392,"1"0"1,-28 32-393,38-21 0,5 0 0,4 2-214,3-1-492,2 0-538,6-8-795,3-11-3597,8-13 5636,9-9 0,-5-7 0,5-1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24659,'6'-3'3025,"-1"1"-2756,41 30-191,-15-9-78,37 24-190,-28-16-696,-4-1-862,-1-3-3406,-2-1 5154,-1 0 0,-14-10 0,-4-2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25129,'44'1'392,"-7"0"-392,-30-1 0,-1 0-90,0 0-246,-1 0 23,1 0-46,0 0 124,-1 2 202,-1 0-1,-2 2 34,0 0 0,-1-1-57,1-1 46,0 0 22,3-2 24,-1 0 177,2 0 91,-2 0 55,-1 0-89,-1-1-224,-1 0-45,1-2-224,1-1-459,1-2-1178,0 0-5142,-1 1 7003,-2 2 0,-1 1 0,0 2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4 25476,'2'-2'2947,"0"1"-2699,-2 50-248,-8-6 0,-3 48 0,-10-15 0,-3 4 0,-1-1-566,1-5-1027,5-9-2840,3-10 4433,6-8 0,6-22 0,1-7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4 21936,'0'-2'2868,"0"1"-2386,0 1-202,-44 51-78,24-20 101,-35 43-12,38-35-56,3 1 123,5-4-55,4-3-168,3-8-57,2-8-67,8-9 12,5-9-23,11-13-23,4-10 1,0-12-12,0-2 34,-4 1-11,-5 5 34,-3 8-23,-6 7 112,-3 10 11,-3 6 168,-3 16-89,-5 13-90,-7 17-12,-9 12-301,-17 34-415,11-21-673,-3 14-672,20-42-4358,5-16 6319,14-12 0,-8-10 0,7-4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24849,'-31'66'1972,"8"-5"-1557,16-21-68,4-3 112,3-5-100,7-6-214,2-9-33,11-8-112,4-9-33,5-11-214,5-7-503,0-10-259,-1 1-884,-2 3-5055,-3 3 6948,-2 5 0,-12 7 0,-4 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4 126 23941,'6'0'2622,"-1"0"-2398,34-8-156,-18-3-46,30-9-22,-28 0 0,-6 0 22,-5 4 1,-7 2 66,-4 5 158,-8 4-56,-5 3 89,-8 9-67,-3 7-23,1 10 45,-2 5-112,4 2 58,0-1-181,5-2 0,3-3 0,7-5 0,2-3-293,6-5-614,6-5-976,6-3-3304,9-3 5187,2-5 0,-11 3 0,-2-3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28087,'-11'27'584,"0"0"-584,6-3 0,-5 5 0,-6 3 0,-7 7 0,-9 3 0,-4 2 0,-2-2 0,4-8-841,9-10-750,9-10-2108,9-11 3699,10-18 0,-2 10 0,4-10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5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 25735,'4'-6'2565,"1"57"-2543,-4-16-22,1 46-112,-5-38-750,-1-2-751,-3-3-1884,-1-1 3497,-1-2 0,3-15 0,2-4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5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25690,'39'-52'-3318,"-2"11"3318,-15 37 0,-9 3 0,-2 1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5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26507,'-1'60'583,"6"-12"-359,10-41 34,6-3 11,1-4 11,0-6 45,-1-2-100,-6-8-225,-3-2 0,-8 1 0,-1 1 0,-11 4 0,-4 5-125,-13 3-972,-3 7-1122,-3 7 2219,3 7 0,13-5 0,4-1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13 22967,'-2'-7'2734,"1"2"-2252,-43 57-180,22-18-67,-33 46-22,37-33-45,4-3 57,7-4-80,3-7-33,2-6 0,2-9-89,6-8 10,4-6-33,9-11 11,3-10-11,2-11 0,-1-6 0,-4 0 34,-6 6 56,-4 9 201,-6 9-56,-1 8-168,-6 19 0,-7 12-67,-7 21-22,-9 10-202,-1 3-739,4-3-909,11-12-5243,10-20 7115,20-13 0,-8-13 0,7-2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6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26575,'-30'70'1176,"6"-9"-952,18-26 23,3-5-135,9-3-23,6-7-89,10-7 23,7-7-57,4-4-156,2-10-348,-1-2-213,-1-7-503,-3 2-943,-3 7 2197,-3 3 0,-12 4 0,-3 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6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57 202 27212,'67'-47'302,"-8"5"-101,-38 21-179,-2 2 39,-7 2-61,-5 1 7,-4 1-7,-2 3 92,-8 4-92,-6 4 112,-12 10 33,-5 11 68,-4 14-22,1 11-78,2 7-113,5 1 0,5-2 0,7-1 0,6-7-13,5 2-1017,6-20-919,7-2-4372,8-24 6321,9-14 0,-10 7 0,-1-6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7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 24916,'5'-2'2902,"0"49"-2431,-12-6-281,-4 47-11,-8-16-179,-3 2-11,0-2-246,2-9-819,4-11-807,6-15-2666,5-15 4549,6-11 0,-1-9 0,2-2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7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27729,'-13'64'272,"-1"0"1,4-13-1,-2-2-272,-6 6 0,-2-3-504,-6 16-627,3-9-1648,8-12 2779,6-14 0,7-16 0,2-9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25095,'-6'83'1513,"1"-9"-1199,7-32-11,7-6 33,6-9-112,9-11 11,6-8-45,1-16-44,0-9 67,-4-12-111,-7-8-102,-8 1 0,-7 0 0,-7 5 0,-8 5 0,-7 7-449,-7 9-1030,-1 5-2454,1 6 3933,4 9 0,8-6 0,5 5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8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27572,'-63'67'672,"8"-1"-482,34-11-10,5-2-123,7-8-57,5-9 0,3-10 0,7-11 0,4-7 0,9-15-57,6-12-89,3-13 12,-1-9 89,-4-1 45,-4 5 11,-7 7 67,-4 10-33,-5 10 112,-3 5-66,0 18-91,-8 11 0,-17 53 0,2-11 0,-9 27 0,16-33-80,8-13-984,3-14-706,18-17-1939,6-16 3709,16-17 0,-14 7 0,-3-6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26944,'-14'68'1177,"3"-12"-1076,11-41-34,6-4-67,4-6-157,6-2-112,4-3-179,1-2-381,2-3-314,1-2-639,1-2-3159,-1 1 4941,-1 2 0,-12 3 0,-2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144 126 22900,'32'-56'-45,"-7"8"258,-21 36 604,-4 5-21,-7 5-1,-5 5-189,-7 6 10,-3 10 12,-3 9-91,0 9-100,0 4-135,1 2-233,4-1-69,6-5 0,6-5 0,5-6 0,7-5-225,5-5-559,6-6-807,5-3-1244,1-5 2835,2-5 0,-10 2 0,-1-3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8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24379,'3'0'3081,"1"39"-2711,-8-4-102,-2 39-212,-7-9-56,-2 3-268,-2-3-640,3-6-784,2-14-2701,5-14 4393,5-15 0,2-9 0,0-6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9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 24569,'3'-1'2734,"-1"0"-2734,-7 56-89,1-22-394,-5 48-940,2-37-2196,3-3 3619,2-8 0,2-15 0,0-8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96 24916,'-9'62'1289,"1"-9"-1143,13-34-34,3-5 0,8-7 78,4-3-123,4-10 56,1-8 124,-1-9-56,-4-9-57,-5-3-100,-7 0 22,-4 3-56,-4 3-157,-3 7-280,-5 7-717,-5 8-2264,-3 3 3418,-3 5 0,9 0 0,1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0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27135,'-42'72'504,"0"3"-504,3 0-22,-2 6-169,3 2-784,8-7-1008,14-14-3787,14-21 5770,21-20 0,-10-12 0,10-9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26474,'36'-8'67,"-4"-4"-56,-13-17 79,-4 5 78,-3 7-90,-3 8 113,-1 6 67,-2 12-113,-1 6 23,-1 11-168,-2 6-22,-1 1-180,0-1-717,3-3-1131,4-5-7781,7-4 8336,5-4 0,-8-8 0,0-3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0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25588,'-74'59'1872,"10"-3"-1446,33-13-135,7-5-101,9-6-11,8-9-156,4-9 22,11-7-45,8-6-79,10-9 23,4-3-22,-3-4 78,-6 4 0,-7 5 0,-8 4 89,-3 6-55,-4 10-12,-6 9-44,-4 14-12,-6 3-346,1 1-595,2-4-673,6-7-2251,3-11 3899,9-9 0,-3-6 0,3-4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25364,'-42'77'146,"7"-9"-1053,20-33-1973,5-6 2880,6-7 0,2-11 0,2-6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25342,'-23'62'1804,"5"-9"-1389,16-28-12,2-5-157,5-3-78,5-5-78,9-5-90,5-4 0,3-4-269,0-9-414,-1-5-538,-3-8-1200,-5-2-7410,-4 1 8997,-5-1 1,-4 12-1,-3 3 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27998,'42'54'201,"-4"-9"-279,-17-35-292,-4-3-605,-1-3-1310,-2-4-7546,0 0 8053,1 0 0,-8 0 0,1 0 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1 214 26575,'30'-42'173,"0"0"1,25-30-40,-12 46-123,-3 7 45,-5 10 12,-4 5-34,-5 7 22,-4 10-11,-5 10-1,-4 13 102,-4 7-112,-1 3 122,-3 1 102,0 0-34,1-3 112,1-2-189,2-4-147,4-1 0,2-4 0,6-4 0,5-8 0,8-9 0,6-10 0,8-17 0,5-11 0,0-11 0,-4-3 0,-8 4 0,-10 8-91,-7 7-4604,9 5 4695,-4 9 0,-4 1 0,-9 6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2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28412,'97'-20'224,"-3"3"-213,-22 11 13,-5 3-24,-14 1 0,-15 2 0,-13 3 0,-12 5 0,-7 6 0,-4 10 0,-4 9 0,-9 10 0,-7 13 0,-12 9 0,-4 7 0,-2 3 0,1-2 0,4-6 0,3-7 0,7-9 0,5-8-1872,8-12-3417,5-11 5289,12-11 0,-7-6 0,8-3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10 148 24659,'-5'-2'3406,"0"0"-3104,5 2-22,0 0-280,33-6-56,-10-1-470,27-8-628,-18-1-1065,-3-3-7518,0-4 9737,1-5 0,-14 13 0,-2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 25039,'-4'-1'3003,"-17"44"-2555,8-4-267,-16 43-181,10-13 0,0 3 0,3-2 0,4-6-1177,3-8-1188,5-11-5142,2-7 7507,6-8 0,-3-14 0,3-4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3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27684,'67'-8'470,"-5"1"-514,-24 7-236,0 2-280,-2 4-550,-3 4-1064,-9 5-4896,-10 6 7070,-8 6 0,-5-12 0,-1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3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52 25599,'-2'0'2880,"1"0"-2688,1 0-192,36 0 0,-9 0 0,32-2 0,-19-4-1121,1-3-1558,-1-3 2679,-2 0 0,-17 6 0,-6 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23728,'-59'2'1199,"7"3"-840,32 5-113,-3 5-21,0 3 89,2 4-191,3 1 0,6 0 0,4-1-22,5 3 168,3 1 22,7 4-66,5-1-69,11-4-144,4-8 21,7-8-33,5-14-11,2-11 11,0-10-22,-4-7 22,-7 0 44,-6-4-44,-10 15 56,-6 0 34,-5 17 201,-5 5-112,-11 17 12,-8 13-23,-12 19-123,-2 5-3437,5 0 3380,13-7-256,8-9-360,10-10-347,11-11-414,10-7-1165,16-14-6826,12-15 10228,7-13 0,-24 10 0,-5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31 150 26866,'-17'65'1344,"3"-11"-1052,23-35-123,5-7-169,12-5 0,6-5 0,2-8 0,2-3-13,0-7-289,-1 2-359,-5 0-202,-2 4-290,-3 2-192,-4 0-684,-3 2-10,-3 1 1815,-4 2 224,-3 2 1423,-2 1 168,0 0-526,0 1-393,4-1-202,4 1-234,7-7-79,6-5-34,5-8-78,-1-4-45,-1-2 0,-5 0-145,-3 0-2,-6 0-21,-7 5 168,-4 4 11,-4 6 1,-8 6 88,-5 3 181,-12 10 33,-8 6 145,-3 13 23,-3 6-79,2 5-22,6 1-123,8 1-124,8-2-111,7 9-68,9-16-358,10 1-763,11-20-1209,11-7-7456,6-4 8053,6-7 0,-20 4 1,-4-3-1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26911,'-3'16'605,"4"1"-258,17-2-33,-6 3-23,-4 4-88,-5 6-203,-10 4 0,-5 5 0,-11 0 0,-3 1 0,-2-3 0,2-2 0,3-6-517,5-6-771,6-7-1009,4-7-7534,4-3 9692,2-5 0,2 1 0,0-1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27561,'-16'86'543,"5"-29"0,-1-2-543,-4 16-101,-4 22-582,7-32-471,0-7-1322,4-8-6993,1-9 9469,3-10 0,3-13 0,0-6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6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26418,'58'-58'-2185,"-7"10"-1155,-20 41-6491,-4 3 8703,-2 4 0,-13 0 1,-3 0-1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26395,'-59'39'1087,"9"-1"-851,35-9-57,6-1-78,4-3-57,3-6-44,4-7-123,7-5-78,7-6-191,9-13-57,5-5 46,-2-9 246,-4 1 157,-8 8 123,-5 8 168,-5 6 192,-4 8-2,-1 8-78,-1 9-123,0 9-156,0 2-124,3 1-12,5-3-872,7-4-898,7-4-3002,12-5 4784,7-3 0,-15-8 0,-3-2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25174,'-76'58'1669,"12"-2"-1298,38-12-125,7 2-89,5 1-146,7 1-11,5-3-213,5-4-751,12-7-750,13-8-4292,18-6 6006,15-9 0,-26-5 0,-2-4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7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24827,'-64'44'1871,"13"4"-1546,35 3-22,14 1-79,24-1-68,17-9-32,23-10-102,13-16-22,5-9 0,-3-14-34,-10-6 34,-15-9 23,-17-5-1,-18-4 34,-9-4-45,-20-1 1,-7 0-12,-18 5-12,-8 6 1,-7 11-90,-1 7-167,3 7-349,5 8-693,15 5-1671,13 5-2510,18-1 5491,21-3 0,-10-6 0,8-3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26384,'-48'14'482,"9"-2"-381,47-5 11,4 2-68,7 1-21,3 2 89,-1 2 34,-3 3 100,-4 4 68,-8 3-34,-2 4-90,-15 4-66,-6 3-102,-13 1-22,-5 1-370,0-3-593,5-4-661,6-5-1963,9-7 3587,8-5 0,4-7 0,3-3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18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37 21174,'0'-7'4000,"0"1"-3249,0 6-191,-14 45-168,10-23-134,-10 34-179,13-38-23,3-6-56,8-7-34,7-4-168,9-12-67,5-6 23,2-10-79,-1-3-56,-4 2 258,-5 3 123,-8 5 22,-6 6 57,-4 7 66,-2 3 79,-3 4 90,0 8 44,0 4 1,0 9 11,0 3-34,0-1-101,3-2-101,5-1-78,9-2-33,7-1-23,6 0 0,1-1-168,3-1-359,5-2-56,4-1-1120,6-2-3316,1 0 5019,-5 1 0,-19-6 0,-10 1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21936,'82'0'2028,"-9"1"-1737,-24 4-44,-8 3-113,-6 3 79,-10 0-90,-9 2 146,-8 0 157,-7 5-67,-13 6 44,-8 6-67,-13 6-134,-3 4 168,-6 1-157,2 0 33,-2-1 135,2-1-180,3-1 46,5-4-201,3 2-46,7-4 0,4 2 0,6-4 0,6 0 0,3-4 0,11-1 0,6-5 0,33-4-472,-2-9-884,25-16-1086,-9-12-7389,3-14 8832,-2-1 0,-27 15 0,-10 6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27034,'71'-37'426,"-8"5"-728,-27 18-539,-5 3-784,-5 3-2398,-5-1 4023,-2-1 0,-9 5 0,-2-1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 23135,'1'-3'3529,"-7"43"-3035,1-6-158,-6 39-202,4-18-112,0 2-514,-3 21-707,1-22-1883,-1 10 3082,3-27 0,3-19 0,1-4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1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24871,'0'-7'2824,"39"-12"-2342,-1 8-213,41-13-225,-5 6 24,3 2-68,-1 0-68,-8 3-234,-11 3-516,-12 3-425,-11 2-1032,-9 3-7556,-9 1 8387,-7 3 0,-5-1 1,-4 1-1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1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28233,'91'-26'-3507,"-22"8"-1244,-4 9 4751,-26 8 0,-17 1 0,-7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77 23768,'-56'57'718,"13"-6"240,40-27-722,10-3 364,9-5-230,14-7 174,11-5-242,6-7 12,-1-8 389,-7-4-545,-10-7-158,-16 1 0,-6-1 0,-13 0 0,-4 0-550,-7 1-660,2 0-1749,5-1 2959,6-5 0,4 12 0,0 1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2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26709,'45'-27'258,"0"0"0,36-17-247,-33 27 79,-5 6-34,-6 5 168,-8 4 0,-8 3-34,-8 7 135,-7 8-112,-5 14-100,-13 11-113,-7 14 0,-18 9 0,-3 6 0,-3 1-24,5-7-1040,8-12-1076,12-14-3194,9-14 5334,8-13 0,1-6 0,1-5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2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27123,'86'-35'213,"-37"16"1,-4 2-573,-1 2-627,7-3-1109,-24 8-7736,-2-1 8960,-2-2 1,-9 5 0,-4 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26317,'-14'52'375,"1"-1"0,-11 45-375,10-32-134,1-4-773,4-5-1144,3-8-7780,4-12 9820,8-12 1,-4-11 0,3-7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2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25824,'-25'76'1524,"3"-6"-1524,6-22-34,4-1-571,3-4-796,4-6-2386,3-8 3787,11-10 0,-7-10 0,7-6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25679,'60'-24'33,"-7"6"-515,-22 16-818,-3 2-2969,-1 5 4269,-5 6 0,-10-4 0,-4 2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3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53 25645,'-3'0'2633,"0"0"-2409,3 0-146,37 3-78,-10-2-336,34 1-627,-18-7-1480,8-5-7388,5-3 9129,9-2 0,-27 6 0,-6 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3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25757,'-22'70'268,"-1"-1"1,6-14 0,1-3-470,-16 41-786,19-38-1802,6-15 2789,17-16 0,-7-12 0,8-9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3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22 23213,'0'-4'2162,"0"0"-1960,-35 48-22,20-21-46,-24 33-89,33-36-45,3-9-89,8-4 55,11-15-156,15-10-91,16-14 12,8-6 45,2 4 224,-8 11 22,-11 8 158,-11 10 144,-12 3 13,-8 7-23,-4 6-34,-3 12-191,-6 8-89,-2 7-224,-3 3-1031,3 1-3798,4-3 5053,10-6 0,-4-15 0,4-8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25623,'-59'78'1243,"10"-7"-986,34-30-10,7-5-67,5-8-46,8-10-89,9-9-45,12-17-11,12-12-79,5-15 79,-1-4 11,-7 5 22,-8 10 34,-11 11 67,-8 8 113,-6 16-35,-13 12-10,-6 16-57,-10 10-134,-2 3-34,2-2-537,5-9-897,11-12-1367,10-13-6996,21-14 7888,12-18 0,-7 7 0,-3-6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4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25521,'-23'77'1580,"5"-11"-1131,16-40-237,10-9-122,5-7-45,12-6-45,4-4-235,4-7-438,2-4-728,-2-5-851,0 0-5434,-4 3 7686,-1-1 0,-12 8 0,-5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110 124 24894,'71'-41'571,"-14"5"-212,-41 20 212,-9 1-67,-3 6-21,-9 3-69,-9 6 34,-8 12-67,-12 9-335,-5 16-46,-1 8 0,2 1 0,6-3 0,10-9 0,9-8 0,7-10-1323,12-8-930,11-4-3730,14-4 5983,14-6 0,-19 4 0,-2-4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5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27225,'21'29'459,"-2"-2"-201,-3-13-23,-3 3 34,-5 3-44,-4 4-225,-4 3 0,-6 5 0,-4-1 0,-8 2 0,-4-2-113,0-4-1086,3-6-863,5-10-3383,6-4 5445,11-21 0,-1 11 0,3-11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27942,'-15'91'604,"-1"-4"-604,-1-24-403,-3 2-325,0-6-1042,0-3-2701,4-11 4471,5-9 0,6-18 0,3-8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5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19022,'48'-21'0,"-10"5"0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5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24053,'-24'68'2611,"5"-8"-1983,14-30-158,3-5-66,3-7-12,9-7-279,6-6-113,10-5 0,3-10 0,-1-5 0,-5-9 0,-5-4 0,-6-2 0,-7 0 0,-3 3-203,-11 4-1444,-5 7-1826,-13 8 3473,-5 9 0,12 0 0,2 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25028,'-33'80'1390,"4"-8"-1077,15-29-44,4-8-235,6-10-12,3-11-11,4-8 1,6-10 32,7-8-44,7-5 23,4-7-11,4 4-12,-2 3 0,-3 8 11,-6 4 11,-6 4 113,-5 4-12,-5 7-78,-2 8-45,-2 7-247,-2 4-459,2-1-1008,-2-2-3508,10-7 5222,6-8 0,-3-6 0,2-5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6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22048,'-2'-4'3081,"1"1"-2498,1 3-258,-21 45-179,16-22 10,-15 33-55,30-38 34,6-8 21,12-5 12,4-6 34,2-8 11,-3-4 34,-6-7-12,-10 0-45,-7 2-100,-9 3-90,-12 3-235,-9 5-180,-8 3-582,0 3-1446,4 1 2443,7 6 0,9-4 0,5 4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6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13 24491,'2'-7'2285,"0"2"-1926,-2 62-146,0-18-45,0 49-22,1-34-113,4-5 23,2-5-56,3-11-11,-1-8 0,-1-10 11,-5-7 0,-1-5 0,-6-3 0,-8 0 11,-9 0 45,-11 0 0,-3 4 146,-3 7 22,1 7-79,3 5 57,5 1-180,6-1 2,6-2-24,5-2-57,7-1-481,2-2-683,9-1-1491,12-4 2712,15-2 0,-11-6 0,0-2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27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9 114 23023,'0'-3'3316,"0"1"-2744,-5 42-135,4-19-123,4 31 55,10-34-89,10-4 67,3-8-334,1-3-13,-4-11 0,-2-6 0,-8-14 0,-6-7 0,-4-4-528,-9-1-749,-6 4-964,-10 8-7590,-11 8 9260,-8 10 1,17 6 0,1 4-1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2 25847,'-66'-1'952,"5"9"-706,24 22-66,-1 8-23,2 5 55,3 4-111,4 1 22,8 1-55,8 1-35,7-4-44,15-2 11,9-5 0,15-9-11,9-8 33,6-11-22,2-7-11,19-37 0,-19 2 0,10-32 11,-29 10-23,-8-5 46,-10 0-46,-7 4 1,-9 6-471,-25 5-101,2 21-594,-18 7-515,16 25-6757,7 6 8460,10 9 0,6-11 0,5-2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28558,'-3'58'37,"0"1"1,-1-1 0,-3-3-38,-19 22 0,2 0 0,5-8-237,9-10-5560,5-10 2805,16-14 3206,6-12 1,-2-12 0,0-7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28 24121,'63'-18'1299,"-13"8"-1085,-38 22 43,-8 8 23,-6 9-56,-9 5-145,-7 3 44,-7 2-3414,-2 3 3436,-2 4 158,1 2-23,1 3-11,2 0 67,5-4-168,7-4-67,6-9-101,4-5 11,11-7-44,6-5 3324,12-4-3784,7-7-415,5-2-851,4-7-2129,2-9 3888,0-5 0,-19 3 0,-6 2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23863,'1'-6'2790,"-1"0"-2577,0 6-213,37-6-67,-15 2-740,30-6-851,-24 1-3149,-1-3 4807,1-5 0,-14 7 0,-2 1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25207,'-15'72'1312,"1"-6"-1312,9-24-23,-1-1-885,2-2-2319,0-6 3227,3-6 0,1-12 0,0-6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2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4 131 24099,'-2'-5'2341,"1"2"-2050,42-17-167,-6 6-102,38-16-44,-16 12-79,-2 2-448,-6 5-370,-9 3-650,-9 4-3618,-8 3 5187,-3 1 0,-11 0 0,-2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2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53 21835,'-3'0'2902,"1"0"-2611,2 0-291,39-11-56,-10 2-605,33-8-2431,-20 9 3092,-6 3 0,-16 2 0,-6 3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11 23930,'-42'63'1715,"9"-7"-1413,28-26 113,4-4-12,11-4-123,7-7 90,13-6-168,4-5-3493,1-8 3526,-1-10-45,-8-6 1,-9-9-158,-8 0-10,-6 2-46,-11 3-55,-3 7 2932,-7 4-3773,2 5-1187,5 1-7725,5-1 9417,10-8 0,-3 7 1,5-1-1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25880,'64'-40'1243,"-6"7"-1164,-22 22-67,2 2 88,-2 5-77,-4 1 89,-6 3 101,-8 9 89,-9 7 112,-5 13-167,-11 10-201,-7 6-46,-10 4 0,-4 0 0,0-2-13,3-3-580,2-4-483,6-6-974,7-8-4091,5-9 6141,10-9 0,-4-5 0,3-3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23740,'1'-6'2387,"0"1"-2175,-1 5-212,48-3-179,-22-3-482,38-5-796,-35-3-2890,-3-4 4347,0-2 0,-13 8 0,-1 2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25252,'-17'48'465,"1"1"1,-14 40-388,14-41-78,1-2-482,5-8-829,4-10-3193,7-12 4504,12-9 0,-7-6 0,6-1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25779,'-20'67'359,"3"-7"-695,9-24-427,3-4-984,3-6-8084,3-5 9490,8-10 0,-6-5 1,7-6-1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25107,'57'-8'-1412,"-7"3"-3933,-31 12 5345,-5 5 0,-7-3 0,-5 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3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25645,'80'-8'-2689,"-5"2"2689,-24 2 0,-21 1 0,-7 3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24535,'-16'53'-60,"0"1"1,1-3-1,4-4-1217,2 17-2634,5-8 3911,3-7 0,1-24 0,0-10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4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23560,'-19'66'415,"3"-12"-370,16-35 11,7-10 0,5-4 23,9-7 21,6-5-32,1-3 66,4-2 23,-2 3 44,-1 5 57,-5 2-68,-5 4-66,-7 6-57,-5 5-67,-3 6-90,-1 4-951,8 1-5840,8-3 6881,17-7 0,-16-6 0,3-6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24748,'-61'43'1211,"11"0"-1032,29-1 22,6-2 46,5-1-46,5-9 1,2-5-90,3-11-90,10-7-22,6-12-89,16-12-90,7-11 33,5-6 124,-4 2 22,-8 8 44,-10 11 124,-12 7 102,-6 10 43,-9 11 35,-9 12-124,-10 13-202,-8 8-22,-2 0-325,5 1-571,7-7-1188,10-10-3003,13-12 5087,15-11 0,-6-7 0,5-2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26362,'-6'49'235,"8"-11"-313,10-34-202,8-4-191,3 0-347,0 0-672,-1 0-2948,-2 0 4438,1-3 0,-10 2 0,-1-1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119 156 24099,'57'-43'-897,"-10"3"852,-31 16 45,-6 4 919,-5 4-224,-5 8-102,-11 4 91,-6 12 22,-14 8-45,-5 14-123,-2 8-113,0 3-156,5-1-245,7-6-24,10-6-147,8-8-458,10-7-616,13-7-695,11-3-1703,13-3 3619,26-13 0,-34 10 0,10-10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 21880,'0'-2'3877,"0"1"-2208,0 1-1377,-14 13-46,10-1-22,-10 13-67,13-3 22,0 1-32,-1 1-147,-2 2 0,-5 1 0,-1 0 0,-3-2-617,1-4-1008,3-6-2521,4-7 4146,3-8 0,2 0 0,0-2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5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26866,'-3'98'717,"-4"-5"-717,-7-22-235,-2-4-449,0-10-1064,4-10-4022,4-14 5770,5-12 0,2-11 0,1-6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6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10406,'0'0'0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6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20591,'2'0'4090,"0"0"-3452,-2 0-77,-5 47-57,4-25-134,-2 37-157,10-38 45,3-5 44,7-4-22,3-6 90,3-4-101,1-12-157,0-7-45,0-9-67,-7-4 33,-4 2-33,-7 4 0,-4 5-44,-12 7-102,-5 5-336,-14 5-661,-4 3-1804,-4 7 2947,1 5 0,16-3 0,5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6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 22126,'7'-2'3553,"-2"0"-2937,-19 54-202,0-9-22,-14 50-44,5-22-135,2-2-57,5-6-144,8-10-1,5-14-22,4-11-23,7-13 34,4-8 0,10-11-45,3-8 0,3-6 23,2-7-12,-2 1 23,-2 4 0,-4 5 11,-3 5 22,-4 6 34,-5 3 23,-2 1-34,-1 0-34,-2 0-11,6 0-11,3-2 11,5-3 0,4-5-12,-1-1 12,-4 2-33,-5 5-46,-5 3-111,-2 5-270,-2 3-503,2 4-998,5 1-7870,3 0 9232,7-3 1,-11-4 0,2-3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28 26071,'-16'69'896,"6"-13"-661,20-39 23,6-8 11,7-1-34,3-6-56,-2 0-78,-1-7 11,-3-5-67,-3-8-34,-4-7 23,-5-2-23,-3-2 11,-5 3-22,-6 4-45,-4 6-111,-7 7-236,-1 5-314,0 4-739,4 7-2769,4 2 4214,5 5 0,2-6 0,3-3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6 24255,'0'-3'2925,"0"1"-2477,-5 49-123,2-17-90,-3 39-123,3-31-90,2-6-10,1-6-24,1-7 1,1-7-56,1-6 0,0-3 67,-2-3 22,0 0-11,-2-2-11,-7 0 0,-8-1-11,-11 7 11,-5 10 34,-3 8 33,3 7-11,4 1-11,5-3-34,6-2-11,6-5-56,5-2-470,3-5-472,9-3-1153,10-5-7680,11-3 9288,14-2 1,-18 0 0,-1 0-1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41 120 26507,'-16'68'1244,"4"-11"-885,17-39-57,7-5-43,7-7-259,8-3 0,1-9 0,0-8 0,-3-10 0,-4-8 0,-7-6 0,-6 1 0,-5 0 0,-7 3-35,-9 8-783,-8 6-358,-9 9-886,-2 6-7769,-3 10 9596,1 10 1,15-6 0,4 5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9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74 24076,'-3'-3'3003,"0"1"-2633,3 2-101,0 0-101,45-18-146,-11 8 12,40-13-34,-23 13 33,-4 5 46,-8 3-79,-11 2 179,-10 6 34,-8 7-57,-6 11-87,-3 9-69,-4 6 0,-4 3 0,-5 2 0,-5-2 0,-1-2-819,-1-4-1086,3-4-1972,2-1 3877,5-4 0,4-12 0,3-4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3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28671,'48'-15'0,"0"1"0,44-11 0,-27 13 0,1 1 0,-3 0-203,-5 0-2441,-5-2-7187,-2-1 8218,5-3 1,-25 7-1,-3 2 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26048,'93'-35'661,"-14"8"-504,-42 26 135,-16 16 21,-10 12 34,-21 18-167,-8 12-124,-12 1 33,0 0-55,3-6-1,7-6 158,2-2-34,4-5-44,2-3-113,2-3 0,5-6 0,1-4 0,4-6 0,12-5 0,7-6 0,15-3 0,10-11 0,5-6-920,2-10-402,-3-3-1132,-5 2 2454,-1-6 0,-21 17 0,-2-2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27180,'82'-28'-572,"-9"7"-817,-38 17-1749,-5 2-6693,-7 2 8470,-6 0 1,-8 0 0,-3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6 23000,'0'-3'3563,"0"1"-3003,0 2-234,-18 43-214,10-13-56,-14 38-3448,14-25 3089,0 0-1030,-1-2-3654,-1-3 4987,0-1 0,3-18 0,1-4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27045,'75'-31'572,"-3"2"-583,-15 14-303,-2 0-538,-5 1-571,-5 3-1030,-9 3-3823,-7 3 6276,-13 3 0,-8 2 0,-5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26989,'68'-10'101,"-5"0"-493,-16 4-841,-2 0-1120,-3 3-7478,-5 1 9434,-3 2 0,-17 0 1,-4 0-1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0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61 24771,'-54'59'1647,"11"-3"-1244,35-23-33,4-1-90,15-9 34,9-8-23,18-8-22,7-17-146,1-8-78,-6-13-12,-14-4 1,-11 3-34,-9 4-67,-6 8-829,0 2-1031,-1 0-7904,3-2 9355,13-6 1,-9 11 0,8 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1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26485,'69'-30'582,"-5"4"-526,-28 15-44,-2 5 11,-8 3 77,-5 4 326,-7 9 100,-8 8-190,-3 12-211,-7 8-125,-6 7 0,-8 4 0,-5 2 0,-4 2 0,2-3-965,5-8-1388,7-10-4090,8-11 6443,4-11 0,1-7 0,0-3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27718,'77'-21'-2298,"4"-5"270,-47 10-3955,6-7 5983,-18 5 0,-11 7 0,-3 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1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2 22081,'-1'-2'3934,"-26"48"-3397,10-8-111,-24 43-213,17-20-157,1-2-56,3-4-303,6-10-380,7-11-919,3-12-3172,9-12 4774,11-19 0,-7 6 0,5-9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24547,'-8'61'-1502,"2"-8"-3383,2-26 4885,1-6 0,3-8 0,0-7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1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25163,'79'-30'628,"-7"8"-729,-26 17-337,1 3-592,-1 1-1861,-4 1-6940,-7 1 9243,-9 5 1,-12-3 0,-6 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28278,'69'-27'-2925,"-9"6"-4885,-31 20 7810,0 1 0,-13 0 0,-3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25656,'-46'86'-1244,"9"-7"-2163,27-34-6424,6-6 8961,15-8 0,-8-16 0,7-6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3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24020,'-34'59'919,"8"-14"-830,24-38-10,2-5 156,9-2-22,4-7-89,12-2-24,2-4-10,2 5-34,-4 4 67,-3 5 45,-5 10-45,-5 5-44,-4 11-79,-5 3-146,-2 1-807,-1-2-3562,5-4 4515,7-8 0,-5-8 0,4-6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3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24838,'-29'54'448,"0"-1"0,2-2 1,3-3-158,-2 15 67,6-5-44,6-6-67,7-12-12,4-12-190,11-14-23,9-15-22,16-21-190,13-17-12,6-17 0,1-6 168,-5 4 34,-12 11 0,-13 12 191,-11 18 0,-7 9-23,-5 20 33,-8 12-44,-6 21-67,-12 11-90,-3 5-504,-9 22-729,16-28-996,1 6-7375,21-43 9604,16-10 0,-9-7 0,8-3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24625,'-40'77'2566,"6"-6"-2163,21-26 68,5-6-90,10-11-156,11-10-225,7-9 0,11-6 0,4-6-248,-2-6-816,0-3-594,-3-3-2869,-1 2 4527,-1 4 0,-13 4 0,-4 3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4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1 277 25207,'80'-40'550,"-8"3"-696,-31 9-179,-4-2-34,-9-1-145,-7 0 460,-12 3 44,-4 5 459,-5 7 123,-7 7 80,-4 6 111,-10 16 90,-3 11-169,-6 18-435,-2 12-259,-1 2 0,4-1 0,6-5 0,9-8 0,7-7 0,7-11-640,9-6-828,6-9-1042,10-4 2510,3-6 0,-12 0 0,-2-1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26821,'-7'98'925,"2"-45"0,-1 2-925,-4 2 0,0 1-764,-2 5 0,-2 1 764,-1 1 0,-1-1 0,0-2 0,-1-1 0,1-6 0,0-3-717,-11 38-1872,7-22-7242,6-17 8252,3-16 0,5-16 0,2-9 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5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1866 23202,'15'-49'414,"0"-1"1,1-4 0,1-2-214,1-8 1,0-2-480,0-6 0,-1-1 395,-2-3 1,-3-2-219,-1-1 0,-1-2 280,-3 0 0,-1 0-499,-1 0 1,-1 1 447,-1 5 1,-1 1 73,-1 5 0,0 3-24,0 9 1,-1 4 314,0-30-34,0 24-33,6 20-426,4 14 656,7 8-656,6 6 0,12 4 0,15 1 0,26-2 0,-26 4 0,3-1 418,12 0 0,2-1-418,9 0 0,2 1-600,6 1 0,1 1 600,2 0 0,0 1 0,0 1 0,0 1 0,-4-1 0,3 2 0,-9-1 0,4 2 0,-4-1 0,14-1 0,-1 0 0,-13 1 0,4 1 0,-6-2 0,6 0 0,-4-2 0,-2-1 0,-2-1 0,-8-1 0,-4 0 0,36-8 0,-23 2 0,-36 6 0,-10 0 513,-21 4-513,-2 0 1425,1 0-1425,-2 0 0,1 1 0,-1 0 0,0 0 0,-2 4 0,2 36 0,-2 6 0,0 45 0,-2 4-119,0-38 0,0 2 119,0 7 0,0 2-392,0 3 1,0 1 391,0 3 0,0-1 0,0 0 0,-1-2 0,-1-3 0,-2 1 0,-4 16 0,-2-1 0,1-26 0,-1-2 0,-4 12 0,0-4-15,-7 4 15,0-13 0,-1-10 0,-2-10 219,-7-7-219,-49-1 0,-3-11 60,17-6 1,-4-3-61,5-3 0,-1-2 0,-5 0 0,-2-1 0,-1 0 0,0-1 0,2-1 0,1-1 0,5-4 0,-1-5 0,-22-10 0,0-4 0,19 5 0,0-2-415,-20-8 0,0 3 415,23 10 0,2 4 0,3 3 0,1 1 0,4 4 0,2 1 0,-40 5 0,17 5 0,19 3 0,17 2 0,18 2-1117,14 0-3690,6 5 5033,6 0 0,-2-8 1,2-2-1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27034,'-21'50'250,"-1"1"0,1-1 1,0-4-150,-13 18-57,2-3-10,6-9-34,8-12-11,9-11-45,5-12 22,13-10 23,6-5 11,14-12 0,7-6 0,4-9-11,4-1 0,-1 2 11,-1 4 0,-3 3-12,-4 6 24,-6 5 21,-7 3 34,-7 3 101,-7 10-56,-5 6-67,-2 13-45,-1 5-224,-1 1-908,1-4-1108,8-6-4024,10-10 6264,14-8 0,-10-6 0,-2-1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6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19 25487,'-38'72'1166,"13"-11"-852,41-40-23,13-6-33,14-7-23,9-4-100,0-12-91,-1-6 35,-9-11-34,-11-5-34,-15-1 34,-8 2-45,-18 5-101,-10 3-123,-15 10-179,-6 5-214,1 9-503,8 6-1166,11 5-7545,11 3 8624,16-5 1,-3-4 0,6-6-1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26955,'15'84'521,"-12"-29"1,-4-1-399,-7 12-101,-5 17-22,10-36 0,12-12-157,3-11-44,7-12 111,-3-6 90,-5-4 23,-6-5-12,-3-3 22,-11-4 35,-6-1-1,-12 5 22,-6 3 35,-4 8-46,-2 6 0,2 7-78,4 5 0,6 1-78,7-1-381,8-1-471,6-1-1244,12-5-7657,16-5 9089,18-6 1,-12-5 0,0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6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125 207 26026,'-36'75'1960,"10"-11"-1534,22-36-167,12-8-259,8-9 0,15-7 0,7-10 0,4-10 0,-3-11 0,-7-12 0,-8-5 0,-12-5 0,-6 0 0,-10 2 0,-6 4 0,-11 7 0,-9 9 0,-9 10-1570,-7 9-1208,-4 7 2778,-3 11 0,23-7 0,6 6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26933,'40'-13'1738,"5"-1"-1738,10-4 0,7-1 0,5 0 0,-1 3 0,-6 3 0,-6 5 0,-9 3 0,-4 3 0,-9 2-942,-3 0-492,-9 3-1457,-7 5 2891,-7 6 0,-5-4 0,-1-1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8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23489,'-27'43'196,"0"1"0,-18 31 176,27-36-1839,7-7-4334,6-5 5801,2-7 0,3-9 0,0-4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8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26071,'7'78'862,"3"-7"-828,4-30-34,0-4-773,1-6-1311,2-10 2084,3-10 0,-8-6 0,-1-5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26720,'69'-6'-101,"-5"-5"-1053,-24-7-2723,1-8 3877,-2-4 0,-18 11 0,-4 4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25577,'-26'78'1356,"4"-5"-1289,13-23-67,1 3-213,5 0-1031,0-2-2823,9-8 4067,12-15 0,-8-13 0,8-11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47 24860,'-7'-2'2634,"2"-1"-2231,5 3 246,0 0-524,33 1-125,-5 0 0,31 0 0,-14 0 0,1-1 0,-4 0 0,-5 0 0,-6 0 0,-7 0 0,-5-2 0,-6 1 0,-2-1 0,-3-1 0,3-1 0,-3-1 0,0-2 0,-3 1 0,-3 0 0,-2 2 0,-8 0 0,-3 3 0,-9 0 0,-5 3 0,-3 7-3392,-4 6 3392,-3 10 0,-7 7 0,-29 29 0,19-11 0,-15 19 0,36-24 0,11-6 0,10-7 0,6-8 0,3-6 0,1-1 0,6-5 0,4 2 3392,12-7-3392,4-3 0,6-2 0,3-2 0,0-6-976,0-6-1018,-1-11 1994,14-19 0,-24 20 0,5-6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27785,'88'-38'886,"-8"7"-886,-35 16 0,-5 5-640,-10 4-727,-7 4-1468,-3 2 2835,-3 0 0,-7 0 0,-3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4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27953,'-6'98'718,"1"-10"-718,1-38-181,2-4-580,0-8-1065,1-6-2690,1-7 4516,0-6 0,0-9 0,0-3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0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28121,'77'-45'550,"1"3"-550,-9 17 0,2 4 0,-3 8-46,-5 7-481,-9 4-391,-10 2-628,-9 1-1760,-9 2 3306,-4 2 0,-10-1 0,-4-1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28671,'45'1'0,"0"0"0,0-3-640,-1 0-245,0-1-302,-3 2-4667,-6 1 2616,-5 6-6593,-8 4 9797,-6 9 0,-9-8 1,-3-2-1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0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224 143 25051,'-81'34'1602,"13"0"-1333,41-3 34,5 3-79,8 3-79,6-5-55,5-6 44,11-13 90,10-7 79,16-19-202,13-12-1,6-17-88,-3-6 21,-11 3-33,-16 6-190,-12 7-717,-8 5-1044,-4 1-5074,1-1 7025,-1-5 0,1 15 0,0 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24435,'1'-1'2666,"1"-1"-2307,46-17-135,-16 8-101,41-16-11,-30 15-33,-2 3-46,-8 4 12,-7 2-34,-7 3 135,-6 4 22,-7 9-11,-3 10-44,-4 11-113,-9 8 0,-7 5 0,-7 4-57,-2-2-548,5-4-717,5-7-673,8-12-1893,5-9 3888,6-9 0,-2-4 0,2-4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1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26395,'63'-6'-11,"-7"-1"-774,-34-2-996,0-5-4079,0-4 5860,-2-3 0,-8 8 0,-3 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 23280,'0'-4'2589,"0"1"-2096,0 3-79,0 0-134,-14 54-111,5-20-102,-11 43-67,8-34-34,3-6-392,3-4-705,2-12-819,3-9-2756,9-10 4706,6-17 0,-3 9 0,1-8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26440,'-4'53'-953,"1"-6"-1209,0-23-7669,5-5 9243,12-8 1,-8-6 0,7-5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1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20177,'27'4'0,"-5"-1"0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27830,'76'-21'-6488,"-8"4"6488,-27 6 0,-19 6 0,-6 4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2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24748,'-31'74'947,"13"-26"0,2-1-947,0 14-314,0 16-907,11-30-2062,11-11-6548,13-15 8784,13-10 0,-10-10 1,0-1-1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2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24457,'-40'70'862,"9"-13"-738,24-42 56,4-8-102,3-4 68,9-12-79,8-9-67,15-10 11,6-3-11,2 5 45,-4 9 100,-3 9-10,-6 5-1,-4 7-67,-3 5-44,-5 9-23,-5 7-90,-4 8-683,-5 6-3272,-1 4 4045,0-1 0,0-18 0,0-7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25623,'-70'54'750,"8"0"-582,29-8 0,7-1-22,8-6-46,9-6 12,5-10-33,3-7-34,6-7 11,6-5-56,9-8 0,10-9-67,3-10 10,3-6 46,-4 0 0,-5 7 11,-8 10 22,-10 6 35,-4 17 21,-6 8 1,-8 17-68,-4 6-11,-7 3-247,1-3-2083,4 6-2645,11-23 4975,13-1 0,-2-22 0,5-2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24849,'-31'69'1154,"4"-4"-997,9-24-22,4-3-68,6-4-45,5-7-22,7-6 0,9-8-336,8-7-381,12-6-684,3-11-2263,2-5-6167,-2-10 8748,-4 2 0,-15 10 0,-5 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74 130 25107,'53'-60'78,"-13"11"157,-36 37-10,-3 6-23,-8 3 100,-5 8-11,-8 9-67,-2 11-22,-1 10-23,2 2-44,3 1-23,2-3-34,4-1-33,2-5-45,5-1-11,1-5-56,3-3-147,1-5-312,4-3-572,5-6-841,7-3-3899,5-7 5838,5-6 0,-12 4 0,-2-3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3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0 23280,'-29'76'2219,"-2"-2"-1972,-1-15-146,0 0-101,2-5-326,7-5-772,7-9-3216,8-11 4314,5-13 0,3-9 0,0-6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3 23079,'0'-2'3148,"-23"55"-2688,8-10-236,-19 51-112,15-26-112,2 2-168,3-4-493,4-6-975,4-7-3564,3-12 5200,12-13 0,-6-14 0,6-8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21 25555,'-29'54'303,"10"-11"-202,28-37-101,8-5-45,6-13-78,5-8 22,0-9 101,-2 1 22,-5 8 45,-8 9 146,-6 7 0,-4 11 33,-3 9 12,-1 13-202,-2 7-56,2 3-370,-2-3-1266,17-6-8195,11-9 9655,24-10 1,-21-6 0,0-5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25017,'-61'41'1614,"11"1"-1323,35-5-67,7 2-145,4-3-57,4-4-22,7-7 0,3-8-56,11-9-112,3-4-157,6-11 90,4-6 67,3-7 67,-2-3 101,-7 3 11,-9 7 45,-9 6 101,-6 4-68,-3 3 1,-5 5-56,-4 5-12,-4 8-22,0 3-918,3 8-696,4-10-3977,14 1 5591,9-14 0,-3-4 0,1-2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7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9 21936,'-6'-4'3227,"1"0"-2891,-41 43-33,26-16-34,-35 31-157,41-29-23,6-3-44,5-8-11,1-4 10,6-6-44,7-2-123,6-9 45,8-2-68,-1-6 79,-1 2 56,-5 3 11,-5 5 0,-5 3 33,-3 2 68,-3 8 45,-2 4-124,-2 10-22,-3 5-347,-3 1-919,-1 0-1939,3-3-6626,3-7 8784,8-8 1,-4-5-1,3-5 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5 20255,'3'-2'4101,"-1"-1"-3709,-32 46-291,10-15-101,-21 36-258,21-30-526,9-4-2678,5-9 3462,5-7 0,1-7 0,0-4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26519,'32'42'-672,"-3"-17"-1267,-14-37-7892,0-10 7745,1-2 0,-8 9 1,-1 3-1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23908,'-3'-2'1535,"1"1"-1535,2 1-280,0 0-1927,42 9 2207,-10-7 0,15 7 0,-25-9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24289,'-14'76'1098,"-2"-4"-862,-5-20-80,1-4-111,4-10-45,6-9 11,6-12 1,2-9 10,10-8-11,6-11 23,12-6-34,5-8 0,-1 3 22,-3 4 68,-7 9 89,-4 4 0,-3 4-67,-1 1-11,-2 5-11,-2 4-46,-2 7-44,-3 4-380,-1 0-909,1 1-3764,4-3 5053,7-5 0,-5-5 0,1-4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8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24703,'36'51'1838,"1"-12"-1524,-1-36-11,0-4-180,-5-7-11,-5-3 56,-8-7-123,-8-1 67,-5-2-90,-6 0-11,-9 1-11,-7 4-11,-10 5-101,-5 5-224,-2 4-381,1 8-751,2 5-2723,8 6 4191,9 4 0,8-10 0,6-3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5 25006,'0'-2'2566,"0"-1"-2241,-3 43-68,-2-4-77,-1 39-136,1-15-32,2 0-1,3-4 0,3-6-22,2-9-12,1-10-100,0-13 123,-3-9 23,-1-6-1,-5-3 45,-9-7 0,-8-3 57,-13-3-11,-7 3-113,-5 5 0,-2 3 0,-1 9 0,0 7 0,3 11 0,4 8 0,8 2 0,8-1 0,11-2 0,7-2 0,7-2-57,12-1-1758,11-3-1916,19-3 3731,13-6 0,-21-6 0,-3-5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19:5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324 202 23863,'-2'-3'2712,"1"1"-2175,1 2-189,-11 40 55,13-24 90,1 27-178,18-37-315,7-5 0,0-1 0,-2 0 0,-5-3 0,-4-3 0,-4-8 0,-3-5 0,-4-6 0,-3-4 0,-1-5 0,-9-1 0,-7 1 0,-14 1 0,-11 7 0,-10 5-897,-11 7-918,-6 8-3452,-6 3 5267,-5 9 0,34-4 0,8 5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0:0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0 328 24871,'68'9'1143,"0"0"0,10-5 0,4-5-2256,13-8 1,5-4 1112,-21 2 0,3-1 0,3-1-487,-13 2 0,1 0 1,3-1-1,1 2 487,9-2 0,1 1 0,3 1 0,1-1-258,-11 2 1,0 0 0,2 1 0,1-1 0,1 1 257,9 0 0,0 0 0,2 1 0,1-1 0,1 1-244,-10 0 1,1 1-1,1 0 1,0 0-1,2 0 1,0 0 243,6 0 0,1 0 0,1 1 0,1-1 0,0 1 0,2 0-96,-11 1 1,1 0 0,0 0 0,1 0 0,1 1-1,-1-1 1,1 1 95,3 0 0,1 0 0,0 0 0,1 1 0,-1 0 0,1 0 0,0 0-30,-11 0 1,0 1 0,1-1-1,-1 1 1,1-1 0,0 2-1,-1-1 1,1 1 29,-1 0 0,0 1 0,0 0 0,0 1 0,-1-1 0,1 1 0,-1 1 0,0-1 0,11 1 0,-1 0 0,0 0 0,-1 1 0,0 0 0,-1 1 0,0 0 0,-4 1 0,-1 0 0,0 1 0,-1 0 0,-1 0 0,0 2 0,-1-1 0,7 2 0,0 1 0,-1 0 0,-1 0 0,-2 1 0,-1 1-204,8 1 0,-2 2 0,-2 0 0,-2 0 0,-2 2-1776,6 2 0,-2 2 0,-4 0 1,-5 2 1979,6 6 0,-5 0 0,-10-1 0,-6-3 0,-12-1 0,3 12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1196 161 22484,'2'-85'2746,"-1"19"-2051,-1 59-180,0 4-235,-2 15-1922,-5 24 2090,-6 39-235,3-15 0,0 8-1217,-3 22 0,0 8 1086,4-17 0,0 5 1,1 4-72,1-11 0,0 3 1,1 2-1,0 3-295,2-8 0,0 2 0,0 2 1,0 1-1,1 2 284,0-7 0,0-1 0,1 3 0,-1 2 0,0 4 0,0 5-146,0-11 1,0 4 0,0 4 0,-1 4-1,1 1 1,-1 2 0,0-1 0,0-1-1,0-1 1,0-4 145,0 9 0,-1-2 0,0-2 0,0 0 0,0 0 0,-1 2 0,1 3 0,-1 3-57,0-9 1,1 3 0,-1 3-1,0 2 1,-1 1 0,1 1 0,-1 0-1,1-1 1,-1-1 0,-1-3 0,1-3 56,-1 6 0,0-3 0,-1-1 0,1-2 0,-1 0 0,0-1 0,0 1 0,-1 1 0,1 1 0,0-5 0,0 0 0,0 1 0,-1-1 0,1 2 0,-1-1 0,1 1 0,-1 0 0,0 1 0,0 0 0,1-5 0,-1 0 0,0 0 0,0 1 0,0 0 0,0 1 0,0-1 0,0 1 0,-1 0 0,1 0 0,0 1-25,-1 2 1,0 0 0,1 1 0,-1-1 0,0 1 0,0 1-1,0-1 1,0 1 0,0-1 0,0 1 0,0-1 24,0 2 0,0-2 0,0 0 0,0-1 0,0 1 0,0 0 0,0 2 0,0 1 0,0 1 0,0 3 0,0 2 0,2-17 0,0 3 0,-1 2 0,1 1 0,-1 2 0,1 1 0,-1 1 0,1 1 0,-1-1 0,1 0 0,0-1 0,0 0 0,0-3 0,0-1 0,1-2 0,0-2-15,-1 8 0,1-2 0,-1-2 0,1-2 0,1-1 0,-1-1 0,1 0 0,-1 0 0,1 1 0,-1 1 0,1 2 0,0 2-71,0-3 0,-1 4 1,1 1-1,-1 2 1,1 1-1,-1 1 0,1 0 1,0-1-1,0-2 1,0-1-1,1-2 0,1-3 1,-1-3-1,2-4-192,-1 22 1,1-5 0,0-4-1,1-3 1,1-2 0,0-1 0,-1-1-1,1 1-1127,0 5 1,0 0 0,0-2-1,0-1 1,1-1 0,0-2-1,0 0 1122,0 5 1,2 1-1,-1-2 1,1-3-1,-1-5 1,1-6-1,-1 25 1,0-10-1,0-7 1,1 9-1,0-1 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18 28233,'-15'-3'438,"10"0"-6099,22 2 5661,9 1 1409,6 0-1409,5 0 860,0 0-860,1 0 0,-1-1-259,-4-1 1679,5-1-3325,-13 0-3294,-2 1 5199,-17 2 0,-4 0 0,-2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4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25690,'-27'56'1030,"5"-6"-750,20-21-55,2-2-91,0 0 12,0-3-68,3-1 34,1-2-56,3-3-56,2-1 34,-1-6-23,0-3-11,2-4 0,3-2 22,6-2-10,6 0-12,4-5-12,3-2 1,0-5-134,0 0-259,-3-2-436,-1 1-819,-2 0-2957,0 0 4616,-3 2 0,-10 4 0,-4 2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4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52 23191,'-10'0'2790,"2"0"-2700,8 0-79,0 0-11,43-13-67,-26 7-505,33-10-907,-37 11-3866,-3 0 5345,0 2 0,-6 1 0,0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4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4 21510,'0'-2'3966,"0"0"-3450,0 2-236,-1 45-89,-2-21-158,-1 36-33,-2-33-448,-1-1-1322,-2-1-5536,-3 2 7306,-3 1 0,6-12 0,1-2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23034,'-6'-3'2285,"1"1"-2027,5 2-89,-16 41 44,10-13 11,-12 35-56,14-26-12,3-3-32,0-4 44,1-3 100,6-7-9,4-3-58,8-8-78,4-4 12,1-3-23,2-3-67,-1-4 11,-1-2-56,-3-6 11,-3 0-22,-4-1-12,-3 0-313,-3-2-404,-3-1-1019,-2 2-3148,-1 0 4907,-1 4 0,0 6 0,0 2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5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3 211 23068,'-1'0'3775,"-1"0"-3427,2 0-325,43-28-23,-12 10-751,40-25-1333,-20 16-7747,3-4 9806,2-1 1,-25 14 0,-6 4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5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27695,'64'-26'101,"-6"4"-101,-26 17-403,-3 2-1087,-4 1-2522,-5 2 4012,-6 4 0,-6-3 0,-5 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26283,'-40'70'706,"6"-7"-459,25-31-57,3 0 12,3-3 22,1-2-56,2-5-11,3-4-79,4-3-55,6-5-1,4-3-22,4-4-123,2-2-560,5-6-673,1-3-1300,4-7-7175,2-3 8255,0-4 0,-15 10 0,-3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5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27292,'-11'73'325,"3"-8"-325,7-29-213,1-5-773,0-2-1221,0-7-7624,2-5 9392,2-6 0,0-5 0,-1-3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6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22776,'0'-7'1950,"0"2"-1950,0 5-303,0 0-2151,46-23-7377,-16 12 9294,39-17 0,-47 22 1,-4 2-1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25847,'67'-5'-1020,"-12"1"-963,-37 6-5256,-7 4 7239,-2 4 0,-6-2 0,-1-1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25028,'-4'1'1905,"1"0"-1838,3-1-134,0 0-997,48 0-2208,-22-2 3272,39 1 0,-48-2 0,-3 1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6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27034,'-67'1'1613,"9"6"-1589,29 6-24,2 8 0,0 6 0,3 3 0,4 3 0,7-1 0,6 0 0,4-1 0,5-1 0,9-6-931,8-6-582,15-9-1176,10-5-7142,6-13 8935,5-5 1,-25 3 0,-5 0-1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7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23292,'-7'0'2913,"1"0"-2521,6 0-146,-30 45-89,21-22-56,-21 34-44,29-36-1,4-6-56,6-8 0,5-4-34,6-11-146,1-4 68,-3-6 67,-1 1 23,-6 3 22,-2 6 0,-2 4 0,-2 2 11,1 2 23,0 7 44,0 3 1,0 9-68,-1 0-11,0 0 0,2-3-515,1-7-1368,5-4-4156,3-9 6039,6-9 0,-9 5 0,-2-4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27852,'-16'97'819,"2"-5"-819,6-34 0,1 2 0,2-6-393,0-5-1030,4-10-1939,0-10 3362,7-11 0,-5-9 0,6-7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0 26507,'2'81'280,"0"-9"-257,1-33 10,0-4-33,1-6 0,-1-8 12,0-7-1,-1-8-11,-2-4 22,-3-2-22,-7 0 0,-7 0 56,-5 0 101,-5 6 224,-1 2-112,-3 10 56,1 3 22,-1 4-112,4-1-222,5-1-13,6-3 0,9-3 0,3-2-113,11-5-918,11-3-571,15-4-2242,17-4 3844,6-7 0,-23 4 0,-7-3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7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24 26530,'-11'72'1322,"2"-6"-997,7-34-56,1-1-124,6-5-65,5-4-80,9-9 0,7-6 0,2-4 0,3-14 0,-3-6 0,-3-13 0,-5-7 0,-6-2 0,-5 0 0,-5 4 0,-3 5-752,-7 5-738,-9 7-3698,-16 8 5188,-20 6 0,21 4 0,-3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23146,'2'0'2947,"-1"0"-2779,-1 0-168,0 43-22,0-23-629,0 32-670,1-35-3251,-1-5 4572,1-2 0,-1-6 0,0 1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27247,'83'-24'952,"-2"3"-1329,-22 13 444,3 1 171,-1 2-238,-4 3 92,-4 1-215,-7 0-504,-5 0-359,-5-1-919,-9 0-3204,-7 1 5179,-10 1 1,-6 0-1,-4 0 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24591,'-54'64'135,"10"-11"-550,34-35-974,3-3-3037,3-4 4426,1-2 0,3-5 0,0-1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22372,'9'-3'3385,"-3"0"-2881,-6 3-202,0 0-201,41 24-101,-22-11-101,31 17-783,-34-17-1190,-4-3-7757,-4 1 9462,-4 2 1,-3-6-1,-1 0 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9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40 22597,'-2'0'4022,"1"0"-3383,1 0-325,45-8-124,-15 2-122,40-6-46,-24 6-22,1 2-258,-1 2-560,-7 0-807,-8 2-1770,-8 2 3395,-9 4 0,-6-3 0,-6 2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11 22597,'-7'-6'2801,"2"1"-2576,5 5-192,0 0-44,-13 49-371,9-30-873,-9 38-3439,13-43 4694,0-2 0,0-6 0,0-1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29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 24367,'-4'64'896,"0"-7"-571,7-29-33,5-3 44,5-4 112,6-5-33,4-8-79,4-3-112,4-4-78,2-10-34,2-4-34,-2-12-22,-3 0-33,-4-3-1,-4 1-22,-6 2-112,-4 1-459,-6 4-1031,-4 3-3172,-7 6 4774,-5 4 0,3 4 0,-2 3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0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10 238 23538,'-5'0'2936,"0"0"-2511,5 0-301,42-8-91,-8-6-33,39-12-325,-18-4-829,0-2-1288,-2 0-7389,-4 0 9030,-2 1 1,-22 13 0,-5 3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0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25151,'0'-5'2063,"0"1"-1963,0 4-100,0 0-11,47-20-583,-20 13-1132,38-13-3047,-36 18 4773,-7 3 0,-10-1 0,-6 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25869,'-46'73'1142,"9"-7"-962,33-32-45,1-2-35,3-2-66,6-5-12,6-5-22,9-7-11,7-6-505,6-6-896,5-11-2655,5-7 4067,2-10 0,-19 10 0,-5 5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23180,'0'-3'2868,"0"1"-2453,0 2-393,0 53-22,-1-25-157,1 42-1255,-1-38-3484,1-6 4896,1-4 0,-1-11 0,1-4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23180,'0'-3'2285,"0"1"-2229,0 2-661,39-8-1804,-9 3-7422,36-5 9145,-19 4 1,-20 3 0,-5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70 184 23695,'-5'-2'2443,"-12"41"-2040,10-9-112,-11 35-44,10-23-112,2-5-79,1-8-45,3-10 11,1-10-22,1-6 23,0-12-12,0-10 0,3-13-11,0-10 0,2-2-11,-1-1 11,-3 1 22,0 1-22,0 4 23,1 4 21,1 8 46,4 5 56,3 6 55,5 3 34,4 3 1,4 3-12,1 2-111,2 3-113,1 1 0,1 1 0,2 0-517,2 0-614,0 0-1469,2 0-7231,-1 0 8997,-7 0 0,-11 0 1,-7 0-1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24916,'-3'1'1524,"0"0"-1748,3-1-1244,47 0-3159,-21 0 4627,39-3 0,-46 3 0,-4-3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25185,'-16'80'1367,"2"-9"-952,4-36-124,2-8-123,4-10-56,1-8-22,3-6-23,0-2-67,0-6 0,7-6-67,4-9-449,10-3-615,4 0-987,3 4-6532,1 6 8650,2 3 0,-15 5 0,-1 3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84 116 23056,'62'-40'101,"-14"7"347,-40 16-11,-5 4-22,-8 6-169,-4 3 79,-8 3-56,-4 2-11,-1 5 112,0 5 67,1 6 0,0 5 0,2 2-45,2 4 90,2 0-146,6-1-146,4-2-155,4-3-35,6-4 0,6-5 0,11-5-360,9-3-457,4-5-752,3-1-1636,-1-7 3205,0-3 0,-17 2 0,-3 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2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27460,'0'76'650,"-1"-6"-594,-1-21-34,1-4 0,0-6-22,1-9 0,0-9-44,0-9-180,0-6 100,0-4-32,0-2 88,-2 0 68,-7-1 0,-3 0 23,-8 0 44,-1 0 34,-2 3 67,0 9 78,0 6 34,1 10-88,3-1-192,3-1 0,6-3 0,5-4 0,2-2 0,3-3 0,9-1-91,5-4-1007,15-4-807,9-6-2667,9-9 4572,5-7 0,-22 4 0,-5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7 23941,'4'-4'3788,"-1"1"-3295,-3 3-135,0 0-267,-1 52-91,0-23 0,-1 41 0,0-40 0,1-6 0,1-7 0,0-6 0,0-6 0,0-2-46,0-3-21,0 0 67,-5 0 0,-5 0 0,-6 0 0,-5 1 44,1 7 25,-2 3-69,-1 9 0,-1 3 0,1 3 0,0-1 0,6-2 0,4-4 0,8-2 0,2-4 0,6-1-69,8-5-1375,9-3-1134,14-2-3237,8-4 5815,4-6 0,-19 4 0,-6-4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26451,'0'63'1513,"0"-7"-1076,2-27-224,3 0-156,6-1-57,5-4 0,5-5 0,1-7 0,1-7 0,-2-2 0,-2-9 0,-1-9 0,-3-10 0,-1-9 0,-3-3 0,-5 1 0,-3 5-46,-2 4-761,-7 7-672,-6 6-3664,-10 7 5143,-14 5 0,17 2 0,-2 0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0 27370,'-41'44'52,"0"0"1,2-1-1,2-3-63,-6 13-527,3-4-739,11-8-404,10-11-1961,10-10-6189,5-10 9767,1-5 1,2-4 0,0-1-1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21219,'4'0'3988,"0"0"-3561,21 54-237,-7-22-100,24 45-57,-13-36-33,0-2-67,-3-5-785,-4-6-1086,-5-10-5413,-2-8 7351,1-8 0,-8-2 0,0-2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25308,'-3'92'1199,"0"-7"-1087,-4-31-112,-1-3-168,1-7-1344,2-7-3362,3-9 4874,9-10 0,-5-8 0,5-6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44 27101,'-57'22'426,"12"2"-403,41 1-23,3 1-12,3 0 12,7-6 12,6-5 21,9-6-33,3-6 11,2-8 1,0-10-12,-2-9 0,-3-6 0,-5-2-90,-5 3-291,-4 2-437,-4 6-616,-2 5-3664,-2 7 5098,-1 5 0,-1 3 0,0 1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4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23426,'-2'1'2645,"0"0"-2108,2-1-514,45-3-23,-23 1-516,37-2-784,-38 2-2095,-3 0 3395,-5 2 0,-6 0 0,-3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22451,'-5'0'2152,"0"0"-2096,5 0-34,-11 43-22,8-20-22,-8 34-673,10-33-2902,1-4 3597,0-4 0,0-7 0,0-5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25858,'65'-42'-539,"-10"8"-1264,-39 26-4192,-3 2 5995,-3 3 0,-5 1 0,-1 2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24423,'-7'92'527,"0"-12"-1233,-1-37-2398,2-7 3104,1-4 0,4-15 0,-1-6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5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25959,'-14'65'1008,"2"-10"-941,15-40-67,6-5-135,8-5-1041,9-4-2544,7-5 3720,7-5 0,-16 3 0,-3-2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5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27326,'65'-34'-886,"11"7"-1041,-39 24-4034,8 2 5961,-25 2 0,-9-1 0,-6 1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 23504,'-1'0'1345,"-1"0"-2242,2 0-3080,42-9 3977,-20 6 0,24-6 0,-35 9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6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25420,'17'43'651,"1"-9"-472,-3-34-34,-1 0-55,-4-2-12,-4-2-55,-4-3-12,-1-3-11,-1-1 0,0 0-134,-3 2-359,0 1-449,-3 3-2251,1 3 3193,0 1 0,3 1 0,0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27382,'-11'89'212,"0"-10"-279,3-34-751,4-5-997,2-7-3889,2-5 5704,0-7 0,0-10 0,0-4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6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24222,'67'-28'-2001,"-7"5"1,-41 18 0,-4 1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25499,'64'-20'-3306,"-5"5"-6341,-44 14 9647,0 1 0,-11 0 0,-2 0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24860,'-38'71'1222,"8"-9"-830,26-37-79,2 0-10,1 0-79,1-1-156,0-2-46,2-2-22,4-3 0,4-5 11,8-3-11,2-5-67,2-2-561,3-2-739,2-4-1737,1-3 3104,0-4 0,-12 3 0,-5 2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7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25925,'-4'69'-382,"1"-10"-726,2-36-2333,0-4 3441,1-2 0,0-9 0,0-2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23090,'6'-7'1815,"0"3"-1893,40-16-1032,-22 14-5221,39-14 6331,-34 18 0,-11 1 0,-4 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7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18518,'51'-2'0,"-11"0"0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24076,'-1'0'3047,"-1"0"-2542,2 0-427,42-3-78,-17-3-313,36-5-1357,-28 1-3731,-2 2 5401,-1 4 0,-14 3 0,-3 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84 187 22484,'2'-2'2992,"1"1"-2588,-3 1-146,-19 61-157,8-21-45,-16 51 22,15-38-33,3-4-23,3-6 1,3-10-23,1-10 0,2-10 0,0-7-45,3-11 22,4-12-44,5-15 22,3-14 45,0-8 0,-2-3 12,-3 4 21,-2 3 102,-4 10 111,-1 5 101,-2 8 113,4-3-270,4 10 23,6-6 56,7 7-90,4 0-56,4 2-67,0 4-56,0 2 23,1 3-12,1 2-56,18 0-593,-13 3-360,7 1-884,-23 2-2510,-9 9 4392,-6 5 0,-5-2 0,-1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43 24916,'-7'-8'1547,"2"2"-1491,5 6-157,0 0-740,44-11-772,-17 7-2869,38-7 4482,-31 9 0,-14 1 0,-4 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 21465,'2'-1'3115,"-1"0"-2667,-18 49-45,5-16-43,-17 43 54,11-29-56,0-2-100,5-6-68,3-11-122,3-11 44,5-9 56,0-5-56,2-7-22,2-10-12,6-12-78,4-9 11,11-2-11,1 5-100,5 7-427,2 6-717,3 7-1311,8 0-7276,2 3 9064,5 1 1,-22 4 0,-6 1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26407,'73'-5'459,"-9"-4"-437,-31-9-22,-5-1 23,-8 1-23,-8 4 11,-6 3 0,-5 3-11,-1 4 0,-8 1 0,-5 2 0,-8 5 0,-3 4 11,0 6 56,-1 8 203,2 1 66,2 5-34,1 1-44,5 1-90,3 0-90,5-2-67,4-2-11,1-2-67,6-5-683,9-4-696,11-8-1814,17-4 3260,10-12 0,-20 7 0,-4-7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26507,'-14'12'90,"5"0"0,19-3 44,-2 3 90,-2 2 180,-4 5-35,-5 4-55,-7 4-79,-5 0-156,-8 1-35,1-4-44,1-6-33,4-3-146,4-5-471,3-2-493,4-2-1490,3-2 2633,2-1 0,1-2 0,0 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3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27852,'-67'58'819,"11"-7"-819,42-20 0,3-2 0,6-3 0,3-3 0,2-3 0,7-4-864,6-4-626,13-5-1715,9-3 3205,8-4 0,-18 0 0,-3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0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72 21790,'-1'-4'3664,"1"1"-3227,0 3-190,0 0-34,-15 44-34,11-22 22,-10 33 1,18-35 34,3-6-23,5-3-68,3-6 46,1-2-12,-1-3-34,1-10-10,-3-6-1,-1-11-67,-5-4 23,-3 0 0,-2 0-34,-5 5-45,-3 5-11,-5 5-11,-5 5-482,0 2-280,-2 4-751,2 2-1984,-1 1 3508,2 2 0,6 0 0,2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27830,'68'-27'604,"-8"5"-592,-34 21 32,-1 1-44,-3 0 0,-3 0-235,-3 0-538,-5 0-515,-3 0-807,-5 0-7736,-2 2 7873,-7 4 1,5-2 0,-6 2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25051,'-21'74'1143,"3"-11"-796,17-36-33,0-3-79,1-2-33,3-2-34,2-5 22,7-1 12,1-2-56,4-1-57,1-2-55,2 0-23,0-2 11,-1 0-22,-1-1-134,-4-3-549,-1-1-942,-1-1-2700,0-4 4325,0-4 0,-5 3 0,-2-2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6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90 27695,'-1'-3'784,"1"1"-592,-1 2-192,0 0 0,-1 0 0,0 0 0,1 0 0,-1 0 0,0 0 0,1 0 0,0 0 0,1 0 0,-1 0 0,11 0 0,4 0 0,14-2 0,3-5 0,5-5 0,-1-1 0,-2-1 0,-4 3 0,-3 3 0,-5 1 0,-4 2 0,-2 2-528,-6 1-693,-2 1-1222,-4 1-7388,-3 0 9224,-6 7 0,5-6 1,-5 6-1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25623,'-20'67'436,"4"-10"-189,15-35 78,1 0-12,-1 0-32,1 2-46,0 1 0,0 2-134,0-1-11,0 0-90,0-3 0,0-5 22,1-5-22,4-6 11,5-5 0,6-1 1,4-4-12,3-4 0,2-2-101,2-3-213,-2 2-448,0-2-538,-2 1-1422,-2-2-7109,0-1 8439,0-3 1,-10 8 0,-2 0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24267,'-3'3'2162,"1"-1"-1770,-7 57-55,3-22-80,-8 50-134,8-39-111,1-1-24,2-2-312,2-4-1167,0-3-2756,0-4 4247,-1-4 0,0-13 0,0-5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26003,'74'-46'45,"-7"9"-1210,-26 24-4808,-4 4 5973,-1 3 0,-17 3 0,-4 1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49 22328,'-4'0'3115,"1"0"-2678,3 0 582,0 0-648,33-7-147,-8 0-101,28-6-90,-20 5-21,-3 1-24,-7 3-156,-6 2-616,-4 1-964,-4 1-2835,-3 0 4583,-3 0 0,-2 0 0,-1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23773,'-25'61'863,"5"-8"-348,17-33-78,2 0-33,0 1-124,1-3-101,0 0-67,0-2-44,0-1-24,0-2-21,5-1 10,1-4 1,7-1 0,2-4-34,3-2 22,3-1-22,1 0-134,3-3-538,0-1-640,1-3-4937,1-1 6249,1 0 0,-12 3 0,-3 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24535,'0'-2'2387,"0"1"-1894,0 1-470,49-2-23,-22 2-23,38-3-448,-38 2-447,-3 0-774,-8 1-2297,-5 0 3989,-6 2 0,-4-1 0,-1 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8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24916,'-27'65'1087,"4"-8"-829,20-34 0,1-2 22,1-4-34,0-2-33,1-5-56,0 0-56,0-2 11,6-3 22,5-1-22,10-3-22,7-2-56,5-6-34,3-1 0,-3-6-34,-3 2-347,-7 1-415,-6 3-896,-6 2-2554,-6 4 4246,-3 1 0,-2 1 0,0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8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7 106 27964,'-6'25'707,"12"-5"-707,33-20 0,14-5 0,12-6 0,6-8 0,1-3 0,-6 1 0,-8 1 0,-7 5 0,-8 2 0,-6 4 0,-7 3 0,-6 2-1368,-6 1-1691,-4 1 3059,-5 1 0,-5 1 0,-3 0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9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24916,'-72'65'90,"7"-6"-1401,29-22-4000,4-1 5311,8-6 0,10-13 0,6-7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9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23583,'8'0'1972,"-2"0"-1893,-6 0-68,0 0-11,49 27-964,-24-18-4258,41 19 5222,-33-25 0,-14-3 0,-2 0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27830,'75'-26'784,"-6"5"-751,-28 18-33,0 3 0,-5 0-470,-1 0-426,-3 4-774,-3 1-2969,-2 4 4639,-4 0 0,-11-5 0,-5 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49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23605,'-3'-7'2141,"0"1"-1996,3 6-145,0 0-67,47-2-818,-22 3-1794,36 2-7152,-37 5 8406,-5 3 1,-10-4-1,-3-1 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25465,'-39'68'1490,"9"-10"-1164,29-37-80,12-5-22,6-8 34,31-7-236,-11-11 1,12-5-1,-22-6-22,-7-1 90,-9 0-46,-6 1-44,-5 2 0,-9 3 0,-7 4-280,-8 6-302,-2 4-1155,2 2-5076,7 3 6813,6 2 0,7-1 0,3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0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26026,'-23'92'705,"3"-9"-705,10-36-414,3-2-9417,-1 10 9123,5-19 1,1-4-1,2-22 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24804,'73'-12'-2458,"-7"2"0,-47 10 1,-4 0-1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26362,'68'-22'-1390,"-10"6"-1018,-36 14-7423,-6 2 9736,-4 1 1,-8-1 0,-1 1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0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25420,'-45'70'1535,"8"-7"-1164,22-27-69,5-1-33,5-3 11,3-3-79,3-6-189,6-4 10,4-4-22,8-6-45,3-3-504,5-5-661,3-7-1087,3-5-4527,2-6 6824,-1-4 0,-15 10 0,-5 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22092,'0'-3'3799,"0"1"-3048,0 2-662,0 40-66,0-13-23,0 33-224,0-25-381,0-2-1109,0-5-3934,0-3 5648,0-6 0,0-8 0,0-5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25319,'68'-14'-1048,"-6"3"1,-42 10 0,-4 0-1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23471,'0'-3'1535,"0"1"-2017,0 2-1737,48-1-7612,-24 6 8442,36 3 1,-46 0 0,-5-1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28457,'74'-2'-56,"-10"0"-1064,-35 2-1760,-2 0 2880,-2 0 0,-11 0 0,-4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2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24670,'-69'6'1647,"9"6"-1322,38 9-45,0 6-56,2 4-145,1 1-79,4 0 0,4 0-191,4-3-1019,4 0-1322,3-5 2532,11-6 0,-8-9 0,8-5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24401,'-23'76'706,"10"-10"-650,23-52 0,9-2-56,4-20 11,2-5-22,1-9-45,-2-1 44,-4 1-10,-5 7 44,-4 5-22,-3 5 90,0 4 0,-1 6 190,1 4-145,-1 6-90,-1 4-45,0 0-326,1-1-1131,2-6-4627,2-4 6084,5-5 0,-6-3 0,-1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2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24423,'1'-3'2476,"-2"49"-2150,-4-6-125,-6 46-44,-3-22-123,-2 0-34,5-4-34,2-6-717,6-6-1198,1-8-5861,6-10 7810,6-8 0,-3-11 0,2-6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5 22944,'0'-2'2577,"0"0"-2251,-14 46-147,3-11-179,-11 40 22,9-24-22,2-2 0,5-6 0,4-9 0,1-8-190,1-9-34,0-7 178,0-6 46,0-1 0,-3-2 0,-5-2 11,-5-1-11,-7 0 24,-2 2 132,-4 4 57,-2 7 56,1 7 145,2 8-100,4 1 11,5 0-101,4-3-78,5-1-68,3-4-78,3-1 0,1-1 0,3-1-403,7-4-986,11-4-2522,13-3 3911,10-11 0,-19 6 0,-2-6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3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25746,'-39'77'1008,"8"-8"-739,27-33 34,4-1-102,2-2-33,5-6 0,7-7-45,6-9 1,4-6-102,4-12-11,2-7 12,1-9-23,0-2-157,-4 0-314,-3 6-593,-4 4-1346,2 4 2410,2 1 0,-11 5 0,0 1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 27169,'-77'24'1502,"7"4"-1502,34 7 0,-2 4 0,3 1 0,5 0 0,7-5 0,8-2 0,8-5 0,4-1 0,4-3 0,6-3 0,6-4 0,10-6-1357,8-6-884,6-4-3362,5-8 5603,4-2 0,-21 0 0,-4 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27090,'-75'37'1445,"9"0"-1309,38-4-136,6 1 0,4 0 0,6-4 0,7-2 0,3-3 0,3-4 0,7-3 0,5-4 0,11-4-1345,7-5-1154,3-1-6566,1-3 9065,-1 0 0,-15 0 0,-5-1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27214,'-23'73'-404,"4"-8"-963,14-32-3463,2-5 4830,3-4 0,0-12 0,0-4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25992,'-21'83'639,"4"-22"-595,20-27 1,6-17 67,5-6 67,6-3 35,1-4-80,0-2-55,-2-4 77,-1-5 35,-4-5 10,-4-7-55,-3-3-101,-4-3 0,-1-1-45,-2-2 11,-5 2-11,-2 2 0,-7 9-11,-4 6-135,-5 7-235,-6 13-303,-5 5-1209,-5 11-7938,-1 1 9151,-1 0 0,18-12 1,5-3-1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642 0 25107,'-87'8'2980,"1"10"-2453,17 17-1106,-2 13 579,2 12 0,6 9 0,8 6 0,9 5 0,9-1 0,11 2 0,8-2 0,9 0-3866,5-4 3866,3-7 894,9-8-894,7-12 0,11-12-1110,8-16-826,9-10-3207,10-18 5991,8-11 0,-25 5 0,-7-2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26485,'-41'42'433,"1"1"0,3-4 1,7-2-76,6 4-223,10-3-57,6-4-67,5-5-11,6-1-190,8-4-594,10-5-998,13-9-4000,10-5 5782,8-14 0,-22 6 0,-4-6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24535,'-34'71'1053,"7"-20"-996,33-34-12,9-14 11,8-11-56,6-6-11,-2-7 11,-3-2-12,-8 6 1,-5 6 0,-5 6 11,-2 3 34,0 2 22,-1 6 78,1 4 12,-3 7-113,0 0-33,1-2-157,0-3-784,5-6-1872,6-2 2813,7-14 0,-8 8 0,1-8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7:5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26429,'-9'59'246,"-1"-1"1,-4 35-326,1-24-604,8-24-863,3-8-4034,3-9 5580,10-12 0,-7-8 0,6-7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0 26787,'-15'48'875,"-1"16"-797,8-24-67,2 16 0,4-19-11,2-3 0,0-9 0,0-6-22,0-8 22,1-5 22,-1-4-10,1-2 21,-1 0-10,-8 0 33,-5 0 134,-11 0 12,-5 2-57,-1 4-55,1 4-23,4 3-22,6 2-45,5-3-11,6-1-135,4-1-560,3-3-358,9-1-1054,8-2-7713,12-2 9557,8-2 1,-15 0 0,-2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 23986,'-1'68'1042,"4"-11"-762,8-32 113,7-8 100,6-8 33,4-5-167,-1-14-79,2-7-56,-5-14-89,-5-4-79,-5 0-56,-8 4-202,-3 9-1344,-10 10-5402,-10 7 6948,-14 16 0,11-8 0,0 8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1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58 20916,'1'-2'3608,"0"50"-3429,-2-12-22,-5 46 0,-3-27-67,-7 2-1,-2-6-78,0-9-11,3-11 23,5-16-1,4-8-11,3-13-11,3-13 12,2-16-1,7-15 45,5-5 112,8-1 57,4 3-69,4 7-44,6 4-11,3 7 78,2 5 79,-3 9 67,-8 5 0,-7 8-67,-8 3-113,-7 3-77,-5 2 55,-4 8-123,-8 6-11,-3 9-314,-8 1-605,1-1-1009,4-4-4840,4-3 6779,6-5 0,3-5 0,2-3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27023,'-27'68'437,"4"-9"-437,13-29 0,3-3-246,4-8-741,1-4-828,1-6-8016,2-5 9355,12-3 1,-10-1 0,10-1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24558,'-25'67'1177,"5"-10"-998,17-33 90,2-7-135,5-9 0,6-3-66,9-11-46,9-8-22,3-9 0,-1-6-22,-5 2 22,-6 7-12,-7 7 12,-3 7 12,-5 3-1,-1 3 67,-1 0 45,-1 8-22,0 2-56,-1 11-45,0 2-11,-2 2-101,1-2-706,-1-2-851,1-5-5917,9-8 7586,8-4 0,-5-4 0,3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26933,'-65'58'717,"11"-7"-717,42-23-22,6-2-426,3-2-617,3 0-436,9-6-2220,3-3 3721,8-6 0,-8-4 0,-3-4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2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90 121 23168,'51'-46'303,"-11"8"-135,-39 28 112,-2 1-56,-5 0 269,-4 4 0,-8 2-202,-3 5 68,-3 10 112,-1 8-79,3 12-112,1 4-157,5 0-101,6-5-22,5-4 0,2-6-246,3-5-594,6-5-359,6-6-941,9-2-2432,5-4 4572,4-6 0,-13 4 0,-2-4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24692,'8'39'1759,"-2"-12"-1411,-7 3-12,0-15-89,1-5-113,2-2-44,3-3-68,3-2-22,5-1-56,1-2-336,4 0-549,2-1-841,2-3-2218,4-4 4000,3-5 0,-11 5 0,-3 0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2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 20826,'0'-6'3877,"0"1"-3451,0 5 146,0 0-303,-23 23 22,14-6-33,-15 19-46,20-13-32,3-5-102,0-5 23,3-2 67,9-7-22,5 0 0,10-3-12,2-1-100,0-3 10,-3-1-21,-3-5 22,-7-2-1,-3-2-32,-7 0-12,-3 1-56,-2-1-404,-6 1-369,-1 2-986,-4 3-4594,2 3 6409,5 0 0,1 2 0,3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28233,'-10'71'438,"-3"-6"-438,-5-16-371,0-5-704,2-2-819,6-5-3496,3-5 5390,4-6 0,3-12 0,0-5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20 248 23471,'60'-50'672,"-9"5"-481,-39 20 10,-4 0 35,-5-1 111,-2 3-11,-3 2 12,-4 5 156,-2 5-101,-5 6-67,-1 6 101,-1 12 179,-3 10-100,-2 16-459,0 6-57,2 4 0,7-2 0,4-3 0,5-6 0,4-9 0,8-6 0,7-10 0,12-6-606,7-9-1142,8-11-2174,2-10 3922,-1-12 0,-19 15 0,-8 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03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24166,'5'-4'3563,"-1"1"-2779,-4 3-626,27 56-158,-17-8 0,5 3 0,-2 5 0,-9 36 0,-4-40 0,-1 2-273,-3 0 0,0 2 273,-1 1 0,-1-1 67,-2-1 0,0-2-67,0-2 0,1-2 0,-8 38 0,5-15-494,4-15-2991,2-17 3485,4-12 0,0-15 0,0-6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19863,'0'-6'3563,"0"1"-3104,0 5 337,0 0-606,0 76 12,0-29-101,0 8 0,0 2 67,0 5 0,0-5 23,0-9-57,0-10 79,2-13-34,2-11 12,6-8 223,5-16-66,8-15-12,6-18-79,4-15-133,2-2-3438,-1-2 3314,0 3-11,-1 3-45,0 2-964,1 9-1277,1 6-7070,0 16 9367,-1 10 0,-15 9 0,-5 4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59 192 22025,'4'2'3026,"-1"-1"-2847,-3-1-146,63-32-33,-32 11 23,47-25-12,-52 22 0,-8 5 23,-8 5-23,-5 3 0,-4 1-11,-7 2 0,-8 2 34,-8 3-12,-7 3 539,-2 12 122,-1 7-167,-2 18 33,2 7-112,1 6-180,5 0-66,6-2-169,7-3-11,7-4-11,4-3-45,6-3-414,7-5-908,8-10-1299,9-8-7165,7-7 8170,6-14 1,-17 7 0,-4-8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7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26351,'1'51'414,"-1"0"1,1 35-180,-7-53 45,2-10-56,3-10-22,1-7 78,0-4-10,0-2-270,0-8 0,5-1 0,2-10 0,7-1-405,3-2-838,3 0-1222,2 1-4494,-1 5 6959,1 4 0,-11 8 0,-3 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8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80 24323,'-7'-6'2207,"1"1"-1916,6 5 124,0 0-191,-20 60-56,15-33-45,-13 46-11,29-50-11,5-5 123,10-5-146,3-7-66,1-2 32,-2-7-32,-3-8 55,-4-6 45,-4-12 46,-5-1-158,-7 0-3392,-2-1 3392,-18-12 0,4 18 0,-14-7 0,11 24-494,-3 3-873,10 2-1143,0 1-6390,7-2 8900,10-4 0,-7 2 0,8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28671,'12'44'0,"-3"0"0,-10-7 0,-5 4 0,-1 0-2130,-2 7 2130,0 29 0,5-40 0,-1 13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4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23168,'0'-5'0,"0"0"0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90 24110,'-8'1'2196,"1"0"-1871,7-1 504,0 0-639,62-15-167,-28 6 10,53-14-33,-45 12 23,-1-1-1,-9 2-11,-7 4-11,-10 2 68,-5 3-12,-7 1 100,0 0 158,-3 7-180,1 8 34,-1 11-155,0 9-13,-2 2 0,0-1 0,-1 0-214,-2-2-660,2 0-1086,0 0-7871,-1-2 9499,2 0 0,0-15 1,2-4-1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28401,'85'-1'270,"-5"1"-270,-25-2 0,6 1 0,2-4 0,0 0-752,-2-8-940,-3-3-2331,-5-9 4023,-7-3 0,-20 11 0,-10 3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26104,'47'-50'515,"-4"12"-470,-11 32-45,-2 4 11,-4 4 1,-5 6 10,-6 5 12,-6 9 22,-5 6-23,-5 3 46,-11 3 21,-6 3 147,-10 4-56,-1 5-46,3 2 23,4 1 68,4-2-124,7-5-23,6-9-44,3-7-45,2-7 22,3-6-22,6-2-22,5-7-359,10-1-661,5-14-1680,7-9 2722,5-16 0,-18 13 0,-2 3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23381,'0'-2'3306,"0"0"-2892,-3 71-212,-1-22-163,-1 6 1,1 1-40,-3 13-56,-1-7-763,5-8-861,0-12-2948,3-9 4628,0-13 0,0-8 0,0-7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21835,'0'-5'3249,"0"1"-2756,0 4-335,0 0-338,31 2-1747,-11-2-7904,27 0 9330,-16-13 1,-13 8-1,-2-7 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3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26250,'-10'61'205,"-1"0"0,1-4 1,2-3-206,-1 12-191,4-3-1221,4-8-5019,4-9 6431,11-14 0,-7-15 0,6-9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25532,'44'-24'67,"1"0"1,33-15-79,-45 35-841,-4 1-1871,-6 3 2723,-11 9 0,-5-7 0,-6 6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26922,'82'-9'-9088,"-8"1"9088,-33-4 0,-18 6 0,-4 2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 23460,'-6'-4'3249,"1"1"-3036,5 3-68,0 0-21,-17 61-1,13-18 1,-12 48 66,16-40 168,6-11 57,5-11-145,6-13-270,3-9 0,3-8 0,5-16 0,8-9 0,2-14-405,4-2-827,0 5-1020,0 6-5737,2 6 7989,2 3 0,-20 11 0,-4 3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7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23 20053,'-5'-7'3362,"1"1"-2656,4 6-101,-52-10 22,25 21-212,-43 0 44,42 25-201,1 4-79,6 1-44,5-4-1,5-3-112,4-8-22,4-7 0,2-7 0,1-7-22,0-3-23,5-8-44,7-11-135,9-12-45,8-9 134,0 0 91,-4 9 21,-6 10 23,-6 11 0,-3 5 34,1 4 167,3 9-100,2 5-101,6 10 0,9 1-1636,48-2-5042,-3-12 6678,-17-7 0,-2-2 0,-5-3 0,-7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7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27695,'-12'95'157,"-3"-5"-112,3-17-23,-3-8-11,3-12 1,4-18-1,4-15-11,3-12 0,1-8 11,10-16 0,10-7-11,15-15 0,8 3 0,0 6 11,-2 8-11,-5 11 34,-6 5 89,-5 4 101,-9 1 80,-7 0-304,-5 6 0,-6 8 0,-12 16 0,-11 15 0,-14 10 0,-4 3 0,-2 5 0,18-26-237,4-4-860,19-26-1111,2-4-7540,7-3 9748,10-7 0,-7 5 0,6-5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7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148 173 25454,'84'-46'325,"-17"5"-145,-54 19-57,-7 2-56,-5 2-11,-11 4 90,-5 6 156,-12 4-33,-5 10 168,-4 13 112,-3 14-45,-2 15-245,3 6-259,5 0 0,8-3 0,12-5 0,5-5-382,7-7-738,14-8-730,12-13-1881,19-8-6100,13-21 9216,1-8 0,-23 3 0,-9 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 26451,'8'43'729,"-2"-8"-572,-15-16-146,4-9 11,3-6-22,5-8 12,11-11-1,7-11-11,10-7 0,1 3 0,-4 8 0,-4 12-11,-5 5 11,-3 5 0,-3 1 11,-1 6-11,-3 4 11,-1 8-11,-4 2-34,-2 1-1748,-1 10-1837,2-13 3619,3 1 0,-2-16 0,1-3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8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322 107 25712,'-13'-63'2084,"-8"20"-1401,-17 61-491,-7 12-192,-3 13 0,3 5 0,7 1-4252,6 0 4252,10-2 860,9-3-860,6-4 0,11-4 0,15-9 0,13-8 0,17-10-1222,7-6-1703,1-3 3773,-5 1 0,-23-1 0,-9 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8:59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26452,'69'-35'45,"-10"7"-22,-27 20-13,-6 5-10,-6 2 4,-4 1-4,-4 0 2,0 6 9,-1 3 5,-1 7-16,-3 1 0,-2 3 12,-3 3 10,-2 5 0,0 6-10,0 7 55,-2 7-67,0 1 0,-1 0 0,1-3-191,1-6-593,0-5-796,-1-4-4213,-3-4 5793,-5-3 0,5-10 0,-2-5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0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0 235 27594,'49'-16'291,"-1"0"1,47-15-1035,-19 3 743,1 3-11,-3 3-594,-7 4-320,-8 4-1574,-7 0-7332,-6-1 8787,-3-2 0,-20 7 1,-6 1-1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24860,'51'-29'207,"0"0"1,37-16-175,-52 39-22,-10 4 34,-8 9 34,-10 8-23,-3 10 22,-5 12 147,-11 4 44,-5 9-12,-13 4-44,-2 3 112,3 0 34,4-8-135,9-7 0,7-13-34,6-6-55,2-6-1,0-3-89,5-2-45,7-3 0,7-1-79,4-4-537,1-2-784,-1-2-2062,2-2 3462,0-9 0,-10 7 0,-2-6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26709,'-11'54'230,"1"-1"0,-9 43-230,13-39-482,0-7-1322,4-6-2768,1-13 4572,1-11 0,0-11 0,0-5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0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24591,'80'-40'-810,"-10"2"1,-55 29 0,-2 0-1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0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25476,'-18'56'411,"0"0"0,1-4 0,3-3-411,4 10 0,3-3-482,4-4-1737,2-10-7612,5-11 9034,9-11 0,-6-11 0,4-5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253 145 24838,'-91'4'1557,"14"7"-1333,46 7-56,7 9-33,7 4-34,9 1-34,4 2-22,10-6-22,12-5 44,14-11-45,16-5 1,6-15 21,1-13-44,-6-15 23,-6-12-23,-13-6-56,-10 1-359,-12 2-604,-5 8-943,-4 11-7869,-9 15 8725,-5 9 1,2 8 0,2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1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25735,'-13'48'-34,"-1"0"0,-10 41-1422,19-65-3475,0-3 4931,5-16 0,0-5 0,0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1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24244,'6'96'1558,"-1"-12"-1558,-5-41-157,0-8-1367,0-11-3608,-1-8 5132,-3-7 0,2-6 0,-2-1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1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26496,'54'-3'56,"1"-1"0,-2-1 0,-3-2-56,21-17-22,-3 2-393,-9 4-974,-8 3-4505,-5 4 5894,-2-3 0,-19 7 0,-4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2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27202,'83'11'-1064,"-5"-1"-1458,-23 2 2522,-11 3 0,-19-6 0,-13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27628,'79'-13'-370,"0"0"0,-17 5 1,-2-3-830,6-7 0,-5-1 1199,19-1 0,-36 8 0,-13 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26675,'15'48'1491,"3"-10"-1245,22 18-134,0-20-45,4-10-67,1-11 0,-1-9 0,-1-7-11,-4-11-459,-2-6-561,-1-10-1423,-3 0-7377,-2 1 8414,-1 4 1,-15 10 0,-3 5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203 162 25487,'31'-40'17,"-1"0"0,19-25-6,-63 54 34,-6 5 157,-19 20 347,-4 11 56,-4 19-156,4 8 10,5 3-202,7-4-3514,10-2 3257,9-4 0,7-6-56,6-5-560,13-9-550,11-10-1063,18-7-2601,8-16 5678,4-9 0,-23 4 0,-8-1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3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25207,'-1'93'1827,"-2"-15"-1390,-11-46-146,4-11-111,4-12 32,5-5-88,1-11-80,1-8-21,10-12-23,4-6-112,9 0-627,3 6-505,2 7-1031,5 6-7081,2 5 9356,8 0 0,-20 6 0,-2-1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4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74 23068,'-9'0'2723,"2"0"-2253,7 0-100,0 0-113,-30 52-100,23-27-56,-24 40-33,32-43-35,8-7 46,5-5-23,10-6-23,5-5-10,0-13-1,1-9-11,-5-15 34,-4-6-11,-10 0 22,-5 5-12,-7 9-21,-10 10-23,-7 11-146,-5 5-717,0 9-2196,8 8 3059,7 10 0,5-8 0,3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25746,'0'0'0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3 23684,'2'-2'2263,"0"1"-1983,-19 86 12,2-25-141,-1 8 0,-3 4-28,3-20 0,-1-1-22,-3 4 1,-1 1-398,-1 1 1,1 0 295,-1-4 0,1-2 34,-13 37 131,11-24-165,13-23-11,10-22 22,18-18-11,15-23 0,18-15 0,8-16 11,2-5-11,-5 6 526,-5 10-358,-9 12 123,-8 14 124,-10 9-33,-11 17-382,-7 13 0,-11 19-3392,-8 9 3392,-5 2 0,-2-8-3015,8-13-224,18-15-6592,15-22 9812,19-18 1,-15 6 0,-1-2-1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62 21521,'0'-3'3664,"0"1"-7912,0 2 4640,-30 58 1286,22-40-1510,-22 41 736,38-55-859,5-10-11,9-11-23,2-10 3403,0-9-3414,-2 0-11,-2 5 11,-4 8-11,-3 10 11,-5 7 0,0 5 11,-6 7 0,0 8-11,-2 10-11,0 8 0,0 1-112,0-3-684,0-6-773,4-10-863,10-6-4952,10-9 7395,13-14 0,-15 9 0,-2-9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5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25387,'-13'54'202,"0"0"0,-7 37-202,14-56-505,3-9-2016,3-7 2521,1-9 0,-1-6 0,1-3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6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26082,'-2'60'160,"1"-1"1,-2-1-1,-3-3-137,-19 27-12,1-10-11,4-17 0,8-17 0,6-21 0,4-9 45,6-22 67,9-12 0,10-18 11,9-8-56,2 3-67,-2 6 0,-2 9-537,-1 8-1391,2 4-4974,6 0 6902,3 0 0,-15 10 0,-4 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24927,'-27'52'801,"0"-1"1,-13 36-500,36-54-55,7-8-168,8-11-57,9-7-11,13-12-11,5-12-45,3-7-34,-7-6 46,-5 7 22,-13 8 11,-6 9 0,-7 4-12,-2 8 12,-1 8-22,0 13-168,-1 7-673,0 0-907,-1-6-2611,1-10 4381,15-9 0,-11-6 0,11-3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6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12 21465,'-1'-6'3115,"0"1"-2689,1 5-146,-49 55-23,29-26-65,-34 44 20,43-42 68,6-7-100,4-5-80,5-9-88,9-4 32,10-5-44,7-8 12,0 0-12,-5-6 0,-6 5 0,-7 3 11,-7 5 0,-2 13 34,-3 6-45,-5 15-11,-4 4-12,-5 1-2812,-2 8-6996,8-21 9815,1 0 1,7-22-1,0-4 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23919,'0'-2'2409,"0"0"-2151,0 2-1143,-21 72-1502,12-35 2387,-14 55 0,19-69 0,4-8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76 26597,'-25'75'235,"11"-13"-44,25-45 11,7-6 33,5-6-22,3-5-79,1-13-22,1-6-45,-4-12-33,-5 0 22,-6 3-56,-8 2 22,-2 4-22,-3 2 0,0 4 23,-5 3-23,-4 1 0,-6 4 0,-6 4-79,-1 2-212,-2 8-337,1 6-816,3 8-2400,6 5 3844,7-6 0,5-7 0,2-6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22305,'4'0'3810,"-1"0"-3250,-3 0-224,0 0 1,1 52-158,-1-27 12,0 39-79,0-44-101,-1-6 34,1-5-34,0-6-11,1-1 33,8-5-21,3-7-12,11-4 11,0-6 45,0 2 134,-5 3-44,0 3-12,-4 4-11,-1 3-78,-1 3-21,-2 2-24,-1 0 0,0 0 0,-2 1 0,1 4 0,-1 3-326,-3 5-593,-2 0-1143,-1 3-6431,0 0 8493,4-1 0,-2-5 0,1-4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122 183 25028,'77'-22'325,"-13"1"-191,-46 7-10,-8-3 22,-5-1 145,-4-1-134,-8 0 0,-6 2 123,-10 2 11,-5 3 34,-2 6-101,-1 3-22,1 5 201,0 9 45,2 5-312,3 10-136,4 0 0,7 4 0,4-2 0,6 1 0,2-1 0,11-5 0,8-5-629,15-7-2071,12-5 2700,7-4 0,-21-2 0,-5 0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0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26731,'2'6'1940,"0"-1"-1940,-2-5 0,0 0-1390,6 28-6947,-5-17 8337,-7 23 0,3-30 0,-8 1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9 116 23056,'-4'1'2555,"0"0"-1995,4-1-280,0 0-123,51-22 34,-18 7-68,45-18-90,-35 14 35,-2 4 10,-8 6 147,-9 5 99,-7 7 24,-6 14-80,-4 12-55,-4 16-146,-2 8-44,-1 1-23,-1-4-56,-1-2-639,-3-9-638,-1-4-1872,-4-3 3205,-4-3 0,6-13 0,-1-4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12 137 24647,'-6'0'2623,"1"0"-2265,5 0-257,52 0-45,-13 0-56,48-8-370,-27-4-885,2-11-1423,-3-4 2678,-3-5 0,-25 14 0,-8 1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24320,'50'-32'358,"0"-1"1,-5 4-1,-4 6-167,1 12 769,-7 6-904,-7 3 283,-6 4-339,-7 11 45,-8 11-22,-5 18 156,-17 14-157,-9 9-22,-17 5 11,-2-4 0,2-9 475,8-10-486,8-6 67,7-3 112,6-2 101,5-1-34,4-3-65,3-5-181,1-5 0,6-6 0,5-7 0,7-5 0,4-4-617,4-12-571,2-9-1299,3-16-7344,3-8 9185,1-4 0,-16 21 0,-4 5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 23213,'0'-7'3384,"0"0"-2947,0 7-224,0 63-101,0-23-112,-2 53-280,-1-42-1412,-1-6-4157,0-6 5849,3-10 0,0-13 0,1-6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1 208 22025,'0'-7'2678,"0"2"-2610,0 5-68,0 0-616,55-41-1883,-28 17-6432,43-36 8931,-43 26 0,-13 14 0,-3 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16 22372,'2'-9'3508,"0"2"-2847,-2 7-247,-9 67-155,-1-27-181,-6 57-56,2-44-22,6-1-493,2-7-1065,4-7-4671,7-10 6229,12-14 0,-7-7 0,6-7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16 25623,'-23'83'1198,"4"-14"-929,25-41-11,7-7 11,9-1 44,6-5-44,1-4-123,-2-5-34,-1-3 22,-3-5-54,-3-12-80,0-10 0,-3-16 0,-3-5 0,-6 1 0,-4 7-293,-5 6-636,-9 12-830,-3 8-5245,-11 6 7004,-1 13 0,11-6 0,2 7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24289,'-4'9'2510,"1"-2"-2477,3-7-33,0 0-67,-3 56-459,4-35-629,-1 41-794,6-53-2399,3-5 4348,6-7 0,-6 2 0,0-3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22900,'2'0'2913,"0"0"-2499,-2 0-414,1 60-89,-1-37-1211,1 46-2577,-3-55 3877,-2-1 0,1-7 0,-1-1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23482,'0'4'2981,"0"-1"-2645,0-3-168,73-7-168,-25-5-17,7 3 0,2-3-532,12-11-1076,0 1-2879,1 1 4504,-2 1 0,-29 9 0,-8 2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2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14978,'-6'0'1669,"1"0"-4862,5 0 3193,0 0 0,0 0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25095,'45'-27'202,"1"0"0,32-16-11,-53 39 55,-2 2-33,-3 2 33,-4 2 57,-6 5-1,-4 6 68,-3 8-112,-3 8 0,-7 4 22,-3 4-135,-7 0-55,0 0-57,2-2-21,3-3-12,1 2 0,1-5-213,2 1-582,0-5-1279,0-2-6273,3-1 8347,1 2 0,2-11 0,2-1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3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25880,'67'-23'-3277,"-31"17"0,-5-15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4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28671,'93'-11'-24,"-8"2"-1062,-35 9-774,-6 1-4774,-10 8 6634,-15 7 0,-10-3 0,-8 0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4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55 25039,'-11'5'1480,"2"-1"-1480,59 2-314,-5-6-1680,48-6-7837,-17-10 8781,1-8 0,-34 11 1,-10 2-1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 21241,'0'-7'3485,"0"1"-2948,0 6-121,-6 53 9,5-20-78,-5 43 45,6-35 23,3-7-101,7-9-23,4-13 0,12-6-100,5-18-46,8-9-122,5-15-23,0-5-23,-2 3-604,-4 6-527,-6 9-1199,-1 5-5827,1 6 8180,-2 3 0,-11 5 0,-6 2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114 133 22765,'4'0'2823,"-1"0"-2744,-3 0-56,61-19-23,-36 6 0,41-16-45,-56 11-180,-9 2-66,-13 1-34,-6 4 269,-13 4 56,-3 3 0,0 3 101,2 6 291,1 7 34,6 8 112,1 7-124,6 4-246,4 2-134,7 1-34,3-2-67,4-2-908,9-6-1053,6-4-7082,14-10 9110,10-5 0,-16-5 0,-2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24681,'-27'84'1983,"5"-12"-1568,11-40-135,4-10-157,3-12 23,2-4-34,2-6-34,0-7-78,6-4 0,3-8-78,9-3-606,2 2-773,2 2-1613,3 4-6761,1 1 8168,4 3 0,-13 4 1,-3 2-1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9 22372,'0'-5'3104,"0"1"-2610,0 4 245,0 0-481,-40 63-79,29-34 34,-29 48-56,39-52-34,2-4-22,8-6-11,5-7-1,9-4-44,2-11-11,1-9 10,-2-10-44,-3-7 0,-8 0-291,-5 2-919,-6 3-3765,-2 6 4975,-2 1 0,1 11 0,-2 2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5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27684,'43'-28'493,"0"1"1,27-17-494,-48 40 0,-5 2 0,-3 2 0,-3 10 0,-1 7 0,-4 17 0,-2 8 0,-2 11 0,-2 4 0,-4 4 0,-5 2-113,-5 3-2980,-4 3 3093,0 1 0,7-30 0,3-8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29:1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26429,'-5'5'2242,"1"-1"-2242,4-4-326,0 0-1881,-2 9-7624,8-10 9420,-1 6 0,2-9 0,-1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4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20479,'64'-21'0,"0"1"0,0 0 0,30-8 0,-1 4 1068,-16 13 0,0 3-1068,3 0 0,2 0 350,-2 2 1,1 1-351,1 1 0,-2 1 0,-4 0 0,-1 1 0,-9 1 0,-2 1 0,-11 4 0,-3 2 0,22 10 0,-28 12-1872,-24 7 1872,-15 3 0,-6-16 0,-2-4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4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25051,'-85'30'807,"12"0"-594,52-3-45,3 0-34,5-3-56,4-2-55,4-2 33,3-4-45,2-1 11,7-3 23,7-4 11,10-3 0,7-2-11,3-2-23,2-1 12,0-4-12,-2-3-10,-3-8 21,-4-4 68,-6-3-45,-7 2 68,-7 0 44,-5 1-56,-2 2-3448,-1 1 3347,-7 1-11,-4 3-269,-17 2-56,6 5-269,-7 2-527,14 3-2150,4 0 3271,6 6 0,3-4 0,3 4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5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50 25623,'14'86'324,"-3"-8"-212,-11-36 23,0-6 22,0-9 22,0-10 0,0-6 0,0-5 68,0-4-23,0-1-123,-4-1-45,-1-8 22,-3-9 12,2-14 56,2-13-68,2-3-56,2-2-22,8 5 0,6 8 0,9 8-33,6 9-57,2 4 12,2 6 33,-3 3 23,-2 4 10,-7 1-32,-5 1 44,-5 2 22,-6 5 12,-2 4-34,-3 7 0,-4 2 0,-4 3-303,-6-1-246,-3 2-358,0-5-461,2 1-8463,3 3 8339,6-10 0,3 1 0,3-11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5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22104,'2'-2'3025,"0"1"-2386,-2 1-292,5 72-78,-4-33 0,4 56-34,-7-56-56,-1-9-32,-1-9-24,-1-10 22,4-6 35,-3-4-24,1-1-10,0-10-135,1-7 23,1-17 11,1-5-23,7-6 34,3 5-45,8 5 12,1 8-23,-1 8 11,-1 4-34,-1 6 23,-1 4-22,0 3-112,-3 2-1,-3 0-89,-4 5 45,-3 5-359,-1 7-269,-1 5-3944,-9 16 4751,3-9 0,-4-1 0,7-17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19078,'1'-12'4998,"0"3"-4527,-1 9 335,0 0-458,-1 31 55,-2-10-33,-1 26-57,1-19-10,1-2 123,2-2-56,0-1-158,3-4-122,5-4-79,3-4 0,6-7-11,-1-2-33,1-2-326,0-3-392,-1-3-705,-1-3-494,0-3-5277,-1-1 7227,2-1 0,-8 5 0,-1 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 20311,'8'-8'4157,"-1"2"-3630,-7 6-102,0 0 35,-2 56 11,-1-28-135,-3 44-45,2-45-168,-1-5 1,3-9-12,1-6 22,0-4-22,1-3 0,0-5-89,0-6 10,5-8-33,2-5-56,3 4-269,2 2-762,-1 9-907,2 1-4741,1 6 6735,4-1 0,-9 3 0,0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0:56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42 153 23202,'8'-2'2353,"-1"0"-2342,-7 2-11,0 0 0,49-52 11,-35 33 11,35-39 80,-47 47 66,-4 6 134,-8 2-10,-6 3 66,-9 7 180,-2 7 56,2 8-68,2 3-334,6 0-192,4-5 0,6-2 0,3-1 0,2-1 0,2 3 0,0 0 0,7-1 0,3-1 0,7-4-1312,3-2-1668,2-1 2980,0-1 0,-9-2 0,-3-2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25981,'-86'46'1725,"14"-8"-1422,41-24-68,10-7-67,7-3-78,9-2-90,2-2 11,3 1-11,0 0 0,3 1 11,4 2-11,6 1 0,2 1 11,2 1 12,-5 1 33,-2 1 1,-6 6-57,-2 3 0,-9 8 0,-5 4 0,-8 0 0,-2-1 0,4-9 0,4-3 0,4-6-57,1-5-593,3-2-515,0-3-863,1-1-7803,2-2 8963,1-8 1,2 6-1,0-5 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12 23594,'2'-6'3541,"0"1"-2790,-2 5 34,0 0-785,3 65 0,-5-25 0,0 55 0,-5-46 0,0-3 0,2-9 0,2-5-998,0-6-795,0-5-672,2-2-7366,-2-3 8722,0 2 1,0-9 0,0-1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5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23986,'6'-9'1961,"-1"2"-1804,-5 7-437,0 0-673,56-13-1982,-34 9 2935,46-6 0,-57 11 0,-1 2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25723,'-28'71'594,"5"-9"-426,20-40-22,1 2-23,1-1-22,1-1-90,0-4 22,0-4-10,1-6 22,5-4 100,5-3 46,7-6 0,4-6-68,0-8-45,0-3-33,-3 0-45,-2 4-56,-4 2-347,0 2-516,-3 3-818,-1 3-3742,-1 2 5479,-1 3 0,-3 2 0,0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6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21 598 21891,'-6'10'3732,"1"-2"-3083,5-8 494,0 0-628,-3-3-123,1-13-235,-1-13-90,2-20 1,1-10-57,0-6-11,0 1 0,4 4 0,2 7-79,6 8 12,0 6-78,3 9-46,1 5-44,-1 7-56,2 2-45,1 4-270,1 0-537,2 2-851,0 4-5603,-1 2 7597,-3 4 0,-8 0 0,-3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26530,'58'-9'-6398,"-8"2"6398,-31 12 0,-9-4 0,-3 4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6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26071,'-20'46'263,"-1"1"0,-12 32-84,30-50-33,1-6-113,2-6-21,3-9-12,7-4 0,8-12-12,8-8-55,2-10 67,-2-7 0,-3 2 23,-4 2 33,-5 7 112,-5 7 67,-5 5-44,-2 6-90,-2 2-79,0 2 45,1 4-67,-1 8 0,1 6-358,-1 8-416,0-2-1007,0-4-4572,0-2 6353,0-6 0,0-5 0,0-4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12 27034,'-15'67'885,"4"-13"-728,11-53 0,0 0-157,7-8-101,0-3-302,9-8-225,-1-1-481,2 0-807,0 2-5143,2 1 7059,2 1 0,-8 7 0,-3 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1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94 24188,'53'-39'370,"-10"7"-191,-43 22 90,-3 4-12,-5 2 181,-8 2 100,-10 2-135,-7 3-45,-7 8 80,-1 7-46,3 7-112,7 3-12,8 0 12,8-1-267,7-1-13,4-2 0,3-1 0,3-3 0,9-6 0,8-5 0,13-6-707,5-2-1691,4-1-7433,-2 0 9151,0 0 0,-18 0 1,-6 0-1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2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26 28671,'-1'1'0,"9"0"0,23-1 0,1 0 0,-2 0 0,-4 0 0,-2 0 0,-1 0 0,-3 0 0,-4 0 0,-6 0 0,-5 0 0,-4 0 0,-14 0 0,-8 0 0,-14 0 0,-6 0 0,-1 0 0,1 0 0,5-3 0,5-1 0,9-2 0,7 2 0,9 2 0,3 1 0,10 1 0,8 0 0,11 1 0,6 1-3392,1 2 3392,-1 2-216,-2 0 216,-4 0 0,1-3 0,-14 1 0,-1-2 0,-11-1 3285,-1 0-3285,0-1 323,-9 0-323,-20 0 0,-3 0 0,-15 0 0,11 0 0,3 0 0,4-2 0,6 0 0,6-1 0,6 0 0,7 3 0,3-1 0,14 1 0,10 0 0,16 0 0,11 0 0,3-6 0,0 0 0,-6-4 0,-2 4 0,-19 3 0,-6 2 0,-17 1 0,-3 0 0,-10 0 0,-6 0 0,-13 3 0,-19 1 0,10-1 0,-11 0 0,21-3 0,6 0 0,8 0 0,8 0 0,3 0 0,3 2 0,0 1 0,7 2 0,7 1 0,11 0 0,8-2 0,2-2 0,0-2 0,-6 0 0,-8 0 0,-8 0 0,-8 0 0,-3 0 0,-8 0 0,-6 0 0,-8 0 0,-7 0 0,-1 0 0,-3 0 0,1 0 0,0 0 0,-6 0 0,16 0 0,2 0 0,15 0 0,5 0 0,12 0 0,11 0 0,16 0 0,7 0 0,-1 0 0,7 0 0,-22 0 0,-2 0 0,-22 0 0,-5 0 0,-2 0 0,-1 0 0,-11 0 0,-20 2 0,-3 0 0,-15 4 0,12-1 0,0 0 0,5-1 0,6-2 0,9-1 0,9-1 0,5 1 0,12 2 0,8-2 0,16 1 0,8-2 0,1 0 0,-2 0 0,-8 0 0,-6 0 0,-7 0 0,-10 0 0,-3 0 0,-6 0 0,-4 0 0,-7 0 0,-6 0 0,-7 0 0,-2 0 0,-2 0 0,1 0 0,-10 0 0,14 0 0,-3 0 0,18 0 0,5 0 0,2 0 0,5 0 0,23 0 0,-3 0 0,17 0 0,-17 0-1054,-8 2-2184,-9 7 3238,-5 8 0,-2-6 0,0 3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1:4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28199,'99'0'236,"-47"-1"0,-3 0-236,33-4-1004,13-4 1004,-42 3 0,0-2 0,2-1 0,1 0 0,2 0 0,1-1 0,1 0 0,0 1 0,2 2 0,1 1 0,-1 2 0,1 0 0,-2 2 0,-1 1 0,-4 1 0,-1 0 0,45 0 111,-15 0-111,-11 0-202,-11 0-2442,-11-7 2644,-11 2 0,-20-3 0,-9 5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2:35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1 404 26664,'72'-29'669,"0"1"0,14-2 0,8-1-669,-15 8 0,4-1 0,4 2-1213,-14 3 0,2 1 1,2 0-1,1 1 1213,6 0 0,1 0 0,2 1 0,0 1 0,2 1 0,1 0 0,1 2 0,-2 2 0,-1 1 0,-1 1 0,0 2 0,-2 2 0,-4 2 0,0 1 0,-2 3 0,-2 3-1005,18 4 0,-2 5 1,-4 3 1004,-8 5 0,-3 4 0,-9-2 0,-3 0 0,-8 0 0,22 23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2:4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28671,'85'-26'0,"-12"5"0,-40 20-91,-1 1-1040,-2 0-1055,2 3-5523,-2 0 7709,3 1 0,-16-1 0,-2-2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2:4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26 23504,'-10'58'620,"0"1"0,1-5 0,2-4-350,1 6 55,2-7-34,3-8-67,0-11-90,1-12 101,0-9 136,0-6-2,0-13-156,0-11-34,0-18-56,0-12-78,0-7-45,0-4-11,1 2-269,1 3-314,1 12-952,3 12-3474,-2 17 5020,0 15 0,-2 3 0,-2 4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7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204 156 27314,'-4'75'231,"0"-1"1,-2 0 0,-4-2-1543,-1-12 1,-3-3 1360,-2 1 1,-2-2 6,1-5 0,0-3-46,-14 29 45,10-21 0,7-26 683,6-16-704,4-10-35,0-25 0,1-23 0,1-38 0,5 28 0,2-2 391,3-7 1,2-2-392,5-1 0,2 1 0,4 2 0,2 2 0,1 5 0,0 4 0,24-33 0,0 22 0,-8 24 555,-3 20-555,-9 11 0,-6 8 0,-3 0 0,-6 16 0,-3 11 667,-6 19-667,-2 6 0,-2 4 0,0-3 0,-2-1 30,-9-8-2237,-9-4-583,3-15 2790,2-6 0,13-13 0,2-4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26071,'-20'92'186,"1"1"1,2-8 0,0-10 3,-6-5 12,6-16 56,4-22 55,5-15 23,6-11 68,0-6-147,2-10-177,0-13-80,0-13 0,10-12 0,-1 8 0,8 6 0,-3 14 0,-3 8-181,3 5-883,1 5-639,7 0-2286,6 2 3989,7 0 0,-16 0 0,0 0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27 22451,'5'-15'4258,"-1"4"-3697,-4 11 21,0 0-425,0 8-90,-4 18-56,-6 17-11,-7 18-89,-5 4-359,0-5-382,5-5-873,6-11-3406,5-11 5109,10-12 0,-3-12 0,3-5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8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13 22788,'0'-7'2531,"0"1"-2262,0 6 146,0 0-291,-37 96-35,27-68-67,-10 26 1,3-8 78,17-42-12,0-2 1,0-2 0,4 0-34,14-12-23,6-2 1,12-7-1,-3 5 35,-4 7-35,-2 5 23,-4 2-11,0 2-23,-6 0 34,-3 0 0,-5 0 1,-5 0 10,-2 4-67,-2 6-22,0 8-326,-4 6-514,-1 2-752,1-4-2812,0-1 4426,11-9 0,-5-4 0,6-6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22 23224,'-9'-12'3720,"1"3"-3271,8 9 268,0 0-482,-89 38-56,58-5-129,-20-2 1,5 3-18,34 16-33,6-5-100,4-1-225,2-7-482,7-7-728,8-10-840,16-10-7456,11-6 9703,12-4 0,-23 0 0,-3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19426,'0'0'0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8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19426,'0'0'0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09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82 25537,'-2'56'261,"0"0"1,-2-2 0,0-3-150,-8 12 22,-4-2 608,3-7-675,-1-12 202,3-14-247,1-9 137,4-13-125,0-2 338,3-4-361,2-17 0,1-20 34,0-29-34,11-19 23,3-3-34,10 8 0,0 15 11,-2 15 0,-3 17-11,0 10 11,-4 10-11,-1 5 0,-4 1 0,-1 5-11,-1 0-22,-4 2-180,2 0-213,-3 0-930,-1 0-3518,-2 6 4874,0 5 0,0-3 0,0 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67 217 21084,'5'0'4247,"-2"0"-3933,-3 0-23,0 98-33,0-40-174,-2 10 0,-3 3 28,-4-4-67,-8-8-1,4-15 1,1-15 45,6-15 33,0-6 67,3-8 46,1-22-101,2-20-57,6-34-56,3 27 1,2-2 5,2-3 0,3 1 22,4-1 1,1 1 38,17-36 12,-5 15 45,-6 22 10,-6 20-88,-4 11-12,-5 14-56,-3 4-12,-5 3-10,-2 11-180,-2 11-324,-8 18-471,-3 10-1300,-4 2 2297,4 4 0,6-27 0,5-4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 23874,'5'-2'3093,"-2"0"-3015,-3 2-78,-40 119-34,26-70-151,-9 23 1,2-4-779,17-35-864,2-14-4448,10-9 6275,14-8 0,-9-2 0,7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0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26127,'-17'68'351,"0"1"0,1-8 0,5-13-351,9-34-22,2-7-35,4-5-55,10-14-11,10-8-23,6-11 1,2-6 77,-8 6 57,-2 3 22,-9 9 1,-1 6 21,-3 6 34,-3 5 23,2 2 11,-3 0 44,-1 6-44,-1 5-56,-2 9-11,3 4-34,-2-2-12,2-1-200,0-7-281,0-4-561,2-5-1018,3-3-3475,5-2 5547,5 0 0,-7 0 0,-1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1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21051,'4'0'3921,"0"0"-3394,-4 0 101,0 0-371,0 75-190,2-50-22,0 53 22,3-72-22,-3-4-11,2-2-34,2 0-135,4-13-313,7-4-213,4-17-426,4 1-2902,4-8 3989,4 0 0,-14 16 0,-2 4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27314,'-20'84'242,"0"1"1,2-7 0,3-8-276,4 4-853,5-13-873,4-18-2129,2-11 3888,0-12 0,0-9 0,0-6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1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7638,'0'0'0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242 112 20289,'9'-16'3719,"-2"2"-3035,-7 14 594,0 0-561,4-40-190,-16 30-57,-2-21 45,-22 58-112,-1 18-334,-5 20-69,4 5 0,3 3 0,9-1 0,12-3 0,6-5 0,8-8 0,24-10 0,14-14-1962,38-14-7869,22-11 7864,-32-6 1,-3-2 0,10 1 0,-3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35 23034,'9'-19'4180,"-1"3"-3464,-8 16 25,0 0-741,-8 56 0,-5 4 0,3-3 0,-1 4-250,0-7 1,-1 0 249,-1 2 0,2-1 61,1-3 1,2-1-1172,-10 42-492,11-15-2018,1-11 3620,6-15 0,0-23 0,0-11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14 23448,'2'-7'3440,"0"1"-3170,-2 6-114,0 0-44,-30 117-56,12-51-260,-3 13 0,0 0 215,2-14-11,5-13 98,6-22-120,3-11 22,3-13 33,4-9-10,17-22 10,12-14-33,18-15 23,1 3 44,-4 12 45,-9 17 134,-8 12 0,-8 8 289,-6 14-356,-9 10-166,-2 14-13,-4 9-102,0-1-570,0-1-2779,0 2-3653,0-23 7104,15 0 0,-12-22 0,12 0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27 24143,'0'-15'3687,"0"4"-3251,0 11-223,-24 121-1489,9-42 1276,-3 11 0,0 3-34,9-39 0,1-5-626,-8 46-662,9-19-1748,2-14 3137,5-16 1,0-21-1,0-9 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21768,'63'-6'0,"1"0"0,-13 1 0,0 0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3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225 269 23740,'14'0'3159,"-3"0"-2878,-11 0-158,0 0-100,89-62-1,-63 32-11,22-11 0,-6-1 1,-39 9-1,-5 2 11,-13 13-22,-9 8 123,-19 8 135,-10 20 179,-5 11-79,-5 24-278,4 8-80,7 4 0,10 0 0,15-4 0,13-5 0,8-8 0,6-9-584,6-11-928,15-10-1178,16-10-7141,21-6 7815,9-2 0,-27 0 1,-6 0-1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3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23359,'2'0'3540,"0"0"-3232,-13 43 1,-11 18 229,-3 0-320,0 9 0,-1 0-37,-6-10-181,10-18 0,4-17 0,9-14 0,5-7 0,2-8 0,4-15 0,10-10 0,5-11 0,13 1 0,1 7 0,6 10-1906,3 5-2419,6 10 4325,5 3 0,-22 4 0,-3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3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27111,'-27'84'261,"1"-1"1,1-5-1,0-6-138,-8 10 211,6-14-289,12-19 53,7-22-98,6-13 44,2-12-44,13-18 132,13-11-132,16-19 0,7-6 0,-1 5 0,-11 13 0,-4 13 0,-10 12 0,-2 5 0,-5 4 0,1 0 0,0 0 0,-1 4 0,3 5 0,-2 6 0,2 7 0,-5 0 0,-1-1 0,-3-3 0,8-5-1357,-4-7-1086,14-2-7388,-1-4 9524,10 0 0,-15 0 0,-1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171 191 24143,'9'-5'1905,"-1"1"-1882,-8 4-12,0 0 11,72-56 12,-54 33 33,54-43 202,-72 51 168,-2 2-134,-11 8-68,-7 1 202,-19 8 100,-4 20-289,-10 11-248,2 23 0,3 1 0,8 0 0,17-7 0,9-9 0,10-6 0,4-7 0,15-7 0,7-10-965,22-8-4208,8-5 1374,12-17 3799,8-9 0,-30 4 0,-7 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0 27930,'0'80'209,"0"0"0,0-7 1,0-4-121,0 26-89,0-32-33,0-2-23,0-41 44,0-12 12,0-6 45,-2-2 0,-6 0-23,-7 0-9,-10 0-13,-4 0 0,-8 0 0,-3 4 0,-4 12 0,2 7 0,2 12 0,9-3 0,8 1 0,7-5 0,7-2 0,5-2 0,2-6 0,4-5-24,17-5-5511,40-6 5535,2 0 0,-2-2 0,-30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22 24076,'0'-12'3776,"0"2"-3395,0 10-415,0 0-638,-28 116-1109,21-68-903,-11 22 0,8-5 2684,27-34 0,-13-13 0,13-11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117 191 20882,'0'-16'4752,"0"2"-4444,-20 55 0,-6 22 140,9-14-303,-9 15 1,4-3 101,17-22 145,5-15 11,3-11-89,15-7-45,8-16-212,16-15-57,-2-18 0,-3-12 0,-11-5 0,-10 1 0,-10 1-360,-4 1-704,-2 7-1043,-4 9-5400,-11 9 7507,-15 14 0,10 8 0,-3 8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5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23426,'0'-7'3417,"0"1"-2890,0 6 280,0 0-617,0 50-156,0-14-34,0 39-45,5-32-313,4-6-303,4-12-796,0-3-1523,-7-8 2980,-2 1 0,-4-8 0,0-2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6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28671,'69'-21'0,"1"0"0,-1 1 0,-1 0 0,-1 0 0,-3 5-600,11 3 0,-3 4 600,0-2 0,-2 3 0,-4 3 0,-3 1 0,-5 1 0,-1 0 0,42 2 267,-13 0-267,-13 0 0,-17 0-594,-11 0-1366,-15 0-2646,-13 0 4606,-10 0 0,-7 0 0,0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5 23460,'-16'-3'3473,"3"2"-3058,13 1-202,0 0-550,-104 78 337,60-37-23,-19 11 1,1 0-236,23-7-246,5-3-572,7-7-410,8-4-3175,9-8 4661,6-4 0,2-10 0,2-3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6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21387,'2'-9'4392,"0"1"-3731,-2 8 460,0 0-684,56 6-68,-28 5-178,46 7-124,-40 3-67,-1-1-135,2-1-313,-1-3-257,-5-1-808,-4-2-1771,-14 2 3284,-3 6 0,-8-10 0,0 2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23527,'-12'-2'2700,"3"0"-2364,9 2-89,0 0-247,0 63-79,0-26-514,0 50-752,0-49-2072,0-5 3417,0-7 0,0-12 0,0-5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21 200 23852,'-11'0'3081,"1"0"-2453,10 0 425,0 0-996,89-10-57,-32 8 0,11-2 0,3-2-669,20-3 669,-41 2 0,1-2-124,3-5 0,0-3-700,2 1 1,0-1-1183,1 0 1,-1 0 2005,2 2 0,-5 1 0,8-2 0,-14 7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92 28671,'-29'-5'0,"25"1"0,55-3 0,18-3 0,6-5 0,2-2 0,-3 5 0,-4 1 0,-5 5 0,-5 4 0,-8 0 0,-10 2 0,-13 0 0,-10 0 0,-7 0 0,-4 0 0,-1 0 0,-1 9 0,-2 4 0,0 12 0,0 0 0,0 1 0,0-3 0,1-5 0,1-1 0,-2-6-1054,0 1-997,-2 1-3999,-2 5 6050,0 5 0,0-10 0,0 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28671,'5'0'0,"10"-2"0,27-2 0,16-3 0,15-5-5661,13-2 5661,4-3 0,2-1 1244,-5 3-1244,-7 4 0,-10 5 0,-9 4 882,-13 2-882,-5 0 0,-8 0 0,-1 0 3322,-5 0-3322,-6 0-819,-5 0-861,-7 0-1379,-5 0 3059,-4 0 0,-2 0 0,0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8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5 22540,'-5'-3'2925,"1"1"-2566,4 2 526,0 0-639,-48 64-32,29-27-125,-9 6 1,2 2 33,18-2-22,4 2-23,4-1 23,0 4 67,0-3 45,13-1 0,5-11-45,17-6-45,5-15-88,6-4-35,4-10 0,2-20 0,4-12 0,-1-25-209,-3-6 209,-6-5 0,-13 5 0,-6 6 0,-11 10-158,-5 10-1220,-1 8-975,-7 15-7478,0 7 9476,-3 9 1,0 0-1,0 0 1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8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17 265 24905,'-10'0'3766,"3"0"-3766,7 0 0,0 0 0,78-35 0,-14 15 0,2-4 0,5-1-432,-18 9 0,-2 2 432,2 0 0,1 1 0,0-3 0,-1 0 0,-1 2 0,-1 2-869,1 0 0,0 2-7814,38-5 8683,-11 8 0,-37 5 0,-16 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9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27583,'71'-44'1088,"5"8"-1088,5 30 0,7 1 0,10 3-724,2 0 724,-47 1 0,2 0 0,2 0 0,2 0 0,3-3 0,1 0 0,1-1 0,0 0 0,-3 0 0,-1-1 0,-5 2 0,-3 0 8,31-3-8,-21 5 0,-24 0-830,-20 2-784,-10 0-2061,-8 2 3809,-2 10 1,2-7-1,-2 6 1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0 25802,'-49'47'92,"0"-1"0,0 1 1,-18 16-1,12-10-271,26-20-662,4-5-1298,3-9-6725,1-1 8864,2 2 0,8-11 0,3 3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1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20602,'11'-7'4740,"-2"1"-4045,-9 6-191,108 2-727,-52 6 318,14-3 1,-1 2-29,-13 10 112,-10-2-235,-9-2-234,-8-2-729,-4-4-965,-6 3-5938,-4 1 7991,-7 6 1,-4-7-1,-4 0 1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83 23672,'-14'-10'3317,"3"2"-2790,11 8 257,0 0-470,63-7-257,-10 5-57,3-2 0,5 0-286,35 0 286,-45 2 0,1-1 0,-1 0 0,0-1 0,41-4-751,-13 3-403,-17-3-1143,-7 3-7534,-12 1 9672,-2 2 0,-21 2 1,-5 0-1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24313,'-39'67'-762,"0"0"0,3-7 1,11-9-1970,23-17 2731,2-3 0,0-12 0,0-5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18 24995,'-77'19'422,"1"-1"0,13-5 0,10 3-299,10 20-67,24-9-33,10-2-12,4 5 0,7-2 23,22 2 44,17 1 112,36-7 12,16-4-575,-42-15 0,2-2 452,-1 0 0,-1-2 66,37-9 79,-16-9 123,-25-12-55,-21-10-57,-14-4-89,-10-5-146,-13 2 881,-12 1-881,-16 10 0,-51 12-125,14 11-77,22 11 1,1 2-549,-11 6-763,19-2-1983,24 1 3496,23-4 0,0-2 0,8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1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28356,'7'5'190,"19"-1"-178,49-16-12,5-2 0,-1-9 0,-14 6 0,-9 5 0,-18 7 22,-8 1 0,-11 4-22,-2 0 12,-7 0-1,0 0 22,-1 0-20,-1 0-13,-2 0 0,1 6 0,-1 5 0,0 5 0,2 5 0,-1 2 0,-1 2 0,-2 7 0,0-5-293,-2 3-771,0-4-852,0-2-5154,-1-1 7070,0-1 0,-1-10 0,0-2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30 217 23863,'-16'-5'3731,"3"2"-3182,13 3-21,0 0-528,27-10 0,19 2 0,36-11 0,-33 10 0,2 1 0,1-1 0,1 0 0,2-1 0,0 1 0,-2 1 0,-1 0 0,44-5 0,-7 3 0,-12 1 0,-4-2 0,-7-2 0,-9-2-461,-7 1-1107,-17 4-1637,-6 6 3205,-16 2 0,-4 2 0,-7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18 22799,'0'-9'2565,"0"1"-2408,0 8 90,0 0-12,-67 92-44,43-44-79,-13 13 0,2 2 101,25-9-34,6-2 45,2-2-11,2-4 0,9-1 45,10-7-79,13-6-56,8-10-33,0-11-1,1-6 68,-1-7-23,-1-13-10,1-9-67,-3-15-57,-1-4 0,-1-1 0,-5-3 0,-2 5 0,-5-1 0,-2 6-237,-4 1-647,-3 3-181,-5 5-829,-3 8-5703,-4 9 7597,-9 8 0,5 3 0,-6 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21 183 25555,'-11'0'3116,"1"0"-3116,10 0 0,0 0 0,124-33 0,-52 15-355,14-5 0,1-1 355,1 2 0,-7-1-1783,-2 5-5130,-6 5 6913,5 7 0,-37 4 0,-4 2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3:2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1 298 26168,'90'-24'0,"0"1"0,0-1 0,0 1 0,1-1 0,-9 6 0,0 0 0,2 0 0,1 2 0,0 1 0,0 2-626,4 2 0,0 1 0,1 2 0,1 2 0,1-1 0,1 2 626,-5-1 0,2 2 0,0 0 0,2 1 0,0 0 0,1 1 0,0-1-113,5 1 0,1-1 0,1 1 0,0 1 0,0 0 0,1 0 0,0 2 113,-11 0 0,1 2 0,-1 0 0,1 0 0,0 1 0,1 1 0,-1-1 0,0 0-42,1 0 0,1 0 0,0 0 0,0 1 1,-1 0-1,1 0 0,-1 1 0,-1 1 42,10 2 0,-1 1 0,0 0 0,-1 2 0,0 0 0,-1 0 0,0 0-146,-3-1 0,-1 1 0,0 0 0,-1 0 1,-1 0-1,-1 1 0,-1 0-426,7 2 1,-1 1-1,-2 0 1,-1 0 0,-1 0-1,-3 1 610,9 3 0,-1 0 1,-3 0-1,-5 0 0,-7-3 1,9 2-1,-8-2 1,-7 0-1,0 5 0,1-1 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4:5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28671,'59'17'0,"0"1"0,-1-1 0,-2-4 0,29-5-729,11-3 729,-40-4 0,2-1 0,3 0 0,2 0 0,5-1 0,1-1-334,1-2 1,0 0 333,2-2 0,-1-1 0,-2-1 0,-1 0 0,-3 1 0,1 0 0,-4 1 0,0 0 0,0 2 0,0 0-1355,0 1 1,1 0 1354,-1 1 0,0 1 0,-1 1 0,0 0-76,-3 0 0,0 0 76,-7 2 0,0 1 0,43 9 0,-16 7 204,-10 7-204,-12 2 468,1 3-468,-27-14 3297,-2-1-3320,-39-14-3343,-24-2 3366,-30 0 0,22 0 0,1 0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0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4 24849,'-33'-2'-1722,"21"0"0,-16 2 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6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17 543 23325,'-9'0'2701,"2"0"-2231,7 0 214,0 0-673,26-82 12,15 30-23,-9-8 0,5-2 0,0 25 0,1 3-503,32-33 503,-4 9 0,-12 13 0,-7 18 0,-15 13 34,-7 9-34,-12 22 0,-5 11 33,-5 20-10,-1 14 33,-2 9 67,0 11-45,0 4 45,0 1-11,0-6-11,0-7 34,10-9-1,6-10 34,14-12 491,8-9-478,36-16-181,-7-11 0,28-27 0,-19-14 0,1-18 0,-1-4 0,-4 3-959,-25 17 1,0 2-1788,22-15 2746,-25 17 0,-4 3 0,-9 8 0,-7 4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6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31 139 28266,'-31'-19'405,"31"2"-405,59 6 0,28-4-926,-37 7 0,2 0 926,0-2 0,1 1 0,-1 2 0,0 0 0,47-7 0,-8 7 76,-9 2-76,-16 4-630,-17 1-1902,-20 9-7299,-16 7 9423,-15 15 0,1-13 0,-5 1 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6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22351,'-24'77'381,"-1"-1"0,4-4 0,4-5 1449,9 14-1830,5 2 0,1 0 0,2-1 0,0-3 0,0-6 0,0-6 972,5-10-972,2-7 536,7-8-536,5-11 1617,5-6-1617,6-9 222,8-5-222,7-7 0,8-2 0,6-2 0,2-3 0,1-9 0,2-7-158,1-11-2161,5-7-3049,4-8 5368,1-6 0,-31 20 0,-10 7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7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18 26026,'-4'-10'2645,"2"2"-2645,2 8 0,0 0 0,-30 79 0,14-20-225,-5 5 1,1 4 224,3 25 0,1 4 0,6-5 0,3-4 0,4-10 0,3-12-1369,0-11-2285,0-14 3654,0-10 0,0-15 0,0-7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7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0 350 27797,'46'-72'63,"0"0"1,-1 6 0,4 12-64,42 14 0,4 13-258,-45 20 0,0 2-1669,48-1-1861,-2 12 3788,-42 3 0,-5 2 0,5 0 0,-4 7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07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7923 840 25028,'-62'-48'205,"1"-1"1,0 0 0,0 1 0,-15-1 0,-8-1 0,-4 1 0,0 2 0,3 6-1610,-3 2 0,4 6 0,-3 2 1,-7 0 1416,8 3 0,-4-1 0,-5 0 0,-1 2 0,0 2 0,2 4-185,8 4 0,0 3 0,1 2 0,0 2 0,-2 0 0,-1 1 185,-6 0 0,-1 1 0,-1 2 0,-1 0 0,-1 1 0,0 1-62,11 2 1,0-1 0,-1 2-1,-1 1 1,1 0 0,-1 2-1,0 1 73,-1 1 0,0 2 0,0 1 0,-1 1 0,1 1 1,0 0-1,0 2-116,0 1 1,0 0-1,0 2 1,1 0 0,-1 2-1,1 1 1,0 2 103,1 0 1,-1 3 0,1 0 0,0 2 0,1 1-1,0 1 1,0 0 14,1 1 0,1 2 0,-1 0 1,2 1-1,-1 1 0,1 1 1,1 1 26,2 1 0,0 0 1,0 1-1,1 2 1,1-1-1,0 2 1,1 0-1,-10 7 0,0 0 0,1 2 0,1 0 0,1 1 0,2 1-17,6-1 1,1 0-1,1 1 1,1 1 0,3 1-1,2 0-1,-5 7 1,1 0-1,4 2 1,3 0 0,4 1-37,-1 7 0,5 1 0,5 1 0,9 1-39,1 14 1,11 2 0,18-1 38,21-5 0,16-2 0,12-3 0,15 2 0,15-4 0,9-5 0,-2-12 0,8-4 0,6-2 0,3-3 0,-7-6 0,3-1 0,2-2 0,4-2 0,1-2 0,-6-4 0,2-1 0,2-2 0,2-1 0,1-2 0,1 0 0,-7-4 0,1-1 0,2-1 0,1-1 0,0-1 0,2-2 0,0 0 0,-5-3 0,0-1 0,1-1 0,0-1 0,2-1 0,0 0 0,1-1 0,0-1-22,5 0 0,1-1 1,1 0-1,0-1 1,1-1-1,1-1 0,0-1 1,0-1 21,-8-2 0,1-1 0,0 0 0,1-2 0,-1 0 0,1-1 0,1 0 0,-1-1 0,1 0 0,3 0 0,0-1 0,0 0 0,1 0 0,0-2 0,0 1 0,-1-2 0,1 0 0,0-1 0,-10 1 0,0-1 0,1 0 0,-1-1 0,1-1 0,-1 0 0,0 0 0,0-1 0,-1 0 0,0 0 0,7-3 0,0 1 0,0-1 0,0-1 0,-1 0 0,-1 0 0,0-1 0,-1 0 0,-2-1 0,6-1 0,-2 1 0,0-2 0,0 1 0,-3-2 0,0 1 0,-3-2 0,-1-1 0,0-1 0,-1-1 0,-1 0 0,-3-1 0,-2-1 0,-3-2 0,-4-1 0,10-7 0,-2-1 0,-6-3 0,-5-2 0,-8-3 63,-4-7 0,-6-3 0,-9-3 1,-14-3-64,-14-23 0,-19-4 0,-15 0 0,-9 16 0,-11 1 0,-9 0 0,-6 1 0,0 7 0,-7 0 0,-4 2 0,-5 0 0,-2 2 0,4 7 0,-5 1 0,-2 0 0,-2 2 0,-2 2 0,-2 0 0,5 7 0,-1 0 0,-2 2 0,-2 0 0,-1 2 0,-1 2 0,0 1 0,-4 1 0,0 1 0,0 1 0,-2 2 0,-3 2 0,-4 3 0,-4 3 0,16 7 0,-4 2 0,-3 2 0,-4 1 0,0 2 0,-2 1 0,0 2 0,0 0 0,3 2 0,1 0 0,5 1-245,-15 1 0,3 1 1,3 3-1,1 0 1,-1 2-1,0 1 0,-2 2 1,-4 1 84,15-1 0,-4 1 0,-2 1 0,-1 1 0,-1 0 0,0 2 0,1 1 0,2 0 0,2 2 1,5 1-1,3 1-1083,-13 6 1,3 3 0,4 1 0,4 2 0,1 0 0,1 2 0,0 0 1242,-6 3 0,1 3 0,0 1 0,4-1 0,5-1 0,5-3 0,-24 9 0,9-3 0,8 0 0,-2 10 0,-1-1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5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110 229 19807,'0'3'4280,"0"1"-2824,0-4-1242,56-13-68,-22-2-113,46-16-10,-39-2-23,-2-3 0,-8 2-112,-9 5 89,-10 10-22,-8 5-67,-19 8 112,-8 2 0,-20 3 0,-4 1 23,0 4-12,4 7 56,5 6 68,3 7 156,1 2 90,3 1-23,5 0-111,6 1-45,7 3-124,5 6-78,4 0-112,3 4-594,7-6-628,14-7-1635,18-9 2969,57-10 0,-51-6 0,25-3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6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25275,'-28'13'56,"14"-3"33,50 8 102,-3-2 168,-8 3-57,-7 4-89,-8-1-34,-5 1 45,-4 2-11,-8 4-33,-14 8-79,-12 2-57,-10 0-44,4-9-11,9-6-157,12-9-415,10-6-683,5-2-1804,3-5 3070,22-1 0,-17-1 0,18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6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26160,'-57'1'359,"19"8"66,49 7-178,5 8-23,-3 4-56,-3 3 23,-4 2-57,-3 4-22,-3 2-22,-5 2 10,-8 2-21,-10-1-79,-6-2-23,-1-9-357,9-7-741,10-13-1288,20-5-4314,21-6 6723,20-12 0,-15 9 0,-4-10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6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7 276 26071,'59'-45'93,"0"-1"0,-5 3 1,-8 4-83,-16 7 11,-7 3 12,-8 9-12,-8 9-11,-4 3-11,-3 6 0,-9 2 23,-10 19-12,-11 10 45,-12 20 67,2 3 45,-2 1-45,6-3-55,6 2-68,4-3-56,10 0-426,6-2-852,7-3-1579,9-6-6918,14-12 9720,12-9 0,-9-11 0,-1-4 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6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26138,'35'0'851,"-7"8"-761,-29 22-57,-1-2-33,0-7-22,0-8-247,2-6-616,6-4-549,9-3-2880,8 0 4314,5 0 0,-12 0 0,-4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17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183 314 24681,'37'-65'283,"0"1"1,-2 5 0,-11 9 131,-26 17 22,-13 8 78,-8 13 102,-18 6 10,-6 21-123,-1 12-480,1 20-24,10 9 0,9 3 0,12-2 0,7-3 0,6-3 0,11-10-696,16-2-2587,17-11 3283,16 0 0,-22-14 0,-7-2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44.9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256 0 18647,'-64'57'327,"0"-1"1,6-4 0,13-13 655,29-27 0,7-6 0,33 11 0,25-11-492,-1 2 1,6 0-1,17-4 1,6-3-1,15 0 1,6 0-165,-22 0 1,2 1 0,1 0-1,5-1 1,2 0 0,-1 1-1,1 0 1,0 0 0,0 0-1,-4 0 1,1 0 0,-3 0-1,-6-1 1,-1 0 0,-2 0 163,28 1 1,-3-2-313,-10-5 0,-4-2-179,-7-4 0,-4-3-320,-10-3 0,-5-4-664,29-22 738,-40 14 0,-24 11 0,-20 14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52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1345 156 24759,'-63'-36'418,"0"-1"1,4 4 0,4 6 51,-10 15-100,-3 5-135,-3 4 34,-4 3-123,0 6-57,2 9 12,0 13 0,3 12-11,5 7-12,2 6-11,4 5-545,4 4 512,-1 3-12,4 1-22,5 2 23,6-3 22,9 1-1,7 1 68,7 1 12,7 1 136,4-2-170,4-1-78,15-4-12,16-3 0,19-6 0,23-4 0,7-6-291,11-10 291,3-9 0,-19-15 0,3-6 0,-17-8 0,0-4 0,21-2 0,-2-5 0,-22-7 0,-4-4 0,0-2 0,-2-1 0,-5-2 0,-1-2 0,-5 1 0,-2-3 0,2-18 0,-6-2 0,4-24 0,-18 26 0,-5 1 0,-11-15 0,-17-1 0,-8 2 0,-19 2 0,-4 8 254,-6 15-904,-16 17-269,19 13-1188,-7 14-7724,31 16 7607,12 12 0,7-8 0,6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5:53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0 188 28076,'92'-30'198,"-1"0"0,0 2 1,-2 3-994,-14 10 0,0 3 795,6 0 0,2 2-504,5 2 1,3 1 503,7 3 0,3 1 0,-29 2 0,1 0 0,1 0-396,3 1 0,1 0 0,0 0 396,1 0 0,-1 0 0,-1 0-340,-5 2 0,-1 0 0,-2 0-2481,21 2 0,-7 3 2821,-19 3 0,-8 1 0,6 1 0,-36 0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6:00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0 220 28671,'66'-19'0,"0"1"0,-1-1 0,5 0 0,0 0 0,2 3 0,4 5 0,2 2 0,2 1-1196,5-2 0,3 0 0,1 1 1196,7 0 0,2 2 0,0 0 0,-22 2 0,1 1 0,0 0 0,-1 1 0,23 0 0,0 0 0,-3 1 0,-7-1 0,-3 0 0,-5 6-1721,15 7 1,-12 10 1720,-27 6 0,-12 4 0,-2 12 0,-37 6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6:01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0 187 24819,'89'-26'56,"-1"1"0,1-1 0,5 1 1,1 2-1,0 4-613,-2 8 1,0 5-1,2 0 557,-15 2 0,2 0 0,0 1 0,2 1-322,2-1 1,2 1-1,0 1 1,1 0 321,4 1 0,1 0 0,0 1 0,0 1 0,1 2 0,-1 1 0,1 1 0,-1 0-129,-1 1 1,0 0 0,0 1 0,-2 3 128,-3 1 0,-1 3 0,-1 1 0,-3 1-150,-6 0 0,-3 0 0,-1 3 0,-3 2 142,11 7 0,-3 3 1,-8 3-1697,12 18 0,-14 7 1704,-25 3 0,-11-1 0,-2 9 0,-30-12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6:04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0 411 27720,'98'-13'76,"0"0"1,-1 0 0,-18 2-1,0 1 1,1 0 0,0 0-77,-1 1 0,0 0 0,1 1 0,1-1-694,8-1 1,2-1-1,1 0 1,1 0 693,4-1 0,0-1 0,1 0 0,1 1-443,-17 1 1,0 0 0,1 0 0,0 0 0,0 1 442,2-1 0,-1 0 0,1 1 0,0-1 0,0 2 0,1-1 0,-1 1 0,1 0 0,-1 1 0,0 0 0,-2 1 0,0 0 0,-1 1 0,0 0 0,-2 1 0,15 0 0,0 1 0,-2 0 0,-3 1 0,-7 1 0,-2 0 0,-1 0 0,-3 2 79,12 2 0,-4 1 0,-3 1-108,19 3 1,-7 3-880,-21 2 1,-6 4-5435,28 15 6357,-38 2 0,-31-16 1,-15-3-1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6:32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559 1593 23661,'-11'4'2723,"2"-1"-2084,9-3-90,0 0-157,-19-89-90,14 23-552,-5-5 1,1-5 294,8 21 0,2 3-28,-1-4 0,0-1 5,0 0 0,0 0-16,0 1 0,0 1 0,0 4 0,0 2 86,0-43-92,-2 11 0,2 12 0,-2 12 0,2 14 0,0 15 0,0 13 534,0 5-534,0 6 86,2-2-86,9 0 0,12-2 0,24-6 0,34-6 0,-24 5 0,7-1-600,16-4 0,6 0 600,-21 4 0,3 0 0,6-1 0,6 0 0,7-1 0,2 1 0,-4 0-578,5 0 1,-4 2-1,4 0 578,-6 2 0,4 0 0,-1 1 0,-6 2 0,-7 4 0,-5 2 0,-1 1 0,28 1 0,-3 1-439,-7 3 0,-3 2 439,-9 2 0,-3 1-294,-7 1 1,-4 2 293,-8-1 0,-4 1-1417,25 5 1417,-19-3 1049,-16-3-1049,-17-2 748,-6-4-748,-12-1 626,-1-2-626,-1 0 3392,1 0-3392,3 1 0,0 12 0,0 12 0,0 20 0,-2 12 0,-1 15 0,0 8 0,-2 12 0,0 5 0,0-46 0,0 0 0,0-2 0,0 2 0,-3 15 0,-2-1 0,-1 25 0,-1-35 0,-2-4 0,-4 4 0,-5-8 0,-5-9 0,-6-4 0,-9-6 0,-7-3 0,-5-7 0,-7-3 0,5-2 0,-2-2-453,-32 6 1,-6-1 452,6-5 0,-2-1-442,22-3 0,-2-1 0,-1 0 442,0-1 0,-2 0 0,1-1 0,-1-1 0,1-1 0,0 0 0,2 0 0,1 0 0,0-3 0,-31-7 0,0-2 0,2-1 0,0-3 0,1-7 0,0-3 0,2 1 0,0 1 0,5 0 0,0 2 0,4 3 0,2 2 0,6 3 0,1 3 0,-11 3 0,3 3 0,29 0 0,3 1 0,-5 2 0,8 0 0,17-1 0,18-4 0,9 0-2152,22 0-7679,10 15 7373,22 23 0,-20-15 1,-3 13-1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6:4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1 160 28278,'84'4'131,"1"0"0,11-4 0,5-2-1008,-25-1 0,2-2 0,4 0 877,-6 0 0,4-1 0,2 0 0,3-1-306,-7 1 1,3 0 0,1 0-1,2 0 1,1 1 305,9-2 0,3 1 0,1-1 0,1 1 0,0 0-242,-11 1 1,0-1-1,1 1 1,0-1-1,0 1 1,0 1 241,1 0 0,1 0 0,-1 1 0,0 0 0,1 0 0,-1 0-256,0 0 0,0 1 0,0-1 1,0 1-1,-1 1 0,0-1 256,-3 1 0,0 0 0,-1 0 0,0 0 0,-1 1 0,1 1-139,14 0 0,0 2 0,-1-1 0,0 1 1,-1 0 138,-3 0 0,0-1 0,-1 1 0,-1 0 0,0 0-45,-6 1 0,0 0 1,0 0-1,-2 1 1,0-1-797,16 1 0,-1 0 1,-1 0-1,-3-1 841,-5-2 0,0 0 0,-5-1 0,-7 1 0,22 2 0,-12-2 0,-21-2 0,-1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7:11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28671,'54'-14'0,"1"-1"0,37-5 0,-66 30-953,-3 22-918,-6 0-3855,-2 14 5726,-7-13 0,-3-15 0,-2-5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7:11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28378,'75'-3'-314,"0"0"1,-4 2 0,-8 7-2254,1 24-7264,3 13 8241,9 9 0,-36-21 0,-3-3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7:11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25431,'-28'66'-2495,"-1"1"0,3-8 0,6-7 2495,12-10 0,3-20 0,5-13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7:12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4 25667,'2'-2'2409,"-1"0"-2409,-1 2-11,-9 88-639,-8-32-495,3 8 0,-5 3-8686,-29 14 9206,15-38 1,0-3 0,-4 8-1,-2-10 1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7:13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1 368 27326,'35'-68'1345,"37"5"-1345,1 44 0,12 7-1550,11-5 1,4-1 1549,-26 6 0,2 0 0,2 0 0,7 0 0,3 0 0,2 1-811,7 0 1,1 1-1,4 0 811,-18 3 0,2 1 0,1 0 0,2 1 0,6-1 0,1 1 0,2 1 0,1 0 0,-15 1 0,1 0 0,1 1 0,1 0 0,0 0-177,2 0 0,0 1 0,1-1 0,0 1 0,0 0 177,-2 0 0,1 0 0,-1 1 0,-1-1 0,0 1-213,15-1 1,-1 1 0,-1-1 0,-4 1 212,-12 0 0,-2-1 0,-2 1 0,-5 1-198,8 2 1,-5 1 0,-7 3-185,0 2 1,-13 8-6746,-7 37 7422,-92 17 0,19-27 0,-31-4 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19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0 228 28671,'91'-32'0,"-1"1"0,3 0 0,0 3 0,-9 7 0,0 3-1317,8 0 0,2 2 1317,4 5 0,1 3 0,-29 3 0,1 1 0,0 2-437,2 0 0,0 2 1,-1 0 436,0 2 0,0 1 0,-3 0 0,27 2 0,-4 3 166,-14 1 1,-6 4-167,-18-1 0,-5 4-1727,10 19 1727,-32 7 0,-20-16 0,-7-3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19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17 356 24950,'-9'2'3384,"1"-1"-3047,8-1-337,78-5 0,3-13-834,0 2 0,7-3 834,-5-6 0,2-4-456,8-3 1,3 0 455,-30 9 0,1 1 0,1 0 0,-2 2 0,1 0 0,-1 2 0,28-2 0,-1 3-29,-8 3 1,-3 7-1064,-10 11 0,-5 8-3614,-13 5 0,-7 9 4706,11 50 0,-31-27 0,-23-3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5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0 280 28671,'60'-75'0,"12"6"-862,22 38 862,-43 15 0,0 1 0,-1 1 0,-1 1 0,43-7 0,-13 5-6,-12 8 6,-15 3 210,-10 6-210,-12 15 0,-10 11 0,-11 17 430,-5 12-430,-9 4 0,-9 9 0,-9 6 0,-11 11-101,16-41 1,-1 2 100,-1 2 0,1 0 0,-1 1 0,1-1 0,1-2 0,0 1 0,-15 36 0,4-9 0,2-15-673,4-13-1702,1-14-7456,3-8 8792,2-12 1,8-6 0,3-5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6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0 162 26984,'78'-37'89,"0"0"1,-15 6 0,-5 6-370,27 5-706,-31 13-1468,-2 4 2537,-6 2 0,-20 1 1,-7 0-1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6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1 162 28031,'53'-29'-844,"1"0"0,-4 3 0,-7 3-2675,-9 4 3519,0 1 0,-17 8 0,-3 3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6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 12 22473,'1'-6'4001,"0"1"-3464,-1 5-189,-34 90-101,16-29-203,-6 9 1,-1 3-442,-1 20 397,-1 0-56,2-6-460,6-13-1053,8-14-3935,6-16 5504,5-13 0,0-16 0,0-7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6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1 124 26328,'0'-9'2106,"0"3"-1904,69-29-167,-21 18-35,7-4 0,2 1 0,20 10 0,2 5-91,-3 4-637,-11 1-325,-19 11-1524,-20 10 2577,-16 13 0,-8-11 0,-2-3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7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0 26138,'-57'67'366,"-1"-1"0,4-2 0,10-3-86,9 23 45,6-2-56,8-3-68,8-10-22,6-8-11,6-8-155,6-11-13,9-7 0,9-14 0,12-10 0,7-7-785,9-12-694,9-10-1636,4-14 3115,5-8 0,-31 16 0,-7 5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7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7 24547,'0'-3'2902,"0"0"-2645,-19 79-156,10-27-90,-3 6 1,0 3-12,2 8-191,4-2-851,2-6-1815,3-6 2857,1-8 0,0-20 0,0-9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7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1 162 25319,'60'-35'-568,"1"0"0,0 1 1,-8 6-1,-13 12 1,-4 2-1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7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49 24636,'-12'-8'2813,"2"2"-2533,10 6-101,0 0-179,54-19-190,-18 15-617,42-8-1009,-39 32-4492,-12 12 6308,-15 18 0,-7-23 0,-5-1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7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28031,'94'10'-1288,"-3"-10"-1514,-18-7 2802,-3-4 0,-31 6 0,-10 4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8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26911,'77'-44'415,"-3"8"-348,-17 19-11,-3 5-11,-8 2-12,-7 5-10,-10 2-1,-7 3-11,-6 0 12,-5 3 10,-4 7-10,-3 5 33,-3 14 22,-1 7 45,-6 10 0,-4 8-78,-7 3-11,-2 2-23,0-2-22,1-1 11,-1-3-314,2-7-448,1-4-706,2-9-2028,4-5 3496,0-12 0,6-6 0,0-7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8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22484,'0'-9'2914,"0"3"-2701,0 6-157,64-26-56,-29 14-280,54-21-639,-47 23-2465,4 2 3384,1 4 0,-20 3 0,-4 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9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25324,'53'-16'-1098,"0"1"0,38-9-2364,-58 20-6369,-6 2 9411,-6-1 0,-11 3 0,-5-1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29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26239,'-23'68'134,"0"-1"0,2-3 1,5-6-135,10 7-179,3-2-920,2-1-2150,4-9 3249,7-6 0,-5-23 0,5-7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2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405 86 25230,'-51'-16'437,"1"1"0,-40-10-123,50 34-135,1 8 23,2 11-46,5 7-21,3 2-11,9 0-24,9-2-32,6-4-35,7-3 1,15-7 33,14-6-22,17-8-12,12-5 12,2-4-22,-1-11-1,-2-5-11,-9-13-11,-9-3 0,-10-5 0,-14-4-101,-7-1-279,-8 2-349,-3 8-661,-8 13-2430,-3 10 2972,-9 11 0,9 1 0,2 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25308,'-6'51'-818,"1"-1"0,-4 32-2868,9-70 3686,0-5 0,0-6 0,0-1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2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26720,'0'55'78,"0"-1"1,0 42-180,0-49-1008,0-5-1826,-1-2 2935,-10-5 0,8-16 0,-7-4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2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1 315 28367,'65'-44'101,"0"1"0,2 1 1,0 5-502,-4 12 0,0 4 400,2 0 0,1 2 130,-2 4 0,-1 1-130,-4 3 0,-2 2 0,42 0-114,-14 5-1947,-16 4-6042,-14 13 8103,-9 8 0,-23-3 0,-7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5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60 27095,'-35'61'392,"0"1"0,3-5 1,8-5-200,19 2-115,8-8-28,11-12-28,12-16 14,15-9-23,9-14-6,1-12-7,-1-8 0,-9-10 0,-10 2 0,-10 1 0,-9 3-3392,-7 0 3392,-4-1 0,-2-1 0,-11-1 0,-4 0 0,-13-2 0,0 4 0,0 4 3392,0 8-3392,2 8 0,-1 6-427,3 5-772,5 11-1333,10 7-7299,5 10 9061,7 2 1,-2-13 0,1-5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5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28367,'64'-4'93,"1"0"1,-6 1-1,-7-4-93,-7-9-336,-5 1-605,-8 8-874,-5 1-3765,-7 6 5580,-6 0 0,-7 0 0,-3 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6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27639,'-15'59'246,"0"1"1,0-5-1,2-3-246,2 14-44,1-5-740,4-2-1121,4-13-4874,13-12 6779,14-15 0,-8-11 0,6-7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6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125 119 27684,'-35'57'171,"-1"0"1,1-6 0,16-5 41,53-1-146,-2-18-33,28-2-12,-10-20 12,1-4-23,-1-10 0,-3-9 23,-2-16-1,-9-11-33,-6-10 13,-12-4-13,-8-1-69,-6 2-379,-12 12-392,-11 13-1076,-15 18-4012,-15 27 5928,-6 23 0,21-10 0,7 6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6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27886,'3'54'-378,"-1"1"1,-1 4 0,-1-7-1550,0-12-2880,-3 0 4807,13-28 0,-7-10 0,7-2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6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27214,'4'59'39,"1"-1"0,3 41-880,-5-71-1422,-2-4-7568,1-4 9311,-2-4 0,0-6 0,0-4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7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8 312 25555,'-4'0'2991,"0"0"-2929,40-20 1,22-8-63,12 2 0,5-6 0,5 0-377,-27 17 1,-1 2 376,1 1 0,0-1 0,-2 2 0,-1-1 0,-1-1 0,0 0 0,44-10-404,-5 0-1691,-8 9-7736,-11 5 9101,-15 7 0,-26 2 0,-11 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4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469 0 28671,'-8'13'0,"-11"9"0,-11 21 0,-6 8-2831,3-5 1,0 1 2830,-1 4 0,1 1 0,1 0 0,0-1 576,3-1 1,2-1-577,-20 35-964,12-16-986,11-20-999,12-20 2949,7-14 0,5-10 0,0-4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5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27583,'50'25'415,"-10"8"-550,-40 23-672,2-3-1098,9-10-3719,8-12 5624,14-15 0,-14-8 0,1-8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5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413 9 24804,'0'-4'2824,"0"0"-2454,-58 79-169,11-6-913,-1-1 0,-1 4 712,13-16 0,4-3-84,2-3 0,2-1-383,-11 27-709,15-22-133,15-19-1593,4-16-3429,1-9 6331,2-6 0,0-4 0,2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5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27751,'45'38'829,"-10"8"-829,-34 21-56,2-3-795,5-9-1087,13-21-3564,14-14 5502,16-16 0,-20-5 0,-2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7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12 280 22182,'-7'8'2566,"2"-2"-2286,69-70-134,-15 21-85,1-4 1,2 1 61,13 0-44,-11 16-35,-12 16-21,-11 10 90,-6 23 32,-3 10 169,-1 24 67,-2 9-101,4 2-45,0-2-55,6-8-12,0-8 11,5-9 67,1-11 12,3-8-79,0-8-89,3-6-3482,4-3 3201,4-1-1153,13-4 1344,0-4 0,0 0 0,-6 0 0,36-8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9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26384,'55'-28'571,"-1"0"1,0 2-1,-3 6-291,19 8-190,8 5-90,6 3-22,-2 2-482,-4 2-684,-9 4-1154,-12 9-5939,-12 8 8281,-15 10 0,-15-13 0,-7-2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9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27964,'72'-2'-1371,"0"0"0,-3-2 1,-4-2 1370,30-17 0,-43 9 0,-12 3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39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0 206 27785,'73'-53'74,"1"1"1,-9 4 0,-8 12-42,-10 25 12,-15 5-22,-18 10 44,-6 14 0,-8 12 0,-5 20-33,-6 8-12,-7 7-22,-6 1-11,4-2-179,3-4-527,8-9-650,6-8-919,21-12-7545,10-13 9369,21-10 1,-20-7 0,-4-1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3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59 18821,'-11'1'4605,"2"1"-4023,9-2 573,0 0-1010,32 0-122,-13 0-23,30-2-247,-15-4-346,6-5-147,3-4-1411,-4 1-3318,-5 6 5469,-8 3 0,-13 4 0,-6 1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3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25521,'51'-9'-1597,"0"1"1,35-6-4970,-52 5 6566,-10 3 0,-11 1 0,-7 3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3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0 25645,'-3'58'-92,"0"-1"0,-1 10 1,1-11-1,3-29 1,-1 14-1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3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 0 25118,'-63'53'-572,"1"0"1,11-11 0,10-5-2712,10-1-6548,24-21 8826,5-8 0,2-3 1,0-4-1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4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23224,'7'-11'3003,"0"1"-2711,-7 10-113,0 0-112,72 33-67,-42-16-146,56 22-806,-61-26-1188,1-8-7608,4-3 9748,5-2 0,-15 0 0,-3 0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4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0 25286,'-48'31'67,"1"0"0,-32 22-683,56-23-728,10-8-2611,8-6 3955,5-9 0,0-3 0,0-4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4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0 26020,'-53'68'209,"1"0"0,2-6 0,17-12-209,32-31 92,8-9-607,15-4-998,21-17-4907,21-14 6420,14-17 0,-32 13 0,-7 3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4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133 109 26959,'-39'55'89,"-1"-1"1,6-6 0,15-7 59,38-15-115,15-11-12,11-8 1,1-7 22,-1-14 67,-7-7 161,-8-15-37,-10-6 13,-11-3-14,-5-1-170,-13 0-65,-9 6 0,-11 7 0,-9 14-13,3 9-894,4 8-785,9 17-3025,9 9 4717,6 17 0,6-16 0,1-4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4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25017,'25'-15'2734,"2"2"-2398,7 2-213,3 4-89,-1 3-34,-1 1-101,-5-1-705,-4-1-673,-2 2-1177,-1 0 2656,-2 3 0,-9 0 0,-3 0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5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13 24502,'0'-7'2700,"0"2"-2341,0 5-113,0 0-201,-21 80-45,13-37-84,-4 9 0,1 1-656,8-7-5674,2-12-1160,5-8 7788,12-14 1,-9-5 0,8-7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5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26 26989,'-18'57'179,"0"1"1,1-5-1,5-6-78,12-6-34,9-7-33,5-10 100,11-6 169,4-8-1,3-4-99,-2-5-203,1-1 0,-4-8 0,-3-8 0,-3-14 0,-5-11 0,-5-6-3392,-6-5 3392,-2 1 0,-9 4 0,-7 8 0,-9 11-808,-7 15-760,-4 10-2355,-6 28 4771,-4 16 0,18-10 0,3 1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5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27359,'7'85'-7261,"4"-17"7261,-1-63 0,-2-2 0,-2-3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5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25634,'12'98'-1087,"0"-16"-2511,-7-59 3598,1-5 0,-1-9 0,-3-4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8:46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89 25308,'-3'0'2186,"0"0"-1738,90-7-146,-8-5-229,1 2 0,4-1-527,-17 1 0,-2 0 460,1 1 0,-1 1-6,-3 4 0,1 1-129,-3 0 0,1 2-179,0 0 0,1 2-1244,-2-1 0,0 0 1552,-3 0 0,-5 0 0,9 0 0,-22 0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6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0 157 23490,'69'-40'41,"-1"0"0,-5 4 0,-6 9-41,0 18 1216,-11 5-1194,-14 10-3326,-15 13 3394,-9 13 713,-9 15-736,-14 8 476,-10 6-397,-17 6 56,-8 0 168,-5 3 11,3-1-34,6 2-22,12-3-111,7-1-214,13-4 0,6-2 0,5 0 224,6-6-224,10 2 20,13-10-20,19-7 0,18-18 0,18-11 0,-33-21 0,2-7-791,2-2 1,3-7 790,29-29 0,-4-4 0,-4 2 0,-25 19 0,-1-1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7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23 109 24715,'-13'0'2352,"3"0"-1959,10 0 55,0 0-325,90-39-78,-31 23-219,7-7 0,2 2 185,2 14 97,-13 5-63,-17 7 100,-19 14 68,-10 17-89,-10 23-124,-16 16-253,-5 12 253,-16 5 0,1 0 0,2-7 0,5-6 0,8-13-976,6-9-561,8-13-2184,4-14 3721,4-14 0,-1-9 0,2-7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7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1 198 26373,'61'-8'-217,"0"0"1,-4-2-1,-5-2-1340,12-18-2724,-2-8 4281,-1-6 0,-27 19 0,-9 3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7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0 25319,'-24'66'624,"1"1"0,-1-2 0,1 0-507,2-11 1,2-1-118,0 1 0,2-1-561,2-2 0,2-2-45,-2 34-1020,8-16-6307,18-20 7977,16-20 1,-10-14 0,7-10-1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8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18 26855,'-35'69'276,"1"0"0,6-14 1,7-4-243,9 32-1,14-36-33,15-12 0,10-14-22,17-10 22,3-11 0,0-18 0,-8-8 56,-9-21 11,-12-6 45,-9-7 34,-7-2-34,-11 4-68,-7 6-44,-10 14-33,-1 12-505,4 13-1109,9 7-4034,7 8 5681,5 10 0,2-8 0,0 8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8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27572,'57'-27'97,"0"0"0,-5 3 0,-6 5-287,-4 13-550,-9 4-739,-6 2-2823,-12 5 4302,-6 10 0,-6-6 0,-3 6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8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54 25701,'-5'0'1513,"1"0"-1446,4 0-67,0 0-359,64 0-940,-33-3-1424,51-3-7108,-51-4 8991,-3-6 1,-13 7-1,-3 0 1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8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9 23829,'0'-5'3227,"0"1"-2767,0 4-180,-19 84-134,5-23-130,-2 6 1,-1 3-535,-7 23-42,0-4-1290,4-10-4447,7-18 6297,6-20 0,6-21 0,1-12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8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1 27942,'-19'89'85,"0"0"1,1-5 0,0-5-232,5-25 1,1-4-830,-10 43-1557,8-11 2532,7-15 0,5-32 0,2-11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09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59 25476,'-38'59'538,"1"0"0,1-11 0,14-6-168,33-7-146,6-23-146,10-5-44,3-11-12,0-12 12,-3-8-23,-6-13 12,-7-4-23,-7-3-191,-4-2-381,-3 4-738,-3 7-1816,-5 15 3126,-4 10 0,3 8 0,1 2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10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23516,'-1'8'2331,"0"-1"-2208,-21 65-123,12-35-269,-19 57-773,20-59-1782,2-7 2824,4-14 0,3-6 0,0-8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10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25286,'0'52'50,"0"1"1,-7 39-1351,-7-50-4683,-11-2 5983,-8-5 0,14-14 0,1-7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10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1 200 28098,'69'-28'191,"1"0"0,4 1 0,1 3-1960,-3 6 0,1 3 1769,1 2 0,0 1 0,-6 2 0,-2 1 331,-8 3 1,-2 2-332,43 0 0,-11 2 0,3 2-175,-41 0 1,1 0-594,6 0 1,0 0-3654,2 0 1,0 0 4420,-2 0 0,-4 0 0,8 0 0,-21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0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25880,'77'-24'661,"-10"3"-504,-37 14-45,-4 2 33,-4 2-10,-4 1-34,-2 1 22,-4 0 79,-3 1-34,-4 0 179,-2 4-33,-3 9-113,0 8-76,-6 10-125,-1 5 0,-6-1 0,2 0 0,0-2 0,0-1 0,1-2-225,-2-1-391,2-2-561,-1-4-1109,-1-3-7545,3-6 9078,0-4 1,5-4-1,1-4 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0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26911,'49'-16'-202,"-6"4"-750,-21 8-1121,-1 1-7758,2 0 9087,-3-1 0,-8 3 0,-3 1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0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28031,'50'-15'-515,"-8"3"-617,-32 11-1210,0-1-7489,-3 2 8008,1-3 1,-3 2-1,-1-1 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1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26205,'0'84'470,"-2"-11"-470,-2-36-436,-1-2-898,2-4-3551,1-5 4885,2-10 0,0-7 0,0-6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1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72 27214,'-14'55'100,"8"-9"-10,15-32 11,6-1-23,2-7-44,5-1-34,1-4 11,2-6 11,-2-5-10,-2-6-1,-5-5 11,-2-3 34,-6 0 0,-3-3 0,-3 2-22,-4 1-34,-5 5-11,-5 9-516,-6 3-963,-4 10-2432,-2 13 3922,-3 9 0,12-6 0,2-1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1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 23885,'0'-2'2734,"0"1"-2487,0 1-606,1 38-627,0-17-840,-1 31-6634,-3-30 8460,2-4 0,-3-8 0,4-5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1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22821,'3'0'2914,"0"0"-2657,-3 0-750,9 34-7014,-7-9 7507,7 22 0,-9-29 0,0-10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2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6 107 23247,'-3'0'4751,"1"0"-4078,2 0-673,41-10 0,-11 6 0,39-11 0,-22 5 0,2-3 0,-3-3 0,-4 1 0,-5 2-1783,-8 6-2071,-5 3 3854,-6 9 0,-9-4 0,-3 4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8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17230,'-4'0'3305,"1"0"-1412,3 0-1466,-5 0-58,4 0-122,-5 0-57,5 0-44,0 0 538,0 0 301,0 0-884,0 0-11,-1 0 0,1 0 33,-1 0 45,1 0-56,-3 3-45,-2 2 34,-3 6-11,-3 5-34,1 4 11,1 2 11,2 4-22,3 2-33,2 2-1,2 1-11,1-3 12,0-4-23,1-3 11,4-4-11,2-3 11,2-2 34,10-3-45,-5-4 22,7-2 1,-7-3-12,1-2-11,-1-2 11,1-3-11,-1-4 11,1-3 12,0-3-12,2-4 0,-1-2 45,-2 0-22,-5 1-12,-4 2-22,-4-4 0,-1 7-33,0-5-169,0 9-201,0 1-292,-1 3-448,0 2-1815,-1 5-6873,0 0 8946,-2 2 1,3 0 0,-2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8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10 25577,'-7'8'1065,"5"-2"-808,9-6-10,5 0 0,2 0-57,3 0-100,0-3-45,1 0-45,-2-3-34,-1 2-246,-3 1-415,0 0-650,-1 2-1455,3 1-7031,-1 0 9529,1 0 0,-6 0 1,-3 0-1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8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 21420,'2'-5'3754,"0"1"-3452,-2 4-167,0 0-90,-9 47-45,5-22-135,-5 38-291,6-37-570,3-3-999,0-7-3193,1-4 5188,4-7 0,-3-2 0,2-3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9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6 23908,'1'-3'2655,"-1"0"-2195,0 3-416,-13 55-44,1-23-168,-11 44-448,7-38-538,3-4-1782,1-6 2936,5-7 0,4-10 0,1-5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9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26272,'29'32'-224,"-4"-5"-549,-17-17-1378,3-2-7015,1-5 9166,4-1 0,-6-2 0,-1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49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24871,'-24'80'381,"4"-9"-381,12-35-403,4-5-505,0-3-2364,0-5 3272,1-3 0,1-10 0,0-3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22597,'0'-2'3014,"0"0"-2084,0 2-930,12 9-22,-6-4-505,12 8-526,-10-5-729,1-2-3013,0-1 4795,-2-2 0,-3-1 0,0-2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19426,'1'-3'4818,"0"0"-4056,-1 3-751,0 40-11,0-22-34,0 32-447,0-32-1032,0-3-2476,0-3 3989,0-2 0,0-6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25185,'56'-10'-2925,"-11"3"-3708,-41 15 6633,-1 6 0,-3-4 0,0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0 22350,'-5'7'2656,"0"-1"-2511,-31 40-145,17-22-56,-26 37-492,26-36-517,5-4-1501,1-4-4123,5-5 6689,0-5 0,5-4 0,1-3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20793,'7'-4'3910,"0"1"-3484,-7 3-112,0 0-314,39 10-180,-23-6-436,33 9-639,-34-11-2464,1-1 3719,1-1 0,-8 0 0,-2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0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6 21398,'0'-3'3182,"0"0"-2958,0 3-224,-39 47-134,21-23-2668,-32 41-4257,37-46 7059,3-3 0,9-13 0,1-3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1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18821,'2'-1'5120,"0"0"-4425,-2 1-684,17 20-11,-8-10-302,14 17-1390,-11-19-3037,1-2 4729,-1-4 0,-4-1 0,-3-1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1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25207,'-59'47'763,"10"-1"-618,35-11 1,7 1 0,4-2-23,3-5 45,4-4 22,3-8-55,6-5-57,3-7-56,2-2 13,0-10-2,0-6 1,-2-10-23,-1-8-11,-4-1 0,-2 0-281,-3 4-570,-4 6-919,1 8-4707,-3 5 6477,2 5 0,-1 3 0,0 1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1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18048,'0'0'0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1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18048,'0'0'0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1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4 21577,'0'-2'4180,"0"0"-3463,0 2 45,-23 58-616,12-23-113,-18 47-33,21-40-235,-1-3-740,4-5-1770,2-6 2745,2-10 0,1-8 0,0-6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2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8 21745,'-1'-4'3843,"0"0"-2621,1 4-1043,-16 48-45,12-27-21,-9 36-1,19-40-22,6-4 22,4-3-45,2-4 34,1-4-1,0-2 1,0-6 45,-3-4-90,-4-5 22,-4-3-55,-4 2-1,-3 1-22,-5 1-11,-7 4-45,-4 3-135,-8 3-133,1 3-102,0 3-269,0 2-683,1 3-1771,-1 2 3149,0-1 0,9-3 0,2-2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2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6 22148,'0'-3'2925,"0"0"-2488,0 3-145,-42 4-113,22-3-168,-35 4 23,34-3-34,2 1-202,5-1-314,5 0-828,4 0-3262,4 3 4606,4 2 0,-2-3 0,2 1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3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25398,'-3'44'-4034,"2"-6"4034,0-25 0,1-6 0,0-2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3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20871,'0'0'0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3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20871,'0'0'0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3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5 120 23717,'-3'0'4034,"1"0"-3351,51-17-446,-13 6-237,44-14 0,-26 12 0,-1 1 0,-4 2 0,-2 0 0,-5 1-1256,0 3-1892,2 1 3148,5 4 0,-21 1 0,-3 0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39:54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6 19796,'0'-3'4201,"0"0"-3091,0 3-774,-17 43-78,10-23-79,-13 36-179,14-33-45,-1 0-639,4-3-2565,0-2 3249,3-7 0,0-4 0,0-5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1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11 122 21566,'-6'-5'4011,"2"1"-3372,4 4 560,0 0-885,10-25-1,1 15-77,11-18-68,0 21-45,3 1-21,2 0-102,4 1 0,3-1 0,1 1 0,-1 1 0,-3 0 0,-4 3-13,-4 0-300,-6 0-482,-4-1-304,-4 1-817,-5 0-4291,-1 1 6207,-3 2 0,0-2 0,0 2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1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 20647,'-4'0'3541,"1"0"-3294,3 0-180,-33 50-67,21-26-79,-25 41-178,32-41-293,1-4-996,3-4-1188,0-5-5289,1-3 8023,0-5 0,0-1 0,0-2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2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25599,'34'68'348,"-5"-11"-774,-23-39-817,2-4-2444,0-6 3687,3-3 0,-5-4 0,0-1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2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22361,'1'-2'2118,"0"0"-2084,-1 2-34,0 43-325,0-24-1277,2 34-5312,-1-36 6914,1-4 0,-1-6 0,0-3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2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24983,'68'-15'-3361,"-12"4"-3934,-40 9 7295,-7 2 0,-5 0 0,-4 0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2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 21611,'-4'0'3059,"1"0"-2365,3 0-593,41-5-11,-19 4-34,32-4 90,-33 5 168,-7 0 156,-7 9-78,-4 5-156,-13 11-79,-4 6-101,-7 2-56,1-2-180,4-4-380,6-5-459,5-7-965,4-7-7847,10-5 8493,7-9 0,-4 4 0,1-5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3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59 26922,'-36'63'168,"7"-9"-135,32-33 2,5-5 54,5-4 12,7-7 0,1-2-45,2-6 22,1-6-22,0-6 0,-2-6 34,-2-1 67,-6-1-1,-7 1 12,-2 0-44,-5 3-68,-2 1-23,-5 3-33,-3 1-11,-5 3-123,2 2-202,-1 4-168,0 2-516,0 2-1109,-2 1-6813,-1 8 8942,1 3 0,6-1 0,3-1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3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9 111 23616,'-5'1'3609,"1"0"-2904,4-1-257,42-21-155,-12 8-293,34-17 0,-25 17 0,-6 2 0,-6 5 0,-4 1-1021,-2 0-917,2 1-3620,0 1 5558,2 2 0,-10 1 0,-3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3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25555,'22'22'370,"1"-3"-359,-4-11-11,1-1-22,-2-2-12,-5-1 34,-3 1 79,-5 0 133,-3 3 180,-7 4 101,-7 2-89,-7 5-46,-5 2-10,0 2-102,1 2-112,3-1-33,4 2-77,5-3-24,5-1 0,4-3 0,2-3-326,21-2-660,1-6-1322,24-9-7523,1-14 7862,7-11 1,-24 8 0,-2 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4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27886,'79'-41'168,"3"9"-157,-47 30 0,4 8 0,-21 5 45,-7 10 79,-5 8-35,-6 7-32,-8 6-57,-2 4-11,-6 0 0,2-2-101,1-1-369,1-4-304,0-4-693,6-6-1794,1-8 3261,4-9 0,1-7 0,0-4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4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26194,'69'-19'-6992,"-9"1"6992,-37 6 0,-10 6 0,-2-1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4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24871,'0'76'471,"0"-8"-449,-1-32-22,0-2-190,-1-2-751,1-5-2410,2-5-6480,8-7 8630,4-6 1,-2-6-1,0-2 1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5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 25387,'-58'26'941,"9"14"-851,42-14 22,2 10-11,8-14 33,4-2-22,6-2 11,6-5-33,3-5-57,2-5 2,2-7-13,-2-6 12,-4-8 10,-6-5 24,-6-5 32,-5 1-21,-3 1-1,-3 3-67,-4 5-11,-4 5-67,-1 6-168,2 2-270,0 3-592,4 1-831,2 1-7903,2 0 9652,1 5 1,1-4 0,0 4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5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23717,'4'-6'3205,"-1"1"-2936,-3 5-179,46-19-90,-25 11-23,34-14-380,-40 18-673,-7 2-874,-4 4-6789,-3 8 8739,-2 7 0,1-4 0,-1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5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20 23392,'-5'0'3474,"2"0"-2869,3 0-90,0 0-436,31 2-68,-15-2-11,25 2-134,-24-2-258,-3 0-326,-2 0-604,-3-1-2118,-1-3 3440,-1-4 0,-3 3 0,-1-1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5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26709,'-11'93'639,"-2"-6"-605,-1-33-34,0 0-146,2-4-426,3-7-447,3-7-718,4-7-4045,1-6 5782,1-7 0,0-7 0,0-5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5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27617,'-10'57'-73,"-1"-1"0,-4 29-689,-10-3-930,15-36-2521,5-8 4213,9-14 0,-4-11 0,4-8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6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60 24099,'-6'-3'2756,"2"1"-2476,4 2-78,0 0-23,-27 48 0,19-20-56,-18 38 1,24-36-12,2-4-34,3-7 12,5-3 22,5-8-12,7-2-10,5-5-34,2-3-11,3-8 1,-2-5-46,-2-9 0,-5-3 0,-6-3 0,-6-3 0,-5 2 0,-3-2 0,-6 4 0,-5 3 0,-7 4-203,-5 9-413,-5 5-437,-6 15-1188,-4 13-7590,-6 15 9050,0 12 1,18-19-1,6-5 1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6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8 23247,'1'-4'3417,"-1"1"-2464,0 3-953,2 21 0,-2-5-370,-1 19-571,-3-12-1009,-1-3-4044,1-6 5994,3-7 0,1-4 0,0-3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6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26698,'23'40'-1087,"-4"-4"-1423,-22-16 2510,-5-1 0,3-8 0,-2-2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06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1 126 28671,'52'-27'0,"0"0"0,0 2 0,-2 5 0,32 5-420,2 7 420,7 4-986,6 8 986,-46 0 0,0 1-57,0 1 1,0 1-3116,41 8 3172,-20 0 0,-33-7 0,-19-1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4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27281,'66'-20'862,"-10"3"-761,-30 12-79,-3 1-10,1 0-24,-3 0-21,-2 1-303,-4 1-336,-6 1-561,-1 1-717,-5 0-6308,-1 0 8258,-2 2 0,0-2 0,0 2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4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20434,'-7'0'3945,"2"0"-3408,5 0-167,-30 53-33,20-27 99,-22 42-55,29-39-90,1 0-78,2-3-11,0-2-67,1-4-12,4-2 11,4-4-55,5-3-23,3-1-45,2-3-11,-2-2-34,0-3-268,-1-1-471,0-1-707,2-2-1679,2-6 3159,1-4 0,-8 2 0,-3 2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5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8 21241,'0'-4'3675,"0"1"-3473,-4 56-202,1-23-269,-2 43-997,2-39-3698,2-4 4964,1-3 0,0-13 0,0-3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5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72 25869,'64'-35'-471,"-10"7"-851,-32 24-2857,-4 2 4179,-2 0 0,-8 2 0,-2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5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28 24289,'-2'0'1670,"1"0"-1424,1 0-190,43-9-45,-19 3-11,33-3 23,-35 5-23,-5 4-34,-7 0-22,-3 0 22,-4 4 34,-2 3 23,-1 7 111,-7 5 101,-4 8 135,-7 5 0,-3 3-67,1 4-91,2-4-111,6-2-90,3-7-11,6-5-44,2-7-259,3-4-246,7-5-571,7-3-1693,8-8 2813,8-8 0,-14 4 0,-2-2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5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38 23236,'-8'-2'2879,"2"1"-2666,6 1-146,0 0-44,-16 47-23,19-27 22,-9 34 12,26-44 44,3-5-44,4-5-1,1-10 12,-2-4-22,-2-7 44,-4-1 101,-6 4 101,-7 1 168,-4 4-146,-3 1-89,0 1-23,-6 1-101,-2 0-33,-7 3-34,-3 3-11,-1 2-257,-1 6-281,0 10-370,1 8-952,4 9-4526,5-3 6386,5-6 0,5-10 0,0-7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6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9 24166,'2'-5'2834,"1"1"-2620,-3 4-114,1 47-100,-4-12-56,-1 40-280,-3-26-885,-1-4-2096,2-8 3317,3-7 0,1-15 0,2-5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6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25263,'0'-6'1984,"0"1"-1939,0 5-146,0 0-639,42-2-1008,-18 1-3933,36-1 5681,-28 2 0,-13 0 0,-3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6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41 26451,'-27'63'796,"6"-7"-605,20-34-35,4-5 46,5-6 78,7-7-67,5-1-135,4-10-67,1-5 1,-2-8 21,-1-5 12,-6-2 22,-5 1-44,-6 1-12,-3 1-11,-4 3-269,-8 5-616,-5 6-695,-10 6-2958,-3 9 4538,-1 9 0,13-5 0,4 4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6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24222,'7'0'2924,"-1"0"-2688,-6 0-158,0 41-78,-2-21-213,0 32-370,-1-34-616,2-4-818,0-2-3809,1-5 5826,0-2 0,0-4 0,0-1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6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24244,'1'-4'2745,"0"1"-2644,-1 3-952,11 33-1458,-8-18-7522,9 26 8115,-13-26 0,1-7 0,-1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17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1 137 28671,'88'-25'0,"-2"0"0,-19-1 0,-4 4 0,-11 5 0,-9 5 0,-9 6-2343,1 3-5769,2 3 8112,7 4 0,-18-3 0,-4 3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25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25465,'2'77'-1692,"0"1"-2408,-1-48 4100,1 6 0,-2-23 0,0-4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25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21443,'6'-2'2656,"-1"1"-2488,-5 1-12,44-2 35,-26 3 10,33 3 135,-41 8-11,-4 7-66,-5 7-69,-5 2-44,-4 2-113,-4-4-33,-5-1-56,1-4-145,1-2-170,0-2-547,3-4-1615,1-2-7298,4-2 9658,4-3 1,1-2-1,2-1 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26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24479,'0'66'101,"0"-8"-1009,0-31-2610,0-3 3518,0-5 0,0-8 0,0-4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26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19527,'41'-6'0,"-9"1"0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0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6 21958,'4'-3'3025,"-1"1"-2700,-3 2-213,-26 49-56,12-21-56,-21 42-22,18-34-258,0 0-415,2-3-1052,2-5-3520,4-5 5267,3-9 0,4-6 0,1-5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22788,'2'-3'2811,"1"1"-2429,-3 2-147,40 36-156,-18-18-79,32 27-157,-29-30-460,-2-4-4007,2-4 1228,-2-4 3396,3-2 0,-12-1 0,-1 0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1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27 26933,'-30'51'829,"7"-9"-616,28-27-123,1-4-57,3-2-21,0-4-12,1-2 0,2-3 0,0-4 22,3-12-11,-7 0 12,0-10-23,-7 7 0,-2 0-56,-5 0-34,-1 3-134,-4 3-146,2 4-459,2 5-673,4 2-3685,1 2 5187,2 2 0,0-2 0,0 2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1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23292,'2'-5'3025,"0"1"-2555,-2 4-55,0 0-403,1 20-12,-1-8-427,0 18-637,0-13-673,1 2-4448,0-2 6185,0 3 0,0-10 0,-1-1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1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0 25487,'-56'68'-571,"9"-10"-863,35-40-3530,3-4 4964,2-3 0,3-5 0,2-3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1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25230,'44'33'-4281,"-5"-6"4281,-26-19 0,-6-3 0,0-4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2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25936,'-45'61'-1793,"7"-10"-1737,33-39 3530,1-2 0,4-6 0,0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2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23135,'2'-7'2667,"-1"1"-2387,-1 6-202,0 0-425,26 9-561,-13-4-2162,23 4 3070,-16-6 0,-9-3 0,0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2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71 26597,'-15'53'179,"4"-11"-134,14-31-45,3-5 11,4-4 34,3-3 0,-1-9 33,0-3 68,-2-8 11,-5-1 134,-2 1-44,-3 0-68,-6 2-45,-4 1-78,-7 3-22,-4 2-34,1 6-168,-2 3-414,2 6-584,1 8-1635,4 6 2801,5 8 0,5-9 0,3-4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2.7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22115,'0'0'0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2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22115,'0'0'0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3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27326,'0'64'268,"0"-8"-739,0-30-985,0 0-2992,-4 0 4448,-1-1 0,0-11 0,1-3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3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 1 23616,'-34'37'297,"0"1"1,-31 31-298,20-30-158,0-2-335,3-8-1176,8-5-2421,7-9 4090,9-5 0,9-5 0,5-4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3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21140,'4'-2'4583,"0"1"-3799,-4 1-190,0 0-549,44 21-45,-25-9-45,34 16-201,-38-17-370,-2-3-550,-2-1-1052,0-3-6578,-1 1 8796,2-2 0,-6-2 0,1 0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3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 25611,'-46'-1'258,"7"4"-460,31 5-661,1 1-2185,4-1 3048,2-2 0,1-3 0,0-1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4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1 21689,'-5'0'3440,"2"0"-2946,3 0 166,0 0-548,-43 45-44,28-25-12,-32 37-12,39-36 24,4-1-46,2-1 79,2-4 44,2-3 125,3-5-91,4-5-78,5-1 0,2-8-23,-1-5-11,0-7 45,-4-2 34,-4 0-101,-4 1-45,-2 0-68,-1 0-245,-5 2-293,-1 1-794,-3 6-2488,2 4 3888,1 4 0,4 3 0,0 0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4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6899,'0'0'0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4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6899,'0'0'0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4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5 22575,'0'-3'3787,"0"1"-3418,-9 55-212,-1-10-291,-5 30-1088,4-30-5758,4-20 6980,0-3 0,3-9 0,1-3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5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1 20065,'-4'5'4907,"0"-1"-4414,4-4-235,-40 45-101,23-25-90,-32 35-67,34-35-123,1-1-337,1 1-918,2-2-4426,2 0 5804,3-4 0,3-6 0,2-2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5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27180,'76'20'459,"-9"-2"-604,-37-7-1110,2-4-2970,3-5 4225,4-5 0,-17 2 0,-4-2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5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27639,'30'-19'-157,"1"5"-694,-1 14-1704,5 0 2555,5 0 0,-17 0 0,-3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6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27225,'-42'74'616,"9"-8"-515,28-32-23,4-4 0,0-5 1,7-7 66,4-6 1,11-6-34,5-4-21,5-6-91,2-6 0,-3-7 0,-3-5 0,-7-4 0,-5-1 0,-7 0 0,-4-1-113,-3 4-649,-2 2-471,-5 5-1490,-3 6 2723,-8 6 0,7 4 0,0 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6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25319,'-6'0'2555,"-11"51"-2555,9-22-291,-11 43-482,9-37-1009,4-4-4380,0-6 6162,4-8 0,1-9 0,1-4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6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 25185,'4'-3'2701,"-1"0"-2276,-3 3-134,0 0-222,15 49-69,-11-23-147,10 39-727,-14-38-885,-6-3-3429,-3-3 5188,-9-1 0,7-9 0,1-2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36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28671,'65'-4'0,"-1"1"0,0-1 0,-3 1 0,31-2-602,0 2 602,0 3 0,0 0 0,0 0-427,0 0-2990,-11 0 2445,-13 0 0,-33 0 1,-13 0-1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3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77 28625,'-3'0'46,"6"0"-46,19 0 0,6-1 0,6-5 0,3-3 0,0-5 0,-2 0 0,-4 1 0,-6 4 0,-7 2 0,-4 5-147,-6 1-1163,-2 1-865,-3 0-4547,-1 2 6722,0 4 0,-2-3 0,0 2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3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1 22305,'-4'0'3441,"1"0"-3004,3 0-169,-31 50-122,19-24-101,-25 40-45,27-40-67,2-3-213,0-4-404,3-4-627,0-5-2040,3-2-6480,1-4 9395,0-1 0,1-3 1,0 0-1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3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25723,'37'58'-280,"-7"-9"-471,-28-33-1366,1-3-2792,0-1 4909,0-1 0,-1-5 0,0-1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5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11 20311,'2'-6'4482,"0"1"-3810,-2 5 236,0 0-550,0 50-156,0-22-124,0 40-78,0-34-11,0-2-190,-1-2-527,-2-1-696,0-2-2834,-2-1 4258,0-3 0,2-10 0,0-4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5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26351,'55'-21'-6881,"-7"2"6881,-30 11 0,-8 4 0,-2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5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22440,'1'-7'3519,"0"2"-2959,-1 5-146,0 0-100,0 49-179,0-21-135,0 41-56,0-34-326,0-2-547,0-3-987,2-4-6108,3-5 8024,5-5 0,-4-7 0,1-5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5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11 21936,'1'-6'4179,"0"1"-3596,-1 5 257,0 0-694,-5 35-124,0-13-22,-5 30-380,2-22-584,1 0-975,1-3-4762,0-2 6701,3-5 0,1-10 0,1-3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6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6 26071,'52'-6'1075,"-11"8"-795,-38 23-56,-2 5-56,-1 3-67,-5 0-56,-3-3 0,-5-2-23,-2-6-22,-1-2-134,-1-5-169,-1 0-369,2-5-807,2-1-2644,3-3 4123,4-1 0,4-1 0,2-2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6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28278,'7'73'-348,"-3"-6"-727,-6-32-1278,0-2-7478,0-5 9299,2-3 1,0-12 0,0-5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6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51 24076,'0'-8'2398,"0"1"-2051,0 7-10,0 0-24,-37 41-89,21-15-33,-28 34-12,32-27-90,4-1-66,4-5 22,3-4-12,7-5-22,6-9 90,9-3 34,4-7-35,3-10-31,-1-8-69,-3-11 0,-3-5 0,-7-3 0,-5-1 0,-5 1 0,-4 3-819,-6 1-380,1 18-1333,-6 1-7299,5 22 7776,3 5 0,1-2 0,2-1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6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27606,'8'76'593,"-1"-8"-593,-7-34-280,0-2-549,-1-3-807,-1-5-3317,-2-4 4953,1-3 0,1-8 0,0-3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7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0 27606,'-35'38'184,"0"0"1,-25 28-610,33-36-472,6-5-705,3-7-2085,6-7 3687,3-4 0,5-5 0,2-1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7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26810,'55'8'-146,"-11"0"-884,-36 4-1536,0-1-7265,3-3 8865,2-4 1,-6-2-1,1-2 1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7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4 22877,'0'-2'3082,"0"0"-2713,0 2-246,-42 49-123,21-24-89,-32 38-594,33-40-853,4-4-4212,3-5 5748,4-6 0,4-3 0,3-4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8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1 26194,'-67'4'840,"10"6"-526,39 18-68,2 2-66,5 1-68,5-3-3314,8 0 3280,6-10 146,17-3-201,9-18-23,1-9-34,-1-12-89,-14-1-213,-5-3-90,-5 4 3135,-4 1-3965,-2 7-2217,-4 8 3473,1 4 0,-1 4 0,0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8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28671,'45'-26'0,"-6"4"0,-16 20-80,-3 2-793,-2 0-517,-4 0-851,-3 4-7590,-2-1 9585,-1 3 1,-4-3-1,0-1 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8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27370,'-2'76'280,"-1"-8"-649,-2-29-897,3-5-1525,0-5 2791,2-7 0,0-10 0,0-5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9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67 24132,'-10'-4'3328,"2"1"-2858,8 3 102,0 0-427,-28 40-121,21-22-24,-18 30 0,32-35 0,4-6 0,7-3 0,1-7 0,3-8 0,-2-9 0,-2-9 0,-5-2 0,-6 0-304,-4 5-603,-2 6-830,-4 8-3339,-6 6 5076,-4 13 0,3-5 0,1 6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9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27146,'-9'68'-303,"1"-11"-727,5-38-976,2-3-7825,-1-5 9765,2-3 0,0-5 0,0-2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9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26810,'34'22'-4706,"-7"-3"4706,-27-14 0,0-3 0,0 0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0:49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28671,'56'-11'0,"-1"1"0,-1-1 0,-1 1 0,29-12 0,1 3 0,1 2-707,0 2-1669,2 4-5765,-5 3 8141,-6 4 0,-34 3 0,-14 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1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26787,'65'-16'23,"-11"4"-23,-39 8-11,2 3-1,-5-1-10,-1 2 22,-7 0 0,-3 0 56,0 0-34,-1 2 1,0 5-1,0 4 1,-3 6-23,-2 3-12,-2-1-77,1-1-180,2-2-291,2-3-572,1-2-493,1-6-2476,4-2 4101,5-3 0,-3 0 0,3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1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21790,'3'-3'2981,"0"0"-3071,-3 3-560,9 29-1401,-5-13-3943,7 22 5994,-8-21 0,-3-8 0,0-1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2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82 20389,'-4'0'3687,"1"0"-3295,3 0-325,44-26-55,-16 14-12,34-18 0,-30 22-23,-9 4 1,-6 3 22,-8 1 11,-5 0 191,-2 7 167,-11 16-223,0 0 22,-7 12 135,1-6 67,1 0-1,0 2-44,2-2-67,0-2-67,5-5-79,2-4-56,3-5-56,2-2 0,5-4-224,4-3-427,10-2-705,7-6-2061,6-9 3417,6-6 0,-17 5 0,-2 2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97 26283,'-22'36'202,"9"-7"-146,23-21-11,5-5-12,7-1 1,1-2-23,1-4 0,0-4-11,-4-4 23,-4-3-12,-3 0 0,-3-3 0,-5 0-11,-1 0 0,-4 0-22,0 2-236,-2 3-470,-2 3-404,-2 4-1859,0 3-6840,-2 4 8790,0 9 0,2-6 0,1 6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2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4 154 24267,'-2'0'2588,"0"0"-1143,2 0-1255,50-9-89,-22 1-56,41-10-45,-35 4-11,-1-1-124,-1 1-245,-5 1-371,0 1-560,-3-1-1434,1-1 2745,-2 2 0,-10 4 0,-2 4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3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23885,'67'-15'1065,"-10"5"-931,-34 7-22,-7 3 11,-9 0 90,-3 0-44,-4 5 77,-7 7 34,-5 7-67,-7 8-11,-1 0-1,2 1-33,0-1 57,5-1-12,2-4-34,6-1-101,2-4-22,2-4-56,8-3-156,6-5-292,10-3-684,9-10-942,6-8 2074,4-13 0,-17 11 0,-4 2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3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11 105 21936,'-5'-1'3327,"0"0"-2945,5 1 55,0 0-280,22-25-79,-1 14 0,19-20-22,-8 21 0,-2 2 0,-5 1-11,-4 2 22,-4 2 34,-5 1 56,-3 1 56,-4 1 67,-3 0 12,-1 6 10,-7 9-134,-5 12-67,-6 6-90,-2 3-11,4-1-146,4-4-324,3-2-617,4-4-896,1-6-4370,6-5 6353,8-8 0,-5-3 0,5-3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4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23034,'0'-6'2891,"0"1"-2678,0 5-247,0 0-504,29 0-862,-16 0-2993,24 0 4393,-21-2 0,-7 1 0,-1-1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4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26272,'-17'69'459,"4"-7"-571,8-31-504,3-1-1199,1-6-5222,4-6 7037,9-8 0,-7-6 0,6-4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4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6 23258,'-5'0'2813,"1"0"-2455,-11 42-44,9-19-46,-10 34-4350,15-32 4182,1-4 782,5-7-871,3-4 34,6-5-45,4-3 23,0-2-23,2-6 3358,-2-3-3358,-2-9-34,-4-1 1,-4-1-1,-2-3-90,-4 3-10,-1-2-68,-1 6-44,-5-1-146,-1 5-101,-5 2-191,0 2-324,2 5-1636,2 1-3822,3 2 6466,2 3 0,1-3 0,1 3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4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68 27214,'62'-31'-102,"-9"5"-570,-36 22-538,-4 0-1266,-1 3-7355,-4 0 9036,-3 1 1,-4 0-1,0 0 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5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27561,'50'10'-347,"-9"-1"-281,-29-10-728,-2-2-2498,-4-2 3854,-1-2 0,-3 2 0,-1 2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5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7 23269,'1'-6'3530,"-9"48"-3015,1-7-212,-8 43-135,4-23-101,-2 4-67,0 3-258,0-1-358,2-3-683,3-8-2310,3-12 3609,4-15 0,1-11 0,0-8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 27067,'-30'89'583,"3"-8"-706,12-33-505,3-1-739,5-5-1849,4-6 3216,7-9 0,-2-13 0,4-6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5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62 23381,'-2'-9'2846,"1"1"-2510,1 8-100,0 0-80,-10 48-55,9-28 12,-3 36-1,13-42 45,6-3 33,2-4 45,1-3-67,0-2-33,1-4-35,1-6-66,-3-6 0,-1-8-23,-5-1-11,-5-2 0,-4 2-23,-2-2 1,-2 3-68,-3 3-190,-5 6-425,-3 5-640,-2 5-3014,-3 10 4359,-3 10 0,9-6 0,2 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27639,'-6'78'-2107,"1"-10"-626,2-46 2733,1-5 0,2-9 0,0-4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6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22182,'7'0'3519,"-2"0"-3183,-5 0-213,9 46-123,-7-23-369,6 36-618,-8-37-1837,-3-1-7007,-5-1 9499,-4-3 0,3-6 0,1-4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06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1 120 28671,'48'1'0,"1"0"0,-5-1 0,4-5 0,1-3 0,1-6 0,-1-4 0,-2-1 0,-3 1-147,-5 3-1287,-6 3-1434,-5 5 2868,-7 3 0,-9 2 0,-5 2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1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327 0 26642,'-61'1'1613,"8"3"-1366,30 3-78,0 5-169,-1 6 0,-1 5 0,-4 5 0,2 3 0,3 0 0,5 0 0,8-4 0,6-1 0,3-5-349,13-5-1085,5-6-1143,17-5-7254,8-9 8089,5-8 1,-19 4 0,-4-3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1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28166,'-58'64'324,"13"-6"-279,41-26-34,3 0 1,7-3-1,4-3-11,7-8 0,4-8-56,4-5-23,0-17-55,1-7 44,-1-14 46,-3-3 32,-4 3 12,-6 5 0,-4 9 23,-3 7 33,-2 7-11,-2 6 11,0 11-45,-1 6 45,0 12-56,0 1 0,0-1-224,0-5-571,0-6-3990,4-6 4785,3-6 0,-1-3 0,0-4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1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33 24423,'4'-2'2152,"-1"0"-1917,2 51-67,-3-11 23,3 46 22,-9-22-90,-2 0-56,-5-7-11,0-9-34,1-16-22,1-14-33,6-14 22,-1-22 11,4-16 11,9-20 0,3-8 79,11-1-12,1 6 90,3 9 0,0 8 0,1 11 11,-1 7-78,-3 10-10,-5 6-91,-3 4 0,-7 7 0,-4 8 0,-4 7 0,-1 11 0,-7 4 0,-2 3 0,-7-1-741,0-3-883,4-4-3250,5-10 4874,3-6 0,4-8 0,0-3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2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28 163 26799,'70'-10'291,"-11"-4"-291,-39-6-23,-6-3 1,-7 0 22,-4 1 11,-3 3 23,-7 4 157,-3 5 122,-6 4-10,-3 6 10,-1 9-33,-1 9-99,-1 11-181,1 8 0,1 3 0,4 2 0,2 0 0,6-1 0,3-4 0,3-6 0,2-7-472,8-10-1276,4-7-3070,10-11 4818,5-9 0,-12 5 0,-1-4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2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10 24099,'0'-5'2980,"0"1"-2476,0 57-257,-8-10-79,-3 51-124,-9-22-44,-2 2-145,-3-1-594,1-4-1413,1-8-7679,4-10 9330,9-16 1,3-16 0,7-11-1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2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27818,'-3'55'108,"-1"0"1,0-2-1,-1-4-186,-9 15-583,1-2-818,1-5-2230,6-9 3709,3-7 0,3-20 0,0-7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12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26530,'-38'81'717,"8"-8"-560,26-36-34,4-3 45,12-12 67,7-10 90,12-7-101,5-8-56,-2-7-144,-2-7-24,-6-8 0,-6-5 0,-5-1 0,-6 0 0,-5 1 0,-4 5 0,-11 4-91,-7 8-895,-16 6-1322,-10 14 2308,-17 15 0,26-8 0,1 5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1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1 191 28266,'68'-6'135,"1"1"0,3-2 0,1 0-135,-2 0 0,0 0-1474,8-2 1,1 0 1473,5-2 0,1 0 0,1 1 0,0 0 0,0 0 0,1 1 0,4 1 0,1 0 0,2 0 0,1 1 0,3-1 0,1 1 0,-1 1 0,0 0 0,-8 1 0,-1 1 0,-8 2 0,-2 0 0,-11 1 0,-3 0 418,-9 1 1,-1 0-419,39 0 0,-14 0-1648,-10 0-2352,-12 0 4000,-14 7 0,-21-5 0,-13 6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2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27056,'4'94'292,"-3"-10"-404,-10-42-493,-1-3-695,4-7-1995,1-3 3295,2-6 0,1-10 0,1-5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2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16 25992,'68'-12'1131,"-13"9"-839,-44 25 22,-5 9-34,-3 9-67,-12 6-23,-2 4-56,-10 1-33,0-3-77,1-6-24,2-7 0,2-8 0,3-8-192,0-5-390,2-6-931,5-3-1691,2-4 3204,3-1 0,1 0 0,0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3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27684,'65'-15'-22,"-11"4"-584,-39 7-469,-3 2-1155,-1-1-7601,-4 2 9706,0-4 0,-4 4 0,1-2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3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26575,'-12'74'639,"0"-7"-639,6-26-527,1-4-1333,3-5-6174,2-6 8034,5-7 0,-4-9 0,4-5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3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26832,'65'-21'123,"-11"4"-123,-42 20 0,-4 3 34,-3 5-34,-3 4 0,-1 0-34,-1 4 34,-4 1 45,-5 3 113,-5 5 245,-4 2 0,1 0-123,2 0-22,2-3-89,3-3-169,3-3 0,4-3 0,1-5 0,2-4 0,0-2 0,3-4-405,3-1-580,6-2-550,3 0-1110,3-5-6957,3-4 9602,0-5 0,-9 5 0,-2 0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3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28098,'7'43'247,"-1"-3"-494,-6-9-503,0-2-931,0-2-2812,0-5 4493,9-5 0,-6-8 0,6-4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4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23 24513,'-9'0'2891,"2"0"-2622,7 0-45,0 0-191,13-5-21,2 1-1,12-3 34,-3 3 11,-5 3 56,-4 0 0,-5 1-12,-5 1 102,-2 7-111,-3 5-91,-3 9 0,-3 5 0,-4 3 0,-4 4 0,-1-1 0,-1 1 0,0-2-494,1-4-616,2-5-380,5-7-2017,4-4 3507,4-8 0,0 0 0,0-4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4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23068,'2'-5'3327,"-1"1"-2823,-1 4-145,0 0-303,37-7-33,-22 5-12,28-5 0,-32 6 45,-3 1 11,-1 1 45,-2 6 124,-3 6-24,-1 6-21,-1 4-79,-1 1-45,-3 2-33,-4 0-34,-4 1 0,-3 2-135,-2 2-492,0 1-650,0-2-729,4-1-4762,4-6 6768,5-4 0,3-9 0,1-5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4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26787,'17'76'202,"-4"-8"-560,-13-32-842,0-3-1735,0-4-6896,0-2 8820,0-5 1,0-10 0,0-3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5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25342,'62'-15'-8672,"-9"2"8672,-33 4 0,-10 4 0,-2 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5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15 26104,'37'-8'168,"-6"2"-101,-23 6-22,-1 3-11,-2 1-12,-1 3 68,-2 1 78,-2 0 22,0 1-22,0 1 12,-5 0-23,0 1 11,-5 2 0,2 3-11,-2 1-45,2 2-23,0-1-44,2 1 0,1-1-12,0 0 1,0-3 22,0-1-11,-1-1 0,0-1-34,1-2 22,0-2-21,4 0-12,-1-4 0,2 2 0,-1-4 0,1 0 0,0-1 0,0 0 22,0 0-11,2 0 23,3 2-23,3-1-11,1 0 34,1 0-34,-1-1 0,0 1 0,-2-2-269,2 1-246,-3-1-292,3 0-695,-2-1-2475,5-5 3977,2-2 0,-5 1 0,-2 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6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28031,'1'25'303,"-1"2"-303,1 7-56,0 1-292,-1 1-503,0-5-797,0-4-2766,0-4 4414,0-4 0,0-8 0,0-4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6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23964,'1'-3'2219,"0"0"-2141,-1 3-78,41-1-34,-22 0-414,30 0-549,-33 1-1592,-6 0-7242,-2 0 9683,-4 4 1,-3-2 0,-1 3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26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25981,'79'-9'291,"-3"-2"-268,-17-4-23,-9 4 156,-10 5 124,-15 4 79,-9 2 33,-9 7 34,-4 5-191,-3 12-89,-11 6-146,-4 4-23,-11 3-413,-3-3-931,0-4-1804,3-7 3171,5-7 0,9-8 0,5-4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3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1 508 28671,'76'-31'0,"1"-1"0,0 1 0,6-2 0,2 1 0,1 1-1148,1 2 0,1 0 0,2 2 1148,-17 6 0,2 1 0,0 1 0,1 0-560,3 3 0,0 0 0,1 2 0,1 0 560,3 2 0,0 0 0,1 2 0,1 0 0,4 2 0,0 0 0,0 1 0,2 2-157,2 0 1,0 2 0,1 0-1,0 0 157,2 1 0,0-1 0,0 1 0,0 2 0,-3 3 0,0 1 0,-1 1 0,-1 2 0,-4 0 0,-1 0 0,-1 2 0,-2 2-320,-8 1 1,0 1 0,-3 3 0,-2 0-2229,12 6 1,-3 2 0,-5 2 2547,17 12 0,-11 0 0,7 6 0,-42-9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5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10 19807,'0'-5'4415,"0"1"-3945,0 4 886,0 0-986,-8 6-68,0 4-89,-9 8-34,3 5-100,-1 1-34,0-1-23,2-1 1,4-3-12,4-4 0,2-4 0,2-4 12,1-1 22,0-2 22,0 0 22,1 0 57,4-1 22,4-1-22,4-1-34,4 0-56,3-1-23,1 0-10,1 0-23,-1 0-90,-1 0-291,-6-2-314,-2 0-436,-4 0-8700,-2 1 7495,-4 9 1,-1-6 0,-1 6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5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15 23930,'-4'-6'2981,"0"1"-2555,4 5 67,0 0-4700,31 5 4207,-10-3 815,28 4-1118,-18-6-358,2 0-594,2 0-1816,0-3 3071,-1-2 0,-15 1 0,-4-1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6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24 23807,'-6'0'1423,"2"0"-1042,2 0-56,1 0 336,-1 0-583,2-2 23,-1-1-22,6-1-35,2-2-10,4 3 0,3-1-34,0 3 0,2 1 0,0 0-12,1 0-88,-2 0-46,-2 0 34,-2 4 22,-3 1 68,-4 7 22,-1 3 22,-3 4-22,-7 2 12,-1 2-12,-8 0 22,-1 0-11,-2-1 34,-1 0 89,0 1 34,3-1 23,1-2 11,7-2-45,4-3 44,4-3-66,1-2-57,0-2 12,0-2-1,4 0-55,2-2-34,4 0 0,3-2-78,1-1-292,3-1-325,2 0-481,0-2-1749,3-4 2925,1-2 0,-10 2 0,-3 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7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26821,'24'-8'773,"0"1"-717,-8 7-56,2 0-11,0-2-269,0 0-549,-1-2-942,-1-1-2946,-1 0 4717,-2 0 0,-6 4 0,-3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7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21924,'-4'1'3710,"1"0"-2713,3-1-964,9 12-33,-3-9-392,10 9-505,-3-12-862,1 0-6364,2-1 8123,1-5 0,-8 3 0,-1-3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8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25118,'-5'81'1277,"2"-6"-1131,0-27-5717,0 1 5571,-3 3 1398,0-1-1689,-3-1 467,0-5-1353,2-6-1355,1-8-6645,3-9 10025,2-11 0,1-5 0,0-6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8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15 25611,'-50'68'661,"10"-11"-448,43-40-34,6-2-56,6-2-11,6-3 68,1-5-23,2-3-112,-2-5-34,-2-7 11,-3-7-10,-5-7-12,-5-4-45,-3-2-90,-2 1-156,-2 4-370,-1 6-818,-4 8-3496,-2 6 4975,-4 6 0,5 0 0,1 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8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21846,'-1'2'3799,"0"0"-3205,1-2-594,-2 45-157,2-24-505,-3 35-615,3-40-3407,4-3 4684,6-8 0,-4-1 0,2-4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9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20132,'0'-5'1501,"0"1"-4056,0 4 2555,0 0 0,0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1:59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28671,'64'-9'0,"-1"-1"0,-2 0 0,-3-1 0,25-16 0,-8 2 0,-11 5-673,-15 5-1277,-8 7-3641,-6 3 5591,-4 4 0,-13 1 0,-5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0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43 27247,'-24'8'661,"5"-2"-549,19-6-56,1 0-22,6-5-12,6-1-22,8-7-134,5 1-214,-1 1-313,-2 5-683,-4 3-1547,-8 3 2891,-4 5 0,-5-4 0,-2 4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0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19773,'0'0'0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0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19773,'0'0'0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1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6 21644,'0'-2'3888,"0"0"-2532,0 2-717,0-2-482,-2 10-45,-3 6 0,-3 13-45,-2 8-44,0 2-23,1 1 44,1-2 24,2-2 66,-1-2-22,2 0-11,1-2-12,0-2-33,2-3-33,0-7-1,1-6-22,0-4 11,1-5-11,0-2 0,0 1 13,0 2-13,4 2 0,7 0 0,5-1 0,7-3 0,-2-1 0,-3-1 0,-5 0 0,-3 0 0,-4 0-125,2 0-412,0 0-337,0-1-841,0-3-3260,-1-4 4975,0-5 0,-3 6 0,-1 0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1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23807,'0'-4'3193,"0"1"-2800,0 3-393,32-5 0,-16 3-303,25-3-392,-27 5-750,-1 0-2073,-3 0 3518,1-2 0,-5 1 0,-1-1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2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10 22216,'0'-6'4023,"0"2"-3318,-3 80-189,-3-32-354,1 10 1,-1 1-6,-8 3-124,1 0-33,-1-7-302,2-5-483,3-9-705,5-9-2084,2-11 3574,8-8 0,-5-7 0,5-2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2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41 115 22014,'-5'-5'3676,"1"0"-3195,4 5 23,0 0-324,-14 34 32,11-20 35,-12 24-79,20-31-100,3-4-35,5-1-10,6-5 21,2-7-32,0-7-12,1-8 22,-5-2-11,-5 2-11,-3 1-11,-4 5-224,-3 2-259,-1 2-346,-1 5-527,0 2-2936,-6 5 4303,-5 3 0,3 0 0,-1 1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2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22967,'-7'0'3675,"2"0"-3081,5 0 436,0 0-772,23 6-111,-5-5-147,22 4 0,-12-5 0,-1 0-259,-6 0-447,-4 0-459,-4 0-941,-3 0-4808,0 0 6914,-1 0 0,-3 0 0,-2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2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12 21936,'0'-7'3765,"0"2"-3149,0 5-224,0 0-280,-20 65-112,12-27-56,-16 50-403,18-47-628,2-8-2409,0-9 3496,3-11 0,0-6 0,1-6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3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1 181 25275,'77'-33'-3171,"-9"-3"-4057,-39 4 7228,-1-7 0,-13 18 0,-3 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23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248 0 27482,'-14'73'396,"1"0"0,-1-2 1,0-4-397,-14 29-358,14-48 1,0 1 357,-1-1 0,0 0-1155,-13 42-2565,0-8 3778,2-9 0,12-34 0,3-11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0 237 28671,'89'-10'0,"-1"-1"0,8-2 0,2-2 0,-29 3 0,0-1 0,1 1-500,4-1 0,1 0 0,0 1 500,3 0 0,0 1 0,1 1-535,1 1 0,0 1 0,2 1 535,2 0 0,1 0 0,0 1 0,4 0 0,1 1 0,-1 0-381,1 1 1,-1 1 0,0-1 380,-4 2 0,-1-1 0,-2 2 0,-7-1 0,-2 1 0,-2 2-375,19 2 0,-5 2-57,-17 0 1,-6 4-2678,20 16 3109,-42 3 0,-25-11 0,-15-3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7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22608,'0'-5'3463,"0"0"-2948,0 5 213,0 0-481,60-17-90,-32 10-45,46-14-68,-47 18-32,-1-1-12,-1 0-124,1 0-156,-2-1-179,-3 2-292,-5 1-526,-7 1-1939,-5 1 3216,-3 1 0,-1 0 0,0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7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22182,'-10'0'3205,"1"0"-3127,-23 57-22,17-32-56,-24 44-56,27-49-202,5-7-134,1-6-112,2-4-448,-1-1-1199,1-2-2040,2 0-5640,1-6 9703,2-5 0,-1 2 0,1 0 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7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11313,'0'0'0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7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11313,'0'0'0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8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 22372,'5'-5'3171,"-1"1"-2879,-4 4-180,0 0-112,1 53-280,-4-28-538,1 40-1513,-2-45-4291,-1-5 6622,3-4 0,0-5 0,1-2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8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20389,'22'-16'-2178,"-7"5"1,-11 8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8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19717,'0'-4'4505,"0"1"-3060,0 3-1008,18 8-146,-9 2-123,15 10-56,-13 0-56,0 2-56,0-2-33,0-2-314,-1-3-472,1-6-446,1-3-3016,1-4 4281,1-1 0,-6-1 0,-2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9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26418,'11'-1'908,"1"4"-729,1 0-90,0 2-66,-1-2-23,-2-1-79,1-1-301,0-1-394,2 0-537,3 0-739,2-3-5211,3-5 7261,-3-3 0,-7 2 0,-4 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9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0 26227,'-6'60'218,"0"-1"1,-3 34-465,-9-38-404,7-21-695,0-5-3361,2-7 4706,4-3 0,3-10 0,2-3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39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7 22754,'1'-4'2711,"0"1"-1601,-1 3-998,2 31-90,-1-10-22,1 25-269,-4-16-672,-3-4-863,-3-3-8027,0-6 9428,-1-5 1,5-6 0,1-3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0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11 25588,'72'-8'337,"-15"5"-12,-49 23-68,-5 4-55,-2 4-34,-3 2-67,-5 2 0,-7-2-45,-6-2-11,-4-4-45,1-1 0,0-5-113,3-2-144,3-5-270,2-4-459,4-4-751,3-2-4773,2-1 6510,4-3 0,1 2 0,1-2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0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12 22754,'4'-7'4179,"-1"2"-3663,-3 5-326,0 0-123,-8 69-67,0-32-156,-7 54-584,4-55-885,5-8-2857,2-9 4482,4-10 0,0-5 0,0-4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0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26451,'-18'76'639,"4"-3"-471,14-52 34,4 2 44,2-12-167,3-6-12,3-1 34,-2-4 11,1-9 56,0-5 33,-2-9-66,-3-4-46,-3 1-76,-2 3-13,-1 2-57,0 5-358,-4 4-514,-1 6-943,-4 3-3999,1 3 5871,2 0 0,3 0 0,2 0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0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5 23672,'10'-2'3654,"-2"0"-3072,-8 2 0,0 0-582,14 45-33,-10-22-460,6 36-504,-18-33-942,-6-2-4459,-2-1 6398,-1-5 0,8-8 0,2-4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0 26743,'-44'47'-322,"1"0"1,3-4 0,5-6-1427,5-8-4919,4-4 6667,6-7 0,9-9 0,5-3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1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26328,'48'48'-9831,"-8"-13"9504,-29-23 1,-6-10-1,0-2 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1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20 22922,'5'-11'4201,"-1"3"-3842,-4 8-179,0 0-169,-54 49-11,27-25-314,-42 37-336,46-42-392,4-7-673,8-5-5131,3-5 6846,5-1 0,1-1 0,2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1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22732,'5'0'3327,"-1"0"-2912,-4 0-202,0 0-213,37 25-348,-22-15-918,31 16-2375,-32-23 3641,7-4 0,-10 0 0,0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1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41 23706,'-1'-3'2656,"0"1"-1984,1 2-481,-16 58-79,11-34-67,-11 43-1,16-50-21,5-6 10,3-5-10,3-4 89,3-2 45,-4-10-79,0-2-56,-3-11 1,-1-1-1,-4-1-11,0 1 68,-2 2 201,0 1 22,-2 2-222,-5 1-80,-5 6 0,-7 5 0,-2 4 0,-1 3-214,2 1-593,4 4-2935,3 4-6089,7 2 7759,3-1 0,3-5 0,0-1 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2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18798,'0'0'0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2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18798,'0'0'0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2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27281,'-5'99'280,"-2"-15"-751,-1-56-604,-1-3-696,-1-6-4784,0-3 6555,0-4 0,5-6 0,1-1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2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19 22900,'0'-10'3148,"0"2"-2778,0 8-124,0 0-156,-24 0-12,11 0-22,-22 3-33,18 0-12,-1 2-11,0 0 0,3 0 0,3-1-56,5-2-45,4 0 11,1 0-78,2 1-212,0 1-124,2-2-91,5 0-122,3-2-1658,7-2-4942,1-3 7317,2-2 0,-10 2 0,-1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3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5 21880,'0'-3'4650,"0"1"-4247,0 2-336,-31 39-67,11-13-168,-26 30-369,19-24-607,3-7-1107,3-5-7229,4-7 9480,4-5 0,5-4 0,3-2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3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22305,'6'-2'3283,"-1"1"-2834,-5 1-12,0 0-437,43 17-90,-27-8-571,32 13-538,-36-14-2812,-1-4 4011,2-2 0,-6-2 0,0 0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3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10 23964,'1'-5'2801,"0"1"-2296,-1 4-91,0 0-414,-57 65-168,34-40-426,-43 47-560,50-59-606,5-7-5982,2-3 7742,5-3 0,1 0 0,3 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3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22428,'9'-3'3037,"-2"1"-2779,-7 2-168,0 0-191,33 16-448,-19-8-1054,27 11-5523,-27-13 7126,2-4 0,-8-1 0,0-1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4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20300,'-8'0'4661,"2"0"-4157,6 0 202,0 0-403,-36 49-79,27-28 11,-27 39 12,36-41-45,0-1-23,3-2-45,4-4-67,4-4-22,5-4 0,-1-3 45,1-1 66,1-2-10,-1-6-34,0-3 45,-3-4-45,-2-1-66,-3 0-46,-4-1 0,-1-3 0,-1 1 0,-1 0 0,-1 2-57,0 4-100,0 3-157,-4 4-235,-3 2-448,-6 3-8834,-5 2 7373,6 7 0,2-5 1,8 4-1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4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28569,'81'0'89,"-14"2"-436,-49 0-515,-2 2-606,-3-2-1244,-1 0 2712,0-2 0,-5 0 0,-1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4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15 23751,'0'-8'3036,"0"2"-2598,0 6-102,-6 61-179,0-27-157,-5 49-191,3-46-649,3-4-1435,2-10-7556,3-7 7619,10-10 0,-7-4 1,7-2-1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5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62 27594,'-27'83'516,"11"-7"-281,26-56 34,8-2-212,4-12-57,0-5 0,4-9 0,-3-7 0,1-13 0,-5-7 0,-5 0 0,-5 0 0,-6 5 0,-2 3-494,-1 4-649,-6 7-1087,-4 7-7601,-8 4 9456,-3 10 1,8-4 0,1 3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18966,'0'0'0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5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18966,'0'0'0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5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24401,'7'8'2196,"-1"-2"-2196,-6-6 0,0 0-739,7 58-1245,-5-38-7847,5 42 7924,-12-52 1,4-5-1,-4-1 1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5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70 23180,'-5'0'3854,"1"0"-2879,4 0-313,66-7-662,-18 3 0,3-1 0,3 0 0,16-2 0,-2 2 0,-5-1 0,-4 1 0,-5-2-595,-3 2-1153,-6-1-1960,-7 2 3708,-9 2 0,-14 1 0,-7 1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46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7 22417,'-1'-4'3575,"0"1"-3015,1 3-526,-7 42-34,3-17-347,-3 32-1144,5-32-4660,2-6 6151,0-7 0,0-5 0,0-4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1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2 24390,'5'-1'3003,"-1"0"-2544,-4 1-67,-32 58-90,6-19-240,-1 5 1,-1 2-63,-13 12 0,-1 5 0,-1 2-237,-1-1-871,1-2-1033,3-12-6700,5-10 8841,9-16 0,12-12 0,7-7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1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28671,'92'24'0,"-12"-4"0,-49-9 0,-6-4-494,-4-1-1120,-5-4-1680,1-1 3294,-1-8 0,-6 5 0,-2-5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1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26955,'-5'51'672,"0"1"1,-5 48-651,-6-28-22,2 2-425,0-6-494,6-10-773,1-12-2790,3-14 4482,2-12 0,-1-11 0,2-5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1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0 197 24894,'0'-10'2420,"0"1"-2274,0 9-146,52-20-146,-26 9-728,42-18-997,-39 8-4034,3-4 5905,0-9 0,-13 15 0,-4 1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1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7 22832,'0'-4'3631,"0"1"-2578,0 3-829,-2 68-224,-5-24-28,3 6 0,-1 1-476,-10 8-997,-1 0-2858,-1-2 4359,1 0 0,6-27 0,4-6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2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64 27180,'-72'55'986,"16"-5"-886,48-19-44,7 0-22,14-2-34,10-5 0,14-8 11,10-7-11,2-5 0,6-11 11,-3-11 23,0-11 56,-9-11 79,-11-1-169,-13 4 0,-10 0 0,-7 6 0,-11 4 0,-7 5 0,-13 8 0,-5 6 0,1 6-1110,8 2-1949,8 0 3059,9 0 0,6 0 0,2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2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27684,'97'-24'818,"-24"8"-684,-28 11-99,-21 5-35,-7 11 0,-6 8 0,-6 17 0,-4 14 0,-12 7 0,-7 9 0,-12 1 0,-3-1 0,3-7-35,5-11-1275,7-12-607,8-15-2531,5-11 4448,6-7 0,0-3 0,0 0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2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3 24423,'4'-1'3608,"-1"0"-3093,-3 1-390,4 63-125,-8-21 0,1 54 0,-9-38-662,0-3-582,0-6-1210,1-6-7377,0-8 8591,-1-6 0,6-14 0,1-6 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2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26989,'79'-43'-795,"-5"12"-696,-53 27-4794,-2 4 6285,-15 4 0,-3-3 0,-1 3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3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33 104 26866,'53'-26'22,"1"-1"1,34-15 235,-61 34 235,-13 11-23,-10 14-246,-18 15-56,-7 11-90,-12 5-33,-2 1-21,-1-4-24,4-2 0,0-10 0,7-5-91,5-10-391,6-8-560,8-6-1467,2-8-7322,8-14 8243,14-13 1,-10 9 0,10 0-1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3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0 27695,'-27'53'261,"0"1"1,3-4-1,5-4-69,14 1-192,2-3 0,3-6 0,6-9 0,7-7 0,10-9 0,10-6 0,6-5 0,4-9 0,2-10 0,-3-10 0,-6-7 0,-5-3 0,-9 0 0,-7 0 0,-6 0-875,-5 2-638,-3 7-1602,-2 6 3115,-9 12 0,7 4 0,-6 6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3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28671,'95'7'0,"-12"-6"0,-42-6 0,-8 0-819,-7 2-727,-7 3-1334,-6 7-6951,-4 7 7865,-5 10 1,-2-9 0,-1-2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3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0 28300,'-19'47'39,"1"0"0,-12 30-419,28-56-371,1-4-470,-4 0-920,-2-1-7690,-6 2 8966,-8 3 1,9-9 0,-1-2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3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0 216 28177,'89'-19'-280,"-2"-3"-762,-24-1-650,2-6-1569,-3-1-6570,-1-1 8672,0 0 1,-28 15-1,-6 2 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4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28671,'37'0'0,"5"0"0,7 0 0,4-5 0,-4-3 0,-4-3-1054,-9 1-952,-7 2-4067,-7 0 6073,-9 3 0,-6 2 0,-5 2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4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23448,'-10'4'2847,"2"-1"-2332,-27 66-44,18-26-264,-6 6 0,0 3 308,5 3-67,3-1-435,3-4-13,6-8 0,3-3 0,3-9 0,4-4 0,7-9 0,9-7 0,9-5-382,9-6-1052,4-12-886,7-6-5265,0-10 7585,0-3 0,-21 15 0,-8 3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28166,'-1'56'123,"-1"0"0,0 32-515,1-33-280,1-21-751,0-3-774,0-6-7634,-3-4 9076,-2-5 0,1-8 0,0-2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4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27326,'88'-33'235,"-11"6"-235,-36 18-101,-2 3-426,-2 4-739,-2-2-1457,2 2 2723,-3-3 0,-12 2 0,-6 1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7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24311,'4'0'3216,"-1"0"-2152,-3 0-997,48-7-54,-21 5-13,40-5-192,-36 6-491,-1 1-740,-4 0-1602,-6 0 3025,-6 5 0,-6-3 0,-6 3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7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28671,'69'2'-505,"-1"-9"-1210,-10-16-3215,2-6 4930,-1 6 0,-27 9 0,-7 8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7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59 308 27090,'-8'63'112,"1"-1"0,-2-1 0,2-4 68,-2 20 10,0-1 56,3-9-156,3-16-56,2-20 111,1-16 57,0-19-146,0-25-11,3-23-34,9-30 22,9-14-27,-6 45 1,1 1-7,2 1 0,2 0 0,22-40 0,3 10 0,4 11 0,0 14 0,-1 12 0,-3 12 0,-5 9 0,-6 8 0,-7 7 0,-10 3 0,-7 3 0,-6 25 0,-16 3 0,-8 27 0,-19-2 0,-4 0 0,0-5-472,6-9-1029,11-10-1368,12-13 2869,10-6 0,5-8 0,1-1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8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1 322 26619,'54'-24'202,"1"1"0,-4 0 0,-6 0-180,4-17-22,-11 1-11,-11 5-11,-12 1 22,-8 8 0,-5 2 0,-5 7 0,-6 5 11,-5 5 11,-8 4 113,-3 14 66,-4 12 102,-3 19-57,0 14-89,2 5-101,6 2-56,6-5-112,7-4-314,5-10-493,4-7-538,9-14-1209,9-9-5548,10-10 8214,9-8 0,-16 2 0,-1-3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8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5 23695,'1'-2'2801,"0"-1"-2386,-1 3-34,-2 58-45,-7-17-157,-3 49-11,-5-38-101,7-10-67,3-14 23,5-15 22,6-8 33,8-14-11,7-6-22,7-10-11,-1 2 33,-4 5 22,-6 10 1,-3 5 1,-6 10-91,-1 9 0,-4 10-80,-1 6-1006,0-1-1413,0-7-7332,7-10 9246,9-8 1,-6-6 0,4 0-1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8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26765,'-28'45'583,"9"-5"-314,35-22 0,2 2 22,-3 2 0,-3 2-88,-5 1-203,-4 1 0,-2 1 0,-12 1 0,-4 1 0,-12-1 0,-1-4-158,2-5-1467,4-6-1523,8-7 3148,7-3 0,5-3 0,2 0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9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8 24143,'0'-4'2846,"0"1"-2330,0 3-158,-31 70-223,21-37-91,-22 51-44,28-59-11,4-9 11,11-8-22,5-5 11,11-5-45,3-11-23,-2-7-22,-2-11 57,-2 0-124,-5 2 123,-4 8 45,-4 5 11,-4 7 45,-2 6 67,-3 0 79,-1 3 22,0 3-34,1 5-67,-1 6-55,0 7-57,-1 3-11,0 2-101,0 1-515,0 1-415,0-2-1199,0-6-7601,5-3 9112,6-10 0,-3-3 0,2-4 1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9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23628,'7'-9'2700,"-2"1"-2162,-5 8 56,0 0-426,-2 60-101,-1-33-11,-1 45-56,2-53-45,1-7-123,1-6-190,0-5-124,2-1-369,6-9-102,4-1-145,4-7-1143,1 2-997,-2 2-1054,0 1 673,2 2 3619,1 0 0,-7 6 0,-3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9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99 22631,'70'-36'1232,"-15"7"-739,-52 20 146,-2 0-23,-1 2 68,-6 1-24,-6 4 2,-12 4-102,-9 14-135,-2 11-356,-2 15-69,5 5 0,5-2 0,9-2 0,5-3 0,9-5 0,2-3 0,6-6 0,9-3-1088,10-10-1187,15-5-6520,10-7 8795,13-12 0,-26 7 0,-2-6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2:59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 27650,'-1'97'236,"0"-7"-662,0-36-975,-7-4-2094,-2-6 3495,-11-4 0,11-19 0,-2-5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0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24031,'0'-10'3440,"0"3"-2936,0 7-145,54-17-225,-21 11-100,45-13-34,-37 16-639,-3 2-560,-3 0-1299,-2 1 2498,2 0 0,-16 0 0,-1 0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0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27449,'5'56'261,"-1"0"0,1-3 1,-1-5-49,1 13-101,5-10-79,6-12-33,6-14-11,7-14-23,7-12-201,10-20-392,7-13-225,4-19-448,0 0-2240,-5 3 3540,-6 12 0,-21 17 0,-8 10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0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147 251 26317,'55'-48'-206,"1"-1"1,-15 13 0,-4 2 70,6-11 101,-33 25 23,-15 9-45,-15 4 56,-15 6 0,-12 15 34,-2 7 134,0 16 146,5 8 179,5 1 89,5 2-10,7-3-90,6-2-146,9-5-146,6-5-155,6-4-35,13-7 0,11-6-304,17-9-513,10-5-584,8-16-1255,6-7 2656,1-10 0,-29 12 0,-9 4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1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409 0 28031,'-1'56'213,"0"0"0,-1-4 1,0-3-214,-5 10 0,-1-6 0,4-8 0,0-10 0,3-9 0,0-8-57,1-7-11,-3-7 35,-4-2 33,-8-2 0,-5 0 0,-5 0 45,-1 0 33,-3 2-43,-2 8-35,-4 9 0,-2 10 0,-1 8 0,3 4 0,6-2 0,7-4 0,7-7 0,8-7 0,3-3 0,4-4 0,6-2-841,10-6-1479,12-2-4862,12-6 7182,8-8 0,-20 6 0,-5-6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1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105 159 27516,'76'-28'314,"-16"1"-258,-55 10 0,-3-2 56,-2 0 0,-2 2-34,-4 3 23,-6 5 44,-4 4 36,-5 2-181,-2 11 0,-4 10 0,-2 13 0,0 10 0,4 2 0,2-1 0,7-2 0,5-2 0,5-2 0,4-6 0,4-5 0,10-11 0,7-6-853,14-6-1118,6-9-394,5-7-2834,3-8-4606,0-5 9805,-1-2 0,-21 13 0,-4 1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1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26631,'30'23'1759,"-5"4"-1478,-27 11-281,-3-2 0,-1-8 0,-1-4 0,3-9 0,1-5 0,2-6 0,1-3 0,0-1 0,2-7 0,7-7 0,4-9 0,8-3-785,-1 0-1221,3 2-2936,-1 4 4942,0 3 0,-9 8 0,-3 2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2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72 25465,'79'0'919,"-20"-3"-661,-44-6 22,-11-4 90,-4 1-12,0 0 57,-6 2-46,-5 3-132,-8 4-237,-5 1 0,-4 2 0,-3 9 0,-1 6 0,1 13 0,3 5 0,4 2 0,4 1 0,6-2 0,8 2 0,3-2 0,3 1 0,1-1 0,8-4 0,5-7 0,12-7 0,3-8 0,3-5-987,1-6-2689,-4-7 3676,-1-4 0,-14 2 0,-4 4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8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296 15 22171,'3'-8'3754,"-1"1"-3228,-2 7 293,0 0-584,11 23-56,-6 6-78,6 27-34,-9 0-22,-2 2-23,0-5-22,0-4 0,-1-9-33,-1-9-91,-2-9 12,-1-7 12,-2-6 44,-4-4 56,-4-3 22,-6-2 45,-5 0 56,-3 0 90,-2 1 45,0 3-57,2 5-33,2 6-43,3 6-125,2 7 0,3 1 0,6 2 0,5-4 0,5-5 0,2-6-125,1-4-1028,8-6-977,9-5 2130,39-33 0,-30 22 0,19-21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8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24905,'9'0'2432,"-2"0"-2186,-7 0-179,11 73-67,-8-33-627,8 57-1569,-5-58 2196,5-8 0,-2-16 0,1-7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9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10 21723,'0'-5'3260,"0"1"-2834,0 4 202,0 0-348,-53 26-56,28-1-3459,-43 24 3324,45-8-21,2-1-35,5-1 46,4-3 10,3-4-22,6-5-67,1-10 3392,2-6-3448,3-7-11,4-3-67,7-10-23,7-5 11,4-10-22,0-3 112,1 4 56,-6 6 45,-6 6 123,-8 7 67,-4 3-78,-3 13-22,-6 6-34,-4 15-79,-10 16-33,6-12-157,-1 6-269,9-20-2163,3-7-2655,6-7 5255,11-21 0,-6 8 0,6-12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09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22832,'5'-1'2869,"-1"0"-2331,-4 1-135,0 0-381,17 46-22,-4-29-89,16 31-550,-4-42-414,7-6-852,5-10-2846,1-3 4751,-2-6 0,-17 8 0,-6 3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0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51 23885,'-19'-38'1928,"-13"26"-1390,7 30-124,-9 19-4284,10-4 4206,3 2 770,3-1-961,4-3-100,5-2-45,5-5 0,2-3-33,4-4 3257,7-6-3594,8-4-504,11-5-661,6-17-1883,6-6 3418,0-17 0,-16 16 0,-7 4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0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8 23392,'1'-4'3283,"0"1"-2756,-1 3-191,-4 59-179,-5-12-140,2 1 0,-1 4-17,-13 21-202,2-4-538,0-6-705,7-13-1782,5-15 3227,4-16 0,3-10 0,0-8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0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2 24513,'5'-2'2286,"-2"60"-2130,-14-12-156,4 3 0,-1 3-123,-16 21-930,1-3-1401,8-8 2454,5-12 0,7-23 0,3-11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0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25588,'37'69'550,"0"-15"-461,-12-52-21,1-9-12,-4-6 67,-3-8 101,-7-4 22,-6-1 12,-4 1-78,-10 4-158,-5 6-22,-10 8-393,-2 4-771,2 3-2411,4 6 3575,7 1 0,5 1 0,5-3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1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324 0 26216,'-88'18'1042,"10"12"-638,38 22-24,3 8-88,4 2-192,9-4-55,9-3-45,9-2 0,4-4-224,2-6-526,7-12-248,8-14-470,12-14-873,8-22-2219,5-15 4560,-2-19 0,-15 21 0,-6 4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1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 25532,'-3'64'429,"1"1"1,-1-4 0,-2-4-240,-15 19 1,1-4 22,0-7-90,3-9-123,2-15-11,5-14-56,5-16 56,2-5 11,2-14 11,8-11-11,7-12 0,11-10 11,1 4 0,-1 7-11,-5 10 12,-4 9 32,-5 6 1,-1 3 0,-6 2 45,-1 3-57,-3 10-33,-1 5-269,0 9-650,0-2-1187,0-5-7396,0-6 9502,5-7 0,-4-4 0,4-3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2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167 150 23068,'21'-78'1154,"-4"16"-583,-21 53 34,-5 12-3938,-9 19 4208,-6 15 768,-7 16-1038,1 4-514,0-2-91,6-4 0,6-4 0,8-6 0,4-4 3392,5-6-3392,12-6 0,7-7-696,16-8-1421,10-5-3598,6-10 5715,6-5 0,-24 3 0,-6-1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2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1 26127,'0'67'89,"-1"1"1,-6 14-1,-5-3-55,-16 10-29,10-33 1,0-4 5,-4 1-11,7-15 45,3-17 90,6-12-91,3-18-32,2-20 10,12-24 0,9-19 12,17-9-298,10 1 342,4 8 112,2 14 24,-4 12-13,-8 17 68,-7 9-22,-9 11-46,-8 3-55,-5 5 89,-7 1-144,-2 9 207,-6 8-298,-22 31-629,4-10-603,-15 12-1155,15-24 2387,7-8 0,6-9 0,4-3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3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23 135 26821,'78'-35'90,"-15"3"-68,-51 14-11,-5 2 0,-5 2-11,-4 4 0,-6 4-11,-4 2 22,-5 4-11,-3 8 101,-2 6 157,-1 13 112,-1 7 0,5 2-135,3 2-134,5-5-57,5-3-44,3-2 0,2-4-67,1-1-347,0-3-337,0-4-436,6-8-595,4-3-2981,11-7 4763,2-6 0,-8 4 0,-4-4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3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26575,'-7'97'784,"-2"-11"-728,-8-42-56,2-8 0,3-10-101,7-13-11,2-6 112,6-7-22,8-11-12,7-2 11,6-8 23,0 8 23,-4 5 45,-3 6 10,-2 3 12,-3 10-57,-2 4-33,-3 14-157,-3 1-560,-3 4-1345,-1-5-7769,3-6 8728,5-10 0,-4-6 1,3-7-1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3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0 26384,'-24'21'415,"5"1"-326,20-1-22,5 5 68,-2 5 123,3 3 78,-5 4 291,-9 17-403,-5-14-88,-12 11-136,-2-20 0,-6-1 0,3-4-80,2-4-726,6-7-707,7-5-1187,7-6-7131,4-3 7977,8-11 1,-4 7 0,4-6-1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4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15 22866,'0'-8'3731,"0"2"-3406,-23 67-135,13-27-77,-17 46-35,22-44-33,3-10 0,1-8-45,5-9 22,6-6 23,7-10-45,6-8 0,-1-7 22,-2-3-22,-6 4 0,-2 5 0,-4 7 79,-1 4 10,-2 4 46,0 1 22,-1 7-23,-1 2-134,-1 7-90,-1 2-458,-1 1-1302,0-3-7981,0-2 8602,7-8 1,-6-2-1,6-4 1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4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12 22956,'0'-6'3406,"0"0"-2902,0 6-123,-4 72 45,0-36-1,-3 54-66,4-58-145,1-7-214,2-8 0,0-8 0,4-4 0,5-4 0,7-6-427,4-3-962,2-5-1547,-1-2 2936,4 0 0,-13 8 0,0 1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4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90 26899,'-25'92'830,"7"-13"-696,16-48 34,3-7 56,8-8 23,5-8-78,11-5-169,4-16 0,1-9 0,-2-18 0,-4-9 0,-6-3 0,-9 1 0,-5 6 0,-6 9 0,-29 13 0,1 11-349,-24 21-1925,11 9-5940,6 13 8214,3 4 0,16-16 0,5-1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6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521 8 23930,'0'-4'2790,"0"0"-2285,0 4-24,-43 71-111,15-9-241,-6 2 0,-1 5-473,11-13 0,3 0 411,-3 5 1,0 2-68,-1 0 0,1 1 0,2 0 0,0-1 0,-1-2 0,2-1-34,1-3 0,1-2-330,0-4 0,1-1-1023,-12 41-2334,9-14 3721,6-15 0,9-29 0,3-13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7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10 19953,'0'-5'4773,"0"1"-4236,0 4 416,0 0-438,0 38-111,-3 1-124,-5 40-89,-7-7-191,-7 5-23,-5 0-549,-3-3-1041,0-5-2880,6-10 4493,7-13 0,9-21 0,5-13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7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4 21768,'-1'-3'2084,"-31"61"-2084,17-21-269,-24 48-280,28-41 224,4-6 280,5-8 45,2-9 12,0-7 279,0-8 224,0-3-78,5-7-280,7-12-67,11-9-45,9-15 33,6 1 146,-1 1 134,-2 8 113,-8 10-56,-5 8-12,-6 8-112,-2 3 45,-2 1-78,-2 1-56,0 7-67,-3 8-79,-1 9-56,-4 7-12,-1 2-245,-1 0-606,0-2-7014,0-1 7877,5-16 0,-3-2 0,3-13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8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17756,'-22'50'84,"0"0"0,-16 36 2342,21-53-2459,6-9 1354,5-10-1467,4-8 1008,3-4-862,9-14 3386,6-3-3375,9-12 152,1 6 27,-4 4 79,-2 9 22,-6 5-44,0 2-91,-3 1 47,-1 0-125,-2 8-78,-3 3-101,0 10-471,-4-1-716,3 0-2847,6-6 4135,11-6 0,-8-6 0,3-2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8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8 20434,'0'-4'4169,"0"0"-3677,0 4-66,-30 61 12,16-28-69,-21 45-78,26-49-201,6-8-34,1-10 11,2-6 0,2-4-11,5-1-33,4-7-12,5-5 11,-1-7-10,-1 3 44,-4 3 79,-2 8 10,-3 2-33,0 3 67,-2 4 12,0 8-113,-2 7-78,-1 6-78,0 0-381,0-6-528,3-5-705,5-7-2532,6-3 4224,6-3 0,-8-1 0,-1 0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8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5 22552,'0'-2'3036,"0"-1"-2229,0 3-504,-25 60-57,17-35-89,-19 42-78,25-53-12,1-8-11,1-2-11,4-4-34,5-8-11,4-4 0,3-7 0,-3 2-3392,-3 4 3392,-4 7 11,-1 2 34,-2 4 67,-1 12-11,-1 5-67,-1 11-34,0 2 3291,-3-3-3706,-2-3-593,-3-4-1189,-1-6-7634,1-3 7815,4-6 0,2-3 1,2-2-1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9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26451,'-1'87'-593,"-3"-12"-998,-6-37-5502,1-8 7093,5-10 0,2-10 0,2-5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9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5 21600,'1'-3'3876,"1"1"-3427,-13 58-203,2-24 57,-9 44-57,6-42 1,2-7-135,6-8-79,0-7-10,3-7 44,4-3 1,5-5-24,5-9 24,4-2 32,0-6 1,-1 5 22,-1 4 23,-2 5 22,-2 4-22,-2 2-1,-2 0-44,-3 7-67,-1 3-34,-2 6-348,-1 0-817,0-3-1546,0-3 2711,3-5 0,-2-2 0,2-3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19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25891,'-43'84'840,"9"-13"-795,29-48 0,3-8 11,2-8 11,0-4-11,4-3 11,6-10-67,6-7 23,5-11-12,-2-1 11,-1 2 69,-4 7 43,-4 8 12,0 6 33,-2 4 0,1 4 11,-2 9-55,-1 5-113,-4 9-22,-1-1-280,-1-4-527,0-4-918,3-9-3082,5-3 4807,6-4 0,-5 0 0,0 0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20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20490,'4'3'4538,"-1"-1"-3887,-3 60-69,0-31-89,0 49-213,0-50-78,0-7-23,2-7-67,5-8-89,6-5-23,7-7-124,2-8-144,0-4-114,-1-5-301,-4 2-102,-4 1 35,-1 3-12,-2 0-213,-2 2 67,-1 1-548,-2 2-1637,-1 0-2151,0 0 5244,0 1 0,-2 3 0,0 2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20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69 26675,'5'42'1502,"-1"-1"-1278,-4-13-79,0 0-33,0-4-99,0-6-13,7-6 0,3-6 0,8-4 0,3-10 0,-1-9 0,-1-12 0,-7-8-382,-5-1-693,-6-1-999,-15 5-7757,-12 5 8980,-19 8 1,18 10 0,1 4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1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515 0 25925,'-56'5'500,"1"0"1,2 2-1,5 4-108,-7 23-190,1 7-5683,1 6 5626,8 2 1365,7 5-1398,10 4 861,10 6-973,10 7 0,5 5 0,13 2 0,11-1 0,20-8 0,14-10 0,14-17 0,6-17 0,6-14 0,-2-21 0,-5-15 0,-10-20 3392,-13-13-3392,-15-10 0,-17-4 0,-11-3 0,-14 22 0,-5 0 0,-11-25-256,2 28 1,-3 2 255,-21-10 0,-4 8 0,2 11-191,0 9-593,21 16-841,4 4-1019,23 15 2771,11 8 1,-7-5-1,6 4 1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2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36 23504,'-2'3'3810,"0"-1"-3462,2-2-192,51 5-100,-20-4-56,41 0-22,-35-6-325,-5-4-471,-5 0-796,-2 3-2442,-4 1 4056,-1-1 0,-10 3 0,-2-1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2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26899,'-13'73'500,"0"1"1,1-4 0,1-4-412,0 20-89,1 1-33,3-5-482,2-6-382,4-10-705,0-11-1782,3-11 3384,3-11 0,-1-15 0,1-8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3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93 24894,'44'-23'403,"1"0"1,32-15-158,-37 32-33,-11 3-78,-8 3 10,-12 7-22,-4 6-11,-7 10 12,-9 7 167,-20 23-100,1-11 10,-12 15-21,18-17 10,1 2 45,4-1-22,3 2-67,7-3-12,3-2-78,5-4-21,4-5-35,5-4 0,4-7 0,10-9-595,7-3-716,9-21-1098,10-9-7422,7-17 9316,0-3 1,-23 18 0,-8 7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3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24491,'0'-5'2868,"0"1"-2420,0 4 11,0 0-447,54-22-12,-25 13-415,41-18-582,-39 20-841,-5 1-2509,-3 2 4347,-7 3 0,-7 1 0,-5 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3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25925,'40'4'-1090,"-3"-7"0,-23-2 1,-3-3-1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3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26933,'-1'54'-381,"-1"0"0,-2 42-1288,-5-42-4315,-1-2 5984,-2-5 0,5-20 0,0-7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3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26765,'-41'51'328,"1"-1"1,3-1 0,8-2-38,17 15-67,6-2-44,3-4 21,4-11-177,10-5-24,10-13 0,15-11 0,11-10 0,7-26 0,4-12 0,-4-22 0,-8-4 0,-13 1 0,-13 1-573,-11 8-1040,-6 8-1334,-5 13 2947,-9 13 0,6 8 0,-6 6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4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0 187 28513,'60'-6'52,"-1"0"1,-3-2 0,-3-4-53,21-28-393,-12 2-6343,-13 6 4405,-17 8-5213,-13 11 7544,-9 7 0,-7 4 0,-2 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5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237 218 22839,'-44'-61'1020,"1"14"975,5 61-1850,2 8 625,6 12-714,6 6 321,11 1-354,6 3 1142,6-6-1165,8 0 22,8-7 0,9-6 1,10-10 10,3-7-10,5-14-23,2-15 11,1-16-11,-4-10 22,-8-8-10,-10 1-1,-11-1-11,-7 2 0,-4 8-56,-1 8-347,-5 11-359,1 10-5166,-7 8 5928,4 10 0,1 0 0,3 2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5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20199,'0'0'0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5.2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20199,'0'0'0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5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8 23101,'0'-4'3854,"0"1"-3215,0 3-146,-29 67-235,15-19-214,-4 5 1,1 1-45,7 16-67,3-2-605,4-5-852,1-9-2107,4-11 3631,10-14 0,-6-16 0,6-7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5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7 109 26866,'77'-60'359,"-10"11"-303,-47 50 11,1 8-22,-6 4 11,-3 9 11,-6 3-33,-3 1-23,-3 1 0,-6-3 11,-2-2-22,-4-6 23,-1-3-12,2-3 11,1-2 23,0-2 0,4 0 0,0-3-45,3 2 11,-1-3-11,0 1-67,-2 1-146,-5 0-123,-4 4-393,-5-2-761,-1 1-2846,-2-3 4336,4 0 0,8-2 0,3 0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6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22067,'-83'13'-134,"17"-1"1000,55-7-1964,6-1-2329,2 0 3427,2 0 0,1-1 0,0-1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7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17 14495,'-3'0'1468,"1"0"1065,2 0-1457,-2-3-225,1 0-55,-3-2-270,3 3 1,0 0 1109,1 2-1188,-1-1-145,-1 1-135,-2 2-124,-2 8 1,0 5 0,-2 8 0,4 0 67,1 2 56,3-4-34,0 0-22,0-1-56,4-4-33,1-3-11,6-4-12,2-5-12,5-1-145,4-3-358,4-2-303,4-8-1188,4-5-2252,1-8 4258,0-1 0,-15 9 0,-5 5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7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22900,'-5'0'2307,"1"0"-1915,4 0 404,0 0-628,36 6-100,-14-5-35,29 6-33,-26-7-179,-2 0-639,-4 0-773,0 0-5468,0-2 7059,-3-3 0,-7 2 0,-3-1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7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57 22956,'-7'2'3607,"2"-1"-3147,5-1-12,0 0-358,-2 6-68,11-3-22,0 3-56,15-5-325,1-1-504,5-5-807,5-6-2857,-1-6 4549,2-4 0,-17 9 0,-4 3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8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15 23829,'0'-8'2555,"0"1"-2264,0 7-145,0 70-68,-3-23-61,0 6 0,-2 2 5,-6 14-22,-4-3-515,2-8-1278,4-12-4168,4-13 5961,3-9 0,2-12 0,0-5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8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130 152 19269,'-9'0'4739,"2"0"-4032,7 0 189,0 0-638,-51 26-45,39-8-12,-39 22-44,51-15 0,10-5 11,6-4 11,11-8-67,7-5-67,2-13-23,3-12-10,-2-13-1,-3-10-11,-7 2 0,-9 1-101,-7 7-302,-5 6-426,-4 7-493,-1 8-2522,-1 7 3844,-1 3 0,1 4 0,-1 0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8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27617,'78'17'213,"-7"-10"-213,-25-14-213,-6-6-381,-8 3-706,-7 4-1087,-8 2-7444,-4 3 9398,-5 1 0,-3 0 0,-3 0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9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23941,'-6'0'2051,"1"0"-1905,5 0-359,0 0-628,-7 50-1871,5-32 2712,-5 40 0,7-51 0,0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3:59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27 23135,'-6'0'2319,"1"0"-2150,5 0-125,67-9-10,-30 4-12,50-4-10,-54 6 44,-12 3 78,-11 0 168,-6 5 113,-7 8-46,-8 9 13,-6 10-13,-8 3 35,1 6-68,-1 2-167,4 4-169,2 0 0,5 1 0,4-5 0,6-5 0,2-8 0,9-12-752,9-8-996,16-10-3126,11-14 4874,9-6 0,-22 3 0,-6 3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3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0 141 21364,'0'-7'4662,"0"2"-3856,0 5 505,0 0-908,68-26-278,-17 16-125,4-6 0,3 0 0,21 8 0,-2-2 0,-5-1 0,-8 0-214,-11 2-514,-9 2-404,-14 4-1098,-8 2-5826,-11 1 8056,-5 0 0,-4 0 0,-2 0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3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24311,'-44'50'444,"-1"0"1,5-3 0,6-1-154,5 12 68,9 1-35,8-2 24,6-3-34,4 1-12,7-7-33,9-3-67,10-6-146,15-9-45,9-8-11,13-12-359,8-6-548,6-19-1166,4-9-4616,-2-19 6689,0-5 0,-35 20 0,-10 6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3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26272,'-4'54'175,"-1"0"1,1-2 0,1-3-176,3 19-527,0-2-840,0-4-1703,0-6 3070,0-10 0,0-21 0,0-8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3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0 190 26138,'47'-32'-107,"0"-1"1,35-24-1328,-38 38-5424,-4 1 6858,-5 2 0,-15 7 0,-7 4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4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2311 27438,'32'-62'246,"0"1"1,0 0-1,5-6 1,3-2 0,2 1-247,7-3 0,2 0 0,2-2-1416,-10 11 1,2-2 0,0 0 0,1-1 1415,1-2 0,1-1 0,0-1 0,-1 1 0,1-2 0,0 0 0,0 0 0,0 1-59,-2 1 1,0 2-1,-1-1 1,0 3 58,11-15 0,0 2 0,-2 3-262,-7 10 0,0 3 1,-1 5-742,11-10 0,-2 10-2027,-12 18 1,-1 8 3029,23 2 0,-33 21 0,-9 7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09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391 1042 22092,'-1'12'2679,"0"-2"-2220,1-10 382,0 0-595,-8-26-56,16-13-55,-3-30-34,17-9-45,1-6-34,-1-4-11,1-6-468,-1 0 468,-5 1 1,-6 13 10,-6 20 34,-22 19-3278,-11 20 3256,-22 12-23,-12 6 0,-5 3 11,2 4 12,5 0 45,10 3 11,9 2 387,-1 10-387,17-3 3335,0 7-3391,18-9-12,7-2-22,18 0 0,14-2 11,20-3-11,14-3-11,8-3-6,-17-4 1,2-2-18,27-4 17,-30 0 0,-3-1 6,6-7 11,-15 3 23,-21 2 33,-23 4 33,-32 0 12,-14-3 0,-6-2 22,-38-12-581,26 5 0,2-1 480,-13-17-22,16 3-22,19 4-381,19 10-695,12 10-1368,28 6 2466,16 5 0,-9 0 0,3 0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10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439 102 16972,'0'-5'4728,"0"1"-3596,0 4-180,0 0-425,-60-17-45,25 13-68,-52-13-66,39 25-34,-2 6 11,2 12-45,5 5-101,9 3-56,13 3-11,10-2 0,10-1 23,16-7 67,14-5-23,16-12-78,12-4-68,5-21 12,2-9-45,8-43-11,-29 12-314,-4-19-392,-32 30-550,-4 11-1533,-3 15 2800,-10 9 0,8 9 0,-7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10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0 169 28143,'79'-45'168,"10"2"-174,-38 30 1,1 2-463,1-1 0,0 0 93,-3 3 0,-1 1-639,38-2-622,-17 5-2409,-20 13 4067,-19 10 0,-16-6 0,-9 4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11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1 121 26731,'77'-28'56,"1"0"0,-24 8 0,-4 3 45,27-6 191,-59 18 10,-21 15-178,-25 14-24,-19 20 24,-18 16 44,2 6-56,8-2 22,19-7-44,16-11-79,12-9-11,16-12 0,14-9-56,18-9-549,19-7-426,18-17-1322,12-12-2563,-40 9 1,1-1 3928,1 0 0,-4 2 1,9-4-1,-15 8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2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0 180 24535,'0'-2'2364,"0"-1"-1803,0 3-427,67-38-78,-25 15-34,5-3 1,2 0 11,4 3-23,-8 4 11,-4 8-22,-9 4 45,-6 5 112,-7 5 123,-6 13 22,-6 11-177,-4 19-125,-12 10 0,-6 9 0,-10 3 0,0-2 0,1-4-438,8-10-1108,7-10-1670,5-14 3216,4-14 0,0-7 0,0-7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3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 26989,'95'-21'-11,"-13"-1"-975,-37 4-863,-7-1-3731,-6-1 5580,-6 3 0,-14 8 0,-3 2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3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26563,'0'94'516,"0"-9"-673,0-39-918,-4 3-1447,-4-2-7309,-6 2 7891,-2-2 0,6-20 0,3-7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3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326 1 25443,'-44'38'-30,"-1"1"0,4-4 0,5-4-832,1 3-1637,2-5-7332,2-4 9762,1-3 0,13-12 0,4-1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3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26071,'47'20'84,"1"1"0,34 15-858,-47-19-940,-4-3-5289,0-2 7003,-4-4 0,-12-4 0,-4-1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4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27650,'86'-23'68,"-12"4"-35,-45 19-22,-5 0 23,-6 5 168,-5 8 89,-7 12-56,-3 13-88,-9 13-147,-7 7 0,-9 10 0,-7-2 0,0 0-326,3-9-772,7-10-1188,8-15-4751,6-13 7037,20-11 0,-12-7 0,11-1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4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9 24020,'0'-5'2801,"0"1"-2667,-7 77-134,1-32-28,1 9 0,-2 0-733,-2-2-1110,0-4-4303,-1-7 6174,0-7 0,3-12 0,2-9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4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 26138,'48'-33'50,"-1"0"1,35-22-567,-49 49-806,-4 1-4057,-8 4 5379,-6 4 0,-8-2 0,-4 2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4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27886,'96'-17'33,"-9"0"-526,-40 5-493,-9 2-1064,-9 5-4786,-15 2 6836,-6 6 0,-7-2 0,-1 2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4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26922,'-25'55'373,"0"0"1,1-3-1,7-6 31,14 0-179,1-1-225,2-4 0,3-6 0,6-7 0,7-8 0,7-11 0,7-3-763,4-17-582,6-7-1478,4-12-7008,1-5 7893,-3 4 1,-19 13 0,-7 7-1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5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1 143 24211,'0'-9'3182,"0"1"-2880,0 8-212,62-25-90,-18 13-202,5-4 1,3-1-1458,15 4-3204,2-1 4863,-3 0 0,-29 6 0,-10 2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5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260 0 25981,'-49'24'638,"0"-1"1,-36 26-303,55 0-78,7 5-45,8 2-68,9-4-55,4-7-12,12-9 1,7-13 55,14-12-54,7-8-80,6-19 0,-4-9 0,-3-20 0,-10-4 0,-10-3 0,-10 3 0,-5 6 0,-9 5 0,-2 8 0,-8 6-1177,2 11-1737,5 6 2914,5 7 0,3 1 0,2 0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5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28210,'0'62'153,"0"1"1,-1-4 0,-1-4-154,-2 9 0,-4-6-718,0-10-1209,2-13-3194,2-8 5121,2-10 0,1-8 0,1-4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5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26888,'97'-8'-2465,"-9"2"-1613,-34 5 4078,3-1 0,-25 1 0,-5 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51 27628,'-78'34'1019,"15"3"-995,50 6-24,6-3 0,4-3 0,9-10 0,8-8 0,9-9 0,8-6 0,3-15 0,0-7 0,-3-14 0,-4-9 0,-7-1 0,-7-2 0,-7 4-80,-4 6-1197,-6 11-1210,-6 10-7344,-7 9 8924,-7 20 0,10-11 1,2 11-1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6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28671,'-13'50'0,"0"0"0,-12 36-662,12-53-627,3-5-974,4-7-3900,4-9 6163,2-6 0,0-5 0,0-1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6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20569,'7'0'3686,"-1"0"-3630,-6 0-515,0 0-2578,14 41 3037,-10-23 0,10 25 0,-14-36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26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28671,'64'-9'0,"-1"1"0,0-2 0,1 0-244,-5-1 1,0 1 243,3 0 0,1 1-684,1 3 0,0 2 684,0 0 0,-1 3-1099,0 3 1,-3 3-2849,-7 3 0,-3 4 3947,31 21 0,-41-10 0,-17-2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4:50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4051 509 22866,'-82'-9'493,"0"0"0,1 1 0,-7 0 0,-1 2 0,0 1-254,-1 1 0,0 2 0,-2 1-293,13 2 1,-2 1 0,-2 0 0,0 2 285,-7 2 1,-1 1 0,-1 2 0,-1 1-999,-2 1 0,-2 2 0,1 1 1,-1 2 846,2 2 0,0 1 1,-1 3-1,-4 3-81,19-3 0,-4 3 0,-2 1 0,1 1 0,3 1 0,4-1-258,-13 5 0,5-1 0,2 2 0,-3 3 258,5-1 0,-3 2 0,0 2 0,5 0 0,8 0-373,-6 9 1,9 0 0,4 3 372,7-1 0,4 2 0,6 3-113,7 0 1,6 2 0,5 1 112,-4 28 0,16 2 529,18 4 0,22 3-529,11-32 0,12 2 0,8-1 0,-1-5 0,13 4 0,4-7 0,9-1-39,-13-13 1,6 1-1,3-1 1,3-4-1,-2-7 39,13-4 0,0-8 0,2-4 0,2-1 0,-9-3 0,1-2 0,2-1 0,1-2 0,1-3-91,6-1 0,2-3 0,1-2 0,1-1 0,-1-3 91,-11 1 0,0-2 0,1-2 0,-1 0 0,1-2 0,-1-2-130,-1-1 1,1-2-1,-1-2 1,-1-1 0,0-1-1,-1-1 130,15-6 0,-1-2 0,-2-2 0,0-2 0,-3-1-140,-6-1 1,-1-1 0,-2-2 0,-1-1 0,-3-1 139,-6 0 0,-1-1 0,-3-1 0,-1-2 0,-3-1 85,9-9 0,-3-1 0,-4-3 1,-5 0-86,6-17 0,-7-1 0,-9-3 197,-10 4 1,-8-3-1,-12 1-197,-15 2 0,-11-1 0,-10 2 0,-13-3 0,-11 2 0,-9 2 82,3 16 1,-7 3 0,-4 1-1,-4 2-82,-9-3 0,-5 3 0,-4 3 0,-2 2 0,11 10 0,-2 1 0,-3 3 0,-1 1 0,0 3 0,-4 1 0,-1 3 0,0 1 0,-2 3 0,0 3 0,-3 1 0,-1 2 0,0 3 0,0 3 0,0 2-52,3 2 0,0 3 1,0 2-1,0 3 1,2 2-547,-17 5 1,2 4 0,1 4 0,3 4-1861,5 3 0,3 3 1,1 3-1,2 4 2396,3 4 1,1 5-1,4 0 1,8-4 0,-18 12-1,11-3 1,13-4-1,0 0 1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5:20.6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24575,'17'0'0,"59"0"0,19 0-2672,-12 0 0,8 0 2672,-24 0 0,1 0 0,1 0 0,0 0 0,0 0 0,0 0 0,23 0 0,1 0 0,3 0 0,-2 0-339,-13 0 0,-1 0 339,9 0 0,1 0 0,-11 0 0,-3 0 156,-11 0 0,-1 0-156,1 0 0,-1 0 0,-6 0 0,-1 0-210,0 0 1,-1 0 209,-1 0 0,-3 0 0,27 0 2342,-1 0-2342,-19 0 1941,-12 0-1941,0 0 1265,-11 0-1265,-1 0 581,-11 0-581,1 0 0,-8 0 0,6 0 0,-12 0 0,5 0 0,-7 0 0,0 0 0,0 0 0,-7 0 0,1 0 0,-5 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5:22.1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19 18898,'1'0'0,"30"0"2608,16 0-2608,5 0 0,5 0 0,1 0 0,2 0-3332,14 0 1,5 0 3331,19 0 0,2 0 0,-9 0 0,3 0-359,-6 0 0,6 0 1,1 0 358,3 0 0,1 0 0,0 0-327,1 0 0,0 0 0,-2 0 327,-14 0 0,-1 0 0,-1 0 0,0 0 0,0 0 0,-7 0-343,-1 0 1,-3 0 342,20 0 0,-2 0 0,-22 1 0,-5-2 3966,33-7-3966,-27 6 3659,-21-7-3659,-22 9 3234,-8 0-3234,-1 0 1615,-7 0-1615,0 0 0,0 0 0,0 0 0,0 0 0,-4 0 0,-1 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5:24.0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24575,'44'0'0,"6"0"-645,3 0 0,4 0 645,42 0-537,-17 0 1,5 0 536,-7 0 0,1 0-704,-17 0 1,4 0 0,0 0 703,7 0 0,1 0 0,-2 0 0,-5 0 0,-2 0 0,4 0-1768,20 0 1,4 0 0,-4 0 1767,-17 0 0,-4 0 0,0 0 0,30 0 0,-4 0 55,-10 0 1,-6 0-56,-21 0 0,0 0 0,17 0 0,0 0 0,-16 0 0,-2 0 331,-1 0 1,-5 0-332,1 0 0,4 0 1917,-37 0-1917,13 0 6635,-22 0-6635,4 4 449,-6-3-449,-4 7 0,-1-7 0,-4 3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02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718 0 24076,'-65'16'750,"-1"0"1,4 2 0,8 5-314,-7 41-56,3 13-3038,29-34 1,2 3 2818,1 3 1,1 1-23,0 2 0,3 1 518,4 2 0,2 2-580,2 0 1,3 1-29,4 1 1,2 0 16,2 4 1,1 0-68,4 0 0,3 0 0,1 1 0,3-2 0,2-3 0,4-4 0,2-6 0,4-3 0,25 21 0,10-27 0,7-22 897,5-18-920,2-18-145,-6-14 33,-8-14 102,-12-7 33,-12-4 0,-12-3 22,-10-29 23,-21 24 11,-18-13 34,-23 33 22,-15 11-78,-5 6-34,-3 12 0,9 7 0,3 9 0,-20 39 0,25-5 0,-16 29 3276,38-21-4050,9-9-1677,12-8 2451,9-5 0,4-10 0,2-2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08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23426,'11'-10'4068,"-2"2"-3464,-9 8-66,0 0-503,68 20-35,-42-6-181,51 18-759,-58-9-1279,1-1-6039,3-2 8258,2-6 0,-10-6 0,-3-5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08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28345,'62'15'-1117,"-1"1"0,-2-1 1,-5-2-8715,9 1 9697,10 0 1,-30-6-1,-6-3 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08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6 25443,'6'-3'2431,"0"1"-2408,-53 72-23,19-29-258,-4 7 1,1 0-998,4-5-1984,13-11 3239,6-13 0,8-9 0,0-7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09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28671,'-31'74'0,"0"0"0,3-6 0,4-7-1525,3 1-5243,9-9 6768,10-10 0,2-19 0,0-7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11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0 257 28671,'69'-19'0,"0"0"0,1 0 0,3 0 0,1 2 0,1 3 0,-1 6 0,1 3 0,1 1-1323,9-2 0,3 0 1,2 1 1322,6-1 0,2 2 0,2-1-393,-21 2 0,0 1 1,2 0-1,0 0 393,5-1 0,0 1 0,2 0 0,-1 1 0,4-1 0,1 2 0,0-1 0,1 1 0,2-1 0,1 1 0,0-1 0,0 1 0,0-1 0,0 1 0,0-1 0,-1 0 0,-4 1 0,-1 0 0,0 0 0,-2 0 0,-7 0 0,-1-1 0,-2 1 0,-2 0 0,12 0 0,-3 0 0,-4 0 209,16-1 1,-8 2-210,-25 0 0,-8 0 0,11 3 0,-38-1 1422,-37 0-1422,-31-3 0,-39 0 0,20-1 0,-6 2 998,-13-1 0,-10 2-998,9 3 0,-11 2 0,-2 1 0,3 0-395,13-1 0,2 0 0,-1 0 0,-4 1 395,-5 1 0,-6 1 0,-1 1 0,1 0 0,4-1 0,0 0 0,3 0 0,1 0 0,0 0 0,1-2 0,0 1 0,0-1 0,0-1-577,3 0 1,1 0 0,0 0 0,1-2 576,-20 2 0,1-2 0,1 0 0,3-1 0,2 0 0,0-1-91,6 0 0,0-2 0,-2 0 91,-14-3 0,-2 0 0,7-2 0,-4-2 0,4-2 0,-12-3 0,12-1 0,18-7 328,30 6-328,21 7 1737,13 3-1737,36 16 0,31 5 0,-2-3 0,7 0 574,18-3 0,8-2-574,-17-3 0,4-3 0,2 0 0,9-1 0,3-1 0,1-2 0,8-3 0,2-2 0,1-1-370,-22 2 0,0-1 0,0 0 0,1-1 370,0-1 0,0-2 0,0-1 0,1 1 0,-1 0 0,1 0 0,-1 0 0,0 1 0,-2-1 0,0 0 0,-2 0 0,1 0 0,18-1 0,-1 0 0,2-1-216,-19 3 1,1 0 0,-1 0-1,-7 1 216,22-3 0,-7 2-49,3-1 1,-17 0 48,-43 3 1387,-58-1-1387,-44 2 0,0 3 0,-18 0 0,1 2-1,11 0 0,1 2 1,-5 0 0,-6 0 0,-8 2 0,-1 0 0,5 0-343,14 1 1,2 0 0,1 0-1,-1 0 343,-3 2 0,-1-1 0,0 1 0,0-2 0,1 0 0,0 0 0,0-1 0,1-1-174,2 0 0,0 0 0,0 0 1,2-2 173,-20-1 0,1-1 0,3-2 0,8-2 0,2-1 0,2-2 0,9 0 0,2-1 0,2-1 0,-19-6 0,5-1 0,14 2 0,5 2 0,7 3 0,6 1 0,-2 0 1432,18 4-1432,67 6 0,42 8 0,-5-4 0,10-1 83,-11 0 0,4 0 0,2-1-83,14 0 0,4-1 0,7-2 0,-12-2 0,7-2 0,4 0 0,-1-1 0,-5 2-327,2 0 0,-5 0 0,1 1 0,3-1 327,0-2 0,5 0 0,1 0 0,-2 0 0,-8 1 0,-8 1 0,-6 1 0,-2 1 0,0-1-297,21 0 1,-2 1 0,-1 0 296,-8 0 0,-2 1 0,-3 1 0,23 4 0,-6 2-594,-20-1 0,-7 8 539,-17 17 1,-8 2 0,1-4 0,-23 20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15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24423,'0'-4'3743,"0"2"-3238,0 2-505,64 0 0,-31-6 0,52 0 0,-49-4 0,-7 2 0,-2 2-1446,-2 2-3025,2-2 4471,5-1 0,-14 2 0,-2 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15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24491,'-7'66'545,"1"0"0,0-4 1,0-4-110,-4 21-100,2-14-21,1-16-13,5-17 90,0-19 157,2-7-335,0-20-214,0-14 0,4-26 0,6-15 0,2-7 0,3 2 0,-5 14 0,-4 16 0,-3 16-976,-3 17-2240,0 5 3216,0 18 0,0-9 0,0 9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37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23661,'0'11'2600,"0"-2"-2197,0-9 796,0 0-941,7 26-101,-1-18-90,7 20-45,-3-24-22,0 2-257,-1 3-371,4 2-627,6 3-593,8-2-1895,10-2-6088,3-4 8563,0 1 0,-17-5 1,-8 2-1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37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22126,'2'-8'3238,"-1"2"-2744,-1 6-46,0 0-448,60-6-101,-22 9-639,58-3-2005,-27 5 2745,17-1 0,-36-4 0,-3 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37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9 21107,'0'-5'3193,"0"1"-2857,0 4-414,0 0-528,-71 75-2363,46-42-1947,-17 12 1,5 1 3560,27-20 1,5-10 0,4-7-1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38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1 25166,'-40'68'-807,"0"0"1,4-7-1,8-7-6230,13-7 7267,6-7 1,5-18-1,1-6 1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5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26 135 25701,'-14'0'2845,"3"0"-2720,11 0-125,0 0 0,69-48 0,-34 29 0,8-9 0,1 3 0,-12 16 0,-8 5-57,-3 2-2150,-2 2-5715,2 0 7922,5 0 0,-13 0 0,1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53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136 110 26328,'-19'71'257,"1"-1"1,-1-4 0,2-7 34,-1-4 10,0-10-67,5-14-67,5-15 12,4-9-24,3-19-55,1-18-45,0-23-33,0-18 10,1-3-33,0 6-67,5 11-616,2 13-1054,11 6-6162,11 9 7899,14 1 0,-18 13 0,0 5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54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0 687 27550,'28'-71'194,"-1"1"0,1 2 0,1 4-116,-3 14 1,2 4-7,-2 0 1,0 2 107,21-37-123,-8 17-57,-9 18 0,-9 22 0,-7 12 0,-8 31 0,-2 23 0,-4 35 0,-5-27 0,-2 2-328,1 4 0,-1 1 328,-1 0 0,-1-1-34,3-2 0,1-1-1299,1 42-1357,8-13-7141,11-18 9442,11-20 1,-8-23-1,1-11 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6:54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1779 2 24884,'-88'0'363,"1"-1"0,-1 1 0,1 6 1,-1 2-1,3 7-1146,11 3 1,2 5 0,1 4 968,-1 6 1,2 4 0,1 3-79,3 2 1,2 3 0,4 3-109,4 1 0,4 2 0,3 2 0,6 1 0,4 1 0,3 1 0,-9 29 0,9 2 0,11-1 0,9 0 0,3-1 0,10 0-15,16-4 1,9-3 14,6-7 0,10-5 140,14-6 0,12-9-140,10-11 0,9-9-384,13-7 0,4-11 384,-25-14 0,2-7 0,0-4-274,7-4 1,1-4 0,-1-6 273,0-7 0,-2-5 0,-2-4 0,-4-2 0,-2-5 0,-4-2-121,-9 0 1,-4-3 0,-6-3 120,-9 1 0,-5-3 0,-7-1 0,4-29 0,-14-3 0,-15 1 0,-15 1 0,-13 2 0,-14 4 0,-14 5 0,-12 7 0,12 29 0,-6 5 0,-3 4 0,-6 5 0,-3 4 0,-8 6 0,-7 7 0,-9 5 0,-2 4 0,6 3-635,-6 3 0,4 5 0,-4 2-788,3 1 0,-4 1 0,1 2 0,6 5 1423,-1 8 0,5 5 0,9-2 0,5-5 0,7-1 0,6 1 0,0 1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05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0 180 28671,'80'0'0,"1"1"0,-1-1 0,1-1 0,0-1 0,-2-3 0,-4-4 0,-2-4 0,0 1-380,-2 0 0,0-1 0,3 1 380,12-3 0,4-1 0,-7 2-395,7 0 0,-4 2 395,14-2 0,-9 3-594,-5 6-5930,-32 9 6524,-25 17 0,-19-11 0,-9 10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06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1124 188 17890,'5'-13'6735,"-1"3"-5884,-4 10 662,0 0-1176,-87-63-158,24 48-828,-8-20 1,-5 7 715,21 32 1,1 9 16,-8 1 0,1 5-23,-2 8 1,1 5 33,0 4 0,2 4 17,5-1 0,4 3 146,6-2 1,5 1-253,5-1 1,5 0-7,-13 38-192,13 4 192,13 5 0,9 4 0,6 6 0,19 0 0,13-5 0,-5-48 0,6-3-1484,3-4 1,3-3 1483,4-4 0,3-4 346,1-4 0,4-5-346,28-4 0,4-9 0,-19-9 0,2-5-233,21-5 0,-1-7 233,-24-9 0,-4-4 0,0-2 0,-2-2 0,-2-2 0,-2-3 0,-3-1 0,-2-1 0,-4 1 0,-1-4 0,5-20 0,-5-1 0,-13 19 0,-4-1 0,3-16 0,-6 0 0,-10-21 0,-8-1 0,-20 2 0,-14 8 0,-26 12 0,2 38 0,-8 7 0,12 8 0,-2 4 0,-23 5 0,-1 7 0,15 9 0,1 5 0,-1 4 0,0 4 0,1 3 0,2 4 0,6 1 0,3 1 0,6 0 0,3 2 0,-24 37 0,16 6-2119,15 6-7712,8 9 9229,16-41 0,2-3 0,-3 8 0,4-9 1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14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26866,'25'39'-1075,"-2"-5"-1391,-17-22 2466,2-3 0,-3-3 0,-1-4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14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26989,'67'0'22,"-1"0"1,-4 0-1,-6 0-940,4 0-2052,3 0 2970,2 2 0,-27-1 0,-7 2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15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 21992,'-44'54'-580,"-1"-1"0,-20 23 0,55-57 1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15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0 24379,'-56'69'321,"1"-1"0,3 0 0,4 0-1072,14-13 0,4-1 751,0 2 0,3-3 0,-3 10 0,8-18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17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444 0 25031,'-61'59'108,"0"0"1,3-4-1,7-2-108,4 13-165,-1 3-1179,6 1-5088,9-5 5388,9-9 1,12-26 0,6-10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25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1112 27449,'63'-60'407,"1"0"0,-2-5 1,-6-3-1254,-14-5 1,-7-3 845,0-2 0,-2-1-512,-4 4 1,-2 1 511,-4 6 0,-2 1 0,-2 10 0,-2 3 602,12-28-602,-5 31-1323,-9 26-985,-6 33-7523,-5 31 9001,-9 30 1,3-22-1,-3-3 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25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18 25925,'3'-10'571,"0"3"-470,-3 8 33,0 8 23,-3 9 45,-4 11 224,-11 22-224,3-13-34,-2 9-45,10-23 34,4-6-23,2-6 0,1-5 1,0-4-33,2-1-102,12 1 0,9 1 0,18 1 0,11 0 0,8-1 0,4-1-360,-2-1-951,-4-2-1221,-5 0 2532,-5 0 0,-22 0 0,-7 0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3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9 24535,'-1'-5'3160,"-1"1"-2589,2 4-166,0 0-405,26 13 0,-10 2 0,20 12 0,-15-1 0,-4-1 0,1 0-1671,-1-3-1601,3-4 3272,1-8 0,-8-4 0,-3-5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3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24278,'0'-13'3238,"0"2"-2712,0 11-369,0 0-157,67 19-392,-33-10-1445,55 17-6691,-45-13 8528,4 2 0,-21-8 0,-3 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4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6 23885,'-8'-3'2242,"2"0"-2164,6 3-56,0 0-22,-54 73-67,33-41-281,-11 12 1,3-1-1233,19-24-4471,5-6 6051,4-9 0,1-2 0,0-2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4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27650,'-24'68'-56,"-1"1"0,3-7 0,5-7-1849,9-1-7926,0-4 8969,-2 1 1,3-22-1,1-6 1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7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5113 667 24255,'-67'-48'407,"0"0"0,-5 4 0,-3 9-301,-1 18 1,-3 8-1105,-12-3 0,-5 2 1095,27 2 0,-1 0 0,-2 1 15,-4-1 0,0-1 0,-2 0-19,-3-1 1,-1 0 0,0-2-739,-4 0 1,0-1 0,-1 0 688,-4 0 1,-1-1 0,-1-1-27,-4 0 1,-1 0 0,-1 1-297,22 5 0,0 0 0,0 0 0,-2 2 278,-1 0 0,-2 1 0,0 1 0,0 1 2,0 0 1,-2 0 0,1 2 0,0 1-243,0 2 1,-1 2-1,1 1 1,0 1 244,3 1 1,0 1-1,0 1 1,2 2 9,-21 5 0,1 3 0,2 1 11,8 3 0,1 2 0,3 1 107,7-1 1,2 2 0,2 1-63,8-2 0,3 1 0,0 4 33,-4 6 1,0 4 0,8-1-61,1 3 1,7 2-28,-4 11 0,15 1 1173,42 22-1178,46 7-12,-5-39 0,8-3 0,18 4 0,9-3 0,-16-14 0,2-2 0,4-2 423,8 1 1,3-3 0,3-2-424,7-1 0,2-2 0,10-1-138,-26-6 0,7-1 0,5 0 1,1-1-1,-1-1 0,-4 0 138,4 0 0,-3-1 0,-1-1 0,3 0 0,4 1-206,-8-2 0,5 0 1,2 0-1,1 0 0,0 0 1,-2-1-1,-4-1 206,16 0 0,-4-1 0,-1-1 0,-1-1 0,2 0-140,-14-1 1,1 0 0,0-1 0,0 0 0,0-1 0,0 0 139,16-2 0,0-1 0,0 0 0,-1-1 0,0-1-95,-2 0 1,0 0-1,-1-2 1,0 0 0,-2-1 94,-6 0 0,-1-1 0,-1 0 0,0-1 0,0-1 0,5-2 0,1 0 0,0-2 0,-4 1 0,-7 0 257,10-4 1,-8 1-1,-3-3-257,2-1 0,-3-1 0,-28-7 1603,-42-30-1603,-40 21 0,-16 1 0,-23-10 0,-12 0-6,5 8 0,-6 0 1,-4-1 5,10 6 0,-3 0 0,-2-1 0,-2 1 0,9 5 0,-1 0 0,-1 0 0,-2 0 0,0 0 0,-4 0 0,0-1 0,-2 1 0,-3 0 0,-4 2-52,8 4 0,-4 0 0,-3 1 0,-2 0 0,1 1 0,2 2 1,4 1 51,-11-2 0,4 1 0,2 3 0,-1 0 0,-4 1-156,2 1 1,-4 1 0,-1 0 0,1 2 0,4 1 0,7 4-14,-3 0 1,6 4 0,4 2 0,1 2-598,-17 6 1,3 3 0,3 3 765,9 1 0,3 2 0,8 0 0,6 2 0,9 1 0,-24 17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7:59.8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0 23527,'58'2'403,"0"0"1,37 12-225,-69 18-56,-13 17-100,-22 11-12,-21 12 0,-24 2-11,20-36 0,-2-1-609,-1-1 0,-1-2 609,-35 28 0,6-8 434,5-12 159,11-11 359,10-11-224,12-8-33,12-5-236,8-3 450,7 0-596,2 3-188,15 1-125,14 2 0,25-3 0,18-3 0,14-3-57,11-1-901,-46 0 0,1-1-1474,0-3 1,0-2 2431,3-2 0,-4 0 0,7-5 0,-11 0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00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1386 63 19307,'-93'-11'867,"0"0"0,-1 1 1,23 4-1,2 2 1,-2 4-551,-19 4 1,-4 4 0,7 6-397,-1 13 1,8 8 280,2 9 0,6 7-67,7 5 0,7 6-135,7 3 0,7 6 0,11 3 0,8 4 0,6 1 0,8 1 0,12 3 0,11 0 0,7 3 0,11-3 0,11 0 0,10-4 0,-10-26 0,4-2 0,2-3 0,5-2 0,3-3 0,3-3 0,2-3 0,3-4 0,2-4 0,1-4 0,2-4 0,2-4 0,2-3 0,1-4 0,1-4 0,1-5 0,0-4 0,1-4 0,2-6 0,0-4 0,0-4 0,1-4 0,0-5 0,-1-3-248,-3-5 0,-1-4 0,-2-1 248,-4-1 0,-2-2 0,-4-1 0,-8 2 0,-4-1 0,-5-2 0,8-18 0,-11-3 145,-13 4 1,-11-2-146,-18 3 0,-12-1 0,-11-1 0,-12 1 0,-13-1 0,-11 4 0,-13-2 0,-8 3 0,20 22 0,-2 1 0,-3 3-187,-4 0 1,-3 1 0,-1 3 186,-1 2 0,-2 2 0,0 2 0,2 2 0,0 3 0,1 1 0,6 5 0,1 2 0,2 1 0,-21-2 0,4 7 0,11 8 0,4 9-204,6 7 0,5 7-1107,0 11 0,4 7 1311,-2 11 0,4 0 0,-7 11 0,11-8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06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2911 274 23941,'-81'-47'411,"0"1"0,-1 3 0,2 5-305,13 15 1,0 5-1153,-12 0 1,-3 5 1078,-9 2 1,-4 4-327,28 2 0,-3 1 1,1 3 340,-2 5 1,-1 2-1,1 3 8,-1 0 0,0 2 0,1 3 41,2 5 0,1 2 1,1 3-9,3 1 1,0 2-1,2 1-26,1 1 1,2 2 0,1 1 36,-26 16 1,3 2 6,3 0 0,2 1 55,5 0 1,3 1-23,6 0 0,3 1-34,5 1 0,5 2 23,4 3 0,5 1 28,5 3 0,5 1-90,6 2 1,5 0 189,5 1 0,6-1-257,7-3 0,10 2 0,25 22 0,13-3-486,-3-21 0,8-4 486,1-8 0,7-1 0,2-7 0,26-2 0,5-11 0,-22-13 0,4-4 0,1-2-205,7 0 0,1-4 0,2-4 205,5-7 0,1-4 0,0-4 0,4-1 0,0-2 0,-1-5 0,0-6 0,0-4 0,-2-2 0,-3 0 0,-1-2 0,1-5-39,-10 2 1,2-4-1,-3-2 1,-5 3 38,-4-2 0,-6 2 0,0-4 0,9-8 0,0-4 0,-16 0 0,-22-2 0,-12-1-35,-7-2 0,-10 0 35,-18-3 0,-10 1 0,-5-1 0,-12-1 0,-15 4 0,-13 0 0,1 4-61,13 12 1,1 5 0,-5-1 60,-19-10 0,-5 0 0,3 10 0,-8 6 0,2 11-180,0 6 1,1 7-426,4 5 0,1 8-516,4 9 1,1 6-3796,4 4 1,2 6 3356,-1 10 0,7 0 0,-9 7 0,16-5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1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96 142 24412,'22'-79'1681,"-4"17"-1345,-18 62 650,0 0-695,0 9-55,0 6-68,0 17-12,-3 6-44,-3 10-44,-4 3 10,-2 8 12,-3 8-33,3 8-57,-1 7 0,4 1 0,2-2 0,4-6 0,2-10 0,1-10 0,0-16 0,0-8 0,0-13 0,0-7 0,0-7 0,0-2 0,0-2 0,0 1 0,0 3 0,0 3 0,0 1 0,0 1 0,0-3 0,0 0 0,0-5 0,0 1 0,0-1 0,-5-1-57,-4 2-2195,-4-2-3889,3-4 6141,3-6 0,6 4 0,1-4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2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0 206 26832,'21'-49'543,"0"0"1,26-31-353,2 63-46,13 9-55,10 5-45,5 12-34,0 9-11,-8 11 0,-12 5 0,-13-2 22,-19-2 34,-11 1 136,-24 2-192,-28 10 0,-28 2 0,22-20 0,-3-2 0,-1-2 0,0-1 0,-41 11 0,17-8 0,16-7 0,17-5 0,16-3 0,12-3-337,7 0-1624,4-2-2073,14 0 4034,11-1 0,-6-2 0,2 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2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45 28401,'-34'52'90,"0"0"0,3-5 0,8-4-90,21-2 0,4-5 0,10-6 0,9-6 0,12-6 0,11-9 0,7-5 0,7-18-3392,2-7 3392,-3-19 0,-5-6 0,-10-6 0,-6-2 0,-11 1 0,-8 7 0,-7 10 0,-6 13 3392,-3 12-3392,-1 7 0,0 7 0,0 15 0,0 16 0,0 19 0,-3 8 0,0-2 0,0-6 0,1-8 0,2-6 0,0-8-1884,0 0-1130,0-13 3014,6-3 0,-5-11 0,6-4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2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28658,'3'66'4,"1"0"0,-1-8 1,-3-6-5,-4-9 0,0-15 0,2-12 0,2-9 0,0-5 0,0-10 0,5-9 0,6-10 0,8-8 0,5 1 0,0 3 0,0 3 0,-2 9 0,0-1 0,-1 5 0,-3 0-595,2 3-1802,-3 5-4730,1 3 7127,0 1 0,-8 3 0,-1-2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3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0 28671,'-7'65'0,"1"1"0,-2 0 0,-2-2-786,-3-7 1,-1-1 785,-1 3 0,0-1 0,1 1 0,1 0-214,1-5 1,1-2-1558,-7 42-1532,9-21 3303,4-21 0,5-26 0,0-13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3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27729,'-36'65'205,"-1"0"0,5 0 1,8-8-206,15-16 0,10-3 22,14-27-22,11-6 23,12-22-23,8-7 0,-3-18 0,-4 0 0,-7 2 0,-6 11 44,-8 8 80,-4 11-11,-5 6-113,-4 12 0,-2 15 0,-2 16 0,-1 18 0,0 4 0,0 2 0,0-8 0,0-8-1088,0-14-1209,4-16-6656,13-10 8953,12-28 0,-7 14 0,-1-14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3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28671,'0'74'0,"0"-1"0,0-2 0,0-4 0,-5 30-809,-9 2 393,-7-7-1724,-3-13-3070,9-16 5275,6-20 1,9-21-1,0-11 1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3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1 230 26731,'20'-55'532,"1"0"1,15-27-667,12 55-953,-5 21-1378,0 2 2465,6 4 0,-23 0 0,-2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14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9 24412,'-37'61'642,"0"0"0,3-4 1,6-4-296,6 18 335,10-8-682,7-8 415,15-11-415,12-13 0,14-15 0,13-8 214,1-21-214,2-14 0,-8-19 459,-8-12-459,-14-4 0,-11 1 0,-7 2 0,-18 1 0,-8 8 215,-42 1-1202,10 24-2262,-27 4 3249,16 46 0,26-19 0,5 19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29.7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284 86 19723,'-50'-6'491,"0"0"1,-34-6 491,55 0 0,5 0 0,1-1 0,7 4 0,8 1 0,66 4 0,21 3-492,-5 0 1,9 0-1,3 1 1,3 0-165,-23 0 1,1 0 0,1 0-1,5 0 1,1 0 0,1 0-1,2 1 1,1 1 0,0 1-240,2-1 0,0 2 1,1 0-89,-2 2 0,1 1 0,-2 1 0,-2 0 0,0 1 0,-2 2 0,-4 0 0,-1 1 0,-1 0 0,24 6 0,-3 0 0,-9-1 0,-3 0 0,-10-3 0,-3-1 0,-9-3 0,-2-2 0,35 4 0,-19-8 0,-21-3 0,-16-1 0,-15 0 0,-78 0 0,-12 0 0,-4 0 0,-9 0 0,-3 3 0,-4 2 0,19-1 0,-3 1 0,-3 1 0,-9 3 0,-2 1 0,-2 1 0,-5 0 0,-1 1 0,-1 1 0,1-1 0,-1 0 0,2-1 0,6-1 0,2-1 0,2-1 0,10-2 0,3-1 0,2-1 0,-22-1 0,6-1 0,13-4 0,4-3 0,10 0 0,2-3 0,7-3 0,3-3 0,-31-18 0,23-3 0,27-1 0,44-18 0,44 14 0,5 20 0,17 4 0,0 3 0,-7 4 0,0 4 0,5 1 0,5 1 0,7 1 0,1 2 0,-3 1 0,-10 3 0,-2 1 0,-1 1 0,2 1 0,3 1 0,1 0 0,0 2 0,-1 0 0,-1 2 0,0 0 0,-1 2 0,-1 0 0,20 4 0,-1 2 0,-3 1 0,-11-1 0,-2 1 0,-4 1 0,19 10 0,-6 2-270,-19-1 1,-8 3-223,-16-4 0,-8 4 246,4 38 0,-24-35 0,-17-4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1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27426,'-30'53'123,"0"0"0,3-3 1,2-3-46,-7 8 57,9 1-12,4-4 34,6-1 0,2-8-12,1-3-65,4-9-80,2-6 0,3-10 0,8-6 0,14-6 0,14-1 0,17-4 0,9-6 0,8-6 0,7-8 0,5-4 0,1-2-57,-1-2-895,-7 5-315,-12 0-817,-15 10-4975,-19 5 7059,-15 6 0,-9 4 0,-4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1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1 216 28671,'75'-6'0,"0"-1"0,-1-1 0,-2-4 0,-14-5 0,-2-2-1003,4 0 1,-1 0 1002,1 0 0,-2 1 0,-3 2 0,-2 1 621,39-7-779,-22 9-1333,-20 7-1038,-24 6 2529,-14 17 0,-9-11 0,-3 11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2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26373,'-13'61'373,"-1"1"1,1-6 0,8-9-83,18-17-11,9-8-112,14-5-112,12-9-56,11-3-258,16-7-941,13-21-915,-38 6 0,1-4 2114,5-12 0,-4-1 0,11-5 0,-13 3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2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0 242 27365,'76'-57'37,"0"0"0,-6 6 1,-4 11-38,14 17-336,-10 12-111,-14 9-1291,-11 2-4691,-12 5 6429,-10 8 0,-11-5 0,-6 4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2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 25577,'-36'61'538,"0"1"0,2-4 0,5-1-325,-3 28-56,8-4 33,11-4 57,7-10-46,5-9-100,6-11 11,11-13-78,12-14-23,15-10-11,10-10-459,6-17-539,2-10-996,-1-14-4729,-9-3 6723,-6 1 0,-22 19 0,-7 5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2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0 221 27247,'68'-32'-127,"-1"-1"0,-5 3 0,-8 3-1196,-8 1-1780,-9 1 3103,-5 1 0,-17 11 0,-3 3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3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7 24356,'0'-4'3149,"0"2"-2645,-13 100-235,-1-27-191,1 8 0,-3 4-405,3-26 0,-1-2 282,0 2 0,0 0-414,-1-4 0,1-1-1626,-8 36-7746,7-26 9316,7-28 1,7-20 0,1-14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3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26212,'-14'70'-70,"1"0"1,-1 1 0,1 8-1,0 2 1,2-9-1225,-1-11 0,5-4 1302,11 7 0,4-9 0,-1-21 0,18-20 1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8:53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5326 876 21801,'-51'-54'635,"0"0"0,0 0 0,-14-3 0,-9-4 0,-3 2 0,2 4-1834,9 10 0,1 5 0,-2 0 0,-4 0 1279,-4-1 1,-6-2-1,-2 1 1,0 3 0,1 7-11,-6 4 0,1 6 0,-1 5 0,-2 2-339,-7 0 1,-2 3-1,-1 4 1,-1 5 353,15 5 0,0 4 1,-1 3-1,-1 2 0,0 2 11,-6 3 0,-1 3 1,0 2-1,0 3 1,0 4-100,14-2 1,-1 4-1,1 2 1,0 1-1,0 2 1,0 2 37,-1 1 1,0 1-1,0 3 1,1 1-1,1 1 1,1 1-197,0 2 0,2 1 0,0 1 0,1 2 0,2 0 0,1 2 161,3-2 0,2 1 0,0 1 0,2 1 0,2 0 0,1 1 87,-6 7 1,2 1 0,2 2 0,3-1 0,3 2-88,-5 10 0,3 2 0,6 0 0,6 1 122,9-8 0,5 2 1,5 0-1,6 0-122,1 21 0,8 1 0,11-1 0,15 1 0,10 0 0,9-2 0,-3-22 0,4-1 0,6-1 0,4-1 0,8 2 0,6 0 0,5-2 0,3-3 0,7 2 0,5-2 0,4-3 0,3-3 0,-10-12 0,2-2 0,3-1 0,2-4 0,2-1 0,6-1 0,4-2 0,1-2 0,2-3 0,1-4 0,-11-5 0,2-3 0,0-2 0,2-2 0,0-1 0,1-2 0,3 0 0,1-2 0,1-2 0,0-1 0,1-2 0,-1-3 0,2-3 0,1-2 0,-1-2 0,1-2 0,0-1 0,-1-1-104,-1 0 1,0-1 0,0-1 0,0-2 0,-2-1 0,0-2 103,-3-2 0,0-1 0,-1-2 0,-2-2 0,0 0 0,-2-1-63,10-5 0,-1-1 0,-2-2 0,-3-1 0,-2-2 63,-10 2 0,-1-2 0,-2-1 0,-4-2 0,-3-1 0,3-8 0,-3-1 0,-6-3 0,-6-2 0,3-15 0,-10-3 0,-9-3 170,-10 0 0,-10-3 0,-10-2-170,-14-4 0,-12-1 0,-7-1-87,0 14 0,-6-1 0,-5 1 0,-4 0-67,-13-6 0,-6 0 0,-5 1 0,-4 1 42,6 9 0,-3 1 0,-4 0 0,-2 2 0,-2 1 22,6 8 0,-2 1 1,-2 1-1,-2 1 1,0 1-1,-2 2-131,-3 1 1,-2 0 0,-1 2-1,-1 2 1,-1 2 0,0 3 37,0 1 1,0 1-1,-1 2 1,-2 3-1,-3 5 1,-3 6-206,7 8 0,-4 4 0,-3 4 0,-2 3 0,0 3 0,1 2 0,3 3 0,3 0 362,-9 6 1,2 3-1,3 4 1,1 2-1,2 0 1,0-1-1,-14 2 1,-2-1 0,3 1-1,8 2 1,11 4-1,13 13 1,0 0-1,-1 1 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1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15 23661,'-6'-8'3553,"1"1"-2758,5 7-133,0 0-662,35 34 0,-10-13 0,30 26 0,-19-24 0,-3-1-752,-2-1-1803,-6 1-7276,-6-1 7552,-7-1 0,-6-9 0,-3-3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1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25959,'6'0'2587,"-1"0"-2462,-5 0-125,84 9-293,-33-4-357,10 0 1,2 0-3474,11-1 4123,4 1 0,-34-2 0,-8 2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2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3 24647,'5'-2'4024,"-1"1"-4024,-4 1 0,0 0 0,-40 78 0,13-36 0,-3 11 0,-2 0-192,-5-5-1522,3-6-1625,7-6 3339,13-13 0,6-9 0,8-9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2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5 25667,'0'-5'2443,"-17"69"-2443,0-15-129,2 3 0,-1 2-1227,-8 9-4269,8-6 5625,6-10 0,7-22 0,3-8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3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1 288 28671,'87'16'0,"-1"-1"0,11-1 0,3-3-1054,-25-9 1,1-3 0,2 0 1053,9 1 0,1-1 0,1 1-343,3-2 1,2 1 0,-1-1 342,1 0 0,1-1 0,-2 1 0,-3-1 0,-2 1 0,0-1 0,-5 0 0,-2 0 0,-1 0 0,-6 1 0,-1 0 0,-1-1 0,28-1 0,-2 0 0,-8-3 0,-3 0 0,-11 0 0,-5-1 0,-12 1 0,-7-2 850,12-8-850,-33-2 0,-46-3 0,-34-5 0,4 13 0,-8 3 426,-19-1 1,-5 3-427,-17 0 0,-4 1 257,23 3 0,-2 1 0,-1 0-257,-2 0 0,-2-1 0,0 0 0,1-1 0,-1 0 0,-4-1 0,3 0 0,-7 0 0,1 0 0,4 1-567,-3 0 0,4 1 0,-4 0 567,7 0 0,-3 0 0,0 0 0,7 3 0,4 3 0,5 3 0,2 0-622,-24 4 1,4 4 621,12 0 0,6 5 196,13-2 1,11 6-197,6 30 0,73-12 0,19-12 0,15-5-381,-4-11 0,6-5 1,4-1 380,15 2 0,5-3 0,2-1 0,-17-1 0,2-2 0,1 0 0,-1-2 0,2 0 0,0-1 0,0-1 0,-1 1 0,-4 0 0,0-1 0,-1 1 0,-1-1 0,14-1 0,-2-1 0,-4 1-266,-11 2 1,-2 1 0,-3 0 265,14 0 0,-6 0 435,-11 1 0,-9-2-435,2-6 0,-43-4 0,-72-5 0,3 11 0,-9 1 701,-24 1 1,-8 1-702,19 2 0,-3 2 0,-3 2 540,-8 1 0,-2 3 1,-2 0-541,-2 0 0,-2 1 0,2 2-482,1 0 0,2 1 0,1 1 482,7-2 0,1-1 0,2 1 0,8-2 0,3 1 0,2-1-218,-16 1 1,6 0 217,15-1 0,7 1 476,-14 9-476,38 2 1238,60 6-1238,47 8 0,-7-16 0,8-2-689,16 1 1,7-2 688,-24-7 0,2-1 0,1-1 0,3-2 0,1 0 0,0-1-187,0-1 0,0 0 1,0-2 186,-4-1 0,-1-1 0,-1-1 0,-6 1 0,-1-1 0,-2-1 0,25-4 0,-5-2 0,-12 2 0,-3 0-505,-4-3 0,-6 1-2140,9 2-7186,-16-3 7961,-48 12 0,-7 0 0,0 0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4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1 303 28614,'62'-22'19,"1"0"0,8 1 0,3 4-19,8 6 0,5 3-1252,-7 0 0,5 0 0,6 1 1252,-8 0 0,5 0 0,3 0 0,2-1-258,-7 2 1,4-1-1,1 0 1,1 0-1,2 0 258,-9 1 0,1 0 0,2-1 0,0 1 0,1-1 0,1 1-180,4 0 0,0 0 0,2 0 0,0 0 1,0 1-1,1 0 180,-12 0 0,0 1 0,1 1 0,0-1 0,0 0 0,1 1 0,-1 0-195,3 1 0,0-1 0,0 1 0,0 0 1,1 0-1,-1 1 0,1-1 195,1 1 0,0 0 0,1 0 0,-1 1 0,1 0 0,0-1 0,0 1-63,1 0 0,0 1 0,0-1 1,1 1-1,-1-1 0,1 1 1,-1 0 62,-2 0 0,1 1 0,0-1 0,-1 1 0,1 0 0,-2 0 0,0 1-38,-2 0 0,-1 0 0,-1 0 0,1 1 0,-2 0 0,0 0 0,-1 1 38,7 1 0,0 0 0,-1 1 0,-1 1 0,-1-1 0,-2 2-39,7 1 0,-1 1 1,-3 1-1,-1 1 1,-3 1-943,5 3 1,-2 1 0,-3 1-1,-6 2 1109,5 7 0,-6 1 0,-9-1 1,-6-3-1,-11 0 0,-1 16 1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6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24894,'0'3'2790,"0"-1"-1950,0-2-963,47 0-639,-16-3-717,44-2-1949,-27-3 3428,1 1 0,-21 4 0,-6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07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24166,'-16'60'655,"1"-1"0,-8 37-116,20-72 88,3-13-123,0-9-246,0-3-112,-1-6-135,-2 0-11,1-1-494,0 2-1175,4-1-8162,18-7 9199,12-13 0,-7 11 0,0-2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12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2522 259 20938,'9'0'3765,"-1"0"-3205,-8 0-32,-73-41-125,3 12-984,-1-4 0,-7 1 665,7 8 0,-2 5 0,-10-1 0,-4 3-546,-9 2 1,-3 3 487,29 5 0,-2 3 0,-1 0-376,-3 3 1,-1 1 0,0 3 465,-4 4 0,1 2 0,-1 4-453,1 1 1,1 3-1,1 3 494,1 4 0,1 4 0,3 3-31,5 0 1,3 3 0,2 2 34,-21 20 1,8 6-162,14 1 0,9 6 0,11 1 0,9 4 0,11 2 0,9 3 0,6 0 0,10-1 162,14 0 1,9-2-163,10-3 0,11-5 141,16-5 0,11-8-141,-17-22 0,4-4 0,4-5 0,6-4 0,4-5 0,2-4 0,6-3 0,3-3 0,0-5 119,6-7 0,1-6 1,1-2-120,1-2 0,2-3 0,-2-3-344,0-5 1,-1-4-1,-2-3 344,-3 1 0,-2-3 0,-2-6 0,-16 1 0,-1-6 0,-3-1 0,-7 1 0,-7 0 0,-5 1 0,-5-5 0,2-10 0,-4-4 0,-21 5-176,-35-3 0,-21 7 176,-14 1 0,-12 7 0,7 18 0,-6 4 0,-3 4 0,-6 2 0,-4 4 0,-6 5-32,-3 5 1,-6 4 0,-2 3 0,7 3-455,1 2 1,5 3 0,-2 3-647,-16 2 0,-2 4 1,17 4 1131,23 7 0,13 1 0,-2 4 0,29-7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23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142 166 14809,'1'-9'4269,"1"3"-3607,-2 6 2610,0 0-2388,16-47-189,-11 32-90,12-33-145,-16 43-34,-1 4 986,0-1-1054,0 17 0,0 4-111,-5 16-68,-4 5-144,-6 1-35,-5 3 0,-1 2 0,-2-3 0,3-2 0,1-5 0,4-5 0,3-4 0,2-8 0,4-8-13,0-6-143,5-5 21,0-16 1,3-10 22,11-20 56,8-6 56,9 1 0,13-8 22,-16 17 34,5 0 45,-21 20 22,-1 7-44,-6 6-12,-1 5-56,-2 3 11,-1 1-22,0 8 45,-13 28-45,-2 0-33,-11 17 21,7-18 12,4-11-22,6-7 33,3-10-22,3-3-56,2-5 56,1-12 11,10-10-34,4-17 23,10-5 11,-2-1 11,-3 5 0,-6 7 79,-5 9 22,-3 11-66,-4 7-46,-1 5 0,0 12 0,0 6 0,-5 15 0,-1 5 0,-8 10 0,6-19 0,0-1 0,6-22 0,2-13 0,8-13 0,4-17 0,5-6 0,0-6 0,-8 22 0,-4 5 0,-5 19 0,0 4 0,0 1 0,-5 12 0,-4 13 0,-6 20 0,-4 15 0,-1 5 0,3 0 0,3-9 0,3-13 0,4-14 0,1-15-438,1-8-1747,2-6-7137,-1-1 9322,2-2 0,1 1 0,1-1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47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0 210 28671,'87'-29'0,"0"-1"0,-2 5 0,-3 4 0,-17 12 0,-2 4-921,11 1 0,3 1 921,9 0 0,3-1 0,-23 1 0,1-2 0,1 0 0,2-1 0,1 0 0,0-1 0,-4 0 0,0-1 0,-2 1-135,24-1 0,-5 1-2891,-18 1 1,-6 4 3025,22 24 0,-42-16 0,-24 18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1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48 139 28381,'11'82'64,"0"0"0,-1-3 0,-2-6-64,-8 26 0,0-9 0,-5-17 49,-3-16-49,-4-18 16,-1-20-16,0-10 8,-1-31-8,2-19 0,5-37 0,3-20 0,10 44 0,3-1 0,3-1 0,4 1-366,6 4 1,4 2 365,4 3 0,2 2 0,35-28 0,0 19 0,-5 17 0,-8 17 0,-10 10 0,-9 7 0,-11 3 0,-10 13 0,-26 40 0,-23 6 0,5-11 0,-5 0 224,-3-7 1,-1-2-562,1-2 1,2-1-1445,-18 26-6007,23-17 7788,27-23 0,5-10 0,8-13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2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22855,'55'-31'855,"0"0"0,-5 0 0,-11 15-216,-23 36-79,-8 17-112,-9 23-33,-18 14-101,-8 3-101,-11-2-101,2-10-45,11-16 11,8-16 23,9-17 112,5-9-122,2-6-91,1-3 0,0-9 0,3-9 0,8-9 0,9-4 0,10-1 0,7 3 0,7 2-875,8 0-1052,10 1-2174,9-3 4101,6 0 0,-32 13 0,-9 4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2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0 26160,'-52'42'478,"0"0"0,4-4 0,12-1-310,26 1-100,5-2-12,11-7 22,14-7 12,12-10 22,14-5-79,7-10 1,-2-12 22,-5-7 0,-14-12 11,-15 0-67,-9 3-11,-18 6-247,-8 9-818,-8 7-1377,1 7-7378,11 2 9257,8 0 1,6 0 0,0 0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2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22025,'6'0'3788,"-1"0"-3273,-5 0-179,13 95-33,-10-32-158,3 8 1,0 3 213,-7 8-68,-4-6-22,-2-19-34,0-18-22,3-21-167,3-18-46,1-30 0,6-22 0,9-32 0,11-9-420,-9 44 0,2 2 420,19-38 0,-1 19 0,-2 18 0,-6 20 0,-4 14 0,-5 9 0,-5 5 0,-3 11 0,-7 10 840,-2 18-909,-17 12-334,-8 8-616,-13 1-853,2-5-3909,13-18 5781,10-16 0,8-13 0,2-6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2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26709,'-29'55'218,"1"0"1,-17 34-73,56-73 22,10-8-11,16-5 0,9-8-101,6-10 0,-3-9 33,-5-8 68,-11 2 145,-13 4-65,-11 3-237,-11 5 0,-17 2 0,-9 8 0,-13 3 0,1 7-382,5 13-1108,10 7-2309,12 7 3799,7-7 0,6-10 0,0-8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3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15 27303,'-18'-8'751,"11"2"-505,30 11-11,4 5-99,-2 8-136,-4 5 0,-6 1 0,-6 4 0,-4 4 0,-4 9 0,-17 9 0,-8 7 0,-19 4 0,-1-3-360,4-8-1388,10-13-1389,13-17 3137,10-11 0,5-9 0,2 0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3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28401,'7'65'15,"0"0"0,0-3 0,-3-3-575,-12 19-1379,-3-1-4885,-10-7 6824,2-9 0,7-27 0,4-12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3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26194,'51'-30'-886,"-1"1"1,21-18 0,-53 47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49:53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0 28188,'-29'50'224,"0"0"0,-16 37-189,44-59-35,1 1 0,3-3 0,8-6 0,7-9 0,7-6 0,5-15 0,0-9 0,-1-13 0,-4-3 0,-7 4 0,-4 9 0,-3 12 0,-5 5 0,0 8 0,-2 10 0,3 6 0,3 7 0,6-2-1133,6-2-3046,6-3 4179,12 0 0,-19-9 0,3-1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16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944 177 24356,'29'-51'1569,"-11"8"-1143,-32 27-5762,-13 1 5605,-10 0 514,-11 1-592,-8 4 942,-9 2-965,-5 5 79,-2 2-68,6 1-11,5 0 22,4 10-44,4 8-89,-26 37-57,20-5 0,22-15 0,1 2 0,-8 20 0,9 6 0,6 5 0,7 5 0,8 6 0,7-1 0,5-2 0,2-5 0,0-8 0,7-6 3029,6-8-3029,13-7 1096,6-8-1096,7-7 0,3-10 0,4-8 0,5-5 0,43-33 0,-17-7-422,-22 5 1,-1-6 421,-15 1 0,-4-2 0,0 0 0,-3-2 0,21-42 0,-13 1 0,-15 1 0,-16 29 0,-5 0 0,-11-19 0,-15-11 0,-20 45 0,-9 9 0,-8 12 0,0 9-763,0 4-1365,1 10 2128,12 13 0,2 2 0,4-5 0,-19 24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22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3450 356 22115,'-77'-34'904,"-1"0"0,-5 1 0,-2 1-675,-8 1 1,-2 1-1068,28 11 1,-2 1 0,0 2 908,-4 0 0,0 1 0,-1 1-278,-3 2 0,1 1 0,-2 2 378,1 1 1,-1 2 0,0 1 7,-2 1 1,1 0-1,0 2 7,2 0 1,0 1 0,1 1-27,1 3 1,1 0 0,1 2-34,4 1 0,1 1 1,2 2-128,-26 9 0,4 6 0,8 2 0,3 5 108,9 3 0,4 4-108,4 2 0,3 4 0,2 2 0,2 2 0,2 4 0,1 2 0,2 1 0,2 1 0,1 3 0,4 0 0,4 2 0,3 0 0,3-1 0,5 0 0,6-2 0,5 1 0,3-1 0,6 0 0,6-1 0,7 0 0,10 2 0,10-2 0,12 3 0,11-3 0,17 0 0,9-4 0,-16-16 0,4-3 0,3-2-518,6-1 0,2-2 1,1-2 517,5-1 0,1-2 0,0-2 0,2-2 0,1-3 0,-1-2 0,0-2 0,-1-2 0,1-2 0,-4-1 0,1-3 0,3-2 0,-3-3 0,5-1 0,-1-3 0,-4-1 0,2-3 0,-5-1 0,3-3 0,-5 0 0,3 0 0,-2-3 0,-6-2 56,26-15 1,-8-6-57,-1-2 0,-3-4 269,-5-1 0,0-5-269,-14 4 0,3-6 0,-5 3 0,7-8 0,-3 0 0,-14 11 0,0-2 0,-7 2 0,-6 2 0,-8 1 435,7-36-435,-19-3 0,-38-3-390,-1 36 1,-8 1 389,-11-5 0,-8 1 0,-9-3 0,-9 1-144,-7 4 1,-9-1 0,1 5 143,9 10 0,1 4 0,-4 0 0,0 1 0,-5 0 0,-2 2 0,2 5-258,-14 2 0,1 7 0,-1 2 258,-8 1 0,0 4 0,-1 1 0,24 2 0,0 1 0,1 1 0,0 2 0,-21 3 0,0 3 0,4 1 0,9 0 0,2 1 0,4 3 0,-23 7 0,7 5 0,16-1 0,4 7-156,-1 16 1,6 6 155,21-10 0,4 4 847,-7 19 0,7 4-847,18-13 0,6 2 0,3 4 0,3 2 0,4-2 0,3 1 0,3-2 0,6 3 0,22 25 0,10-1 0,-5-21 0,7-2 225,1-7 0,6 0 0,2-5-225,17 1 0,4-7 0,7-1 0,5-3 431,6-4 1,3-4-432,-25-12 0,1-1 0,1-2 0,2-1 0,1-3 0,1-1 0,3-1 0,0-1 0,0-3-165,1-1 1,0-3-1,0 0 165,0-1 0,-1-2 0,0-3 0,-1-3 0,-1-3 0,-2-2 0,29-7 0,-3-7 0,-6-7 0,-5-5-257,-6-5 1,-4-4 256,-8-2 0,-3-4 0,-7-2 0,-4-2 0,-8-1 0,-5-1 0,-9 0 0,-5-1 0,-8 1 0,-5 0 0,-6-2 0,-7-1 0,-9-3 0,-7-1 0,-6-6 0,-8 0 0,-12-7 0,-8 1 0,13 23 0,-4 1 0,-3 2 0,-5-1 0,-4 1 0,-2 4 0,-3 3 0,-4 3 0,-1 3 0,-4 6 0,-2 3 0,-2 5 0,-1 4 0,-2 6 0,0 3-121,0 4 1,-1 4 0,1 5 120,1 4 0,0 6 0,-3 6 0,3 4 0,-4 6 0,0 2 0,5 1 0,-2 3 0,4 2 0,-2 3 0,6-2 0,-4 3 0,2 1 0,7-1 0,5 0 0,6 0 0,2 1 0,-22 19 0,4 3 0,10-2 0,5 2 0,9-3 0,7 0 0,10-3 0,8 5 65,7 24 1,11 2-66,8-21 0,5 0 219,6 21 0,6-3-219,6-26 0,5-6 0,3-3 0,3-2 0,7-2 0,4-3 0,7-2 0,6-4 0,9 1 0,5-4-120,11-1 1,4-3 119,-26-12 0,2-1 0,6-3 0,3-4 0,6-2 0,2-2 0,-5-3 0,4-1 0,-4-3 0,3-4-45,-6 0 1,3-2 0,-1-3 0,-7-5 44,24-15 0,-10-8 0,-6-6 0,-6-7-736,-7-3 1,-6-6 735,-8-4 0,-6-6 0,-8 0 0,-8-8-126,-13 0 0,-5-7 1,-6 2 125,-7-16 0,-8 0 0,-2 12 0,-5-5 0,-7 7 0,-20-8 0,-10 7 0,-7 4 0,-8 6 0,-7 6 0,-7 8 0,-5 10 0,-4 10 0,-2 7 0,-6 10 0,10 14 0,-6 7 0,4 5 0,20 5 0,3 4 0,-3 4 0,-16 5 0,-2 4 0,8 8 0,-3 19 0,10 8 156,5 4 0,5 4-156,8 1 0,7 3 0,10-3 0,8 1 0,9-3 0,5 0 0,5-5 0,5-1-412,5-3 1,3 0 411,4-4 0,3-2-129,5-2 0,5-3-1136,33 36 1265,10-14 0,-26-32 0,-8-13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28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0 160 28671,'68'-19'0,"-1"0"0,1 1 0,5 1 0,1 2 0,0 4-463,-2 6 1,0 4 0,2 1 462,10-1 0,2 1 0,1 0-967,5 0 1,1 0 0,1 0 966,-19 0 0,0 0 0,1 0 0,0 0 0,3 0 0,0 0 0,2 0 0,-1 0-73,3-1 1,0-1-1,0 1 1,1-2 72,0 1 0,0-2 0,1 1 0,-2-1 0,-1 1 0,-1-1 0,-1 1 0,-2 0 0,19-2 0,-3 0 0,-3 2 0,-10 0 0,-3 2 0,-4 1 0,14 4 0,-6 2 0,-20 0 0,-7 3 0,11 15 0,-34 2 0,-42 3 0,-44 6 0,4-13 0,-8 0-233,-21 3 1,-7-1 232,16-6 0,-3 0 0,-2-1 0,-8 0 0,-3-1 0,-1-1 165,-4-2 1,-2-2 0,0-1-166,-1-1 0,0-2 0,-5-3 0,5-4 0,-6-3 0,1-1 0,5-2 0,-4-1 0,5-1 0,-4-3 0,11 1 0,-5-1 0,2-1 0,8-2 0,6-1 0,7-3 0,1 1 0,-27-6 0,4-1 0,8 0 0,3 0 580,11 2 1,1 1-581,-12-3 0,4 0 0,-19-6 0,42 14 0,7 4 0,20 5 0,17 4 0,37 6 0,25 13 0,-8-3 0,6 1-365,14 9 0,4 1 365,15 4 0,5 1 0,-23-9 0,3 0 0,6 0 0,8 0 0,9 0 0,2 0 0,-5-2 0,8 0 0,-4-2 0,5-1 0,-4-1 0,6 0 0,-1-2 0,-6-2 0,-1-3 0,-6-4 0,0 0 0,-3 0 0,0-1 0,-2-2-302,-7 0 1,-3-1-1,-3-1 302,16-2 0,-8 0 0,-20 0 0,-12-3 0,-13-10 0,-69 8 0,-12 4 0,-9 1 0,-26 2 0,-8 4-183,20 1 1,-3 3 0,-2-2 182,-8 1 0,-1-1 0,-1 0 0,-2 1 0,1 0 0,-1 0 0,4-1 0,0-1 0,-3-2 0,7-3 0,-4-2 0,0 0 0,7-1 56,0 2 0,5-1 0,-1-1-56,-14-3 0,-2-1 0,11 0 0,17 1 0,9 0 2400,-19-4-2400,35 6 0,24 3 0,24 2 0,84 11 0,-42-4 0,5 1-71,37 3 1,6 0 70,-6-1 0,-1 0 0,-28-4 0,1 0 0,0 0-315,32 3 1,-1 1-1809,-6 0 0,-2 0 2123,-4 0 0,-8 0 0,9 2 0,-23-4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29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24211,'2'-4'3406,"-1"2"-2352,-1 2-1054,69 6 0,-38 6 0,53 9-237,-61 4-1331,-7 3-1222,-8-1 2790,-3-1 0,-5-11 0,1-5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29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28009,'68'13'48,"0"0"1,-4 0-1,-6 3-854,6 21-1223,4 1-5881,4-3 7910,13-7 0,-40-13 0,-2-6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30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0 26227,'-41'44'-699,"-1"-1"0,-23 28 0,56-57 0,5-6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30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20277,'0'0'0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30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20277,'0'0'0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36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26003,'0'-5'2668,"0"1"-2668,0 4 0,0 0 0,84-15 0,-44 8 0,14-2 0,0 0 0,-17 7 0,-5 0 0,-9 2-1166,-9 3-1736,-4 7 2902,-4 5 0,-2-3 0,0-2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36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15 24838,'0'-8'2050,"0"1"-1826,0 7-55,0 85-12,0-38-73,0 11 0,0 1 106,-2-5 12,-1-8-34,0-11 11,1-14 134,0-11-300,2-8-13,0-19 0,0-10 0,0-22 0,0-9 0,0 0 0,0 4 0,0 7 0,2 11 0,-2 11 0,2 12 0,1 8 0,4 4-1278,4 3-2230,4 13 3508,-1 11 0,-5-7 0,-4 1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1:59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968 290 19022,'0'-11'4886,"0"2"-4326,0 9-235,0 0 0,-64-46-23,20 32-235,-6-10 1,-2 2 22,-18 19 179,-5 3-23,0 1-33,2 10 78,5 9 0,6 11-66,4 10 21,4 5-10,4 8-113,3 8 11,4 5-22,9 8-56,9 1 56,9 1-67,10 1 11,4 3 11,20-1-306,12 2 329,26-8-34,16-5-34,-28-40 1,2-2-240,5-3 1,2-4 228,4-4 0,2-4-12,0-2 0,3-6 0,26-17 0,-1-10 0,-21 0 0,-3-7 0,19-16 0,-5-8 0,-28 2 0,-6-4 0,-3-2 0,-5-3 0,-5 0 0,-5-2 0,-6 0 0,-5-1 0,-4 3 0,-6-2 0,-14-20 0,-10 1 0,2 23 0,-6 3 0,-15-15 0,-7 8 0,1 27 0,-4 9 0,-4 4 0,-3 6-231,-1 4 1,-3 6-1972,-24 8 1,-2 5 2201,21 1 0,3 2 0,2-1 0,7 0 0,7 5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0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275 0 25735,'-49'70'224,"0"0"0,4-5 0,8-5 44,15 0 57,-1 0 1,6-6-13,0-5-100,8-10-23,4-7 1,4-7-46,8-6 57,12-3-111,11-4-91,14-6 0,6-2 0,10-11 0,9-9 0,7-11-230,8-7 230,0-2 0,-5 5 0,-10 5-359,-14 5-806,-15 8-718,-15 2-3271,-14 7 5154,-7 0 0,-4 4 0,-1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0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6 270 24155,'-3'0'3607,"1"0"-2823,79-20-659,-9 0-125,-1 0 0,5-2 0,-15 3 0,-3 1 0,1-2 0,-1 1 0,-1 2 0,0 0 0,-4 2 0,-1 1 0,40-9-304,-12 8-1421,-17 6-1917,-20 8 3642,-19 18 0,-13-11 0,-7 11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1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26082,'-30'58'235,"0"0"0,2-5 0,8-6 1,18-9-23,2-5-45,6-7-90,8-6-55,15-10-23,15-3 0,20-10-359,18-16-772,-34 4 1,2-3-792,3-7 1,0-4 1921,3-4 0,-4 0 0,8-4 0,-13 5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1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18 179 25006,'-10'-6'2622,"3"1"-2006,7 5-202,0 0-401,70-54-13,-18 30 0,3-8 0,3 2-311,15 14 311,-5 8 77,-13 4-829,-12 4-1354,-15 4-3239,-12 8 5345,-9 7 0,-4-5 0,-3-1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1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 0 26575,'-54'60'399,"0"-1"1,5-3 0,8-2-311,10 12 57,10 2-1,7 2-33,7-4 23,4-6-79,5-10-34,12-12-11,9-13-11,21-12-11,11-7-269,12-18-761,5-11-585,2-13-1500,-7-8 3126,-10 1 0,-26 19 0,-11 6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1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11 115 24894,'-6'0'1423,"1"0"-1423,5 0-45,0 0-885,77-31-1792,-43 12 2722,13-3 0,-2 1 0,-28 9 0,-5 2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1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247 1 24121,'-11'3'2554,"-25"81"-2296,17-24-693,-2 7 0,-1 4 458,6-19 0,1-3-7,0 3 1,0 1-17,0-3 0,2 0-191,-10 40-1007,9-18-2010,5-20 3208,7-26 0,2-14 0,0-12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2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2 24166,'1'-2'1624,"-1"41"1,-6 23-1154,-10 13-1105,4 6 1,-2 3 649,-2-27 1,-1-3-17,1-1 0,1 0-638,-9 40-1736,8-17 2374,10-20 0,4-27 0,2-14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2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83 27034,'-11'-4'695,"16"-2"-561,29-3-55,17-3-79,10-1-45,6-2-751,2 3-5282,-4 5-286,-12 3 6578,-15 18 1,-20-10 0,-10 10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2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24686,'98'8'-471,"0"0"0,-2-1 1,-12-5-1,-14-12 0,-16 0 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3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37 805 22765,'-7'10'3216,"2"-2"-2578,5-8 181,0 0-461,-11-70-112,8 10-162,-3-1 0,1-3 17,5-35-4263,0 2 4162,0 8 11,0 14 849,0 23-860,0 17-11,0 19 11,0 10-23,0 4 12,5 2 3381,4 0-3370,10 0 0,8 0 11,10 0-33,7-4 10,4-4 12,2-7 0,-5-5-33,-7 2 33,-9 4 0,-11 4-23,-8 5 23,-6 2 0,-3 3 157,-1 16-101,0 8-22,0 18-34,-1 11-11,-1 33-1,1-16-234,1 17-852,10-31-1233,8-10-6453,13-5 8784,9-9 0,-16-15 0,-2-5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3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0 998 25387,'16'-66'308,"0"-1"0,0 1 0,2-15 0,3 2-235,12-13 0,1 2-6,-11 27 0,0 3 56,-2 6 1,0 2 145,12-31 45,-4 23-34,-8 19-90,-4 16-55,-4 12-46,-1 8 1,3 12 68,5 22-158,6 23 0,-1 28 0,1 16 0,-15-45 0,-2 1 0,-1-1 0,-1-1-841,4 43-1232,-3-13-3799,-2-12 5872,-2-13 0,-2-27 0,-2-8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4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1 365 28003,'90'-36'-655,"0"1"1,-1 0 0,-17 5 0,-4 1 0,2 2-1401,12 2 1,1 3 0,-5 0 2054,6-5 0,-9 2 0,12-3 0,-25 4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2:04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3163 399 24237,'-74'-50'513,"0"0"0,1 0 0,-3 4 0,-2 2 0,1 7-1125,4 10 0,1 6 0,-4 4 735,-7 1 0,-3 4 1,-2 2-583,-4 0 0,-1 3 0,-2 6 511,-2 6 0,-2 5 1,1 3 36,2 2 1,1 3-1,2 6-44,2 7 0,2 5 0,3 4-41,4 3 0,2 3 0,4 2-4,6 2 0,3 2 0,4 3 0,5 1 0,3 3 0,5 2 0,5 0 0,5 2 0,4 2 0,5 2 0,5 2 0,5 1-114,4 3 0,4 2 0,4 0 114,3 1 0,5 0 0,4 0 0,7-1 0,5 1 0,6-3 0,3-4 0,5-1 0,6-4 0,9-4 0,7-3 0,5-5 0,7-5 0,6-5 0,4-6 0,10-4 0,5-5 0,2-5 0,-17-8 0,1-4 0,2-2 0,1-2 0,4-1 0,2-4 0,0-1 0,0-3 0,0-2 0,0-1 0,0-3 0,-1-1 0,-2-2 0,-1 0 0,-1-3 0,-1-1-391,18-8 1,-1-3-1,-5-3 391,-9-2 0,-4-3 0,-5-4 0,-10 0 0,-5-3 0,-5-4-140,9-28 0,-12-7 140,-15-6 0,-12-4 352,-6-6 1,-11-3-353,-10 30 0,-5 0 0,-5-1 0,-2 0 0,-5 0 0,-6 2-23,-8-1 0,-6 1 0,-5 3 23,-7 0 0,-5 4 0,-5 4 2,-7 1 1,-6 4 0,-4 5-3,15 13 0,-3 3 0,-1 3 0,-3 3-61,-4 3 1,-3 3-1,-2 4 1,0 2 60,-5 1 0,-2 3 0,-1 3 0,0 5-639,-2 5 0,-1 5 0,-1 3 0,1 3-639,-2 2 1,-1 3-1,1 2 1,1 5 1277,15-1 0,-1 5 0,0 1 0,5-1 0,6-2 0,-7 2 0,7-2 0,3 0 0,-20 14 0,1 0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3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1 121 27755,'76'-29'0,"1"-1"0,-5 3 0,-6 6 0,15 13 0,-8 3-147,-11 5-582,-12 6-1411,-19 10-4351,-14 13 6491,-24 12 0,5-17 0,-10-2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3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6 24916,'-97'-3'1983,"17"0"-1759,58 3-122,9 0-13,6 10-10,6 7 10,3 14-66,15 9-1,15 2 1,22 3-23,14-1 0,10 0-3415,0 2 3404,-2-2 11,-13 4 34,-16-1 257,-23 5 101,-15-1-135,-35 3-76,-17 2-181,-29 0-218,-12-1 218,0-6-46,8-10 2528,19-12-3838,23-13-1300,18-11-7175,37-24 8571,20-19 1,-8 12 0,2-4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4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1595 93 23583,'-93'-9'714,"-1"1"0,27 3 1,-1 0-1,-1 3-393,-5 5 0,-1 3 1,0 2-1940,-2 3 0,-1 2 0,2 4 1771,1 5 1,1 4-1,3 5-153,5 3 0,2 4 0,4 4-57,4 4 0,4 4 1,5 3 56,6 1 0,5 4 0,5 3 145,6 1 0,4 2 1,6 1-146,1 30 0,14 0 0,19-5 0,16-5 0,14-9 0,13-9-287,-7-26 0,9-5 1,2-6 286,7-2 0,3-6 0,3-3 0,7-5 0,2-4 0,1-2 124,-1-1 0,1-1 0,-2-4-124,-2-4 0,-1-3 0,-2-2 0,-5 0 0,-3-1 0,-2-5 281,23-10 0,-6-8-281,-11-6 0,-7-7 0,-9-5 0,-7-7 0,-9-8 0,-7-5 0,-8-5 0,-7-5 0,-6-6 0,-8-2 0,-7-2 0,-9 1 0,-8-1 0,-10 2 0,-7 5 0,-9 5 0,-12 5 0,-8 9 0,-9 8 0,-6 10 0,-6 13 0,-3 9-287,-4 8 1,-1 13-319,0 18 0,3 14-796,4 9 1,3 11 1400,27-5 0,2 5 0,6-2 0,2-3 0,5-1 0,-20 37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6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22776,'3'-8'2959,"-1"2"-2422,-2 6 258,0 0-570,61 14-124,-29-4-101,49 13-23,-45-10-33,-3-1-751,-3-2-795,-1-1-3003,-2-3 4605,-2 0 0,-12-5 0,-4 1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6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26575,'68'8'85,"-1"0"1,0-1 0,-3 1-299,29 8-683,-42-9 0,0-1-3900,2 1 0,-1-1 4796,2 1 0,-3-2 0,6 2 0,-11-2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6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12 23695,'2'-7'3272,"-1"2"-2790,-1 5 279,0 0-604,-29 52-146,14-26-11,-21 39-526,23-42-886,4-6-1972,2-6 3384,4-2 0,2-6 0,1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6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14854,'0'0'0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6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14854,'0'0'0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08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1 321 26339,'40'-66'493,"-4"6"-470,-15 26 10,-1 0-22,-2 2 1,-2 1-12,-2 7-23,-4 5-111,-3 7-628,-3 7-1087,-2 2-7982,-1 3 9063,-1 0 0,0 0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23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0 231 28671,'69'14'0,"0"1"0,0 0 0,10-7 0,2-3 0,4-6-1184,-9-4 0,2-5 0,2-3 0,2 1 1184,7-2 0,3-1 0,1 0 0,1 1 0,-13 3 0,0 0 0,2 1 0,0 0 0,1 0 0,4 1 0,0 0 0,2 1 0,0 0 0,0 0-309,4 0 0,1 1 0,0 0 0,1 0 0,1 1 309,-14 1 0,0 0 0,1 1 0,0 0 0,1-1 0,-1 1-4,2 1 1,0-1-1,1 0 1,-1 1 0,1-1-1,-1 2 4,-1-1 0,0 0 0,0 1 0,-1 0 0,0 1 0,0 0-214,14 0 0,-1 1 0,0 1 1,-1 0-1,-1 2 214,-4 0 0,-1 2 0,0 0 0,-2 1 0,0 1-24,-4-1 1,-1 1 0,-1 1 0,0 0 0,-1 1 23,17 3 0,-1 1 0,-1 1 0,-1-1-143,-3-1 0,-1 1 0,-1-1 0,-1-1-415,-2 0 1,-1-1 0,0-1 0,-2 0-1749,-4 0 1,-1-1-1,0 0 1,-3-1 2463,20 1 1,-1-1 0,-10 0 0,-5-1 0,-9-1 0,-20-1-1,-1 0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29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1 212 27785,'78'-4'177,"0"1"0,0 0 0,-8-2 0,-1 0 1,4 1-178,-1 0 0,3 0 0,4 0 0,3-1-1110,1-1 0,5-1 1,2-1-1,-1 0 0,-3 1 1110,6-1 0,-4 1 0,1 0 0,5 0 0,-14 0 0,4 1 0,3-1 0,-1 0 0,-1 0 0,-4 1 0,17 0 0,-4 0 0,-1 0 0,0 1-283,4 0 0,0 0 0,0 0 0,0 1 283,0 0 0,1 0 0,0 1 0,-1 0 0,0 1 0,-1 0 0,1 0 0,-1 1 80,-2 0 0,0 0 0,-1 1 0,0 0-80,-2-1 0,0 1 0,0 0 0,-1 1-266,-2-1 1,-1 1 0,1 0 0,-1 0 265,-2 0 0,1 1 0,-1-1 0,0 0 0,-2 1 0,0 0 0,0 1 0,-1-1 88,-2 0 0,-1 0 0,0 1 0,0-1-88,21 1 0,0 0 0,-2 1 0,-9-1 0,-2 1 0,-2 1 0,-10 0 0,-2 0 0,-3 2 739,14 4 1,-7 3-740,-21 0 0,-7 3 0,7 23-641,-32 4-9190,-39 4 9333,-28 9 1,13-26 0,-7-2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30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23852,'3'-7'3720,"0"2"-2981,-3 5-379,0 0-360,50-1 0,-26 0 0,39 0 0,-42 5 0,-3 4 0,-2 5 0,-5 7 0,3 3-1043,-1 4-806,7-2-1366,5-4 3215,5-7 0,-13-7 0,-3-4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31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27191,'64'6'-139,"0"0"1,-3 1 0,-5 7-2080,13 34 2218,-1 17 0,-29-25 0,-11-3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31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1 26095,'-52'53'7,"0"1"1,6-5 0,6-2-580,11 4-810,10-2-8449,8-8 9147,7-11 1,3-14-1,1-10 1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31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28367,'-31'83'101,"1"0"0,1-4 1,3-5-686,-6 20-2644,0-2 3228,6-13 0,10-35 0,6-14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44.0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26144,'81'23'245,"-1"-1"1,-17-6 0,2-2 0,3-1 81,12-3 1,4-3 0,2 1-1,10 1 1,4 1 0,1 0-83,-24-1 1,2 0 0,0 0 0,-1 1-1,-1-1 1,0 1 0,-1 0 0,-1 1 81,17 4 1,-2 2 0,-4 0-87,-13 0 1,-3 1 0,-4 1-242,14 6 0,-10 2 0,-19-4 0,-9 1 0,3 11 0,-30-11 0,-52-7 0,-37-7 0,12-6 0,-7 0 0,-15-2 0,-5 0 0,24-1 0,-2-1 0,-1 0 0,-4-1 0,0-2 0,-1 1 0,-1-2 0,0 0 0,-1-1 0,1 0 0,0 0 0,0 0 0,1 0 0,0 1 0,1 1 0,4-1 0,1 2 0,2 1 0,-22 6 0,5 2 0,15-1 0,6 1 0,-20 14 0,43 2 0,46-4 0,57 4 0,6-15 0,17-5 0,0 0 0,-10-3 0,-2-1 0,7-1 0,3 0 0,7-1 0,1-1 0,-7 0 0,1-3 0,-6 0 0,1 0 0,6 1 0,-1 1 0,-8 1 0,-7 0 0,-8 1 0,4 3 0,-29 4 0,-79 13 0,-5-1 0,-8 1 0,-27 6 0,-8 1 0,21-5 0,-2 0 0,-1-1 0,-4 2 0,0-1 0,0 0 0,2-1 0,0 0 0,2-1 0,-27 7 0,4-1 0,11-3 0,4 0 0,12-4 0,3 0 0,4 1 0,7 0 0,-2 6 0,20 5 0,78-10 0,44 1 0,-17-12 0,9-2 0,14 0 0,5-2 0,-29-2 0,2 0 0,-1-1 0,-2 0 0,-1-1 0,0 2 0,34-1 0,-8 2 0,-41 3 0,-8 3 0,13 15 0,-119 17 0,7-15 0,-7-1 0,-19 3 0,-6-2 0,-7-1 0,-1-2 0,-2-3 0,2-3 0,4-3 0,2-4 0,8-2 0,3-2 0,8-3 0,2 0 0,0-1 0,5-1 0,-4 0 0,11 3 0,76 4 0,26 5 0,41 4 0,-28-8 0,5 0 0,9-1 0,3 0 0,12-1 0,4-2 0,5 0 0,2 0 0,-33-1 0,0 0 0,0 0 0,31 1 0,-1 1-492,-9 6 0,-3 4 0,-10 0 0,-6 4 295,-11 7 0,-8 1 1,8 4-1,-28-3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46.1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56 25606,'76'-10'327,"-1"-1"1,9 1 0,2 2 163,4 4 1,4 2-165,-20 0 1,2 1 0,4-1-1,10 0 1,3 1 0,3 0-83,-17 0 1,2 1 0,2 0 0,1 2-1,10 2 1,2 1 0,2 1 0,2 1-50,-13-1 1,2 0-1,2 1 1,0 0 0,1 2-151,-11-1 1,2 2 0,0 0-1,0 1 1,2-1 0,-1 1-47,4 1 0,2-1 0,-1 1 0,1 0 0,0 1 0,0-1 0,-2 1 0,1 1 0,0-1 0,-1 1 0,0 0 0,-1 1 0,12 1 0,1 1 0,-2 1 0,-1-1 0,-2 1 0,-7-2 0,-1 1 0,-1 0 0,-1 0 0,-3 0 0,11 2 0,-2-1 0,-3 0 0,-2-1 0,-9-3 0,-2 0 0,-1-2 0,-2-1 0,14 0 0,-2-2 0,-3-2 0,-8-2 0,-3-3 0,-2-4 0,22-7 0,-6-6 0,-12-2 0,-7-4 0,-17-2 0,-6-4-984,5-21 738,-55 17 0,2 14 0,-21 10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3:46.9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1 332 25360,'78'-19'327,"0"1"1,10-1 0,5 0-1,-25 9 1,1 1 0,4-1-1,13-4 1,3 0 0,3 0-83,-14 2 1,3 1 0,1-1 0,1 0-1,7 0 1,2-1 0,1 1 0,1 0-50,-15 2 1,1 1-1,1-1 1,0 2 0,0 0-1,3 1 1,0 1-1,0 1 1,0 0 0,0 0-92,0 1 0,0 0 0,0 0 0,-1 1 1,0 2-106,16 0 0,0 2 0,-1 2 0,-1 0 0,-8 2 0,0 1 0,-2 1 0,-2 1-221,17 5 0,-3 2 1,-4 2-108,-13 1 0,-4 1 0,-4 1 131,19 8 0,-11-1 1,7 4-1,-39-11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01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1728 49 26295,'-85'-13'474,"-1"0"0,1 1 1,2 3-319,19 7 1,1 4-774,-6 2 0,-1 4 717,-2 0 1,0 5 5,-1 7 1,2 5-101,0 4 0,2 4-6,1 4 0,1 3 0,3 4 0,2 1 0,4 1 0,3 2 0,5-1 0,4 1 0,4-1 0,4 1 0,6-2 0,4 0 0,-15 43 0,16-3 0,15-3 0,9 2 0,22 2 0,16-1 0,-7-43 0,5-3 47,4-1 1,4-4-48,4-1 0,3-3 0,3-3 0,3-3 0,3-3 0,2-3 0,3-5 0,1-4 0,4-1 0,2-4-428,2-6 1,2-4 427,2-6 0,0-4 0,1-6 0,-1-5 0,-2-7 0,-2-4 0,-3-1 0,-1-6 0,10-15 0,-5-3 0,-23 15 0,-4-2 0,6-11 0,-9-2 0,-11-28 0,-18-7 0,-8 46 0,-4-2 0,-17-26 0,-8-1-52,3 20 1,-5 1 51,-18-19 0,-9 5 0,3 26 0,-6 7 0,-6 3 0,-6 5 0,-5 5 0,-3 5 0,-4 8 0,0 5-71,0 0 0,-1 7 71,-14 18 0,4 6 0,25-6 0,5 5 0,-10 14 0,9 6 0,-2 31-359,17 4-1960,14 3-5805,12-2 8124,4 1 0,11-36 0,0-5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3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27056,'72'59'583,"-15"6"-583,-45 16-336,-6 7-605,-3 9-428,-3-46 0,0 0-1846,0 48 3215,-3-9 0,2-40 0,-1-17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3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18182,'0'0'0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4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1 238 25623,'50'-54'-688,"1"0"1,-3 4-1,-1 11-5609,16 22 6297,1 4 0,-28 6 0,-9 3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4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9 20905,'0'-4'2947,"0"0"-2947,0 4-359,0 0-1658,0 32-6969,-1-1 8986,-6 30 0,5-32 0,-5-6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5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13 21555,'1'-7'2409,"0"2"-2297,-1 5-45,0 0 79,0 107 56,0-28-1509,0 7 0,0 4 1430,0-30 0,0-3-61,1 1 0,0-2 640,3 37-624,1-20-78,3-26 11,-1-22 12,1-14 44,1-10-11,-3-14 2158,-2-7-2192,-3-15 1,-8-3-1,-12 5 23,-11 7 33,-14 12 57,-3 8 22,-1 11 134,4 12 23,7 9-34,9 16 0,6 6 34,6 6-101,5 5-79,5-1-66,4-1-46,2-7-22,2-5 0,10-9-1490,25-10-1334,5-12 2824,20-17 0,-34 1 0,-2-7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5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168 1 24995,'-24'79'440,"0"0"1,2-6 0,1-6-116,-4 6-68,3-12-111,6-16-33,7-17-24,6-15 180,2-8 101,1-5-46,4-8 1,8-10-189,8-12-136,8-11 0,2-2 0,0 0 0,3 4-192,0 4-1152,5 1-1300,3 3-7187,5 3 8075,0 3 1,-19 12 0,-6 4-1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5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0 21868,'-9'0'2802,"1"0"-2321,8 0-77,0 0 33,-43 84-101,30-48-219,-10 15 1,3-2-6,17-23-89,3-10-12,8-7 11,5-6 23,10-13-34,4-6-11,0-13 12,0-1-1,-6 3-11,-1 9 33,-6 8 46,-3 6-1,-2 18-44,-4 12-34,-2 18 0,-2 11-213,-1-3-806,0-5-1066,0-13 2085,19-15 0,-14-9 0,14-9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6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25532,'-7'62'763,"7"-13"-607,14-60-77,7-3-57,2-9 23,1 5-45,0 7 101,-4 5 156,0 5 58,-6 1 121,1 0-133,-3 8-146,0 3-90,0 11-56,-1 3-11,-1 3-246,0-1-864,1-5-1220,5-9-7501,10-6 7972,13-16 0,-17 6 0,2-7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16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25073,'-13'67'560,"1"0"1,-8 29-494,30-63-33,8-26 10,14-21-32,5-8-1,0-17 11,-7-2 68,-4 1 156,-7 6 57,-6 8-23,-4 10-11,-5 8 67,1 7-11,-1 14-68,-1 7-76,2 13-181,2 1 0,3-6 0,5-7 0,4-8-181,4-7-379,6-4-247,9-2-145,13 0-1076,13 0 2028,10-2 0,-29 1 0,-9-1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21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5732 318 20162,'-72'-22'310,"0"-1"1,0 0-1,0 0 1,-7 1 0,-1 0-1,-1 2 1,-1 2-910,-1 3 1,0 2-1,-1 1 1,-3 2 651,6 1 1,-1 0 0,-2 2 0,-2 0 0,-1 1-197,-8 1 0,-1 0 1,-2 0-1,-1 2 1,-1 1 143,12 0 1,-2 2 0,0 0 0,-1 1 0,-1 1 0,0 1-56,-3 1 0,-1 2 1,-1 2-1,0 0 0,0 1 1,0 1 58,-1 0 1,0 2-1,-1 0 1,0 2 0,1 0-1,1 2-56,2 1 1,0 2 0,0 1 0,1 0 0,2 1 0,0 0 160,7 0 0,0-1 0,1 2 1,2-1-1,1 1 0,1 0 4,-4 3 0,1-1 1,2 2-1,3-1 0,2-1-44,-3 3 0,4-1 0,3 0 0,4 0-6,-2 2 0,5 0 0,6 0-64,-6 7 0,11 3 932,-8 35-932,35 11 0,24-31 0,9 3 0,14 9 0,10 2 0,15 11 0,12 0 267,-7-20 0,8-2 1,11 0-268,-6-14 0,9 0 0,6 0 0,4-2 0,0-1 0,-3-4 0,8 2 0,-1-5 0,0-2 0,5-1 0,5 0 0,-17-5 0,5 0 0,3 0 0,2-1 0,1 0 0,0-3 0,-1-1 0,-2-4-24,3-2 1,-1-3 0,-1-2 0,0-2 0,0-2 0,1 0 0,0-2 23,5 0 0,0-1 0,1-2 0,0-1 0,0-1 0,1-1 0,-1 0-171,1-2 1,1 0 0,0-1 0,0-1 0,-1-1 0,0 0 0,0-2 170,-3-1 0,0 0 0,-1-1 0,0-2 0,-1 0 0,0 0 0,-1-1-21,9-3 0,-1-1 0,-1 0 0,-1-2 0,-1 0 0,-2 0 21,7-4 0,-1-1 0,-3 0 0,-2-2 0,-4-1 0,7-4 0,-3-1 0,-6-2 0,-5-3 0,7-5 0,-7-4 0,-18-12 196,-22-18 1,-18-12 0,-16 3-197,-18 14 0,-14 2 0,-12-2 0,-8-2 0,-12-5 0,-8 3 0,-7 8 0,5 18 0,-5 5 0,-6 4 0,-2 2 0,-3 2 0,5 2 0,-3 2 0,-2 2 0,-3 1 0,-1 2 0,-1 3 0,5 3 0,-1 1 0,-2 3 0,-1 1 0,-1 1 0,-1 2 0,0 0 0,-6 2 0,-2 1 0,0 1 0,-2 2 0,0 2 0,0 1 0,-1 3-62,11 2 0,0 1 0,1 2 0,-1 1 0,-2 2 0,-1 2 0,-2 2 0,-2 3-154,7 0 0,-2 4 0,-4 1 0,-1 2 0,-2 2 0,1 0 0,-1 2 0,2 0 0,2 0 0,3 1 0,3-1-643,-11 3 0,4 0 1,3 1-1,2 1 1,0 1-1,0 0 1,-2 3-1,-3 0 859,6 0 0,-5 3 0,-3 1 0,-1 2 0,1 0 0,1 0 0,4 0 0,5-2 0,7-2 0,9-3 0,-20 11 0,13-4 0,7-1 0,1 0 0,-4 5 0,0-1 0,-1 1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34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28266,'31'-19'191,"-2"7"-191,-5 23 0,0 8-247,-3 8-525,0 2-338,-1 0-705,-2-5-4236,-1-5 6051,-1-7 0,-8-6 0,-2-4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34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26026,'0'-6'2274,"0"0"-2274,0 6-34,0 0-537,62 72-1042,-31-45-1161,10 15 1,1-2 2773,2-21 0,-21-9 0,-1-2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34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21 25387,'3'-12'2857,"0"3"-2599,-3 9-89,0 0-169,-31 66 0,10-24-102,-2 6 1,-1 2-1176,-4 6-1379,3-7 2656,8-9 0,8-21 0,6-7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35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427 1 25914,'5'13'1378,"-14"33"1,-8 8-1379,-11 13-977,1 6 0,-2 4 977,6-25 0,0-2 0,0 1 0,0-2 0,-16 40-1884,-2-13-7947,1-12 7832,-12-4 0,23-29 0,0-5 1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40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9 23090,'-9'-4'4191,"1"0"-3385,8 4-222,0 0-584,98 6 0,-19 2-696,1-1 0,4 1 696,-24 0 0,-3 0 0,-3 0 0,-1 2 0,40 13 0,-17 2-131,-14 5-3645,-12-2 3776,-5-6 0,-22-8 0,-5-8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44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28446,'90'-34'75,"0"0"0,5 5 0,1 7-1358,0 17 1,0 5 1282,-28 0 0,-1-1 0,1 2 0,32 2 0,-1 2 0,-5 0 0,-1 1 0,-6 4 0,-2 2 0,-8-1 0,-3 1 0,-7 0 0,-4 2-639,-7-2 0,-3 0-1363,36 10 2002,-21-3 0,-32-10 0,-14-2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57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1 379 28134,'69'4'0,"1"0"0,-1 0 0,0-1 0,-1 1 0,-2-2 0,15-1 0,-2-2-974,7-2 0,1-3 974,7-3 0,0-3 0,3-4 0,0-4 0,-30 5 0,0-2 0,0-1 0,-1 1 0,-1-1 0,0-1 0,29-11 0,-2 1 0,-7 2 0,-3 0 0,-10 4 0,-4 2 0,-12 3 0,-3 3 752,23-3-752,-31 8-516,-25 3-4503,-18 6 5049,-26-3 0,13 4 0,-11 0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58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2286 28166,'27'-64'101,"-1"-1"0,1 0 0,-1 1 0,0-1 0,-4 3-101,0-17 0,-4 0-1037,-1-3 1,-2-2 1036,-5-1 0,-3-2 0,-1 0 0,-3-1 0,-2 0 0,-3 0 0,-3 2 0,-3 2 0,0 5 0,-1 2 0,-3 10 0,0 3-1509,2 9 1,1 4 1508,-3-26 966,6 22-966,4 19 0,2 13 0,3 8 732,7 3-732,9 2 3392,13 0-3392,19 1 0,28-1-379,-25 5 0,5-1 379,12-2 0,5 1-493,9-1 0,3 0 493,10-1 0,3 0-457,-29 2 0,3 1 1,0-1 456,6-1 0,2 0 0,2 0 0,7 0 0,1-1 0,1-1 0,4 0 0,-1 0 0,1 0 0,-1 0 0,0 0 0,-1 1 0,-6 1 0,-1 1 0,-3 0 0,-8 1 0,-2 1 0,-3 1 0,20 1 0,-3 1-350,0 0 0,-6 3 350,14 5 514,-7 4-514,-66 5 805,-13-1-805,-6 1 1489,-5 6-1489,-1-2 1006,-7 10-1006,-5-2 0,-9 11 0,-4 12 0,0 15 0,-2 14 0,0 13 0,14-44 0,1 5 0,-6 27 0,1 4-432,5-17 1,-1 2 431,-3 23 0,1 2 0,5-18 0,0-1 0,-1 4 0,-1 1 0,1 4 0,-1 1 0,-2 1 0,0-1 0,1-3 0,0 1 0,-3 15 0,-1-5 0,6-31 0,0-4 0,-1 6 0,-2-9 0,-10-18 0,-12-15 0,-22-6 0,-21-4 0,-19 1 0,18-6 0,-2 0-408,18-2 0,-1-1 408,-22 1 0,0-1 0,23-3 0,1 0 0,-4 0 0,-1 0 0,-4 1 0,0-1 0,0 2 0,1 0 0,2 2 0,2 0 0,8 1 0,4 0 0,-32 9 0,30-4-471,30-4-2428,19-4 2899,33-6 0,-15 2 0,14-1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4:59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1064 27718,'-12'-31'806,"4"-19"-705,12-49-617,-2 45 0,0-1 516,0-1 0,-1-1 0,0 0 0,-1 1 0,0 0 0,0 1 0,0-41 346,0 16-346,0 28 0,-1 24 178,-1 16-178,1 10 0,-1 6 0,2 10 554,0 5-554,8 8 0,10-9 0,15-7 0,35-20 0,-12-11 0,17-18 0,-25-5 0,-5 0 0,-3 2 0,-7 9 0,-2 9 0,2 11 0,-12 12 0,2 24 0,-15 17 0,0 26 0,-6 17 0,0 11 0,-2-44 0,0 1 0,0-2 0,0 0 0,0 48 0,0-8-2074,-1 8-7757,1-39 7977,16-5 1,-12-43 0,14-9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0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0 981 25886,'19'-80'224,"-1"-1"0,-1 2 0,2 4-219,-2 18 1,1 1 55,-2-2 1,-1 1 39,0 0 1,1 0-102,-2 5 0,0 1 0,13-35 443,0 20-443,-2 25 424,2 21-424,-2 12 219,5 21-219,-3 19 466,0 28-466,-4 27 0,-14-37 0,-2 3-173,0 2 1,-2 1 172,-2-1 0,-1-1-3204,1 46 3204,-3-16-1322,0-11-2018,0-16 3340,-5-4 0,4-27 0,-4-5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0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92 28278,'-11'-7'393,"2"2"-393,84-28-360,-22 23-525,3-8 0,2 2-2969,8 14 3854,-4 9 0,-31-5 0,-6 6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0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28671,'-6'66'0,"0"1"0,-11 17 0,-3-3 0,1-32 0,-1-2 0,-7 13 0,-1-2 0,-7 2-46,8-14-3271,10-20 3317,9-13 0,7-9 0,1-4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0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142 305 28671,'2'91'0,"-1"1"0,-2-13 0,-2 4 0,-2-5 0,-2 0 0,-3-3 0,-3 17 0,-3-9 0,-14-10 0,6-35 0,4-20 0,11-32 0,3-27 0,15-38 0,2 26 0,5-3-382,5-7 1,6-1 381,8-6 0,4 0 0,4 1 0,3 1 0,3 0 0,2 2 0,-1 5 0,1 3 0,-4 5 0,-2 4 0,-5 9 0,-3 3 0,18-16 0,-20 22 0,-16 15 0,-11 11 0,-8 6 0,-20 19 0,-17 16 0,-8 8 0,-5 3-185,13-10 0,0 1 185,-13 10 0,3-2-909,1 5-1025,18-16-5360,15-14 7294,12-10 0,1-8 0,2-2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1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1 183 21936,'60'0'344,"0"0"0,-4 0 0,-6-3 1583,4-8-1960,-10-6 664,-13-9-799,-13 0 462,-10-1-316,-5 3 1403,-12 3-1280,-7 5 157,-13 9 67,-7 3 123,-5 12-45,-3 13-245,4 12-158,6 12 0,11-2 0,11 0 0,6-4 0,5-3 0,2-4-573,10-10-1208,10-8-2836,16-11 4617,14-20 0,-22 12 0,-1-12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1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27123,'-22'66'516,"0"1"0,2-5 0,2-7-516,-1-6 0,7-13 0,6-12 0,4-14 0,2-6 0,0-4 0,8-11 0,7-3-1513,9-9-1412,8 0 2925,4 4 0,-15 8 0,-2 3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1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0 28311,'-39'63'120,"0"1"0,3-6 0,10-5-120,17 5 0,5-8 0,6-12 0,12-10 0,8-15 0,16-6 0,5-24 0,0-11 0,-4-19 0,-10-5 0,-8 2 0,-13 8-259,-4 7-1646,-4 6-3047,0 2 4952,0-4 0,0 14 0,0 1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1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28625,'45'33'-1815,"0"-1"0,32 29-8016,-48-22 7857,-2 3 0,-12-17 0,-2-4 1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1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1 28671,'-47'72'0,"0"-1"0,4-5 0,6-7-147,-1 0-2340,14-14 2487,11-15 0,8-16 0,5-7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2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117 332 23124,'0'-8'2510,"0"1"-2129,0 7-79,-18 80-89,6-19-135,-2 2 1,0 4-998,-2 20 1019,1-6-44,3-15 34,4-16 301,3-22-380,3-14 285,2-33-173,11-29-33,11-38-29,-4 30 1,2-2-94,5-4 0,1 0 138,2-1 1,1 1-12,2 6 0,0 2-11,-1 5 0,0 3 628,28-27-577,-9 19-135,-6 18 0,-7 17 0,-4 11 0,0 5 0,-5 5 0,-5 8 269,-7 6-269,-9 14-3392,-6 6 3392,-18 9 0,-11 6-427,-18 0-750,-3 2-1063,7-8-4865,12-6 7105,15-9 0,10-15 0,6-6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3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27 200 23090,'0'-4'3294,"0"0"-2790,0 4-167,0 0-203,67-36-100,-37 16-34,49-30 0,-58 27 11,-11 0-22,-5 8 0,-6 1 11,-9 8 33,-9 2 68,-11 10 101,-7 13 122,0 13-44,1 8-89,7 4-102,7-6-89,10-3-11,6-3-11,9-6-202,13-2-1401,25-3-168,2-8-2521,14-4 4314,-15-8 0,-18-1 0,-5 0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3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4 23504,'2'-3'3082,"-25"72"-2746,8-25-269,-1 7 0,0 0 79,2-2 67,5-8-78,5-15-23,3-7 112,1-12 67,0-3-224,0-4-33,0 0-34,6-11-101,10-9-504,12-13-269,8-3-863,6 2-2375,2 9 4112,4 2 0,-21 13 0,-3 3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3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12 22653,'0'-6'4056,"0"1"-3462,0 5-45,0 0-56,-58 37-258,40-11-179,-41 30-56,55-24-45,4-1-369,2-6-404,8-2-526,8-9-438,11-5-2722,7-7 4504,1-8 0,-15 4 0,-6-5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3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18093,'0'0'0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3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18093,'0'0'0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4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 26194,'-28'57'399,"-1"0"1,3-6 0,6-6-210,14-8-78,2-9-11,4-7 45,8-8 78,5-7-124,11-4-44,4-2-22,2 0-23,-4-6-11,-2-4-22,-8-9-281,-4-4-212,-6-4-437,-4-1-684,-2 3-3552,0 3 5188,-1 4 0,1 9 0,-2 2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4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89 124 25129,'-11'-68'1692,"2"13"-1457,5 55-100,-2 9-101,-2 10-34,-3 15 0,1 13-270,1 5-525,0 3-706,3-1-3429,2-6 4930,3-8 0,1-19 0,0-10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5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15 24703,'-3'-8'2981,"0"2"-2466,3 6-134,0 0-381,68 68-56,-30-24-252,8 6 0,-2 3-1126,-12 12-1793,-11 1 3227,-13 3 0,-5-31 0,-3-7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5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1061 22353,'88'-21'213,"1"-1"1,-1 1 0,0 0 0,0-1-1,0 1 1,1-1 0,-1 1 0,2 0 0,-3 1-1,-1 0 1,0 0 0,2 1 0,4-2 0,4 0-501,-14 4 1,2-2-1,4 1 1,2-1-1,2-1 0,0 1 1,1 0-1,0 0 1,-2 0-1,-1 1 1,-2 1 286,9-2 0,-1 1 0,-2 1 0,0-1 0,-1 1 0,1 1 0,0-1 0,0 1 0,2 0-70,-5 1 1,0 0 0,1 0 0,-1 0 0,2 0 0,-1 1 0,1 0 0,0 0 0,0 0 0,0 1 69,1 0 0,1 0 0,0 0 0,0 0 0,0 0 0,0 1 0,0 0 0,0 1 0,1 0 0,-1 1-30,-1 0 0,1 0 1,-1 1-1,1 1 1,0 0-1,-1 0 1,1 0-1,-1 1 1,0 1-1,0-1 30,-3 1 0,1 1 0,0-1 0,0 1 0,-1 1 0,0-1 0,0 2 0,0-1 0,-1 2 0,0 0-81,5 1 0,0 0 0,0 1 0,0 1 0,-1 0 0,0 1 1,-1 0-1,-1 0 0,0 1 81,7 0 0,-1 1 0,-1 1 0,-1 0 0,0 0 0,0 1 0,-2 0 0,0 1 0,7 1 0,-1 0 0,0 1 0,-2 0 0,0 1 0,-1 0 0,-1 1 0,-7-1 0,0 1 0,-1 0 0,-1 0 0,0 1 0,-2-1 0,0 1-339,8 0 1,-1 0 0,0 0 0,-2 0 0,-1 0 0,-1 0-1274,9 1 1,-1 0 0,-2 0 0,-1-1 0,-3 1 1669,9 1 0,-2-1 0,-4 1 0,-8-3 0,-10-1 0,-7-1 0,-6-1 0,-4 0 1,0 1-1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6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0 156 28490,'54'-43'0,"0"0"0,-4 4 0,-6 11 0,-4 25 0,-5 3-68,-8 0-1725,-4 7-2143,-7 4 3936,-4 9 0,-5-8 0,-5 0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6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26127,'-7'0'2544,"2"0"-2544,5 0 0,0 0 0,74 0 0,-40 0-830,55 0-1546,-61 0-7455,-7 0 8851,1 0 1,-12 0 0,0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07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1184 0 26653,'-17'81'403,"1"0"1,0 0-1,-7 9 1,-2 1 0,-6 0-1820,3-19 1,-3-1 0,-3 2 0,0 1 1415,-6 11 0,-1 2 0,-2 1 0,0 1 0,6-13 0,-1 1 0,0 0 0,0 1 0,1-1 0,-1 1 0,0 0 0,0 0 0,1-1 0,1 0-155,-7 15 1,1-1 0,2-1 0,2-2 154,6-10 0,1-2 0,3-2 0,2-1-486,-1 9 1,4-2-1,3-4 698,3 20 0,5-10 1,4 5-1,8-29 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16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7 302 23695,'-6'12'4034,"76"-3"-3127,20-9-2441,-1-1 1,9 1 1533,-27-1 0,0 1 0,4-1-810,15 0 0,4-1 0,4-1 810,-13 1 0,3 0 0,3-1 0,3 0-177,-9 0 0,3 0 0,1 0 0,3-1 0,1 0 177,-6-1 0,3 1 0,0-1 0,3 0 0,0-1 0,2 0-181,-5 1 0,1-1 0,1-1 0,1 1 0,1-1 1,1 0-1,1 0 181,-4 0 0,0 0 0,1 0 0,1 0 0,0-1 0,1 1 0,1-1 0,0 1-57,-5 0 0,0-1 1,1 0-1,0 1 1,1-1-1,0 0 1,1 1-1,0 0 1,0 0 56,3 1 0,1-1 0,0 1 0,1 0 0,0 0 0,0 1 0,0-1 0,0 1 0,0 0 0,0 1 0,1-1 0,-1 0 0,1 1 0,0-1 0,-1 2 0,0 0 0,0 0 0,-1 2 0,-3 0 0,0 1 0,0 1 0,0 0 0,-1 1 0,0 0 0,-1 1 0,-1 0 0,-1 2 0,4 0 0,0 1 0,-1 0 0,-1 1 0,0 2 0,-3 0 0,-1 1 0,-1 1 0,13 4 0,-1 1 0,-1 1 0,-4 2 0,-3 2 0,-4 2-187,-2 2 1,-3 2 0,-3 1 0,-6 3 0,-6 3-845,13 13 0,-10 3 1,-16 5 1260,-18 17 1,-17-2-1,-15 10 1,-36-26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48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27180,'25'12'650,"0"-4"-550,-3-11-44,0-2-33,1-2-12,0 0-22,-1 1 11,-2 1 0,-2 2 11,0 2-11,-3 0 11,-2 1 0,-3 0-11,-4 0 0,-1 0 0,-2 0 0,1 2 23,-1 4-12,-2 5 11,0 5-10,-1 4-1,0 3 0,-1 2-11,-4 3 11,-2 2-11,-3 2 0,0 0 0,1 0 11,0-1-11,0-2-11,-1-1-3381,1-2 3359,0-4-79,2-3-292,0 4 169,1-8-135,-2 3-56,2-8-346,1-2 3244,0-3-7368,0-2 4896,1-2 0,2-1 0,2 0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0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23135,'9'66'1232,"-2"-6"-985,-7-24-90,0-1-45,0 1-45,0-2-45,0-1-22,0-2-145,-3-2-315,-1-4-716,-3-4-3821,-1-1 4997,3-7 0,0-5 0,3-4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0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22014,'5'-4'3989,"-1"1"-3641,-4 3-259,0 0-167,37-8-696,-18 5-682,31-9-4954,-30 7 6410,2-4 0,-11 5 0,-1-1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0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24670,'0'-5'2308,"0"1"-2106,0 4-124,0 0-78,51-21 12,-29 15-12,40-16 11,-44 21-11,-1 0 0,-1 0 45,0 1-45,-2-2 0,-2 1 22,-2 0 12,-3 1 22,0 0 56,-4 0 11,0 0 90,-2 6-34,-1 5-67,0 10-34,0 4-55,0 5-23,0 0 0,-4 3-79,0-1-335,-5 2-404,-1-2-886,-2-1-3696,-4-3 5400,0-3 0,6-11 0,4-3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0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17 23056,'-1'-9'3227,"0"2"-2935,1 7-192,0 0-268,5 31-604,-3-12-596,4 25-3965,-7-20 5333,-4-1 0,3-10 0,-3-2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1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26 24031,'-4'-2'2812,"1"1"-2027,3 1-718,26 10-67,-5-6-101,26 6-246,-9-8-482,1-2-1222,2-7-7780,-2-2 9252,-1-8 0,-18 8 1,-3 2-1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1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25039,'-53'63'1412,"12"-4"-1120,39-25-102,7-1-67,6-8-67,9-5-33,6-8-12,2-7 1,-1-3-12,-2-5 33,-3-6-10,-2-6-12,-2-7 11,-4-4 34,-5-1-11,-4-2-34,-3 0 12,-2 1-23,-1 3 0,-4 7-79,-3 5-201,-4 7-325,-1 3-583,1 3-1333,0 1-7310,2 5 9647,5 0 0,2 0 0,3-2 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1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27785,'22'68'0,"-4"-5"-515,-18-34-729,0 1-1110,0-4-7477,-3-1 8821,-1-2 0,1-10 0,0-2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2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1 23661,'-10'0'2096,"2"0"-1861,8 0-156,0 0-270,-58 50-280,34-27-716,-45 38-3519,49-43 4706,1-4 0,9-7 0,2-2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2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23023,'2'0'2509,"0"0"-1825,-2 0-650,31 23-34,-19-12-90,22 17-279,-24-18-159,-1-2-267,1-4-964,2-2-3586,1-2 5345,3-4 0,-6 3 0,-1-3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2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0 26855,'-41'29'-460,"0"0"1,-27 19-628,51-33-728,8-6-1861,3-4-5803,5-3 9479,1-2 0,0 0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16871,'8'0'7216,"-2"0"-6454,-6 0-112,0 0-550,21 30-100,-13-18-212,17 21-684,-13-29-2320,4-2 3216,6-11 0,-9 7 0,-1-8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3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23236,'-2'0'2431,"0"0"-1815,2 0-425,-9 28-12,7-14-45,-7 21 1,9-19-46,0-4 12,0 2-11,6-4-34,-1-1-33,8-2-23,-1-2 0,0-3-11,2 0-101,-1-2-79,0 0-145,0 0-258,-1 0-157,0 0-762,-1-2-3383,2-2 4896,-1-2 0,-4 1 0,-3 1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3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0 105 27863,'90'-40'247,"-13"7"-326,-48 22-290,-4 2-315,-7 4-683,-5 1-1311,-3 3-7153,-6-1 8759,0 2 0,-2 0 1,-1 0-1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3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21622,'-9'0'3955,"2"0"-3305,7 0 78,0 0-469,-4 10-13,0-3-67,-4 10-44,3-3-12,-2 1-67,2 1 22,0 0-22,-1 1-33,2-3-1,-1 3-22,3-4 0,1 1-67,1-3-146,0-3-45,4-2-33,3-4-124,5-1-89,3-1-314,1 0-459,1-8-3485,3-5 4762,4-9 0,-10 9 0,-2 2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3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10 24053,'-8'0'2611,"1"0"-2275,7 0 23,0 0-258,32-3-23,-15 1-78,24-2-89,-25 3-304,-3 1-660,-2 0-1199,-2 0-7579,-1 0 9260,-1 1 1,-3 0-1,-1 0 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4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26283,'-51'86'1076,"7"-2"-885,38-56-12,2 7-22,2-17 22,2 7-179,2-10-34,3 2-179,5-11-223,5-3-461,3-1-784,2-7-2633,0-6 4314,3-6 0,-11 4 0,-1 3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4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23975,'-1'2'2342,"0"1"-1558,1-3-739,21 18-45,-10-10-280,16 13-583,-17-16-784,-3-3-3799,-1-1 5446,0-1 0,-4 0 0,1 0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4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10 22575,'4'-6'3092,"-1"2"-2711,-3 4-202,0 0-179,-9 64-235,0-31-751,-9 48-2891,3-50 3877,4-10 0,4-9 0,4-7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5:54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23964,'6'0'2667,"-1"0"-2365,0 61-201,-4-26-101,0 50-213,-7-44-941,-4-5-1871,-2-6 3025,0-6 0,5-12 0,2-4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39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800 26 23482,'-50'-7'958,"1"0"0,-41-5-487,43 15 55,-6 9 1,-2 9-135,-3 12-5682,2 7 5637,1 8-179,3 3 1368,2 6-1424,4-1-11,5 2 12,6-2 749,7 2-862,10 0 0,7 5 0,7 1 0,3 1 0,10-2 0,6-4 0,14-3 0,8-7 0,8-5 0,3-8 3384,4-6-3384,26-5 0,-18-12 0,21-4 0,-22-17 0,4-8 0,1-10 0,-1-9 0,-2-4 0,-23 5 0,-2-3 0,16-22 0,-22 17 0,-3-1 0,-1-25 0,-11-7 0,-8-4 0,-9-6 24,-12 2-24,-5 31 0,-6 1 0,-19-13 0,0 24 0,-3 7 0,-9 14 0,-21 4 0,26 14 0,1 1 0,2 5-214,4 2-1355,7 6-2610,5 5 4179,4 6 0,13-10 0,3 1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1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17868,'-6'9'5760,"1"-2"-5054,5-7 583,0 0-987,-6 0-78,4 0-45,-4 0-67,5 0 11,0 0 34,-2 6-78,-1 5-1,-3 8-56,-1 5-22,1 0 23,1 1-23,-1 5 0,2-9 11,0 4-11,1-12 22,3-3-10,0-3 44,1-1 11,0-3 68,0 1 55,4-3-33,4 1 33,6-1-44,3 1 22,1-1 22,3-1-100,2 0 33,5 0-78,5 0 22,5-1-22,6-3-23,-2 0-9,11 0-26,-17 1-76,3 2-303,-18 1-3784,-5-1 3100,-4 1-358,-6-1-1625,-3 1 3059,-3 0 0,0 0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1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21185,'2'-9'3619,"-1"2"-2958,-1 7-55,0 0-147,65-5-101,-30 3-145,54-3 12,-48 5-57,1 0-101,-3 0-34,5 0-33,-2 0 0,2 0-11,-2 0-325,-3 0-392,-3 0-528,-7 0-1208,-4 0-7367,-9 0 9347,-5 0 0,-7 0 1,-2 0-1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1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24703,'-24'66'1144,"6"-12"-820,18-35-66,0-4-101,0 1-45,5-4 22,6-1-44,9-3-12,6-4-55,5-2-23,5-2-23,5-1-324,7-7-639,7-6-997,8-10-7519,4-2 9502,1-3 0,-30 14 0,-9 2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2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22933,'0'-7'2992,"0"2"-2566,0 5-169,57-12-134,-27 8-67,46-8-56,-44 12-22,-3 0-504,-3 0-707,-4 0-1849,-6 1 3082,-7 10 0,-5-8 0,-4 8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2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25847,'-30'48'375,"0"0"0,-18 36-207,45-44-22,2-3-34,1-4-56,8-5-45,4-6 0,10-8-11,5-6-134,3-5-505,5-3-773,1-3-1893,1-2 3305,-2-2 0,-16 2 0,-5 2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2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23829,'2'-6'1782,"0"1"-1782,-2 5-112,0 0-1053,60-16-2455,-34 11 3620,43-11 0,-56 15 0,-6 1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2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0 26295,'-23'60'70,"0"-1"1,2-4 0,3-4-71,1 6-392,2-6-1132,5-8-2398,5-10 3922,3-12 0,2-11 0,0-6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6:52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25207,'-10'50'275,"1"0"0,-10 41-342,3-37-875,3-5-2969,2-5 3911,4-6 0,2-17 0,3-7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48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3789 746 22384,'-38'-60'508,"-1"-1"0,-5 0 0,-5 2-318,-11 0 1,-7 2-473,-11 1 0,-6 5 371,20 18 1,-2 3 0,-3 1-1119,-6 1 1,-3 2 0,-2 2 1158,-4 3 1,-2 2 0,-2 2 11,-4 2 0,-1 4 0,-1 1-34,-1 1 1,-1 3-1,0 3-26,-2 3 0,0 4 0,0 2 4,1 3 0,0 3 0,1 3 63,0 4 1,0 4-1,2 3 11,2 4 1,1 4 0,2 3-315,3 2 0,2 3 0,2 3 295,4 2 1,3 2 0,3 3-340,6 0 0,4 1 0,3 3 198,8-2 0,3 2 0,6 1 93,-7 26 0,11 2-93,5-6 0,27 7-53,35-17 0,26 8 0,14 4 1,3-4-1,-8-9 53,-10-12 0,-3-7 0,3-1 0,9 3 0,-2-2 0,8 4 0,6 2 0,3 0 0,0-4 0,-1-5 0,-3-9 24,23 0 0,-1-12 0,-1-6 0,4 0-24,-13-4 0,2-2 0,1-2 0,1-2 0,0-1-171,4 0 0,0-2 1,1-2-1,0-1 1,0-2 170,1-3 0,-1-3 0,1-1 0,-1-1 0,-1 0-223,-3-1 0,-1 0 1,0-1-1,-1-1 0,-2-3 223,-5 0 0,-1-2 0,-1-1 0,-1-2 0,-3 0 0,11-4 0,-2-1 0,-3-1 0,-3-2 0,11-7 0,-3-1 0,-8-3 280,-15 2 0,-5-2 1,-8-4-281,3-16 0,-14-7 0,-16-4 0,-16-5 0,-20-9 0,-14-3 0,3 20 0,-4 0 0,-10-3 0,-13-6 0,-11-4 0,-5 0 0,4 6-24,-4-3 1,0 4 0,-4 0-48,3 6 1,-6-3 0,0 4 0,6 10-294,-18-4 0,6 11 574,16 12 0,5 6-2967,-12 0 3303,40 17 0,22 10 0,10 2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49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0 177 25667,'49'-66'874,"-8"12"-661,-30 43-45,5 1-23,4-2 13,5 3-46,0 1 11,-1 4 11,-1 2-33,-4 2-22,-2 0 55,-3 6-22,-1 6-22,-3 11 22,-2 10 11,-1 6-34,-5 6-33,0 0-22,-2-3-12,0-2 1,0-6-46,0-5 46,0-5-12,0-5-11,0-4-22,0-4 10,0-3-984,-3 4-159,-1 0-514,-4 9-2735,-1 4 4404,3 4 0,2-12 0,3-3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49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18866,'0'6'5692,"0"-1"-5121,0-5-325,0 0-246,23-19-817,-12 4-3508,18-16 4325,-17 15 0,-6 6 0,-2 6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0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28087,'0'47'56,"0"-3"-56,1-9-504,0 1-1008,1 4-2220,-1 3 3732,-1 5 0,0-22 0,0-3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0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27919,'44'46'-1110,"0"-9"1,-24-37 0,-3 0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0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279 3 27583,'-87'-2'829,"13"4"-661,47 5-77,6 3-91,11 2 0,5 0 0,8 3 0,8 2 0,4 5 0,8 1 0,-5 1 0,-3-1 0,-8 1 0,-3 1 0,-11 3 0,-8 0 0,-11 2 0,-5-1 0,2-2 0,6-6-248,10-5-1074,6-9-908,10-2-4548,16-5 6778,16-11 0,-11 9 0,2-9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1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53 128 26418,'-32'42'1109,"11"-7"-952,37-21 45,13-6-12,15-3 45,9-4-56,5-10-89,-2-5 1,-9-11-91,-10 0 0,-14-3 0,-11 3 0,-6 1 0,-5 3 0,-1 5 0,0 4 0,0 5-1502,0 2-997,6 1-2554,4-1 5053,7-1 0,-6 3 0,-2 0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1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25118,'37'58'1479,"-7"2"-851,-34-7-35,-5 1-44,-5-3-245,-2-5-304,1-9 0,4-12 0,5-11 0,3-9 0,3-4 0,0-11 0,3-6 0,6-13 0,5 1 0,6 2 0,0 7 0,0 5-46,-2 6-1612,-3 3-718,-2 4-5221,-1 1 7597,2-3 0,-6 2 0,0-2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1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49 26239,'-12'50'364,"1"0"0,-13 40-129,2-37 12,2-6 55,2-9-44,5-11-90,6-13-79,3-8-10,3-14-23,2-15-45,10-19-11,4-16 22,13-7-10,2 3 32,5 5 46,-2 12-23,3 14-43,-4 11-24,-3 11 0,-6 5 0,-8 4 0,-5 7 0,-7 3 0,-2 9 0,-6 4 0,-6 3 0,-9 4 0,-6 2 0,-4-2 0,1-2 0,3-6-1009,7-6-1558,9-6-7264,5-6 8042,7-3 0,-2-1 0,2 0 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1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23482,'6'0'3294,"-1"0"-2688,-5 0-69,-18 57-246,4-28-33,-12 42-55,12-48-203,6-8 0,4-8 0,3-4 0,1-3 0,5 0 0,6-6-416,9-1-1175,5-7-526,2 3-5783,0 1 7900,-2 3 0,-11 4 0,-3 0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2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145 121 24580,'38'-67'2600,"-14"13"-1917,-45 54-179,-6 9-200,-3 5-304,-3 12 0,2 3 0,4 0 0,7 0 0,8-4 0,7-4 0,4-3 0,7-5 0,8-2 0,9-6-1256,10-2-1780,5-3 3036,2 0 0,-16 0 0,-5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2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1 25398,'-7'0'2992,"1"0"-2711,6 0-281,0 0 0,-12 1 0,17 4 0,-7 2 0,19 6 0,-2 3 0,0 1 0,-5 2 0,-1 0 0,-6-1 0,-1-1 0,-2-2 0,-7 0 0,-5-1 0,-11-1 0,-6 1 0,-1-1 0,-2-1 0,2 2 0,3-3 0,3-1 0,7-5-1671,7-2-2474,6-3 4145,18-3 0,-11 2 0,11-2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7:52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28 24334,'0'-2'3160,"0"-1"-2589,0 3-571,-11 29 11,17-21-11,-5 20 0,21-37-45,1-2-44,1-7 10,-6 1 68,-1 4 11,-7 2-11,-2 6 22,-4 2 0,-2 2 12,0 1 178,0 6 113,0 4-44,3 6-270,1 1 0,6-1 0,2 0 0,4 0 0,5-2 0,2 2 0,1-1 0,2 0 0,0 2 0,5 1-1278,6 5-1456,7 4-6667,5 7 9401,-1 4 0,-22-15 0,-7-4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7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14 19785,'0'-4'4437,"0"1"-2768,0 3-1534,0-7 10,-2 15 1,-2-3-23,-1 19-22,-3 1 11,2 4-56,-1-3 67,4-2-33,1-2-45,1-6 67,1-2 23,0-2-23,0-1 11,1-2-56,2-2 34,2-2-34,1 0-11,1-1 78,2 0-10,-1-2 21,4 0-44,-2-2-23,3 0-33,2 0-45,10-3-157,-4-2-403,7-4-459,-6 0-6399,18-1 6570,-5 3 0,-2 2 0,-16 4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8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75 26989,'-9'-3'953,"9"-2"-763,26-2-100,5-4-68,7 0 12,0-3-34,-2 4-191,-4 2-436,-7 4-382,-6 3-907,-2 1-4089,-5 0 6005,-1 0 0,-5 0 0,-2 0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8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 24950,'-56'81'1098,"10"-8"-941,34-39 0,5 0-12,4-5 12,2-4 67,1-2-22,6-3 56,3 0-56,6-4-113,4-1-33,0-4-56,3-4-11,3-4-79,1-2-358,2-6-538,3-7-795,2-8-3071,1-5 4852,-3-1 0,-13 11 0,-6 4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8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26351,'66'1'-4393,"-10"0"4393,-39 3 0,-9-1 0,-1-3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9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25813,'-18'94'168,"2"-6"-515,4-27-740,0-2-2802,1-6 3889,4-11 0,3-19 0,3-11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19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 23661,'3'0'3485,"-10"70"-3485,-6-20-73,2 5 0,0 3-1192,-12 18-3689,0 3 4954,-1 2 0,11-37 0,1-6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8:45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63 191 23773,'0'-6'4393,"0"1"-3888,58-27-505,-11 13-2126,1-3 0,4-1 2126,23 0 0,-1 1 860,-7 5-860,-8 5 0,-16 5 0,-10 5 0,-14 2 0,-9 0 3392,-7 3-3392,-2 3 0,-10 6 0,-14 4 0,-18 4 0,-18 2 0,-11 0 0,-8-2 0,-2-3 0,0-4 0,9-5 0,12-2 0,14-5 0,22 1 0,9 0 0,20 1 0,10-1 0,13 1 0,45-2 0,-7-1 0,31 0 0,-22-3 0,2-3 0,0-5 0,-1-2 0,-5 1 0,-12 3 0,-21 3 0,-18 4 0,-29 1 0,-63 3 0,-2 1 0,14-1 0,-2 0-242,-33 2 242,0-1-3312,4 1 3312,9-1 0,18 1 0,19-2 0,27-1 0,30-1 162,28 0-162,29-8 0,23-1 0,-13-1 0,3 0 1093,-19 5 1,0 1-1094,20-3 0,-3 6-1200,11 19-3792,-19 15 4992,-26 28 0,-23-25 0,-13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5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10 15493,'1'-6'5311,"0"2"-4549,-1 4 863,0 0-1144,-24 54-167,13-30-33,-18 41-46,20-44 22,4-1 35,1-2-35,2 2 102,0-1-90,2-1-101,-1-1-33,1-5-57,0-2 12,0-4 22,0-3 33,3 0 12,4-2 56,5 0 0,5-1-78,4 0-68,3 1 0,1-1-22,4 1-3426,1-1 3392,3 0-1668,2 0 1635,3 0-124,0 0-795,10-3-1,-16 2-346,1-2-2007,-20 3 3295,-5 0 0,-5 0 0,-1 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5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26115,'26'-17'381,"4"3"-381,5 14-392,7-1-505,3-5-615,3 1-2791,-3-1 4303,-5 3 0,-18 3 0,-7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5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5 21824,'-4'-2'2891,"1"0"-2555,3 2 201,0 0-312,-46 51-23,30-21-34,-35 42-23,43-37 12,2-2-45,3-4-11,1-5 11,2-2-45,1-3-11,7-4-22,2-4-23,10-3-11,3-4-79,5-2-313,5-2-504,3 0-404,5-6-2409,2-3 3709,8-10 0,-23 9 0,-4-2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6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27426,'63'-21'135,"-9"4"-236,-31 17-404,-2 0-536,-2 0-685,-1 0-4280,-2 0 6006,-5 4 0,-4-4 0,-4 3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6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24430,'-23'47'577,"0"1"0,-15 34-330,34-47 432,2-2-499,1-2 115,1-4-216,7-4 69,2-3-114,9-6 214,1-4-248,3-5-101,3-3-236,3-10-424,3-7-427,0-9-1064,-2-1-5390,-5 3 7642,-5 8 0,-8 8 0,-5 4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6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59 23740,'-11'-4'2286,"2"1"-2062,9 3-179,0 0-415,28-4-560,-14 0-617,23-5-2487,-21 0 4034,1-3 0,-9 5 0,-1 1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6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25510,'-1'62'224,"0"0"0,-1-2 1,-1-6-225,-6 11-292,-2 0-817,1-5-1782,1-8 2891,3-13 0,3-18 0,2-10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8T16:59:06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26519,'-9'71'115,"-1"1"1,1-3 0,-1-3-228,-6 29-986,1-2-2163,4-7 3261,2-9 0,5-36 0,1-12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8163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18/12/25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6.xml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image" Target="../media/image3.png"/><Relationship Id="rId21" Type="http://schemas.openxmlformats.org/officeDocument/2006/relationships/customXml" Target="../ink/ink10.xml"/><Relationship Id="rId7" Type="http://schemas.openxmlformats.org/officeDocument/2006/relationships/image" Target="../media/image5.png"/><Relationship Id="rId12" Type="http://schemas.openxmlformats.org/officeDocument/2006/relationships/image" Target="../media/image7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5" Type="http://schemas.openxmlformats.org/officeDocument/2006/relationships/image" Target="../media/image4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5.png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customXml" Target="../ink/ink1.xml"/><Relationship Id="rId9" Type="http://schemas.openxmlformats.org/officeDocument/2006/relationships/image" Target="../media/image6.png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customXml" Target="../ink/ink13.xml"/><Relationship Id="rId30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12" Type="http://schemas.openxmlformats.org/officeDocument/2006/relationships/customXml" Target="../ink/ink19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.xml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customXml" Target="../ink/ink18.xml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1.png"/><Relationship Id="rId21" Type="http://schemas.openxmlformats.org/officeDocument/2006/relationships/image" Target="../media/image33.png"/><Relationship Id="rId42" Type="http://schemas.openxmlformats.org/officeDocument/2006/relationships/customXml" Target="../ink/ink38.xml"/><Relationship Id="rId63" Type="http://schemas.openxmlformats.org/officeDocument/2006/relationships/image" Target="../media/image54.png"/><Relationship Id="rId84" Type="http://schemas.openxmlformats.org/officeDocument/2006/relationships/customXml" Target="../ink/ink59.xml"/><Relationship Id="rId138" Type="http://schemas.openxmlformats.org/officeDocument/2006/relationships/customXml" Target="../ink/ink86.xml"/><Relationship Id="rId159" Type="http://schemas.openxmlformats.org/officeDocument/2006/relationships/image" Target="../media/image102.png"/><Relationship Id="rId170" Type="http://schemas.openxmlformats.org/officeDocument/2006/relationships/customXml" Target="../ink/ink102.xml"/><Relationship Id="rId191" Type="http://schemas.openxmlformats.org/officeDocument/2006/relationships/image" Target="../media/image118.png"/><Relationship Id="rId205" Type="http://schemas.openxmlformats.org/officeDocument/2006/relationships/image" Target="../media/image125.png"/><Relationship Id="rId226" Type="http://schemas.openxmlformats.org/officeDocument/2006/relationships/customXml" Target="../ink/ink130.xml"/><Relationship Id="rId107" Type="http://schemas.openxmlformats.org/officeDocument/2006/relationships/image" Target="../media/image76.png"/><Relationship Id="rId11" Type="http://schemas.openxmlformats.org/officeDocument/2006/relationships/image" Target="../media/image28.png"/><Relationship Id="rId32" Type="http://schemas.openxmlformats.org/officeDocument/2006/relationships/customXml" Target="../ink/ink33.xml"/><Relationship Id="rId53" Type="http://schemas.openxmlformats.org/officeDocument/2006/relationships/image" Target="../media/image49.png"/><Relationship Id="rId74" Type="http://schemas.openxmlformats.org/officeDocument/2006/relationships/customXml" Target="../ink/ink54.xml"/><Relationship Id="rId128" Type="http://schemas.openxmlformats.org/officeDocument/2006/relationships/customXml" Target="../ink/ink81.xml"/><Relationship Id="rId149" Type="http://schemas.openxmlformats.org/officeDocument/2006/relationships/image" Target="../media/image97.png"/><Relationship Id="rId5" Type="http://schemas.openxmlformats.org/officeDocument/2006/relationships/image" Target="../media/image25.png"/><Relationship Id="rId95" Type="http://schemas.openxmlformats.org/officeDocument/2006/relationships/image" Target="../media/image70.png"/><Relationship Id="rId160" Type="http://schemas.openxmlformats.org/officeDocument/2006/relationships/customXml" Target="../ink/ink97.xml"/><Relationship Id="rId181" Type="http://schemas.openxmlformats.org/officeDocument/2006/relationships/image" Target="../media/image113.png"/><Relationship Id="rId216" Type="http://schemas.openxmlformats.org/officeDocument/2006/relationships/customXml" Target="../ink/ink125.xml"/><Relationship Id="rId237" Type="http://schemas.openxmlformats.org/officeDocument/2006/relationships/image" Target="../media/image141.png"/><Relationship Id="rId22" Type="http://schemas.openxmlformats.org/officeDocument/2006/relationships/customXml" Target="../ink/ink28.xml"/><Relationship Id="rId43" Type="http://schemas.openxmlformats.org/officeDocument/2006/relationships/image" Target="../media/image44.png"/><Relationship Id="rId64" Type="http://schemas.openxmlformats.org/officeDocument/2006/relationships/customXml" Target="../ink/ink49.xml"/><Relationship Id="rId118" Type="http://schemas.openxmlformats.org/officeDocument/2006/relationships/customXml" Target="../ink/ink76.xml"/><Relationship Id="rId139" Type="http://schemas.openxmlformats.org/officeDocument/2006/relationships/image" Target="../media/image92.png"/><Relationship Id="rId85" Type="http://schemas.openxmlformats.org/officeDocument/2006/relationships/image" Target="../media/image65.png"/><Relationship Id="rId150" Type="http://schemas.openxmlformats.org/officeDocument/2006/relationships/customXml" Target="../ink/ink92.xml"/><Relationship Id="rId171" Type="http://schemas.openxmlformats.org/officeDocument/2006/relationships/image" Target="../media/image108.png"/><Relationship Id="rId192" Type="http://schemas.openxmlformats.org/officeDocument/2006/relationships/customXml" Target="../ink/ink113.xml"/><Relationship Id="rId206" Type="http://schemas.openxmlformats.org/officeDocument/2006/relationships/customXml" Target="../ink/ink120.xml"/><Relationship Id="rId227" Type="http://schemas.openxmlformats.org/officeDocument/2006/relationships/image" Target="../media/image136.png"/><Relationship Id="rId12" Type="http://schemas.openxmlformats.org/officeDocument/2006/relationships/customXml" Target="../ink/ink23.xml"/><Relationship Id="rId33" Type="http://schemas.openxmlformats.org/officeDocument/2006/relationships/image" Target="../media/image39.png"/><Relationship Id="rId108" Type="http://schemas.openxmlformats.org/officeDocument/2006/relationships/customXml" Target="../ink/ink71.xml"/><Relationship Id="rId129" Type="http://schemas.openxmlformats.org/officeDocument/2006/relationships/image" Target="../media/image87.png"/><Relationship Id="rId54" Type="http://schemas.openxmlformats.org/officeDocument/2006/relationships/customXml" Target="../ink/ink44.xml"/><Relationship Id="rId75" Type="http://schemas.openxmlformats.org/officeDocument/2006/relationships/image" Target="../media/image60.png"/><Relationship Id="rId96" Type="http://schemas.openxmlformats.org/officeDocument/2006/relationships/customXml" Target="../ink/ink65.xml"/><Relationship Id="rId140" Type="http://schemas.openxmlformats.org/officeDocument/2006/relationships/customXml" Target="../ink/ink87.xml"/><Relationship Id="rId161" Type="http://schemas.openxmlformats.org/officeDocument/2006/relationships/image" Target="../media/image103.png"/><Relationship Id="rId182" Type="http://schemas.openxmlformats.org/officeDocument/2006/relationships/customXml" Target="../ink/ink108.xml"/><Relationship Id="rId217" Type="http://schemas.openxmlformats.org/officeDocument/2006/relationships/image" Target="../media/image131.png"/><Relationship Id="rId6" Type="http://schemas.openxmlformats.org/officeDocument/2006/relationships/customXml" Target="../ink/ink20.xml"/><Relationship Id="rId238" Type="http://schemas.openxmlformats.org/officeDocument/2006/relationships/customXml" Target="../ink/ink136.xml"/><Relationship Id="rId23" Type="http://schemas.openxmlformats.org/officeDocument/2006/relationships/image" Target="../media/image34.png"/><Relationship Id="rId119" Type="http://schemas.openxmlformats.org/officeDocument/2006/relationships/image" Target="../media/image82.png"/><Relationship Id="rId44" Type="http://schemas.openxmlformats.org/officeDocument/2006/relationships/customXml" Target="../ink/ink39.xml"/><Relationship Id="rId65" Type="http://schemas.openxmlformats.org/officeDocument/2006/relationships/image" Target="../media/image55.png"/><Relationship Id="rId86" Type="http://schemas.openxmlformats.org/officeDocument/2006/relationships/customXml" Target="../ink/ink60.xml"/><Relationship Id="rId130" Type="http://schemas.openxmlformats.org/officeDocument/2006/relationships/customXml" Target="../ink/ink82.xml"/><Relationship Id="rId151" Type="http://schemas.openxmlformats.org/officeDocument/2006/relationships/image" Target="../media/image98.png"/><Relationship Id="rId172" Type="http://schemas.openxmlformats.org/officeDocument/2006/relationships/customXml" Target="../ink/ink103.xml"/><Relationship Id="rId193" Type="http://schemas.openxmlformats.org/officeDocument/2006/relationships/image" Target="../media/image119.png"/><Relationship Id="rId207" Type="http://schemas.openxmlformats.org/officeDocument/2006/relationships/image" Target="../media/image126.png"/><Relationship Id="rId228" Type="http://schemas.openxmlformats.org/officeDocument/2006/relationships/customXml" Target="../ink/ink131.xml"/><Relationship Id="rId13" Type="http://schemas.openxmlformats.org/officeDocument/2006/relationships/image" Target="../media/image29.png"/><Relationship Id="rId109" Type="http://schemas.openxmlformats.org/officeDocument/2006/relationships/image" Target="../media/image77.png"/><Relationship Id="rId34" Type="http://schemas.openxmlformats.org/officeDocument/2006/relationships/customXml" Target="../ink/ink34.xml"/><Relationship Id="rId55" Type="http://schemas.openxmlformats.org/officeDocument/2006/relationships/image" Target="../media/image50.png"/><Relationship Id="rId76" Type="http://schemas.openxmlformats.org/officeDocument/2006/relationships/customXml" Target="../ink/ink55.xml"/><Relationship Id="rId97" Type="http://schemas.openxmlformats.org/officeDocument/2006/relationships/image" Target="../media/image71.png"/><Relationship Id="rId120" Type="http://schemas.openxmlformats.org/officeDocument/2006/relationships/customXml" Target="../ink/ink77.xml"/><Relationship Id="rId141" Type="http://schemas.openxmlformats.org/officeDocument/2006/relationships/image" Target="../media/image93.png"/><Relationship Id="rId7" Type="http://schemas.openxmlformats.org/officeDocument/2006/relationships/image" Target="../media/image26.png"/><Relationship Id="rId162" Type="http://schemas.openxmlformats.org/officeDocument/2006/relationships/customXml" Target="../ink/ink98.xml"/><Relationship Id="rId183" Type="http://schemas.openxmlformats.org/officeDocument/2006/relationships/image" Target="../media/image114.png"/><Relationship Id="rId218" Type="http://schemas.openxmlformats.org/officeDocument/2006/relationships/customXml" Target="../ink/ink126.xml"/><Relationship Id="rId239" Type="http://schemas.openxmlformats.org/officeDocument/2006/relationships/image" Target="../media/image142.png"/><Relationship Id="rId24" Type="http://schemas.openxmlformats.org/officeDocument/2006/relationships/customXml" Target="../ink/ink29.xml"/><Relationship Id="rId45" Type="http://schemas.openxmlformats.org/officeDocument/2006/relationships/image" Target="../media/image45.png"/><Relationship Id="rId66" Type="http://schemas.openxmlformats.org/officeDocument/2006/relationships/customXml" Target="../ink/ink50.xml"/><Relationship Id="rId87" Type="http://schemas.openxmlformats.org/officeDocument/2006/relationships/image" Target="../media/image66.png"/><Relationship Id="rId110" Type="http://schemas.openxmlformats.org/officeDocument/2006/relationships/customXml" Target="../ink/ink72.xml"/><Relationship Id="rId131" Type="http://schemas.openxmlformats.org/officeDocument/2006/relationships/image" Target="../media/image88.png"/><Relationship Id="rId152" Type="http://schemas.openxmlformats.org/officeDocument/2006/relationships/customXml" Target="../ink/ink93.xml"/><Relationship Id="rId173" Type="http://schemas.openxmlformats.org/officeDocument/2006/relationships/image" Target="../media/image109.png"/><Relationship Id="rId194" Type="http://schemas.openxmlformats.org/officeDocument/2006/relationships/customXml" Target="../ink/ink114.xml"/><Relationship Id="rId208" Type="http://schemas.openxmlformats.org/officeDocument/2006/relationships/customXml" Target="../ink/ink121.xml"/><Relationship Id="rId229" Type="http://schemas.openxmlformats.org/officeDocument/2006/relationships/image" Target="../media/image137.png"/><Relationship Id="rId240" Type="http://schemas.openxmlformats.org/officeDocument/2006/relationships/customXml" Target="../ink/ink137.xml"/><Relationship Id="rId14" Type="http://schemas.openxmlformats.org/officeDocument/2006/relationships/customXml" Target="../ink/ink24.xml"/><Relationship Id="rId35" Type="http://schemas.openxmlformats.org/officeDocument/2006/relationships/image" Target="../media/image40.png"/><Relationship Id="rId56" Type="http://schemas.openxmlformats.org/officeDocument/2006/relationships/customXml" Target="../ink/ink45.xml"/><Relationship Id="rId77" Type="http://schemas.openxmlformats.org/officeDocument/2006/relationships/image" Target="../media/image61.png"/><Relationship Id="rId100" Type="http://schemas.openxmlformats.org/officeDocument/2006/relationships/customXml" Target="../ink/ink67.xml"/><Relationship Id="rId8" Type="http://schemas.openxmlformats.org/officeDocument/2006/relationships/customXml" Target="../ink/ink21.xml"/><Relationship Id="rId98" Type="http://schemas.openxmlformats.org/officeDocument/2006/relationships/customXml" Target="../ink/ink66.xml"/><Relationship Id="rId121" Type="http://schemas.openxmlformats.org/officeDocument/2006/relationships/image" Target="../media/image83.png"/><Relationship Id="rId142" Type="http://schemas.openxmlformats.org/officeDocument/2006/relationships/customXml" Target="../ink/ink88.xml"/><Relationship Id="rId163" Type="http://schemas.openxmlformats.org/officeDocument/2006/relationships/image" Target="../media/image104.png"/><Relationship Id="rId184" Type="http://schemas.openxmlformats.org/officeDocument/2006/relationships/customXml" Target="../ink/ink109.xml"/><Relationship Id="rId219" Type="http://schemas.openxmlformats.org/officeDocument/2006/relationships/image" Target="../media/image132.png"/><Relationship Id="rId230" Type="http://schemas.openxmlformats.org/officeDocument/2006/relationships/customXml" Target="../ink/ink132.xml"/><Relationship Id="rId25" Type="http://schemas.openxmlformats.org/officeDocument/2006/relationships/image" Target="../media/image35.png"/><Relationship Id="rId46" Type="http://schemas.openxmlformats.org/officeDocument/2006/relationships/customXml" Target="../ink/ink40.xml"/><Relationship Id="rId67" Type="http://schemas.openxmlformats.org/officeDocument/2006/relationships/image" Target="../media/image56.png"/><Relationship Id="rId88" Type="http://schemas.openxmlformats.org/officeDocument/2006/relationships/customXml" Target="../ink/ink61.xml"/><Relationship Id="rId111" Type="http://schemas.openxmlformats.org/officeDocument/2006/relationships/image" Target="../media/image78.png"/><Relationship Id="rId132" Type="http://schemas.openxmlformats.org/officeDocument/2006/relationships/customXml" Target="../ink/ink83.xml"/><Relationship Id="rId153" Type="http://schemas.openxmlformats.org/officeDocument/2006/relationships/image" Target="../media/image99.png"/><Relationship Id="rId174" Type="http://schemas.openxmlformats.org/officeDocument/2006/relationships/customXml" Target="../ink/ink104.xml"/><Relationship Id="rId195" Type="http://schemas.openxmlformats.org/officeDocument/2006/relationships/image" Target="../media/image120.png"/><Relationship Id="rId209" Type="http://schemas.openxmlformats.org/officeDocument/2006/relationships/image" Target="../media/image127.png"/><Relationship Id="rId220" Type="http://schemas.openxmlformats.org/officeDocument/2006/relationships/customXml" Target="../ink/ink127.xml"/><Relationship Id="rId241" Type="http://schemas.openxmlformats.org/officeDocument/2006/relationships/image" Target="../media/image143.png"/><Relationship Id="rId15" Type="http://schemas.openxmlformats.org/officeDocument/2006/relationships/image" Target="../media/image30.png"/><Relationship Id="rId36" Type="http://schemas.openxmlformats.org/officeDocument/2006/relationships/customXml" Target="../ink/ink35.xml"/><Relationship Id="rId57" Type="http://schemas.openxmlformats.org/officeDocument/2006/relationships/image" Target="../media/image51.png"/><Relationship Id="rId106" Type="http://schemas.openxmlformats.org/officeDocument/2006/relationships/customXml" Target="../ink/ink70.xml"/><Relationship Id="rId127" Type="http://schemas.openxmlformats.org/officeDocument/2006/relationships/image" Target="../media/image86.png"/><Relationship Id="rId10" Type="http://schemas.openxmlformats.org/officeDocument/2006/relationships/customXml" Target="../ink/ink22.xml"/><Relationship Id="rId31" Type="http://schemas.openxmlformats.org/officeDocument/2006/relationships/image" Target="../media/image38.png"/><Relationship Id="rId52" Type="http://schemas.openxmlformats.org/officeDocument/2006/relationships/customXml" Target="../ink/ink43.xml"/><Relationship Id="rId73" Type="http://schemas.openxmlformats.org/officeDocument/2006/relationships/image" Target="../media/image59.png"/><Relationship Id="rId78" Type="http://schemas.openxmlformats.org/officeDocument/2006/relationships/customXml" Target="../ink/ink56.xml"/><Relationship Id="rId94" Type="http://schemas.openxmlformats.org/officeDocument/2006/relationships/customXml" Target="../ink/ink64.xml"/><Relationship Id="rId99" Type="http://schemas.openxmlformats.org/officeDocument/2006/relationships/image" Target="../media/image72.png"/><Relationship Id="rId101" Type="http://schemas.openxmlformats.org/officeDocument/2006/relationships/image" Target="../media/image73.png"/><Relationship Id="rId122" Type="http://schemas.openxmlformats.org/officeDocument/2006/relationships/customXml" Target="../ink/ink78.xml"/><Relationship Id="rId143" Type="http://schemas.openxmlformats.org/officeDocument/2006/relationships/image" Target="../media/image94.png"/><Relationship Id="rId148" Type="http://schemas.openxmlformats.org/officeDocument/2006/relationships/customXml" Target="../ink/ink91.xml"/><Relationship Id="rId164" Type="http://schemas.openxmlformats.org/officeDocument/2006/relationships/customXml" Target="../ink/ink99.xml"/><Relationship Id="rId169" Type="http://schemas.openxmlformats.org/officeDocument/2006/relationships/image" Target="../media/image107.png"/><Relationship Id="rId185" Type="http://schemas.openxmlformats.org/officeDocument/2006/relationships/image" Target="../media/image115.png"/><Relationship Id="rId4" Type="http://schemas.openxmlformats.org/officeDocument/2006/relationships/image" Target="../media/image19.png"/><Relationship Id="rId9" Type="http://schemas.openxmlformats.org/officeDocument/2006/relationships/image" Target="../media/image27.png"/><Relationship Id="rId180" Type="http://schemas.openxmlformats.org/officeDocument/2006/relationships/customXml" Target="../ink/ink107.xml"/><Relationship Id="rId210" Type="http://schemas.openxmlformats.org/officeDocument/2006/relationships/customXml" Target="../ink/ink122.xml"/><Relationship Id="rId215" Type="http://schemas.openxmlformats.org/officeDocument/2006/relationships/image" Target="../media/image130.png"/><Relationship Id="rId236" Type="http://schemas.openxmlformats.org/officeDocument/2006/relationships/customXml" Target="../ink/ink135.xml"/><Relationship Id="rId26" Type="http://schemas.openxmlformats.org/officeDocument/2006/relationships/customXml" Target="../ink/ink30.xml"/><Relationship Id="rId231" Type="http://schemas.openxmlformats.org/officeDocument/2006/relationships/image" Target="../media/image138.png"/><Relationship Id="rId47" Type="http://schemas.openxmlformats.org/officeDocument/2006/relationships/image" Target="../media/image46.png"/><Relationship Id="rId68" Type="http://schemas.openxmlformats.org/officeDocument/2006/relationships/customXml" Target="../ink/ink51.xml"/><Relationship Id="rId89" Type="http://schemas.openxmlformats.org/officeDocument/2006/relationships/image" Target="../media/image67.png"/><Relationship Id="rId112" Type="http://schemas.openxmlformats.org/officeDocument/2006/relationships/customXml" Target="../ink/ink73.xml"/><Relationship Id="rId133" Type="http://schemas.openxmlformats.org/officeDocument/2006/relationships/image" Target="../media/image89.png"/><Relationship Id="rId154" Type="http://schemas.openxmlformats.org/officeDocument/2006/relationships/customXml" Target="../ink/ink94.xml"/><Relationship Id="rId175" Type="http://schemas.openxmlformats.org/officeDocument/2006/relationships/image" Target="../media/image110.png"/><Relationship Id="rId196" Type="http://schemas.openxmlformats.org/officeDocument/2006/relationships/customXml" Target="../ink/ink115.xml"/><Relationship Id="rId200" Type="http://schemas.openxmlformats.org/officeDocument/2006/relationships/customXml" Target="../ink/ink117.xml"/><Relationship Id="rId16" Type="http://schemas.openxmlformats.org/officeDocument/2006/relationships/customXml" Target="../ink/ink25.xml"/><Relationship Id="rId221" Type="http://schemas.openxmlformats.org/officeDocument/2006/relationships/image" Target="../media/image133.png"/><Relationship Id="rId242" Type="http://schemas.openxmlformats.org/officeDocument/2006/relationships/customXml" Target="../ink/ink138.xml"/><Relationship Id="rId37" Type="http://schemas.openxmlformats.org/officeDocument/2006/relationships/image" Target="../media/image41.png"/><Relationship Id="rId58" Type="http://schemas.openxmlformats.org/officeDocument/2006/relationships/customXml" Target="../ink/ink46.xml"/><Relationship Id="rId79" Type="http://schemas.openxmlformats.org/officeDocument/2006/relationships/image" Target="../media/image62.png"/><Relationship Id="rId102" Type="http://schemas.openxmlformats.org/officeDocument/2006/relationships/customXml" Target="../ink/ink68.xml"/><Relationship Id="rId123" Type="http://schemas.openxmlformats.org/officeDocument/2006/relationships/image" Target="../media/image84.png"/><Relationship Id="rId144" Type="http://schemas.openxmlformats.org/officeDocument/2006/relationships/customXml" Target="../ink/ink89.xml"/><Relationship Id="rId90" Type="http://schemas.openxmlformats.org/officeDocument/2006/relationships/customXml" Target="../ink/ink62.xml"/><Relationship Id="rId165" Type="http://schemas.openxmlformats.org/officeDocument/2006/relationships/image" Target="../media/image105.png"/><Relationship Id="rId186" Type="http://schemas.openxmlformats.org/officeDocument/2006/relationships/customXml" Target="../ink/ink110.xml"/><Relationship Id="rId211" Type="http://schemas.openxmlformats.org/officeDocument/2006/relationships/image" Target="../media/image128.png"/><Relationship Id="rId232" Type="http://schemas.openxmlformats.org/officeDocument/2006/relationships/customXml" Target="../ink/ink133.xml"/><Relationship Id="rId27" Type="http://schemas.openxmlformats.org/officeDocument/2006/relationships/image" Target="../media/image36.png"/><Relationship Id="rId48" Type="http://schemas.openxmlformats.org/officeDocument/2006/relationships/customXml" Target="../ink/ink41.xml"/><Relationship Id="rId69" Type="http://schemas.openxmlformats.org/officeDocument/2006/relationships/image" Target="../media/image57.png"/><Relationship Id="rId113" Type="http://schemas.openxmlformats.org/officeDocument/2006/relationships/image" Target="../media/image79.png"/><Relationship Id="rId134" Type="http://schemas.openxmlformats.org/officeDocument/2006/relationships/customXml" Target="../ink/ink84.xml"/><Relationship Id="rId80" Type="http://schemas.openxmlformats.org/officeDocument/2006/relationships/customXml" Target="../ink/ink57.xml"/><Relationship Id="rId155" Type="http://schemas.openxmlformats.org/officeDocument/2006/relationships/image" Target="../media/image100.png"/><Relationship Id="rId176" Type="http://schemas.openxmlformats.org/officeDocument/2006/relationships/customXml" Target="../ink/ink105.xml"/><Relationship Id="rId197" Type="http://schemas.openxmlformats.org/officeDocument/2006/relationships/image" Target="../media/image121.png"/><Relationship Id="rId201" Type="http://schemas.openxmlformats.org/officeDocument/2006/relationships/image" Target="../media/image123.png"/><Relationship Id="rId222" Type="http://schemas.openxmlformats.org/officeDocument/2006/relationships/customXml" Target="../ink/ink128.xml"/><Relationship Id="rId243" Type="http://schemas.openxmlformats.org/officeDocument/2006/relationships/image" Target="../media/image144.png"/><Relationship Id="rId17" Type="http://schemas.openxmlformats.org/officeDocument/2006/relationships/image" Target="../media/image31.png"/><Relationship Id="rId38" Type="http://schemas.openxmlformats.org/officeDocument/2006/relationships/customXml" Target="../ink/ink36.xml"/><Relationship Id="rId59" Type="http://schemas.openxmlformats.org/officeDocument/2006/relationships/image" Target="../media/image52.png"/><Relationship Id="rId103" Type="http://schemas.openxmlformats.org/officeDocument/2006/relationships/image" Target="../media/image74.png"/><Relationship Id="rId124" Type="http://schemas.openxmlformats.org/officeDocument/2006/relationships/customXml" Target="../ink/ink79.xml"/><Relationship Id="rId70" Type="http://schemas.openxmlformats.org/officeDocument/2006/relationships/customXml" Target="../ink/ink52.xml"/><Relationship Id="rId91" Type="http://schemas.openxmlformats.org/officeDocument/2006/relationships/image" Target="../media/image68.png"/><Relationship Id="rId145" Type="http://schemas.openxmlformats.org/officeDocument/2006/relationships/image" Target="../media/image95.png"/><Relationship Id="rId166" Type="http://schemas.openxmlformats.org/officeDocument/2006/relationships/customXml" Target="../ink/ink100.xml"/><Relationship Id="rId187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23.xml"/><Relationship Id="rId233" Type="http://schemas.openxmlformats.org/officeDocument/2006/relationships/image" Target="../media/image139.png"/><Relationship Id="rId28" Type="http://schemas.openxmlformats.org/officeDocument/2006/relationships/customXml" Target="../ink/ink31.xml"/><Relationship Id="rId49" Type="http://schemas.openxmlformats.org/officeDocument/2006/relationships/image" Target="../media/image47.png"/><Relationship Id="rId114" Type="http://schemas.openxmlformats.org/officeDocument/2006/relationships/customXml" Target="../ink/ink74.xml"/><Relationship Id="rId60" Type="http://schemas.openxmlformats.org/officeDocument/2006/relationships/customXml" Target="../ink/ink47.xml"/><Relationship Id="rId81" Type="http://schemas.openxmlformats.org/officeDocument/2006/relationships/image" Target="../media/image63.png"/><Relationship Id="rId135" Type="http://schemas.openxmlformats.org/officeDocument/2006/relationships/image" Target="../media/image90.png"/><Relationship Id="rId156" Type="http://schemas.openxmlformats.org/officeDocument/2006/relationships/customXml" Target="../ink/ink95.xml"/><Relationship Id="rId177" Type="http://schemas.openxmlformats.org/officeDocument/2006/relationships/image" Target="../media/image111.png"/><Relationship Id="rId198" Type="http://schemas.openxmlformats.org/officeDocument/2006/relationships/customXml" Target="../ink/ink116.xml"/><Relationship Id="rId202" Type="http://schemas.openxmlformats.org/officeDocument/2006/relationships/customXml" Target="../ink/ink118.xml"/><Relationship Id="rId223" Type="http://schemas.openxmlformats.org/officeDocument/2006/relationships/image" Target="../media/image134.png"/><Relationship Id="rId18" Type="http://schemas.openxmlformats.org/officeDocument/2006/relationships/customXml" Target="../ink/ink26.xml"/><Relationship Id="rId39" Type="http://schemas.openxmlformats.org/officeDocument/2006/relationships/image" Target="../media/image42.png"/><Relationship Id="rId50" Type="http://schemas.openxmlformats.org/officeDocument/2006/relationships/customXml" Target="../ink/ink42.xml"/><Relationship Id="rId104" Type="http://schemas.openxmlformats.org/officeDocument/2006/relationships/customXml" Target="../ink/ink69.xml"/><Relationship Id="rId125" Type="http://schemas.openxmlformats.org/officeDocument/2006/relationships/image" Target="../media/image85.png"/><Relationship Id="rId146" Type="http://schemas.openxmlformats.org/officeDocument/2006/relationships/customXml" Target="../ink/ink90.xml"/><Relationship Id="rId167" Type="http://schemas.openxmlformats.org/officeDocument/2006/relationships/image" Target="../media/image106.png"/><Relationship Id="rId188" Type="http://schemas.openxmlformats.org/officeDocument/2006/relationships/customXml" Target="../ink/ink111.xml"/><Relationship Id="rId71" Type="http://schemas.openxmlformats.org/officeDocument/2006/relationships/image" Target="../media/image58.png"/><Relationship Id="rId92" Type="http://schemas.openxmlformats.org/officeDocument/2006/relationships/customXml" Target="../ink/ink63.xml"/><Relationship Id="rId213" Type="http://schemas.openxmlformats.org/officeDocument/2006/relationships/image" Target="../media/image129.png"/><Relationship Id="rId234" Type="http://schemas.openxmlformats.org/officeDocument/2006/relationships/customXml" Target="../ink/ink134.xml"/><Relationship Id="rId2" Type="http://schemas.openxmlformats.org/officeDocument/2006/relationships/image" Target="../media/image18.jpeg"/><Relationship Id="rId29" Type="http://schemas.openxmlformats.org/officeDocument/2006/relationships/image" Target="../media/image37.png"/><Relationship Id="rId40" Type="http://schemas.openxmlformats.org/officeDocument/2006/relationships/customXml" Target="../ink/ink37.xml"/><Relationship Id="rId115" Type="http://schemas.openxmlformats.org/officeDocument/2006/relationships/image" Target="../media/image80.png"/><Relationship Id="rId136" Type="http://schemas.openxmlformats.org/officeDocument/2006/relationships/customXml" Target="../ink/ink85.xml"/><Relationship Id="rId157" Type="http://schemas.openxmlformats.org/officeDocument/2006/relationships/image" Target="../media/image101.png"/><Relationship Id="rId178" Type="http://schemas.openxmlformats.org/officeDocument/2006/relationships/customXml" Target="../ink/ink106.xml"/><Relationship Id="rId61" Type="http://schemas.openxmlformats.org/officeDocument/2006/relationships/image" Target="../media/image53.png"/><Relationship Id="rId82" Type="http://schemas.openxmlformats.org/officeDocument/2006/relationships/customXml" Target="../ink/ink58.xml"/><Relationship Id="rId199" Type="http://schemas.openxmlformats.org/officeDocument/2006/relationships/image" Target="../media/image122.png"/><Relationship Id="rId203" Type="http://schemas.openxmlformats.org/officeDocument/2006/relationships/image" Target="../media/image124.png"/><Relationship Id="rId19" Type="http://schemas.openxmlformats.org/officeDocument/2006/relationships/image" Target="../media/image32.png"/><Relationship Id="rId224" Type="http://schemas.openxmlformats.org/officeDocument/2006/relationships/customXml" Target="../ink/ink129.xml"/><Relationship Id="rId30" Type="http://schemas.openxmlformats.org/officeDocument/2006/relationships/customXml" Target="../ink/ink32.xml"/><Relationship Id="rId105" Type="http://schemas.openxmlformats.org/officeDocument/2006/relationships/image" Target="../media/image75.png"/><Relationship Id="rId126" Type="http://schemas.openxmlformats.org/officeDocument/2006/relationships/customXml" Target="../ink/ink80.xml"/><Relationship Id="rId147" Type="http://schemas.openxmlformats.org/officeDocument/2006/relationships/image" Target="../media/image96.png"/><Relationship Id="rId168" Type="http://schemas.openxmlformats.org/officeDocument/2006/relationships/customXml" Target="../ink/ink101.xml"/><Relationship Id="rId51" Type="http://schemas.openxmlformats.org/officeDocument/2006/relationships/image" Target="../media/image48.png"/><Relationship Id="rId72" Type="http://schemas.openxmlformats.org/officeDocument/2006/relationships/customXml" Target="../ink/ink53.xml"/><Relationship Id="rId93" Type="http://schemas.openxmlformats.org/officeDocument/2006/relationships/image" Target="../media/image69.png"/><Relationship Id="rId189" Type="http://schemas.openxmlformats.org/officeDocument/2006/relationships/image" Target="../media/image117.png"/><Relationship Id="rId3" Type="http://schemas.openxmlformats.org/officeDocument/2006/relationships/image" Target="../media/image3.png"/><Relationship Id="rId214" Type="http://schemas.openxmlformats.org/officeDocument/2006/relationships/customXml" Target="../ink/ink124.xml"/><Relationship Id="rId235" Type="http://schemas.openxmlformats.org/officeDocument/2006/relationships/image" Target="../media/image140.png"/><Relationship Id="rId116" Type="http://schemas.openxmlformats.org/officeDocument/2006/relationships/customXml" Target="../ink/ink75.xml"/><Relationship Id="rId137" Type="http://schemas.openxmlformats.org/officeDocument/2006/relationships/image" Target="../media/image91.png"/><Relationship Id="rId158" Type="http://schemas.openxmlformats.org/officeDocument/2006/relationships/customXml" Target="../ink/ink96.xml"/><Relationship Id="rId20" Type="http://schemas.openxmlformats.org/officeDocument/2006/relationships/customXml" Target="../ink/ink27.xml"/><Relationship Id="rId41" Type="http://schemas.openxmlformats.org/officeDocument/2006/relationships/image" Target="../media/image43.png"/><Relationship Id="rId62" Type="http://schemas.openxmlformats.org/officeDocument/2006/relationships/customXml" Target="../ink/ink48.xml"/><Relationship Id="rId83" Type="http://schemas.openxmlformats.org/officeDocument/2006/relationships/image" Target="../media/image64.png"/><Relationship Id="rId179" Type="http://schemas.openxmlformats.org/officeDocument/2006/relationships/image" Target="../media/image112.png"/><Relationship Id="rId190" Type="http://schemas.openxmlformats.org/officeDocument/2006/relationships/customXml" Target="../ink/ink112.xml"/><Relationship Id="rId204" Type="http://schemas.openxmlformats.org/officeDocument/2006/relationships/customXml" Target="../ink/ink119.xml"/><Relationship Id="rId225" Type="http://schemas.openxmlformats.org/officeDocument/2006/relationships/image" Target="../media/image13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2.xml"/><Relationship Id="rId18" Type="http://schemas.openxmlformats.org/officeDocument/2006/relationships/image" Target="../media/image152.png"/><Relationship Id="rId26" Type="http://schemas.openxmlformats.org/officeDocument/2006/relationships/image" Target="../media/image156.png"/><Relationship Id="rId39" Type="http://schemas.openxmlformats.org/officeDocument/2006/relationships/customXml" Target="../ink/ink155.xml"/><Relationship Id="rId21" Type="http://schemas.openxmlformats.org/officeDocument/2006/relationships/customXml" Target="../ink/ink146.xml"/><Relationship Id="rId34" Type="http://schemas.openxmlformats.org/officeDocument/2006/relationships/image" Target="../media/image160.png"/><Relationship Id="rId42" Type="http://schemas.openxmlformats.org/officeDocument/2006/relationships/image" Target="../media/image164.png"/><Relationship Id="rId47" Type="http://schemas.openxmlformats.org/officeDocument/2006/relationships/customXml" Target="../ink/ink159.xml"/><Relationship Id="rId50" Type="http://schemas.openxmlformats.org/officeDocument/2006/relationships/image" Target="../media/image168.png"/><Relationship Id="rId55" Type="http://schemas.openxmlformats.org/officeDocument/2006/relationships/customXml" Target="../ink/ink163.xml"/><Relationship Id="rId7" Type="http://schemas.openxmlformats.org/officeDocument/2006/relationships/customXml" Target="../ink/ink139.xml"/><Relationship Id="rId2" Type="http://schemas.openxmlformats.org/officeDocument/2006/relationships/image" Target="../media/image18.jpeg"/><Relationship Id="rId16" Type="http://schemas.openxmlformats.org/officeDocument/2006/relationships/image" Target="../media/image151.png"/><Relationship Id="rId29" Type="http://schemas.openxmlformats.org/officeDocument/2006/relationships/customXml" Target="../ink/ink150.xml"/><Relationship Id="rId11" Type="http://schemas.openxmlformats.org/officeDocument/2006/relationships/customXml" Target="../ink/ink141.xml"/><Relationship Id="rId24" Type="http://schemas.openxmlformats.org/officeDocument/2006/relationships/image" Target="../media/image155.png"/><Relationship Id="rId32" Type="http://schemas.openxmlformats.org/officeDocument/2006/relationships/image" Target="../media/image159.png"/><Relationship Id="rId37" Type="http://schemas.openxmlformats.org/officeDocument/2006/relationships/customXml" Target="../ink/ink154.xml"/><Relationship Id="rId40" Type="http://schemas.openxmlformats.org/officeDocument/2006/relationships/image" Target="../media/image163.png"/><Relationship Id="rId45" Type="http://schemas.openxmlformats.org/officeDocument/2006/relationships/customXml" Target="../ink/ink158.xml"/><Relationship Id="rId53" Type="http://schemas.openxmlformats.org/officeDocument/2006/relationships/customXml" Target="../ink/ink162.xml"/><Relationship Id="rId58" Type="http://schemas.openxmlformats.org/officeDocument/2006/relationships/image" Target="../media/image172.png"/><Relationship Id="rId5" Type="http://schemas.openxmlformats.org/officeDocument/2006/relationships/image" Target="../media/image145.png"/><Relationship Id="rId61" Type="http://schemas.openxmlformats.org/officeDocument/2006/relationships/customXml" Target="../ink/ink166.xml"/><Relationship Id="rId19" Type="http://schemas.openxmlformats.org/officeDocument/2006/relationships/customXml" Target="../ink/ink145.xml"/><Relationship Id="rId14" Type="http://schemas.openxmlformats.org/officeDocument/2006/relationships/image" Target="../media/image150.png"/><Relationship Id="rId22" Type="http://schemas.openxmlformats.org/officeDocument/2006/relationships/image" Target="../media/image154.png"/><Relationship Id="rId27" Type="http://schemas.openxmlformats.org/officeDocument/2006/relationships/customXml" Target="../ink/ink149.xml"/><Relationship Id="rId30" Type="http://schemas.openxmlformats.org/officeDocument/2006/relationships/image" Target="../media/image158.png"/><Relationship Id="rId35" Type="http://schemas.openxmlformats.org/officeDocument/2006/relationships/customXml" Target="../ink/ink153.xml"/><Relationship Id="rId43" Type="http://schemas.openxmlformats.org/officeDocument/2006/relationships/customXml" Target="../ink/ink157.xml"/><Relationship Id="rId48" Type="http://schemas.openxmlformats.org/officeDocument/2006/relationships/image" Target="../media/image167.png"/><Relationship Id="rId56" Type="http://schemas.openxmlformats.org/officeDocument/2006/relationships/image" Target="../media/image171.png"/><Relationship Id="rId8" Type="http://schemas.openxmlformats.org/officeDocument/2006/relationships/image" Target="../media/image147.png"/><Relationship Id="rId51" Type="http://schemas.openxmlformats.org/officeDocument/2006/relationships/customXml" Target="../ink/ink161.xml"/><Relationship Id="rId3" Type="http://schemas.openxmlformats.org/officeDocument/2006/relationships/image" Target="../media/image3.png"/><Relationship Id="rId12" Type="http://schemas.openxmlformats.org/officeDocument/2006/relationships/image" Target="../media/image149.png"/><Relationship Id="rId17" Type="http://schemas.openxmlformats.org/officeDocument/2006/relationships/customXml" Target="../ink/ink144.xml"/><Relationship Id="rId25" Type="http://schemas.openxmlformats.org/officeDocument/2006/relationships/customXml" Target="../ink/ink148.xml"/><Relationship Id="rId33" Type="http://schemas.openxmlformats.org/officeDocument/2006/relationships/customXml" Target="../ink/ink152.xml"/><Relationship Id="rId38" Type="http://schemas.openxmlformats.org/officeDocument/2006/relationships/image" Target="../media/image162.png"/><Relationship Id="rId46" Type="http://schemas.openxmlformats.org/officeDocument/2006/relationships/image" Target="../media/image166.png"/><Relationship Id="rId59" Type="http://schemas.openxmlformats.org/officeDocument/2006/relationships/customXml" Target="../ink/ink165.xml"/><Relationship Id="rId20" Type="http://schemas.openxmlformats.org/officeDocument/2006/relationships/image" Target="../media/image153.png"/><Relationship Id="rId41" Type="http://schemas.openxmlformats.org/officeDocument/2006/relationships/customXml" Target="../ink/ink156.xml"/><Relationship Id="rId54" Type="http://schemas.openxmlformats.org/officeDocument/2006/relationships/image" Target="../media/image170.png"/><Relationship Id="rId6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5" Type="http://schemas.openxmlformats.org/officeDocument/2006/relationships/customXml" Target="../ink/ink143.xml"/><Relationship Id="rId23" Type="http://schemas.openxmlformats.org/officeDocument/2006/relationships/customXml" Target="../ink/ink147.xml"/><Relationship Id="rId28" Type="http://schemas.openxmlformats.org/officeDocument/2006/relationships/image" Target="../media/image157.png"/><Relationship Id="rId36" Type="http://schemas.openxmlformats.org/officeDocument/2006/relationships/image" Target="../media/image161.png"/><Relationship Id="rId49" Type="http://schemas.openxmlformats.org/officeDocument/2006/relationships/customXml" Target="../ink/ink160.xml"/><Relationship Id="rId57" Type="http://schemas.openxmlformats.org/officeDocument/2006/relationships/customXml" Target="../ink/ink164.xml"/><Relationship Id="rId10" Type="http://schemas.openxmlformats.org/officeDocument/2006/relationships/image" Target="../media/image148.png"/><Relationship Id="rId31" Type="http://schemas.openxmlformats.org/officeDocument/2006/relationships/customXml" Target="../ink/ink151.xml"/><Relationship Id="rId44" Type="http://schemas.openxmlformats.org/officeDocument/2006/relationships/image" Target="../media/image165.png"/><Relationship Id="rId52" Type="http://schemas.openxmlformats.org/officeDocument/2006/relationships/image" Target="../media/image169.png"/><Relationship Id="rId60" Type="http://schemas.openxmlformats.org/officeDocument/2006/relationships/image" Target="../media/image173.png"/><Relationship Id="rId4" Type="http://schemas.openxmlformats.org/officeDocument/2006/relationships/image" Target="../media/image19.png"/><Relationship Id="rId9" Type="http://schemas.openxmlformats.org/officeDocument/2006/relationships/customXml" Target="../ink/ink1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8.xml"/><Relationship Id="rId3" Type="http://schemas.openxmlformats.org/officeDocument/2006/relationships/image" Target="../media/image3.png"/><Relationship Id="rId7" Type="http://schemas.openxmlformats.org/officeDocument/2006/relationships/image" Target="../media/image17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7.xml"/><Relationship Id="rId5" Type="http://schemas.openxmlformats.org/officeDocument/2006/relationships/image" Target="../media/image175.png"/><Relationship Id="rId4" Type="http://schemas.openxmlformats.org/officeDocument/2006/relationships/image" Target="../media/image19.png"/><Relationship Id="rId9" Type="http://schemas.openxmlformats.org/officeDocument/2006/relationships/image" Target="../media/image17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0.xml"/><Relationship Id="rId13" Type="http://schemas.openxmlformats.org/officeDocument/2006/relationships/image" Target="../media/image182.png"/><Relationship Id="rId3" Type="http://schemas.openxmlformats.org/officeDocument/2006/relationships/image" Target="../media/image3.png"/><Relationship Id="rId7" Type="http://schemas.openxmlformats.org/officeDocument/2006/relationships/image" Target="../media/image179.png"/><Relationship Id="rId12" Type="http://schemas.openxmlformats.org/officeDocument/2006/relationships/customXml" Target="../ink/ink17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9.xml"/><Relationship Id="rId11" Type="http://schemas.openxmlformats.org/officeDocument/2006/relationships/image" Target="../media/image181.png"/><Relationship Id="rId5" Type="http://schemas.openxmlformats.org/officeDocument/2006/relationships/image" Target="../media/image178.png"/><Relationship Id="rId10" Type="http://schemas.openxmlformats.org/officeDocument/2006/relationships/customXml" Target="../ink/ink171.xml"/><Relationship Id="rId4" Type="http://schemas.openxmlformats.org/officeDocument/2006/relationships/image" Target="../media/image19.png"/><Relationship Id="rId9" Type="http://schemas.openxmlformats.org/officeDocument/2006/relationships/image" Target="../media/image18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9.png"/><Relationship Id="rId299" Type="http://schemas.openxmlformats.org/officeDocument/2006/relationships/image" Target="../media/image330.png"/><Relationship Id="rId21" Type="http://schemas.openxmlformats.org/officeDocument/2006/relationships/image" Target="../media/image191.png"/><Relationship Id="rId63" Type="http://schemas.openxmlformats.org/officeDocument/2006/relationships/image" Target="../media/image212.png"/><Relationship Id="rId159" Type="http://schemas.openxmlformats.org/officeDocument/2006/relationships/image" Target="../media/image260.png"/><Relationship Id="rId324" Type="http://schemas.openxmlformats.org/officeDocument/2006/relationships/customXml" Target="../ink/ink332.xml"/><Relationship Id="rId366" Type="http://schemas.openxmlformats.org/officeDocument/2006/relationships/customXml" Target="../ink/ink353.xml"/><Relationship Id="rId170" Type="http://schemas.openxmlformats.org/officeDocument/2006/relationships/customXml" Target="../ink/ink255.xml"/><Relationship Id="rId226" Type="http://schemas.openxmlformats.org/officeDocument/2006/relationships/customXml" Target="../ink/ink283.xml"/><Relationship Id="rId433" Type="http://schemas.openxmlformats.org/officeDocument/2006/relationships/image" Target="../media/image397.png"/><Relationship Id="rId268" Type="http://schemas.openxmlformats.org/officeDocument/2006/relationships/customXml" Target="../ink/ink304.xml"/><Relationship Id="rId475" Type="http://schemas.openxmlformats.org/officeDocument/2006/relationships/image" Target="../media/image418.png"/><Relationship Id="rId32" Type="http://schemas.openxmlformats.org/officeDocument/2006/relationships/customXml" Target="../ink/ink186.xml"/><Relationship Id="rId74" Type="http://schemas.openxmlformats.org/officeDocument/2006/relationships/customXml" Target="../ink/ink207.xml"/><Relationship Id="rId128" Type="http://schemas.openxmlformats.org/officeDocument/2006/relationships/customXml" Target="../ink/ink234.xml"/><Relationship Id="rId335" Type="http://schemas.openxmlformats.org/officeDocument/2006/relationships/image" Target="../media/image348.png"/><Relationship Id="rId377" Type="http://schemas.openxmlformats.org/officeDocument/2006/relationships/image" Target="../media/image369.png"/><Relationship Id="rId5" Type="http://schemas.openxmlformats.org/officeDocument/2006/relationships/image" Target="../media/image183.png"/><Relationship Id="rId181" Type="http://schemas.openxmlformats.org/officeDocument/2006/relationships/image" Target="../media/image271.png"/><Relationship Id="rId237" Type="http://schemas.openxmlformats.org/officeDocument/2006/relationships/image" Target="../media/image299.png"/><Relationship Id="rId402" Type="http://schemas.openxmlformats.org/officeDocument/2006/relationships/customXml" Target="../ink/ink371.xml"/><Relationship Id="rId279" Type="http://schemas.openxmlformats.org/officeDocument/2006/relationships/image" Target="../media/image320.png"/><Relationship Id="rId444" Type="http://schemas.openxmlformats.org/officeDocument/2006/relationships/customXml" Target="../ink/ink392.xml"/><Relationship Id="rId43" Type="http://schemas.openxmlformats.org/officeDocument/2006/relationships/image" Target="../media/image202.png"/><Relationship Id="rId139" Type="http://schemas.openxmlformats.org/officeDocument/2006/relationships/image" Target="../media/image250.png"/><Relationship Id="rId290" Type="http://schemas.openxmlformats.org/officeDocument/2006/relationships/customXml" Target="../ink/ink315.xml"/><Relationship Id="rId304" Type="http://schemas.openxmlformats.org/officeDocument/2006/relationships/customXml" Target="../ink/ink322.xml"/><Relationship Id="rId346" Type="http://schemas.openxmlformats.org/officeDocument/2006/relationships/customXml" Target="../ink/ink343.xml"/><Relationship Id="rId388" Type="http://schemas.openxmlformats.org/officeDocument/2006/relationships/customXml" Target="../ink/ink364.xml"/><Relationship Id="rId85" Type="http://schemas.openxmlformats.org/officeDocument/2006/relationships/image" Target="../media/image223.png"/><Relationship Id="rId150" Type="http://schemas.openxmlformats.org/officeDocument/2006/relationships/customXml" Target="../ink/ink245.xml"/><Relationship Id="rId192" Type="http://schemas.openxmlformats.org/officeDocument/2006/relationships/customXml" Target="../ink/ink266.xml"/><Relationship Id="rId206" Type="http://schemas.openxmlformats.org/officeDocument/2006/relationships/customXml" Target="../ink/ink273.xml"/><Relationship Id="rId413" Type="http://schemas.openxmlformats.org/officeDocument/2006/relationships/image" Target="../media/image387.png"/><Relationship Id="rId248" Type="http://schemas.openxmlformats.org/officeDocument/2006/relationships/customXml" Target="../ink/ink294.xml"/><Relationship Id="rId455" Type="http://schemas.openxmlformats.org/officeDocument/2006/relationships/image" Target="../media/image408.png"/><Relationship Id="rId12" Type="http://schemas.openxmlformats.org/officeDocument/2006/relationships/customXml" Target="../ink/ink176.xml"/><Relationship Id="rId108" Type="http://schemas.openxmlformats.org/officeDocument/2006/relationships/customXml" Target="../ink/ink224.xml"/><Relationship Id="rId315" Type="http://schemas.openxmlformats.org/officeDocument/2006/relationships/image" Target="../media/image338.png"/><Relationship Id="rId357" Type="http://schemas.openxmlformats.org/officeDocument/2006/relationships/image" Target="../media/image359.png"/><Relationship Id="rId54" Type="http://schemas.openxmlformats.org/officeDocument/2006/relationships/customXml" Target="../ink/ink197.xml"/><Relationship Id="rId96" Type="http://schemas.openxmlformats.org/officeDocument/2006/relationships/customXml" Target="../ink/ink218.xml"/><Relationship Id="rId161" Type="http://schemas.openxmlformats.org/officeDocument/2006/relationships/image" Target="../media/image261.png"/><Relationship Id="rId217" Type="http://schemas.openxmlformats.org/officeDocument/2006/relationships/image" Target="../media/image289.png"/><Relationship Id="rId399" Type="http://schemas.openxmlformats.org/officeDocument/2006/relationships/image" Target="../media/image380.png"/><Relationship Id="rId259" Type="http://schemas.openxmlformats.org/officeDocument/2006/relationships/image" Target="../media/image310.png"/><Relationship Id="rId424" Type="http://schemas.openxmlformats.org/officeDocument/2006/relationships/customXml" Target="../ink/ink382.xml"/><Relationship Id="rId466" Type="http://schemas.openxmlformats.org/officeDocument/2006/relationships/customXml" Target="../ink/ink403.xml"/><Relationship Id="rId23" Type="http://schemas.openxmlformats.org/officeDocument/2006/relationships/image" Target="../media/image192.png"/><Relationship Id="rId119" Type="http://schemas.openxmlformats.org/officeDocument/2006/relationships/image" Target="../media/image240.png"/><Relationship Id="rId270" Type="http://schemas.openxmlformats.org/officeDocument/2006/relationships/customXml" Target="../ink/ink305.xml"/><Relationship Id="rId326" Type="http://schemas.openxmlformats.org/officeDocument/2006/relationships/customXml" Target="../ink/ink333.xml"/><Relationship Id="rId65" Type="http://schemas.openxmlformats.org/officeDocument/2006/relationships/image" Target="../media/image213.png"/><Relationship Id="rId130" Type="http://schemas.openxmlformats.org/officeDocument/2006/relationships/customXml" Target="../ink/ink235.xml"/><Relationship Id="rId368" Type="http://schemas.openxmlformats.org/officeDocument/2006/relationships/customXml" Target="../ink/ink354.xml"/><Relationship Id="rId172" Type="http://schemas.openxmlformats.org/officeDocument/2006/relationships/customXml" Target="../ink/ink256.xml"/><Relationship Id="rId228" Type="http://schemas.openxmlformats.org/officeDocument/2006/relationships/customXml" Target="../ink/ink284.xml"/><Relationship Id="rId435" Type="http://schemas.openxmlformats.org/officeDocument/2006/relationships/image" Target="../media/image398.png"/><Relationship Id="rId281" Type="http://schemas.openxmlformats.org/officeDocument/2006/relationships/image" Target="../media/image321.png"/><Relationship Id="rId337" Type="http://schemas.openxmlformats.org/officeDocument/2006/relationships/image" Target="../media/image349.png"/><Relationship Id="rId34" Type="http://schemas.openxmlformats.org/officeDocument/2006/relationships/customXml" Target="../ink/ink187.xml"/><Relationship Id="rId76" Type="http://schemas.openxmlformats.org/officeDocument/2006/relationships/customXml" Target="../ink/ink208.xml"/><Relationship Id="rId141" Type="http://schemas.openxmlformats.org/officeDocument/2006/relationships/image" Target="../media/image251.png"/><Relationship Id="rId379" Type="http://schemas.openxmlformats.org/officeDocument/2006/relationships/image" Target="../media/image370.png"/><Relationship Id="rId7" Type="http://schemas.openxmlformats.org/officeDocument/2006/relationships/image" Target="../media/image184.png"/><Relationship Id="rId183" Type="http://schemas.openxmlformats.org/officeDocument/2006/relationships/image" Target="../media/image272.png"/><Relationship Id="rId239" Type="http://schemas.openxmlformats.org/officeDocument/2006/relationships/image" Target="../media/image300.png"/><Relationship Id="rId390" Type="http://schemas.openxmlformats.org/officeDocument/2006/relationships/customXml" Target="../ink/ink365.xml"/><Relationship Id="rId404" Type="http://schemas.openxmlformats.org/officeDocument/2006/relationships/customXml" Target="../ink/ink372.xml"/><Relationship Id="rId446" Type="http://schemas.openxmlformats.org/officeDocument/2006/relationships/customXml" Target="../ink/ink393.xml"/><Relationship Id="rId250" Type="http://schemas.openxmlformats.org/officeDocument/2006/relationships/customXml" Target="../ink/ink295.xml"/><Relationship Id="rId292" Type="http://schemas.openxmlformats.org/officeDocument/2006/relationships/customXml" Target="../ink/ink316.xml"/><Relationship Id="rId306" Type="http://schemas.openxmlformats.org/officeDocument/2006/relationships/customXml" Target="../ink/ink323.xml"/><Relationship Id="rId45" Type="http://schemas.openxmlformats.org/officeDocument/2006/relationships/image" Target="../media/image203.png"/><Relationship Id="rId87" Type="http://schemas.openxmlformats.org/officeDocument/2006/relationships/image" Target="../media/image224.png"/><Relationship Id="rId110" Type="http://schemas.openxmlformats.org/officeDocument/2006/relationships/customXml" Target="../ink/ink225.xml"/><Relationship Id="rId348" Type="http://schemas.openxmlformats.org/officeDocument/2006/relationships/customXml" Target="../ink/ink344.xml"/><Relationship Id="rId152" Type="http://schemas.openxmlformats.org/officeDocument/2006/relationships/customXml" Target="../ink/ink246.xml"/><Relationship Id="rId194" Type="http://schemas.openxmlformats.org/officeDocument/2006/relationships/customXml" Target="../ink/ink267.xml"/><Relationship Id="rId208" Type="http://schemas.openxmlformats.org/officeDocument/2006/relationships/customXml" Target="../ink/ink274.xml"/><Relationship Id="rId415" Type="http://schemas.openxmlformats.org/officeDocument/2006/relationships/image" Target="../media/image388.png"/><Relationship Id="rId457" Type="http://schemas.openxmlformats.org/officeDocument/2006/relationships/image" Target="../media/image409.png"/><Relationship Id="rId261" Type="http://schemas.openxmlformats.org/officeDocument/2006/relationships/image" Target="../media/image311.png"/><Relationship Id="rId14" Type="http://schemas.openxmlformats.org/officeDocument/2006/relationships/customXml" Target="../ink/ink177.xml"/><Relationship Id="rId56" Type="http://schemas.openxmlformats.org/officeDocument/2006/relationships/customXml" Target="../ink/ink198.xml"/><Relationship Id="rId317" Type="http://schemas.openxmlformats.org/officeDocument/2006/relationships/image" Target="../media/image339.png"/><Relationship Id="rId359" Type="http://schemas.openxmlformats.org/officeDocument/2006/relationships/image" Target="../media/image360.png"/><Relationship Id="rId98" Type="http://schemas.openxmlformats.org/officeDocument/2006/relationships/customXml" Target="../ink/ink219.xml"/><Relationship Id="rId121" Type="http://schemas.openxmlformats.org/officeDocument/2006/relationships/image" Target="../media/image241.png"/><Relationship Id="rId163" Type="http://schemas.openxmlformats.org/officeDocument/2006/relationships/image" Target="../media/image262.png"/><Relationship Id="rId219" Type="http://schemas.openxmlformats.org/officeDocument/2006/relationships/image" Target="../media/image290.png"/><Relationship Id="rId370" Type="http://schemas.openxmlformats.org/officeDocument/2006/relationships/customXml" Target="../ink/ink355.xml"/><Relationship Id="rId426" Type="http://schemas.openxmlformats.org/officeDocument/2006/relationships/customXml" Target="../ink/ink383.xml"/><Relationship Id="rId230" Type="http://schemas.openxmlformats.org/officeDocument/2006/relationships/customXml" Target="../ink/ink285.xml"/><Relationship Id="rId468" Type="http://schemas.openxmlformats.org/officeDocument/2006/relationships/customXml" Target="../ink/ink404.xml"/><Relationship Id="rId25" Type="http://schemas.openxmlformats.org/officeDocument/2006/relationships/image" Target="../media/image193.png"/><Relationship Id="rId67" Type="http://schemas.openxmlformats.org/officeDocument/2006/relationships/image" Target="../media/image214.png"/><Relationship Id="rId272" Type="http://schemas.openxmlformats.org/officeDocument/2006/relationships/customXml" Target="../ink/ink306.xml"/><Relationship Id="rId328" Type="http://schemas.openxmlformats.org/officeDocument/2006/relationships/customXml" Target="../ink/ink334.xml"/><Relationship Id="rId132" Type="http://schemas.openxmlformats.org/officeDocument/2006/relationships/customXml" Target="../ink/ink236.xml"/><Relationship Id="rId174" Type="http://schemas.openxmlformats.org/officeDocument/2006/relationships/customXml" Target="../ink/ink257.xml"/><Relationship Id="rId381" Type="http://schemas.openxmlformats.org/officeDocument/2006/relationships/image" Target="../media/image371.png"/><Relationship Id="rId241" Type="http://schemas.openxmlformats.org/officeDocument/2006/relationships/image" Target="../media/image301.png"/><Relationship Id="rId437" Type="http://schemas.openxmlformats.org/officeDocument/2006/relationships/image" Target="../media/image399.png"/><Relationship Id="rId36" Type="http://schemas.openxmlformats.org/officeDocument/2006/relationships/customXml" Target="../ink/ink188.xml"/><Relationship Id="rId283" Type="http://schemas.openxmlformats.org/officeDocument/2006/relationships/image" Target="../media/image322.png"/><Relationship Id="rId339" Type="http://schemas.openxmlformats.org/officeDocument/2006/relationships/image" Target="../media/image350.png"/><Relationship Id="rId78" Type="http://schemas.openxmlformats.org/officeDocument/2006/relationships/customXml" Target="../ink/ink209.xml"/><Relationship Id="rId101" Type="http://schemas.openxmlformats.org/officeDocument/2006/relationships/image" Target="../media/image231.png"/><Relationship Id="rId143" Type="http://schemas.openxmlformats.org/officeDocument/2006/relationships/image" Target="../media/image252.png"/><Relationship Id="rId185" Type="http://schemas.openxmlformats.org/officeDocument/2006/relationships/image" Target="../media/image273.png"/><Relationship Id="rId350" Type="http://schemas.openxmlformats.org/officeDocument/2006/relationships/customXml" Target="../ink/ink345.xml"/><Relationship Id="rId406" Type="http://schemas.openxmlformats.org/officeDocument/2006/relationships/customXml" Target="../ink/ink373.xml"/><Relationship Id="rId9" Type="http://schemas.openxmlformats.org/officeDocument/2006/relationships/image" Target="../media/image185.png"/><Relationship Id="rId210" Type="http://schemas.openxmlformats.org/officeDocument/2006/relationships/customXml" Target="../ink/ink275.xml"/><Relationship Id="rId392" Type="http://schemas.openxmlformats.org/officeDocument/2006/relationships/customXml" Target="../ink/ink366.xml"/><Relationship Id="rId448" Type="http://schemas.openxmlformats.org/officeDocument/2006/relationships/customXml" Target="../ink/ink394.xml"/><Relationship Id="rId252" Type="http://schemas.openxmlformats.org/officeDocument/2006/relationships/customXml" Target="../ink/ink296.xml"/><Relationship Id="rId294" Type="http://schemas.openxmlformats.org/officeDocument/2006/relationships/customXml" Target="../ink/ink317.xml"/><Relationship Id="rId308" Type="http://schemas.openxmlformats.org/officeDocument/2006/relationships/customXml" Target="../ink/ink324.xml"/><Relationship Id="rId47" Type="http://schemas.openxmlformats.org/officeDocument/2006/relationships/image" Target="../media/image204.png"/><Relationship Id="rId89" Type="http://schemas.openxmlformats.org/officeDocument/2006/relationships/image" Target="../media/image225.png"/><Relationship Id="rId112" Type="http://schemas.openxmlformats.org/officeDocument/2006/relationships/customXml" Target="../ink/ink226.xml"/><Relationship Id="rId154" Type="http://schemas.openxmlformats.org/officeDocument/2006/relationships/customXml" Target="../ink/ink247.xml"/><Relationship Id="rId361" Type="http://schemas.openxmlformats.org/officeDocument/2006/relationships/image" Target="../media/image361.png"/><Relationship Id="rId196" Type="http://schemas.openxmlformats.org/officeDocument/2006/relationships/customXml" Target="../ink/ink268.xml"/><Relationship Id="rId417" Type="http://schemas.openxmlformats.org/officeDocument/2006/relationships/image" Target="../media/image389.png"/><Relationship Id="rId459" Type="http://schemas.openxmlformats.org/officeDocument/2006/relationships/image" Target="../media/image410.png"/><Relationship Id="rId16" Type="http://schemas.openxmlformats.org/officeDocument/2006/relationships/customXml" Target="../ink/ink178.xml"/><Relationship Id="rId221" Type="http://schemas.openxmlformats.org/officeDocument/2006/relationships/image" Target="../media/image291.png"/><Relationship Id="rId263" Type="http://schemas.openxmlformats.org/officeDocument/2006/relationships/image" Target="../media/image312.png"/><Relationship Id="rId319" Type="http://schemas.openxmlformats.org/officeDocument/2006/relationships/image" Target="../media/image340.png"/><Relationship Id="rId470" Type="http://schemas.openxmlformats.org/officeDocument/2006/relationships/customXml" Target="../ink/ink405.xml"/><Relationship Id="rId58" Type="http://schemas.openxmlformats.org/officeDocument/2006/relationships/customXml" Target="../ink/ink199.xml"/><Relationship Id="rId123" Type="http://schemas.openxmlformats.org/officeDocument/2006/relationships/image" Target="../media/image242.png"/><Relationship Id="rId330" Type="http://schemas.openxmlformats.org/officeDocument/2006/relationships/customXml" Target="../ink/ink335.xml"/><Relationship Id="rId165" Type="http://schemas.openxmlformats.org/officeDocument/2006/relationships/image" Target="../media/image263.png"/><Relationship Id="rId372" Type="http://schemas.openxmlformats.org/officeDocument/2006/relationships/customXml" Target="../ink/ink356.xml"/><Relationship Id="rId428" Type="http://schemas.openxmlformats.org/officeDocument/2006/relationships/customXml" Target="../ink/ink384.xml"/><Relationship Id="rId232" Type="http://schemas.openxmlformats.org/officeDocument/2006/relationships/customXml" Target="../ink/ink286.xml"/><Relationship Id="rId274" Type="http://schemas.openxmlformats.org/officeDocument/2006/relationships/customXml" Target="../ink/ink307.xml"/><Relationship Id="rId27" Type="http://schemas.openxmlformats.org/officeDocument/2006/relationships/image" Target="../media/image194.png"/><Relationship Id="rId69" Type="http://schemas.openxmlformats.org/officeDocument/2006/relationships/image" Target="../media/image215.png"/><Relationship Id="rId134" Type="http://schemas.openxmlformats.org/officeDocument/2006/relationships/customXml" Target="../ink/ink237.xml"/><Relationship Id="rId80" Type="http://schemas.openxmlformats.org/officeDocument/2006/relationships/customXml" Target="../ink/ink210.xml"/><Relationship Id="rId176" Type="http://schemas.openxmlformats.org/officeDocument/2006/relationships/customXml" Target="../ink/ink258.xml"/><Relationship Id="rId341" Type="http://schemas.openxmlformats.org/officeDocument/2006/relationships/image" Target="../media/image351.png"/><Relationship Id="rId383" Type="http://schemas.openxmlformats.org/officeDocument/2006/relationships/image" Target="../media/image372.png"/><Relationship Id="rId439" Type="http://schemas.openxmlformats.org/officeDocument/2006/relationships/image" Target="../media/image400.png"/><Relationship Id="rId201" Type="http://schemas.openxmlformats.org/officeDocument/2006/relationships/image" Target="../media/image281.png"/><Relationship Id="rId243" Type="http://schemas.openxmlformats.org/officeDocument/2006/relationships/image" Target="../media/image302.png"/><Relationship Id="rId285" Type="http://schemas.openxmlformats.org/officeDocument/2006/relationships/image" Target="../media/image323.png"/><Relationship Id="rId450" Type="http://schemas.openxmlformats.org/officeDocument/2006/relationships/customXml" Target="../ink/ink395.xml"/><Relationship Id="rId38" Type="http://schemas.openxmlformats.org/officeDocument/2006/relationships/customXml" Target="../ink/ink189.xml"/><Relationship Id="rId103" Type="http://schemas.openxmlformats.org/officeDocument/2006/relationships/image" Target="../media/image232.png"/><Relationship Id="rId310" Type="http://schemas.openxmlformats.org/officeDocument/2006/relationships/customXml" Target="../ink/ink325.xml"/><Relationship Id="rId91" Type="http://schemas.openxmlformats.org/officeDocument/2006/relationships/image" Target="../media/image226.png"/><Relationship Id="rId145" Type="http://schemas.openxmlformats.org/officeDocument/2006/relationships/image" Target="../media/image253.png"/><Relationship Id="rId187" Type="http://schemas.openxmlformats.org/officeDocument/2006/relationships/image" Target="../media/image274.png"/><Relationship Id="rId352" Type="http://schemas.openxmlformats.org/officeDocument/2006/relationships/customXml" Target="../ink/ink346.xml"/><Relationship Id="rId394" Type="http://schemas.openxmlformats.org/officeDocument/2006/relationships/customXml" Target="../ink/ink367.xml"/><Relationship Id="rId408" Type="http://schemas.openxmlformats.org/officeDocument/2006/relationships/customXml" Target="../ink/ink374.xml"/><Relationship Id="rId212" Type="http://schemas.openxmlformats.org/officeDocument/2006/relationships/customXml" Target="../ink/ink276.xml"/><Relationship Id="rId254" Type="http://schemas.openxmlformats.org/officeDocument/2006/relationships/customXml" Target="../ink/ink297.xml"/><Relationship Id="rId49" Type="http://schemas.openxmlformats.org/officeDocument/2006/relationships/image" Target="../media/image205.png"/><Relationship Id="rId114" Type="http://schemas.openxmlformats.org/officeDocument/2006/relationships/customXml" Target="../ink/ink227.xml"/><Relationship Id="rId296" Type="http://schemas.openxmlformats.org/officeDocument/2006/relationships/customXml" Target="../ink/ink318.xml"/><Relationship Id="rId461" Type="http://schemas.openxmlformats.org/officeDocument/2006/relationships/image" Target="../media/image411.png"/><Relationship Id="rId60" Type="http://schemas.openxmlformats.org/officeDocument/2006/relationships/customXml" Target="../ink/ink200.xml"/><Relationship Id="rId156" Type="http://schemas.openxmlformats.org/officeDocument/2006/relationships/customXml" Target="../ink/ink248.xml"/><Relationship Id="rId198" Type="http://schemas.openxmlformats.org/officeDocument/2006/relationships/customXml" Target="../ink/ink269.xml"/><Relationship Id="rId321" Type="http://schemas.openxmlformats.org/officeDocument/2006/relationships/image" Target="../media/image341.png"/><Relationship Id="rId363" Type="http://schemas.openxmlformats.org/officeDocument/2006/relationships/image" Target="../media/image362.png"/><Relationship Id="rId419" Type="http://schemas.openxmlformats.org/officeDocument/2006/relationships/image" Target="../media/image390.png"/><Relationship Id="rId223" Type="http://schemas.openxmlformats.org/officeDocument/2006/relationships/image" Target="../media/image292.png"/><Relationship Id="rId430" Type="http://schemas.openxmlformats.org/officeDocument/2006/relationships/customXml" Target="../ink/ink385.xml"/><Relationship Id="rId18" Type="http://schemas.openxmlformats.org/officeDocument/2006/relationships/customXml" Target="../ink/ink179.xml"/><Relationship Id="rId265" Type="http://schemas.openxmlformats.org/officeDocument/2006/relationships/image" Target="../media/image313.png"/><Relationship Id="rId472" Type="http://schemas.openxmlformats.org/officeDocument/2006/relationships/customXml" Target="../ink/ink406.xml"/><Relationship Id="rId125" Type="http://schemas.openxmlformats.org/officeDocument/2006/relationships/image" Target="../media/image243.png"/><Relationship Id="rId167" Type="http://schemas.openxmlformats.org/officeDocument/2006/relationships/image" Target="../media/image264.png"/><Relationship Id="rId332" Type="http://schemas.openxmlformats.org/officeDocument/2006/relationships/customXml" Target="../ink/ink336.xml"/><Relationship Id="rId374" Type="http://schemas.openxmlformats.org/officeDocument/2006/relationships/customXml" Target="../ink/ink357.xml"/><Relationship Id="rId71" Type="http://schemas.openxmlformats.org/officeDocument/2006/relationships/image" Target="../media/image216.png"/><Relationship Id="rId234" Type="http://schemas.openxmlformats.org/officeDocument/2006/relationships/customXml" Target="../ink/ink287.xml"/><Relationship Id="rId2" Type="http://schemas.openxmlformats.org/officeDocument/2006/relationships/image" Target="../media/image18.jpeg"/><Relationship Id="rId29" Type="http://schemas.openxmlformats.org/officeDocument/2006/relationships/image" Target="../media/image195.png"/><Relationship Id="rId276" Type="http://schemas.openxmlformats.org/officeDocument/2006/relationships/customXml" Target="../ink/ink308.xml"/><Relationship Id="rId441" Type="http://schemas.openxmlformats.org/officeDocument/2006/relationships/image" Target="../media/image401.png"/><Relationship Id="rId40" Type="http://schemas.openxmlformats.org/officeDocument/2006/relationships/customXml" Target="../ink/ink190.xml"/><Relationship Id="rId136" Type="http://schemas.openxmlformats.org/officeDocument/2006/relationships/customXml" Target="../ink/ink238.xml"/><Relationship Id="rId178" Type="http://schemas.openxmlformats.org/officeDocument/2006/relationships/customXml" Target="../ink/ink259.xml"/><Relationship Id="rId301" Type="http://schemas.openxmlformats.org/officeDocument/2006/relationships/image" Target="../media/image331.png"/><Relationship Id="rId343" Type="http://schemas.openxmlformats.org/officeDocument/2006/relationships/image" Target="../media/image352.png"/><Relationship Id="rId82" Type="http://schemas.openxmlformats.org/officeDocument/2006/relationships/customXml" Target="../ink/ink211.xml"/><Relationship Id="rId203" Type="http://schemas.openxmlformats.org/officeDocument/2006/relationships/image" Target="../media/image282.png"/><Relationship Id="rId385" Type="http://schemas.openxmlformats.org/officeDocument/2006/relationships/image" Target="../media/image373.png"/><Relationship Id="rId245" Type="http://schemas.openxmlformats.org/officeDocument/2006/relationships/image" Target="../media/image303.png"/><Relationship Id="rId287" Type="http://schemas.openxmlformats.org/officeDocument/2006/relationships/image" Target="../media/image324.png"/><Relationship Id="rId410" Type="http://schemas.openxmlformats.org/officeDocument/2006/relationships/customXml" Target="../ink/ink375.xml"/><Relationship Id="rId452" Type="http://schemas.openxmlformats.org/officeDocument/2006/relationships/customXml" Target="../ink/ink396.xml"/><Relationship Id="rId30" Type="http://schemas.openxmlformats.org/officeDocument/2006/relationships/customXml" Target="../ink/ink185.xml"/><Relationship Id="rId105" Type="http://schemas.openxmlformats.org/officeDocument/2006/relationships/image" Target="../media/image233.png"/><Relationship Id="rId126" Type="http://schemas.openxmlformats.org/officeDocument/2006/relationships/customXml" Target="../ink/ink233.xml"/><Relationship Id="rId147" Type="http://schemas.openxmlformats.org/officeDocument/2006/relationships/image" Target="../media/image254.png"/><Relationship Id="rId168" Type="http://schemas.openxmlformats.org/officeDocument/2006/relationships/customXml" Target="../ink/ink254.xml"/><Relationship Id="rId312" Type="http://schemas.openxmlformats.org/officeDocument/2006/relationships/customXml" Target="../ink/ink326.xml"/><Relationship Id="rId333" Type="http://schemas.openxmlformats.org/officeDocument/2006/relationships/image" Target="../media/image347.png"/><Relationship Id="rId354" Type="http://schemas.openxmlformats.org/officeDocument/2006/relationships/customXml" Target="../ink/ink347.xml"/><Relationship Id="rId51" Type="http://schemas.openxmlformats.org/officeDocument/2006/relationships/image" Target="../media/image206.png"/><Relationship Id="rId72" Type="http://schemas.openxmlformats.org/officeDocument/2006/relationships/customXml" Target="../ink/ink206.xml"/><Relationship Id="rId93" Type="http://schemas.openxmlformats.org/officeDocument/2006/relationships/image" Target="../media/image227.png"/><Relationship Id="rId189" Type="http://schemas.openxmlformats.org/officeDocument/2006/relationships/image" Target="../media/image275.png"/><Relationship Id="rId375" Type="http://schemas.openxmlformats.org/officeDocument/2006/relationships/image" Target="../media/image368.png"/><Relationship Id="rId396" Type="http://schemas.openxmlformats.org/officeDocument/2006/relationships/customXml" Target="../ink/ink368.xml"/><Relationship Id="rId3" Type="http://schemas.openxmlformats.org/officeDocument/2006/relationships/image" Target="../media/image3.png"/><Relationship Id="rId214" Type="http://schemas.openxmlformats.org/officeDocument/2006/relationships/customXml" Target="../ink/ink277.xml"/><Relationship Id="rId235" Type="http://schemas.openxmlformats.org/officeDocument/2006/relationships/image" Target="../media/image298.png"/><Relationship Id="rId256" Type="http://schemas.openxmlformats.org/officeDocument/2006/relationships/customXml" Target="../ink/ink298.xml"/><Relationship Id="rId277" Type="http://schemas.openxmlformats.org/officeDocument/2006/relationships/image" Target="../media/image319.png"/><Relationship Id="rId298" Type="http://schemas.openxmlformats.org/officeDocument/2006/relationships/customXml" Target="../ink/ink319.xml"/><Relationship Id="rId400" Type="http://schemas.openxmlformats.org/officeDocument/2006/relationships/customXml" Target="../ink/ink370.xml"/><Relationship Id="rId421" Type="http://schemas.openxmlformats.org/officeDocument/2006/relationships/image" Target="../media/image391.png"/><Relationship Id="rId442" Type="http://schemas.openxmlformats.org/officeDocument/2006/relationships/customXml" Target="../ink/ink391.xml"/><Relationship Id="rId463" Type="http://schemas.openxmlformats.org/officeDocument/2006/relationships/image" Target="../media/image412.png"/><Relationship Id="rId116" Type="http://schemas.openxmlformats.org/officeDocument/2006/relationships/customXml" Target="../ink/ink228.xml"/><Relationship Id="rId137" Type="http://schemas.openxmlformats.org/officeDocument/2006/relationships/image" Target="../media/image249.png"/><Relationship Id="rId158" Type="http://schemas.openxmlformats.org/officeDocument/2006/relationships/customXml" Target="../ink/ink249.xml"/><Relationship Id="rId302" Type="http://schemas.openxmlformats.org/officeDocument/2006/relationships/customXml" Target="../ink/ink321.xml"/><Relationship Id="rId323" Type="http://schemas.openxmlformats.org/officeDocument/2006/relationships/image" Target="../media/image342.png"/><Relationship Id="rId344" Type="http://schemas.openxmlformats.org/officeDocument/2006/relationships/customXml" Target="../ink/ink342.xml"/><Relationship Id="rId20" Type="http://schemas.openxmlformats.org/officeDocument/2006/relationships/customXml" Target="../ink/ink180.xml"/><Relationship Id="rId41" Type="http://schemas.openxmlformats.org/officeDocument/2006/relationships/image" Target="../media/image201.png"/><Relationship Id="rId62" Type="http://schemas.openxmlformats.org/officeDocument/2006/relationships/customXml" Target="../ink/ink201.xml"/><Relationship Id="rId83" Type="http://schemas.openxmlformats.org/officeDocument/2006/relationships/image" Target="../media/image222.png"/><Relationship Id="rId179" Type="http://schemas.openxmlformats.org/officeDocument/2006/relationships/image" Target="../media/image270.png"/><Relationship Id="rId365" Type="http://schemas.openxmlformats.org/officeDocument/2006/relationships/image" Target="../media/image363.png"/><Relationship Id="rId386" Type="http://schemas.openxmlformats.org/officeDocument/2006/relationships/customXml" Target="../ink/ink363.xml"/><Relationship Id="rId190" Type="http://schemas.openxmlformats.org/officeDocument/2006/relationships/customXml" Target="../ink/ink265.xml"/><Relationship Id="rId204" Type="http://schemas.openxmlformats.org/officeDocument/2006/relationships/customXml" Target="../ink/ink272.xml"/><Relationship Id="rId225" Type="http://schemas.openxmlformats.org/officeDocument/2006/relationships/image" Target="../media/image293.png"/><Relationship Id="rId246" Type="http://schemas.openxmlformats.org/officeDocument/2006/relationships/customXml" Target="../ink/ink293.xml"/><Relationship Id="rId267" Type="http://schemas.openxmlformats.org/officeDocument/2006/relationships/image" Target="../media/image314.png"/><Relationship Id="rId288" Type="http://schemas.openxmlformats.org/officeDocument/2006/relationships/customXml" Target="../ink/ink314.xml"/><Relationship Id="rId411" Type="http://schemas.openxmlformats.org/officeDocument/2006/relationships/image" Target="../media/image386.png"/><Relationship Id="rId432" Type="http://schemas.openxmlformats.org/officeDocument/2006/relationships/customXml" Target="../ink/ink386.xml"/><Relationship Id="rId453" Type="http://schemas.openxmlformats.org/officeDocument/2006/relationships/image" Target="../media/image407.png"/><Relationship Id="rId474" Type="http://schemas.openxmlformats.org/officeDocument/2006/relationships/customXml" Target="../ink/ink407.xml"/><Relationship Id="rId106" Type="http://schemas.openxmlformats.org/officeDocument/2006/relationships/customXml" Target="../ink/ink223.xml"/><Relationship Id="rId127" Type="http://schemas.openxmlformats.org/officeDocument/2006/relationships/image" Target="../media/image244.png"/><Relationship Id="rId313" Type="http://schemas.openxmlformats.org/officeDocument/2006/relationships/image" Target="../media/image337.png"/><Relationship Id="rId10" Type="http://schemas.openxmlformats.org/officeDocument/2006/relationships/customXml" Target="../ink/ink175.xml"/><Relationship Id="rId31" Type="http://schemas.openxmlformats.org/officeDocument/2006/relationships/image" Target="../media/image196.png"/><Relationship Id="rId52" Type="http://schemas.openxmlformats.org/officeDocument/2006/relationships/customXml" Target="../ink/ink196.xml"/><Relationship Id="rId73" Type="http://schemas.openxmlformats.org/officeDocument/2006/relationships/image" Target="../media/image217.png"/><Relationship Id="rId94" Type="http://schemas.openxmlformats.org/officeDocument/2006/relationships/customXml" Target="../ink/ink217.xml"/><Relationship Id="rId148" Type="http://schemas.openxmlformats.org/officeDocument/2006/relationships/customXml" Target="../ink/ink244.xml"/><Relationship Id="rId169" Type="http://schemas.openxmlformats.org/officeDocument/2006/relationships/image" Target="../media/image265.png"/><Relationship Id="rId334" Type="http://schemas.openxmlformats.org/officeDocument/2006/relationships/customXml" Target="../ink/ink337.xml"/><Relationship Id="rId355" Type="http://schemas.openxmlformats.org/officeDocument/2006/relationships/image" Target="../media/image358.png"/><Relationship Id="rId376" Type="http://schemas.openxmlformats.org/officeDocument/2006/relationships/customXml" Target="../ink/ink358.xml"/><Relationship Id="rId397" Type="http://schemas.openxmlformats.org/officeDocument/2006/relationships/image" Target="../media/image379.png"/><Relationship Id="rId4" Type="http://schemas.openxmlformats.org/officeDocument/2006/relationships/image" Target="../media/image19.png"/><Relationship Id="rId180" Type="http://schemas.openxmlformats.org/officeDocument/2006/relationships/customXml" Target="../ink/ink260.xml"/><Relationship Id="rId215" Type="http://schemas.openxmlformats.org/officeDocument/2006/relationships/image" Target="../media/image288.png"/><Relationship Id="rId236" Type="http://schemas.openxmlformats.org/officeDocument/2006/relationships/customXml" Target="../ink/ink288.xml"/><Relationship Id="rId257" Type="http://schemas.openxmlformats.org/officeDocument/2006/relationships/image" Target="../media/image309.png"/><Relationship Id="rId278" Type="http://schemas.openxmlformats.org/officeDocument/2006/relationships/customXml" Target="../ink/ink309.xml"/><Relationship Id="rId401" Type="http://schemas.openxmlformats.org/officeDocument/2006/relationships/image" Target="../media/image381.png"/><Relationship Id="rId422" Type="http://schemas.openxmlformats.org/officeDocument/2006/relationships/customXml" Target="../ink/ink381.xml"/><Relationship Id="rId443" Type="http://schemas.openxmlformats.org/officeDocument/2006/relationships/image" Target="../media/image402.png"/><Relationship Id="rId464" Type="http://schemas.openxmlformats.org/officeDocument/2006/relationships/customXml" Target="../ink/ink402.xml"/><Relationship Id="rId303" Type="http://schemas.openxmlformats.org/officeDocument/2006/relationships/image" Target="../media/image332.png"/><Relationship Id="rId42" Type="http://schemas.openxmlformats.org/officeDocument/2006/relationships/customXml" Target="../ink/ink191.xml"/><Relationship Id="rId84" Type="http://schemas.openxmlformats.org/officeDocument/2006/relationships/customXml" Target="../ink/ink212.xml"/><Relationship Id="rId138" Type="http://schemas.openxmlformats.org/officeDocument/2006/relationships/customXml" Target="../ink/ink239.xml"/><Relationship Id="rId345" Type="http://schemas.openxmlformats.org/officeDocument/2006/relationships/image" Target="../media/image353.png"/><Relationship Id="rId387" Type="http://schemas.openxmlformats.org/officeDocument/2006/relationships/image" Target="../media/image374.png"/><Relationship Id="rId191" Type="http://schemas.openxmlformats.org/officeDocument/2006/relationships/image" Target="../media/image276.png"/><Relationship Id="rId205" Type="http://schemas.openxmlformats.org/officeDocument/2006/relationships/image" Target="../media/image283.png"/><Relationship Id="rId247" Type="http://schemas.openxmlformats.org/officeDocument/2006/relationships/image" Target="../media/image304.png"/><Relationship Id="rId412" Type="http://schemas.openxmlformats.org/officeDocument/2006/relationships/customXml" Target="../ink/ink376.xml"/><Relationship Id="rId107" Type="http://schemas.openxmlformats.org/officeDocument/2006/relationships/image" Target="../media/image234.png"/><Relationship Id="rId289" Type="http://schemas.openxmlformats.org/officeDocument/2006/relationships/image" Target="../media/image325.png"/><Relationship Id="rId454" Type="http://schemas.openxmlformats.org/officeDocument/2006/relationships/customXml" Target="../ink/ink397.xml"/><Relationship Id="rId11" Type="http://schemas.openxmlformats.org/officeDocument/2006/relationships/image" Target="../media/image186.png"/><Relationship Id="rId53" Type="http://schemas.openxmlformats.org/officeDocument/2006/relationships/image" Target="../media/image207.png"/><Relationship Id="rId149" Type="http://schemas.openxmlformats.org/officeDocument/2006/relationships/image" Target="../media/image255.png"/><Relationship Id="rId314" Type="http://schemas.openxmlformats.org/officeDocument/2006/relationships/customXml" Target="../ink/ink327.xml"/><Relationship Id="rId356" Type="http://schemas.openxmlformats.org/officeDocument/2006/relationships/customXml" Target="../ink/ink348.xml"/><Relationship Id="rId398" Type="http://schemas.openxmlformats.org/officeDocument/2006/relationships/customXml" Target="../ink/ink369.xml"/><Relationship Id="rId95" Type="http://schemas.openxmlformats.org/officeDocument/2006/relationships/image" Target="../media/image228.png"/><Relationship Id="rId160" Type="http://schemas.openxmlformats.org/officeDocument/2006/relationships/customXml" Target="../ink/ink250.xml"/><Relationship Id="rId216" Type="http://schemas.openxmlformats.org/officeDocument/2006/relationships/customXml" Target="../ink/ink278.xml"/><Relationship Id="rId423" Type="http://schemas.openxmlformats.org/officeDocument/2006/relationships/image" Target="../media/image392.png"/><Relationship Id="rId258" Type="http://schemas.openxmlformats.org/officeDocument/2006/relationships/customXml" Target="../ink/ink299.xml"/><Relationship Id="rId465" Type="http://schemas.openxmlformats.org/officeDocument/2006/relationships/image" Target="../media/image413.png"/><Relationship Id="rId22" Type="http://schemas.openxmlformats.org/officeDocument/2006/relationships/customXml" Target="../ink/ink181.xml"/><Relationship Id="rId64" Type="http://schemas.openxmlformats.org/officeDocument/2006/relationships/customXml" Target="../ink/ink202.xml"/><Relationship Id="rId118" Type="http://schemas.openxmlformats.org/officeDocument/2006/relationships/customXml" Target="../ink/ink229.xml"/><Relationship Id="rId325" Type="http://schemas.openxmlformats.org/officeDocument/2006/relationships/image" Target="../media/image343.png"/><Relationship Id="rId367" Type="http://schemas.openxmlformats.org/officeDocument/2006/relationships/image" Target="../media/image364.png"/><Relationship Id="rId171" Type="http://schemas.openxmlformats.org/officeDocument/2006/relationships/image" Target="../media/image266.png"/><Relationship Id="rId227" Type="http://schemas.openxmlformats.org/officeDocument/2006/relationships/image" Target="../media/image294.png"/><Relationship Id="rId269" Type="http://schemas.openxmlformats.org/officeDocument/2006/relationships/image" Target="../media/image315.png"/><Relationship Id="rId434" Type="http://schemas.openxmlformats.org/officeDocument/2006/relationships/customXml" Target="../ink/ink387.xml"/><Relationship Id="rId33" Type="http://schemas.openxmlformats.org/officeDocument/2006/relationships/image" Target="../media/image197.png"/><Relationship Id="rId129" Type="http://schemas.openxmlformats.org/officeDocument/2006/relationships/image" Target="../media/image245.png"/><Relationship Id="rId280" Type="http://schemas.openxmlformats.org/officeDocument/2006/relationships/customXml" Target="../ink/ink310.xml"/><Relationship Id="rId336" Type="http://schemas.openxmlformats.org/officeDocument/2006/relationships/customXml" Target="../ink/ink338.xml"/><Relationship Id="rId75" Type="http://schemas.openxmlformats.org/officeDocument/2006/relationships/image" Target="../media/image218.png"/><Relationship Id="rId140" Type="http://schemas.openxmlformats.org/officeDocument/2006/relationships/customXml" Target="../ink/ink240.xml"/><Relationship Id="rId182" Type="http://schemas.openxmlformats.org/officeDocument/2006/relationships/customXml" Target="../ink/ink261.xml"/><Relationship Id="rId378" Type="http://schemas.openxmlformats.org/officeDocument/2006/relationships/customXml" Target="../ink/ink359.xml"/><Relationship Id="rId403" Type="http://schemas.openxmlformats.org/officeDocument/2006/relationships/image" Target="../media/image382.png"/><Relationship Id="rId6" Type="http://schemas.openxmlformats.org/officeDocument/2006/relationships/customXml" Target="../ink/ink173.xml"/><Relationship Id="rId238" Type="http://schemas.openxmlformats.org/officeDocument/2006/relationships/customXml" Target="../ink/ink289.xml"/><Relationship Id="rId445" Type="http://schemas.openxmlformats.org/officeDocument/2006/relationships/image" Target="../media/image403.png"/><Relationship Id="rId291" Type="http://schemas.openxmlformats.org/officeDocument/2006/relationships/image" Target="../media/image326.png"/><Relationship Id="rId305" Type="http://schemas.openxmlformats.org/officeDocument/2006/relationships/image" Target="../media/image333.png"/><Relationship Id="rId347" Type="http://schemas.openxmlformats.org/officeDocument/2006/relationships/image" Target="../media/image354.png"/><Relationship Id="rId44" Type="http://schemas.openxmlformats.org/officeDocument/2006/relationships/customXml" Target="../ink/ink192.xml"/><Relationship Id="rId86" Type="http://schemas.openxmlformats.org/officeDocument/2006/relationships/customXml" Target="../ink/ink213.xml"/><Relationship Id="rId151" Type="http://schemas.openxmlformats.org/officeDocument/2006/relationships/image" Target="../media/image256.png"/><Relationship Id="rId389" Type="http://schemas.openxmlformats.org/officeDocument/2006/relationships/image" Target="../media/image375.png"/><Relationship Id="rId193" Type="http://schemas.openxmlformats.org/officeDocument/2006/relationships/image" Target="../media/image277.png"/><Relationship Id="rId207" Type="http://schemas.openxmlformats.org/officeDocument/2006/relationships/image" Target="../media/image284.png"/><Relationship Id="rId249" Type="http://schemas.openxmlformats.org/officeDocument/2006/relationships/image" Target="../media/image305.png"/><Relationship Id="rId414" Type="http://schemas.openxmlformats.org/officeDocument/2006/relationships/customXml" Target="../ink/ink377.xml"/><Relationship Id="rId456" Type="http://schemas.openxmlformats.org/officeDocument/2006/relationships/customXml" Target="../ink/ink398.xml"/><Relationship Id="rId13" Type="http://schemas.openxmlformats.org/officeDocument/2006/relationships/image" Target="../media/image187.png"/><Relationship Id="rId109" Type="http://schemas.openxmlformats.org/officeDocument/2006/relationships/image" Target="../media/image235.png"/><Relationship Id="rId260" Type="http://schemas.openxmlformats.org/officeDocument/2006/relationships/customXml" Target="../ink/ink300.xml"/><Relationship Id="rId316" Type="http://schemas.openxmlformats.org/officeDocument/2006/relationships/customXml" Target="../ink/ink328.xml"/><Relationship Id="rId55" Type="http://schemas.openxmlformats.org/officeDocument/2006/relationships/image" Target="../media/image208.png"/><Relationship Id="rId97" Type="http://schemas.openxmlformats.org/officeDocument/2006/relationships/image" Target="../media/image229.png"/><Relationship Id="rId120" Type="http://schemas.openxmlformats.org/officeDocument/2006/relationships/customXml" Target="../ink/ink230.xml"/><Relationship Id="rId358" Type="http://schemas.openxmlformats.org/officeDocument/2006/relationships/customXml" Target="../ink/ink349.xml"/><Relationship Id="rId162" Type="http://schemas.openxmlformats.org/officeDocument/2006/relationships/customXml" Target="../ink/ink251.xml"/><Relationship Id="rId218" Type="http://schemas.openxmlformats.org/officeDocument/2006/relationships/customXml" Target="../ink/ink279.xml"/><Relationship Id="rId425" Type="http://schemas.openxmlformats.org/officeDocument/2006/relationships/image" Target="../media/image393.png"/><Relationship Id="rId467" Type="http://schemas.openxmlformats.org/officeDocument/2006/relationships/image" Target="../media/image414.png"/><Relationship Id="rId271" Type="http://schemas.openxmlformats.org/officeDocument/2006/relationships/image" Target="../media/image316.png"/><Relationship Id="rId24" Type="http://schemas.openxmlformats.org/officeDocument/2006/relationships/customXml" Target="../ink/ink182.xml"/><Relationship Id="rId66" Type="http://schemas.openxmlformats.org/officeDocument/2006/relationships/customXml" Target="../ink/ink203.xml"/><Relationship Id="rId131" Type="http://schemas.openxmlformats.org/officeDocument/2006/relationships/image" Target="../media/image246.png"/><Relationship Id="rId327" Type="http://schemas.openxmlformats.org/officeDocument/2006/relationships/image" Target="../media/image344.png"/><Relationship Id="rId369" Type="http://schemas.openxmlformats.org/officeDocument/2006/relationships/image" Target="../media/image365.png"/><Relationship Id="rId173" Type="http://schemas.openxmlformats.org/officeDocument/2006/relationships/image" Target="../media/image267.png"/><Relationship Id="rId229" Type="http://schemas.openxmlformats.org/officeDocument/2006/relationships/image" Target="../media/image295.png"/><Relationship Id="rId380" Type="http://schemas.openxmlformats.org/officeDocument/2006/relationships/customXml" Target="../ink/ink360.xml"/><Relationship Id="rId436" Type="http://schemas.openxmlformats.org/officeDocument/2006/relationships/customXml" Target="../ink/ink388.xml"/><Relationship Id="rId240" Type="http://schemas.openxmlformats.org/officeDocument/2006/relationships/customXml" Target="../ink/ink290.xml"/><Relationship Id="rId35" Type="http://schemas.openxmlformats.org/officeDocument/2006/relationships/image" Target="../media/image198.png"/><Relationship Id="rId77" Type="http://schemas.openxmlformats.org/officeDocument/2006/relationships/image" Target="../media/image219.png"/><Relationship Id="rId100" Type="http://schemas.openxmlformats.org/officeDocument/2006/relationships/customXml" Target="../ink/ink220.xml"/><Relationship Id="rId282" Type="http://schemas.openxmlformats.org/officeDocument/2006/relationships/customXml" Target="../ink/ink311.xml"/><Relationship Id="rId338" Type="http://schemas.openxmlformats.org/officeDocument/2006/relationships/customXml" Target="../ink/ink339.xml"/><Relationship Id="rId8" Type="http://schemas.openxmlformats.org/officeDocument/2006/relationships/customXml" Target="../ink/ink174.xml"/><Relationship Id="rId142" Type="http://schemas.openxmlformats.org/officeDocument/2006/relationships/customXml" Target="../ink/ink241.xml"/><Relationship Id="rId184" Type="http://schemas.openxmlformats.org/officeDocument/2006/relationships/customXml" Target="../ink/ink262.xml"/><Relationship Id="rId391" Type="http://schemas.openxmlformats.org/officeDocument/2006/relationships/image" Target="../media/image376.png"/><Relationship Id="rId405" Type="http://schemas.openxmlformats.org/officeDocument/2006/relationships/image" Target="../media/image383.png"/><Relationship Id="rId447" Type="http://schemas.openxmlformats.org/officeDocument/2006/relationships/image" Target="../media/image404.png"/><Relationship Id="rId251" Type="http://schemas.openxmlformats.org/officeDocument/2006/relationships/image" Target="../media/image306.png"/><Relationship Id="rId46" Type="http://schemas.openxmlformats.org/officeDocument/2006/relationships/customXml" Target="../ink/ink193.xml"/><Relationship Id="rId293" Type="http://schemas.openxmlformats.org/officeDocument/2006/relationships/image" Target="../media/image327.png"/><Relationship Id="rId307" Type="http://schemas.openxmlformats.org/officeDocument/2006/relationships/image" Target="../media/image334.png"/><Relationship Id="rId349" Type="http://schemas.openxmlformats.org/officeDocument/2006/relationships/image" Target="../media/image355.png"/><Relationship Id="rId88" Type="http://schemas.openxmlformats.org/officeDocument/2006/relationships/customXml" Target="../ink/ink214.xml"/><Relationship Id="rId111" Type="http://schemas.openxmlformats.org/officeDocument/2006/relationships/image" Target="../media/image236.png"/><Relationship Id="rId153" Type="http://schemas.openxmlformats.org/officeDocument/2006/relationships/image" Target="../media/image257.png"/><Relationship Id="rId195" Type="http://schemas.openxmlformats.org/officeDocument/2006/relationships/image" Target="../media/image278.png"/><Relationship Id="rId209" Type="http://schemas.openxmlformats.org/officeDocument/2006/relationships/image" Target="../media/image285.png"/><Relationship Id="rId360" Type="http://schemas.openxmlformats.org/officeDocument/2006/relationships/customXml" Target="../ink/ink350.xml"/><Relationship Id="rId416" Type="http://schemas.openxmlformats.org/officeDocument/2006/relationships/customXml" Target="../ink/ink378.xml"/><Relationship Id="rId220" Type="http://schemas.openxmlformats.org/officeDocument/2006/relationships/customXml" Target="../ink/ink280.xml"/><Relationship Id="rId458" Type="http://schemas.openxmlformats.org/officeDocument/2006/relationships/customXml" Target="../ink/ink399.xml"/><Relationship Id="rId15" Type="http://schemas.openxmlformats.org/officeDocument/2006/relationships/image" Target="../media/image188.png"/><Relationship Id="rId57" Type="http://schemas.openxmlformats.org/officeDocument/2006/relationships/image" Target="../media/image209.png"/><Relationship Id="rId262" Type="http://schemas.openxmlformats.org/officeDocument/2006/relationships/customXml" Target="../ink/ink301.xml"/><Relationship Id="rId318" Type="http://schemas.openxmlformats.org/officeDocument/2006/relationships/customXml" Target="../ink/ink329.xml"/><Relationship Id="rId99" Type="http://schemas.openxmlformats.org/officeDocument/2006/relationships/image" Target="../media/image230.png"/><Relationship Id="rId122" Type="http://schemas.openxmlformats.org/officeDocument/2006/relationships/customXml" Target="../ink/ink231.xml"/><Relationship Id="rId164" Type="http://schemas.openxmlformats.org/officeDocument/2006/relationships/customXml" Target="../ink/ink252.xml"/><Relationship Id="rId371" Type="http://schemas.openxmlformats.org/officeDocument/2006/relationships/image" Target="../media/image366.png"/><Relationship Id="rId427" Type="http://schemas.openxmlformats.org/officeDocument/2006/relationships/image" Target="../media/image394.png"/><Relationship Id="rId469" Type="http://schemas.openxmlformats.org/officeDocument/2006/relationships/image" Target="../media/image415.png"/><Relationship Id="rId26" Type="http://schemas.openxmlformats.org/officeDocument/2006/relationships/customXml" Target="../ink/ink183.xml"/><Relationship Id="rId231" Type="http://schemas.openxmlformats.org/officeDocument/2006/relationships/image" Target="../media/image296.png"/><Relationship Id="rId273" Type="http://schemas.openxmlformats.org/officeDocument/2006/relationships/image" Target="../media/image317.png"/><Relationship Id="rId329" Type="http://schemas.openxmlformats.org/officeDocument/2006/relationships/image" Target="../media/image345.png"/><Relationship Id="rId68" Type="http://schemas.openxmlformats.org/officeDocument/2006/relationships/customXml" Target="../ink/ink204.xml"/><Relationship Id="rId133" Type="http://schemas.openxmlformats.org/officeDocument/2006/relationships/image" Target="../media/image247.png"/><Relationship Id="rId175" Type="http://schemas.openxmlformats.org/officeDocument/2006/relationships/image" Target="../media/image268.png"/><Relationship Id="rId340" Type="http://schemas.openxmlformats.org/officeDocument/2006/relationships/customXml" Target="../ink/ink340.xml"/><Relationship Id="rId200" Type="http://schemas.openxmlformats.org/officeDocument/2006/relationships/customXml" Target="../ink/ink270.xml"/><Relationship Id="rId382" Type="http://schemas.openxmlformats.org/officeDocument/2006/relationships/customXml" Target="../ink/ink361.xml"/><Relationship Id="rId438" Type="http://schemas.openxmlformats.org/officeDocument/2006/relationships/customXml" Target="../ink/ink389.xml"/><Relationship Id="rId242" Type="http://schemas.openxmlformats.org/officeDocument/2006/relationships/customXml" Target="../ink/ink291.xml"/><Relationship Id="rId284" Type="http://schemas.openxmlformats.org/officeDocument/2006/relationships/customXml" Target="../ink/ink312.xml"/><Relationship Id="rId37" Type="http://schemas.openxmlformats.org/officeDocument/2006/relationships/image" Target="../media/image199.png"/><Relationship Id="rId79" Type="http://schemas.openxmlformats.org/officeDocument/2006/relationships/image" Target="../media/image220.png"/><Relationship Id="rId102" Type="http://schemas.openxmlformats.org/officeDocument/2006/relationships/customXml" Target="../ink/ink221.xml"/><Relationship Id="rId144" Type="http://schemas.openxmlformats.org/officeDocument/2006/relationships/customXml" Target="../ink/ink242.xml"/><Relationship Id="rId90" Type="http://schemas.openxmlformats.org/officeDocument/2006/relationships/customXml" Target="../ink/ink215.xml"/><Relationship Id="rId186" Type="http://schemas.openxmlformats.org/officeDocument/2006/relationships/customXml" Target="../ink/ink263.xml"/><Relationship Id="rId351" Type="http://schemas.openxmlformats.org/officeDocument/2006/relationships/image" Target="../media/image356.png"/><Relationship Id="rId393" Type="http://schemas.openxmlformats.org/officeDocument/2006/relationships/image" Target="../media/image377.png"/><Relationship Id="rId407" Type="http://schemas.openxmlformats.org/officeDocument/2006/relationships/image" Target="../media/image384.png"/><Relationship Id="rId449" Type="http://schemas.openxmlformats.org/officeDocument/2006/relationships/image" Target="../media/image405.png"/><Relationship Id="rId211" Type="http://schemas.openxmlformats.org/officeDocument/2006/relationships/image" Target="../media/image286.png"/><Relationship Id="rId253" Type="http://schemas.openxmlformats.org/officeDocument/2006/relationships/image" Target="../media/image307.png"/><Relationship Id="rId295" Type="http://schemas.openxmlformats.org/officeDocument/2006/relationships/image" Target="../media/image328.png"/><Relationship Id="rId309" Type="http://schemas.openxmlformats.org/officeDocument/2006/relationships/image" Target="../media/image335.png"/><Relationship Id="rId460" Type="http://schemas.openxmlformats.org/officeDocument/2006/relationships/customXml" Target="../ink/ink400.xml"/><Relationship Id="rId48" Type="http://schemas.openxmlformats.org/officeDocument/2006/relationships/customXml" Target="../ink/ink194.xml"/><Relationship Id="rId113" Type="http://schemas.openxmlformats.org/officeDocument/2006/relationships/image" Target="../media/image237.png"/><Relationship Id="rId320" Type="http://schemas.openxmlformats.org/officeDocument/2006/relationships/customXml" Target="../ink/ink330.xml"/><Relationship Id="rId155" Type="http://schemas.openxmlformats.org/officeDocument/2006/relationships/image" Target="../media/image258.png"/><Relationship Id="rId197" Type="http://schemas.openxmlformats.org/officeDocument/2006/relationships/image" Target="../media/image279.png"/><Relationship Id="rId362" Type="http://schemas.openxmlformats.org/officeDocument/2006/relationships/customXml" Target="../ink/ink351.xml"/><Relationship Id="rId418" Type="http://schemas.openxmlformats.org/officeDocument/2006/relationships/customXml" Target="../ink/ink379.xml"/><Relationship Id="rId222" Type="http://schemas.openxmlformats.org/officeDocument/2006/relationships/customXml" Target="../ink/ink281.xml"/><Relationship Id="rId264" Type="http://schemas.openxmlformats.org/officeDocument/2006/relationships/customXml" Target="../ink/ink302.xml"/><Relationship Id="rId471" Type="http://schemas.openxmlformats.org/officeDocument/2006/relationships/image" Target="../media/image416.png"/><Relationship Id="rId17" Type="http://schemas.openxmlformats.org/officeDocument/2006/relationships/image" Target="../media/image189.png"/><Relationship Id="rId59" Type="http://schemas.openxmlformats.org/officeDocument/2006/relationships/image" Target="../media/image210.png"/><Relationship Id="rId124" Type="http://schemas.openxmlformats.org/officeDocument/2006/relationships/customXml" Target="../ink/ink232.xml"/><Relationship Id="rId70" Type="http://schemas.openxmlformats.org/officeDocument/2006/relationships/customXml" Target="../ink/ink205.xml"/><Relationship Id="rId166" Type="http://schemas.openxmlformats.org/officeDocument/2006/relationships/customXml" Target="../ink/ink253.xml"/><Relationship Id="rId331" Type="http://schemas.openxmlformats.org/officeDocument/2006/relationships/image" Target="../media/image346.png"/><Relationship Id="rId373" Type="http://schemas.openxmlformats.org/officeDocument/2006/relationships/image" Target="../media/image367.png"/><Relationship Id="rId429" Type="http://schemas.openxmlformats.org/officeDocument/2006/relationships/image" Target="../media/image395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97.png"/><Relationship Id="rId440" Type="http://schemas.openxmlformats.org/officeDocument/2006/relationships/customXml" Target="../ink/ink390.xml"/><Relationship Id="rId28" Type="http://schemas.openxmlformats.org/officeDocument/2006/relationships/customXml" Target="../ink/ink184.xml"/><Relationship Id="rId275" Type="http://schemas.openxmlformats.org/officeDocument/2006/relationships/image" Target="../media/image318.png"/><Relationship Id="rId300" Type="http://schemas.openxmlformats.org/officeDocument/2006/relationships/customXml" Target="../ink/ink320.xml"/><Relationship Id="rId81" Type="http://schemas.openxmlformats.org/officeDocument/2006/relationships/image" Target="../media/image221.png"/><Relationship Id="rId135" Type="http://schemas.openxmlformats.org/officeDocument/2006/relationships/image" Target="../media/image248.png"/><Relationship Id="rId177" Type="http://schemas.openxmlformats.org/officeDocument/2006/relationships/image" Target="../media/image269.png"/><Relationship Id="rId342" Type="http://schemas.openxmlformats.org/officeDocument/2006/relationships/customXml" Target="../ink/ink341.xml"/><Relationship Id="rId384" Type="http://schemas.openxmlformats.org/officeDocument/2006/relationships/customXml" Target="../ink/ink362.xml"/><Relationship Id="rId202" Type="http://schemas.openxmlformats.org/officeDocument/2006/relationships/customXml" Target="../ink/ink271.xml"/><Relationship Id="rId244" Type="http://schemas.openxmlformats.org/officeDocument/2006/relationships/customXml" Target="../ink/ink292.xml"/><Relationship Id="rId39" Type="http://schemas.openxmlformats.org/officeDocument/2006/relationships/image" Target="../media/image200.png"/><Relationship Id="rId286" Type="http://schemas.openxmlformats.org/officeDocument/2006/relationships/customXml" Target="../ink/ink313.xml"/><Relationship Id="rId451" Type="http://schemas.openxmlformats.org/officeDocument/2006/relationships/image" Target="../media/image406.png"/><Relationship Id="rId50" Type="http://schemas.openxmlformats.org/officeDocument/2006/relationships/customXml" Target="../ink/ink195.xml"/><Relationship Id="rId104" Type="http://schemas.openxmlformats.org/officeDocument/2006/relationships/customXml" Target="../ink/ink222.xml"/><Relationship Id="rId146" Type="http://schemas.openxmlformats.org/officeDocument/2006/relationships/customXml" Target="../ink/ink243.xml"/><Relationship Id="rId188" Type="http://schemas.openxmlformats.org/officeDocument/2006/relationships/customXml" Target="../ink/ink264.xml"/><Relationship Id="rId311" Type="http://schemas.openxmlformats.org/officeDocument/2006/relationships/image" Target="../media/image336.png"/><Relationship Id="rId353" Type="http://schemas.openxmlformats.org/officeDocument/2006/relationships/image" Target="../media/image357.png"/><Relationship Id="rId395" Type="http://schemas.openxmlformats.org/officeDocument/2006/relationships/image" Target="../media/image378.png"/><Relationship Id="rId409" Type="http://schemas.openxmlformats.org/officeDocument/2006/relationships/image" Target="../media/image385.png"/><Relationship Id="rId92" Type="http://schemas.openxmlformats.org/officeDocument/2006/relationships/customXml" Target="../ink/ink216.xml"/><Relationship Id="rId213" Type="http://schemas.openxmlformats.org/officeDocument/2006/relationships/image" Target="../media/image287.png"/><Relationship Id="rId420" Type="http://schemas.openxmlformats.org/officeDocument/2006/relationships/customXml" Target="../ink/ink380.xml"/><Relationship Id="rId255" Type="http://schemas.openxmlformats.org/officeDocument/2006/relationships/image" Target="../media/image308.png"/><Relationship Id="rId297" Type="http://schemas.openxmlformats.org/officeDocument/2006/relationships/image" Target="../media/image329.png"/><Relationship Id="rId462" Type="http://schemas.openxmlformats.org/officeDocument/2006/relationships/customXml" Target="../ink/ink401.xml"/><Relationship Id="rId115" Type="http://schemas.openxmlformats.org/officeDocument/2006/relationships/image" Target="../media/image238.png"/><Relationship Id="rId157" Type="http://schemas.openxmlformats.org/officeDocument/2006/relationships/image" Target="../media/image259.png"/><Relationship Id="rId322" Type="http://schemas.openxmlformats.org/officeDocument/2006/relationships/customXml" Target="../ink/ink331.xml"/><Relationship Id="rId364" Type="http://schemas.openxmlformats.org/officeDocument/2006/relationships/customXml" Target="../ink/ink352.xml"/><Relationship Id="rId61" Type="http://schemas.openxmlformats.org/officeDocument/2006/relationships/image" Target="../media/image211.png"/><Relationship Id="rId199" Type="http://schemas.openxmlformats.org/officeDocument/2006/relationships/image" Target="../media/image280.png"/><Relationship Id="rId19" Type="http://schemas.openxmlformats.org/officeDocument/2006/relationships/image" Target="../media/image190.png"/><Relationship Id="rId224" Type="http://schemas.openxmlformats.org/officeDocument/2006/relationships/customXml" Target="../ink/ink282.xml"/><Relationship Id="rId266" Type="http://schemas.openxmlformats.org/officeDocument/2006/relationships/customXml" Target="../ink/ink303.xml"/><Relationship Id="rId431" Type="http://schemas.openxmlformats.org/officeDocument/2006/relationships/image" Target="../media/image396.png"/><Relationship Id="rId473" Type="http://schemas.openxmlformats.org/officeDocument/2006/relationships/image" Target="../media/image41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75.png"/><Relationship Id="rId21" Type="http://schemas.openxmlformats.org/officeDocument/2006/relationships/image" Target="../media/image427.png"/><Relationship Id="rId324" Type="http://schemas.openxmlformats.org/officeDocument/2006/relationships/customXml" Target="../ink/ink567.xml"/><Relationship Id="rId531" Type="http://schemas.openxmlformats.org/officeDocument/2006/relationships/image" Target="../media/image682.png"/><Relationship Id="rId629" Type="http://schemas.openxmlformats.org/officeDocument/2006/relationships/image" Target="../media/image731.png"/><Relationship Id="rId170" Type="http://schemas.openxmlformats.org/officeDocument/2006/relationships/customXml" Target="../ink/ink490.xml"/><Relationship Id="rId268" Type="http://schemas.openxmlformats.org/officeDocument/2006/relationships/customXml" Target="../ink/ink539.xml"/><Relationship Id="rId475" Type="http://schemas.openxmlformats.org/officeDocument/2006/relationships/image" Target="../media/image654.png"/><Relationship Id="rId32" Type="http://schemas.openxmlformats.org/officeDocument/2006/relationships/customXml" Target="../ink/ink421.xml"/><Relationship Id="rId128" Type="http://schemas.openxmlformats.org/officeDocument/2006/relationships/customXml" Target="../ink/ink469.xml"/><Relationship Id="rId335" Type="http://schemas.openxmlformats.org/officeDocument/2006/relationships/image" Target="../media/image584.png"/><Relationship Id="rId542" Type="http://schemas.openxmlformats.org/officeDocument/2006/relationships/customXml" Target="../ink/ink676.xml"/><Relationship Id="rId181" Type="http://schemas.openxmlformats.org/officeDocument/2006/relationships/image" Target="../media/image507.png"/><Relationship Id="rId402" Type="http://schemas.openxmlformats.org/officeDocument/2006/relationships/customXml" Target="../ink/ink606.xml"/><Relationship Id="rId279" Type="http://schemas.openxmlformats.org/officeDocument/2006/relationships/image" Target="../media/image556.png"/><Relationship Id="rId486" Type="http://schemas.openxmlformats.org/officeDocument/2006/relationships/customXml" Target="../ink/ink648.xml"/><Relationship Id="rId43" Type="http://schemas.openxmlformats.org/officeDocument/2006/relationships/image" Target="../media/image438.png"/><Relationship Id="rId139" Type="http://schemas.openxmlformats.org/officeDocument/2006/relationships/image" Target="../media/image486.png"/><Relationship Id="rId346" Type="http://schemas.openxmlformats.org/officeDocument/2006/relationships/customXml" Target="../ink/ink578.xml"/><Relationship Id="rId553" Type="http://schemas.openxmlformats.org/officeDocument/2006/relationships/image" Target="../media/image693.png"/><Relationship Id="rId192" Type="http://schemas.openxmlformats.org/officeDocument/2006/relationships/customXml" Target="../ink/ink501.xml"/><Relationship Id="rId206" Type="http://schemas.openxmlformats.org/officeDocument/2006/relationships/customXml" Target="../ink/ink508.xml"/><Relationship Id="rId413" Type="http://schemas.openxmlformats.org/officeDocument/2006/relationships/image" Target="../media/image623.png"/><Relationship Id="rId497" Type="http://schemas.openxmlformats.org/officeDocument/2006/relationships/image" Target="../media/image665.png"/><Relationship Id="rId620" Type="http://schemas.openxmlformats.org/officeDocument/2006/relationships/customXml" Target="../ink/ink715.xml"/><Relationship Id="rId357" Type="http://schemas.openxmlformats.org/officeDocument/2006/relationships/image" Target="../media/image595.png"/><Relationship Id="rId54" Type="http://schemas.openxmlformats.org/officeDocument/2006/relationships/customXml" Target="../ink/ink432.xml"/><Relationship Id="rId217" Type="http://schemas.openxmlformats.org/officeDocument/2006/relationships/image" Target="../media/image525.png"/><Relationship Id="rId564" Type="http://schemas.openxmlformats.org/officeDocument/2006/relationships/customXml" Target="../ink/ink687.xml"/><Relationship Id="rId424" Type="http://schemas.openxmlformats.org/officeDocument/2006/relationships/customXml" Target="../ink/ink617.xml"/><Relationship Id="rId631" Type="http://schemas.openxmlformats.org/officeDocument/2006/relationships/image" Target="../media/image732.png"/><Relationship Id="rId270" Type="http://schemas.openxmlformats.org/officeDocument/2006/relationships/customXml" Target="../ink/ink540.xml"/><Relationship Id="rId65" Type="http://schemas.openxmlformats.org/officeDocument/2006/relationships/image" Target="../media/image449.png"/><Relationship Id="rId130" Type="http://schemas.openxmlformats.org/officeDocument/2006/relationships/customXml" Target="../ink/ink470.xml"/><Relationship Id="rId368" Type="http://schemas.openxmlformats.org/officeDocument/2006/relationships/customXml" Target="../ink/ink589.xml"/><Relationship Id="rId575" Type="http://schemas.openxmlformats.org/officeDocument/2006/relationships/image" Target="../media/image704.png"/><Relationship Id="rId228" Type="http://schemas.openxmlformats.org/officeDocument/2006/relationships/customXml" Target="../ink/ink519.xml"/><Relationship Id="rId435" Type="http://schemas.openxmlformats.org/officeDocument/2006/relationships/image" Target="../media/image634.png"/><Relationship Id="rId642" Type="http://schemas.openxmlformats.org/officeDocument/2006/relationships/customXml" Target="../ink/ink726.xml"/><Relationship Id="rId281" Type="http://schemas.openxmlformats.org/officeDocument/2006/relationships/image" Target="../media/image557.png"/><Relationship Id="rId502" Type="http://schemas.openxmlformats.org/officeDocument/2006/relationships/customXml" Target="../ink/ink656.xml"/><Relationship Id="rId76" Type="http://schemas.openxmlformats.org/officeDocument/2006/relationships/customXml" Target="../ink/ink443.xml"/><Relationship Id="rId141" Type="http://schemas.openxmlformats.org/officeDocument/2006/relationships/image" Target="../media/image487.png"/><Relationship Id="rId379" Type="http://schemas.openxmlformats.org/officeDocument/2006/relationships/image" Target="../media/image606.png"/><Relationship Id="rId586" Type="http://schemas.openxmlformats.org/officeDocument/2006/relationships/customXml" Target="../ink/ink698.xml"/><Relationship Id="rId7" Type="http://schemas.openxmlformats.org/officeDocument/2006/relationships/image" Target="../media/image420.png"/><Relationship Id="rId239" Type="http://schemas.openxmlformats.org/officeDocument/2006/relationships/image" Target="../media/image536.png"/><Relationship Id="rId446" Type="http://schemas.openxmlformats.org/officeDocument/2006/relationships/customXml" Target="../ink/ink628.xml"/><Relationship Id="rId653" Type="http://schemas.openxmlformats.org/officeDocument/2006/relationships/image" Target="../media/image743.png"/><Relationship Id="rId292" Type="http://schemas.openxmlformats.org/officeDocument/2006/relationships/customXml" Target="../ink/ink551.xml"/><Relationship Id="rId306" Type="http://schemas.openxmlformats.org/officeDocument/2006/relationships/customXml" Target="../ink/ink558.xml"/><Relationship Id="rId87" Type="http://schemas.openxmlformats.org/officeDocument/2006/relationships/image" Target="../media/image460.png"/><Relationship Id="rId513" Type="http://schemas.openxmlformats.org/officeDocument/2006/relationships/image" Target="../media/image673.png"/><Relationship Id="rId597" Type="http://schemas.openxmlformats.org/officeDocument/2006/relationships/image" Target="../media/image715.png"/><Relationship Id="rId152" Type="http://schemas.openxmlformats.org/officeDocument/2006/relationships/customXml" Target="../ink/ink481.xml"/><Relationship Id="rId457" Type="http://schemas.openxmlformats.org/officeDocument/2006/relationships/image" Target="../media/image645.png"/><Relationship Id="rId14" Type="http://schemas.openxmlformats.org/officeDocument/2006/relationships/customXml" Target="../ink/ink412.xml"/><Relationship Id="rId317" Type="http://schemas.openxmlformats.org/officeDocument/2006/relationships/image" Target="../media/image575.png"/><Relationship Id="rId524" Type="http://schemas.openxmlformats.org/officeDocument/2006/relationships/customXml" Target="../ink/ink667.xml"/><Relationship Id="rId98" Type="http://schemas.openxmlformats.org/officeDocument/2006/relationships/customXml" Target="../ink/ink454.xml"/><Relationship Id="rId163" Type="http://schemas.openxmlformats.org/officeDocument/2006/relationships/image" Target="../media/image498.png"/><Relationship Id="rId370" Type="http://schemas.openxmlformats.org/officeDocument/2006/relationships/customXml" Target="../ink/ink590.xml"/><Relationship Id="rId230" Type="http://schemas.openxmlformats.org/officeDocument/2006/relationships/customXml" Target="../ink/ink520.xml"/><Relationship Id="rId468" Type="http://schemas.openxmlformats.org/officeDocument/2006/relationships/customXml" Target="../ink/ink639.xml"/><Relationship Id="rId25" Type="http://schemas.openxmlformats.org/officeDocument/2006/relationships/image" Target="../media/image429.png"/><Relationship Id="rId328" Type="http://schemas.openxmlformats.org/officeDocument/2006/relationships/customXml" Target="../ink/ink569.xml"/><Relationship Id="rId535" Type="http://schemas.openxmlformats.org/officeDocument/2006/relationships/image" Target="../media/image684.png"/><Relationship Id="rId174" Type="http://schemas.openxmlformats.org/officeDocument/2006/relationships/customXml" Target="../ink/ink492.xml"/><Relationship Id="rId381" Type="http://schemas.openxmlformats.org/officeDocument/2006/relationships/image" Target="../media/image607.png"/><Relationship Id="rId602" Type="http://schemas.openxmlformats.org/officeDocument/2006/relationships/customXml" Target="../ink/ink706.xml"/><Relationship Id="rId241" Type="http://schemas.openxmlformats.org/officeDocument/2006/relationships/image" Target="../media/image537.png"/><Relationship Id="rId479" Type="http://schemas.openxmlformats.org/officeDocument/2006/relationships/image" Target="../media/image656.png"/><Relationship Id="rId36" Type="http://schemas.openxmlformats.org/officeDocument/2006/relationships/customXml" Target="../ink/ink423.xml"/><Relationship Id="rId339" Type="http://schemas.openxmlformats.org/officeDocument/2006/relationships/image" Target="../media/image586.png"/><Relationship Id="rId546" Type="http://schemas.openxmlformats.org/officeDocument/2006/relationships/customXml" Target="../ink/ink678.xml"/><Relationship Id="rId101" Type="http://schemas.openxmlformats.org/officeDocument/2006/relationships/image" Target="../media/image467.png"/><Relationship Id="rId185" Type="http://schemas.openxmlformats.org/officeDocument/2006/relationships/image" Target="../media/image509.png"/><Relationship Id="rId406" Type="http://schemas.openxmlformats.org/officeDocument/2006/relationships/customXml" Target="../ink/ink608.xml"/><Relationship Id="rId392" Type="http://schemas.openxmlformats.org/officeDocument/2006/relationships/customXml" Target="../ink/ink601.xml"/><Relationship Id="rId613" Type="http://schemas.openxmlformats.org/officeDocument/2006/relationships/image" Target="../media/image723.png"/><Relationship Id="rId252" Type="http://schemas.openxmlformats.org/officeDocument/2006/relationships/customXml" Target="../ink/ink531.xml"/><Relationship Id="rId47" Type="http://schemas.openxmlformats.org/officeDocument/2006/relationships/image" Target="../media/image440.png"/><Relationship Id="rId112" Type="http://schemas.openxmlformats.org/officeDocument/2006/relationships/customXml" Target="../ink/ink461.xml"/><Relationship Id="rId557" Type="http://schemas.openxmlformats.org/officeDocument/2006/relationships/image" Target="../media/image695.png"/><Relationship Id="rId196" Type="http://schemas.openxmlformats.org/officeDocument/2006/relationships/customXml" Target="../ink/ink503.xml"/><Relationship Id="rId417" Type="http://schemas.openxmlformats.org/officeDocument/2006/relationships/image" Target="../media/image625.png"/><Relationship Id="rId624" Type="http://schemas.openxmlformats.org/officeDocument/2006/relationships/customXml" Target="../ink/ink717.xml"/><Relationship Id="rId263" Type="http://schemas.openxmlformats.org/officeDocument/2006/relationships/image" Target="../media/image548.png"/><Relationship Id="rId470" Type="http://schemas.openxmlformats.org/officeDocument/2006/relationships/customXml" Target="../ink/ink640.xml"/><Relationship Id="rId58" Type="http://schemas.openxmlformats.org/officeDocument/2006/relationships/customXml" Target="../ink/ink434.xml"/><Relationship Id="rId123" Type="http://schemas.openxmlformats.org/officeDocument/2006/relationships/image" Target="../media/image478.png"/><Relationship Id="rId330" Type="http://schemas.openxmlformats.org/officeDocument/2006/relationships/customXml" Target="../ink/ink570.xml"/><Relationship Id="rId568" Type="http://schemas.openxmlformats.org/officeDocument/2006/relationships/customXml" Target="../ink/ink689.xml"/><Relationship Id="rId165" Type="http://schemas.openxmlformats.org/officeDocument/2006/relationships/image" Target="../media/image499.png"/><Relationship Id="rId372" Type="http://schemas.openxmlformats.org/officeDocument/2006/relationships/customXml" Target="../ink/ink591.xml"/><Relationship Id="rId428" Type="http://schemas.openxmlformats.org/officeDocument/2006/relationships/customXml" Target="../ink/ink619.xml"/><Relationship Id="rId635" Type="http://schemas.openxmlformats.org/officeDocument/2006/relationships/image" Target="../media/image734.png"/><Relationship Id="rId232" Type="http://schemas.openxmlformats.org/officeDocument/2006/relationships/customXml" Target="../ink/ink521.xml"/><Relationship Id="rId274" Type="http://schemas.openxmlformats.org/officeDocument/2006/relationships/customXml" Target="../ink/ink542.xml"/><Relationship Id="rId481" Type="http://schemas.openxmlformats.org/officeDocument/2006/relationships/image" Target="../media/image657.png"/><Relationship Id="rId27" Type="http://schemas.openxmlformats.org/officeDocument/2006/relationships/image" Target="../media/image430.png"/><Relationship Id="rId69" Type="http://schemas.openxmlformats.org/officeDocument/2006/relationships/image" Target="../media/image451.png"/><Relationship Id="rId134" Type="http://schemas.openxmlformats.org/officeDocument/2006/relationships/customXml" Target="../ink/ink472.xml"/><Relationship Id="rId537" Type="http://schemas.openxmlformats.org/officeDocument/2006/relationships/image" Target="../media/image685.png"/><Relationship Id="rId579" Type="http://schemas.openxmlformats.org/officeDocument/2006/relationships/image" Target="../media/image706.png"/><Relationship Id="rId80" Type="http://schemas.openxmlformats.org/officeDocument/2006/relationships/customXml" Target="../ink/ink445.xml"/><Relationship Id="rId176" Type="http://schemas.openxmlformats.org/officeDocument/2006/relationships/customXml" Target="../ink/ink493.xml"/><Relationship Id="rId341" Type="http://schemas.openxmlformats.org/officeDocument/2006/relationships/image" Target="../media/image587.png"/><Relationship Id="rId383" Type="http://schemas.openxmlformats.org/officeDocument/2006/relationships/image" Target="../media/image608.png"/><Relationship Id="rId439" Type="http://schemas.openxmlformats.org/officeDocument/2006/relationships/image" Target="../media/image636.png"/><Relationship Id="rId590" Type="http://schemas.openxmlformats.org/officeDocument/2006/relationships/customXml" Target="../ink/ink700.xml"/><Relationship Id="rId604" Type="http://schemas.openxmlformats.org/officeDocument/2006/relationships/customXml" Target="../ink/ink707.xml"/><Relationship Id="rId646" Type="http://schemas.openxmlformats.org/officeDocument/2006/relationships/customXml" Target="../ink/ink728.xml"/><Relationship Id="rId201" Type="http://schemas.openxmlformats.org/officeDocument/2006/relationships/image" Target="../media/image517.png"/><Relationship Id="rId243" Type="http://schemas.openxmlformats.org/officeDocument/2006/relationships/image" Target="../media/image538.png"/><Relationship Id="rId285" Type="http://schemas.openxmlformats.org/officeDocument/2006/relationships/image" Target="../media/image559.png"/><Relationship Id="rId450" Type="http://schemas.openxmlformats.org/officeDocument/2006/relationships/customXml" Target="../ink/ink630.xml"/><Relationship Id="rId506" Type="http://schemas.openxmlformats.org/officeDocument/2006/relationships/customXml" Target="../ink/ink658.xml"/><Relationship Id="rId38" Type="http://schemas.openxmlformats.org/officeDocument/2006/relationships/customXml" Target="../ink/ink424.xml"/><Relationship Id="rId103" Type="http://schemas.openxmlformats.org/officeDocument/2006/relationships/image" Target="../media/image468.png"/><Relationship Id="rId310" Type="http://schemas.openxmlformats.org/officeDocument/2006/relationships/customXml" Target="../ink/ink560.xml"/><Relationship Id="rId492" Type="http://schemas.openxmlformats.org/officeDocument/2006/relationships/customXml" Target="../ink/ink651.xml"/><Relationship Id="rId548" Type="http://schemas.openxmlformats.org/officeDocument/2006/relationships/customXml" Target="../ink/ink679.xml"/><Relationship Id="rId91" Type="http://schemas.openxmlformats.org/officeDocument/2006/relationships/image" Target="../media/image462.png"/><Relationship Id="rId145" Type="http://schemas.openxmlformats.org/officeDocument/2006/relationships/image" Target="../media/image489.png"/><Relationship Id="rId187" Type="http://schemas.openxmlformats.org/officeDocument/2006/relationships/image" Target="../media/image510.png"/><Relationship Id="rId352" Type="http://schemas.openxmlformats.org/officeDocument/2006/relationships/customXml" Target="../ink/ink581.xml"/><Relationship Id="rId394" Type="http://schemas.openxmlformats.org/officeDocument/2006/relationships/customXml" Target="../ink/ink602.xml"/><Relationship Id="rId408" Type="http://schemas.openxmlformats.org/officeDocument/2006/relationships/customXml" Target="../ink/ink609.xml"/><Relationship Id="rId615" Type="http://schemas.openxmlformats.org/officeDocument/2006/relationships/image" Target="../media/image724.png"/><Relationship Id="rId212" Type="http://schemas.openxmlformats.org/officeDocument/2006/relationships/customXml" Target="../ink/ink511.xml"/><Relationship Id="rId254" Type="http://schemas.openxmlformats.org/officeDocument/2006/relationships/customXml" Target="../ink/ink532.xml"/><Relationship Id="rId657" Type="http://schemas.openxmlformats.org/officeDocument/2006/relationships/image" Target="../media/image745.png"/><Relationship Id="rId49" Type="http://schemas.openxmlformats.org/officeDocument/2006/relationships/image" Target="../media/image441.png"/><Relationship Id="rId114" Type="http://schemas.openxmlformats.org/officeDocument/2006/relationships/customXml" Target="../ink/ink462.xml"/><Relationship Id="rId296" Type="http://schemas.openxmlformats.org/officeDocument/2006/relationships/customXml" Target="../ink/ink553.xml"/><Relationship Id="rId461" Type="http://schemas.openxmlformats.org/officeDocument/2006/relationships/image" Target="../media/image647.png"/><Relationship Id="rId517" Type="http://schemas.openxmlformats.org/officeDocument/2006/relationships/image" Target="../media/image675.png"/><Relationship Id="rId559" Type="http://schemas.openxmlformats.org/officeDocument/2006/relationships/image" Target="../media/image696.png"/><Relationship Id="rId60" Type="http://schemas.openxmlformats.org/officeDocument/2006/relationships/customXml" Target="../ink/ink435.xml"/><Relationship Id="rId156" Type="http://schemas.openxmlformats.org/officeDocument/2006/relationships/customXml" Target="../ink/ink483.xml"/><Relationship Id="rId198" Type="http://schemas.openxmlformats.org/officeDocument/2006/relationships/customXml" Target="../ink/ink504.xml"/><Relationship Id="rId321" Type="http://schemas.openxmlformats.org/officeDocument/2006/relationships/image" Target="../media/image577.png"/><Relationship Id="rId363" Type="http://schemas.openxmlformats.org/officeDocument/2006/relationships/image" Target="../media/image598.png"/><Relationship Id="rId419" Type="http://schemas.openxmlformats.org/officeDocument/2006/relationships/image" Target="../media/image626.png"/><Relationship Id="rId570" Type="http://schemas.openxmlformats.org/officeDocument/2006/relationships/customXml" Target="../ink/ink690.xml"/><Relationship Id="rId626" Type="http://schemas.openxmlformats.org/officeDocument/2006/relationships/customXml" Target="../ink/ink718.xml"/><Relationship Id="rId223" Type="http://schemas.openxmlformats.org/officeDocument/2006/relationships/image" Target="../media/image528.png"/><Relationship Id="rId430" Type="http://schemas.openxmlformats.org/officeDocument/2006/relationships/customXml" Target="../ink/ink620.xml"/><Relationship Id="rId18" Type="http://schemas.openxmlformats.org/officeDocument/2006/relationships/customXml" Target="../ink/ink414.xml"/><Relationship Id="rId265" Type="http://schemas.openxmlformats.org/officeDocument/2006/relationships/image" Target="../media/image549.png"/><Relationship Id="rId472" Type="http://schemas.openxmlformats.org/officeDocument/2006/relationships/customXml" Target="../ink/ink641.xml"/><Relationship Id="rId528" Type="http://schemas.openxmlformats.org/officeDocument/2006/relationships/customXml" Target="../ink/ink669.xml"/><Relationship Id="rId125" Type="http://schemas.openxmlformats.org/officeDocument/2006/relationships/image" Target="../media/image479.png"/><Relationship Id="rId167" Type="http://schemas.openxmlformats.org/officeDocument/2006/relationships/image" Target="../media/image500.png"/><Relationship Id="rId332" Type="http://schemas.openxmlformats.org/officeDocument/2006/relationships/customXml" Target="../ink/ink571.xml"/><Relationship Id="rId374" Type="http://schemas.openxmlformats.org/officeDocument/2006/relationships/customXml" Target="../ink/ink592.xml"/><Relationship Id="rId581" Type="http://schemas.openxmlformats.org/officeDocument/2006/relationships/image" Target="../media/image707.png"/><Relationship Id="rId71" Type="http://schemas.openxmlformats.org/officeDocument/2006/relationships/image" Target="../media/image452.png"/><Relationship Id="rId234" Type="http://schemas.openxmlformats.org/officeDocument/2006/relationships/customXml" Target="../ink/ink522.xml"/><Relationship Id="rId637" Type="http://schemas.openxmlformats.org/officeDocument/2006/relationships/image" Target="../media/image735.png"/><Relationship Id="rId2" Type="http://schemas.openxmlformats.org/officeDocument/2006/relationships/image" Target="../media/image18.jpeg"/><Relationship Id="rId29" Type="http://schemas.openxmlformats.org/officeDocument/2006/relationships/image" Target="../media/image431.png"/><Relationship Id="rId276" Type="http://schemas.openxmlformats.org/officeDocument/2006/relationships/customXml" Target="../ink/ink543.xml"/><Relationship Id="rId441" Type="http://schemas.openxmlformats.org/officeDocument/2006/relationships/image" Target="../media/image637.png"/><Relationship Id="rId483" Type="http://schemas.openxmlformats.org/officeDocument/2006/relationships/image" Target="../media/image658.png"/><Relationship Id="rId539" Type="http://schemas.openxmlformats.org/officeDocument/2006/relationships/image" Target="../media/image686.png"/><Relationship Id="rId40" Type="http://schemas.openxmlformats.org/officeDocument/2006/relationships/customXml" Target="../ink/ink425.xml"/><Relationship Id="rId136" Type="http://schemas.openxmlformats.org/officeDocument/2006/relationships/customXml" Target="../ink/ink473.xml"/><Relationship Id="rId178" Type="http://schemas.openxmlformats.org/officeDocument/2006/relationships/customXml" Target="../ink/ink494.xml"/><Relationship Id="rId301" Type="http://schemas.openxmlformats.org/officeDocument/2006/relationships/image" Target="../media/image567.png"/><Relationship Id="rId343" Type="http://schemas.openxmlformats.org/officeDocument/2006/relationships/image" Target="../media/image588.png"/><Relationship Id="rId550" Type="http://schemas.openxmlformats.org/officeDocument/2006/relationships/customXml" Target="../ink/ink680.xml"/><Relationship Id="rId82" Type="http://schemas.openxmlformats.org/officeDocument/2006/relationships/customXml" Target="../ink/ink446.xml"/><Relationship Id="rId203" Type="http://schemas.openxmlformats.org/officeDocument/2006/relationships/image" Target="../media/image518.png"/><Relationship Id="rId385" Type="http://schemas.openxmlformats.org/officeDocument/2006/relationships/image" Target="../media/image609.png"/><Relationship Id="rId592" Type="http://schemas.openxmlformats.org/officeDocument/2006/relationships/customXml" Target="../ink/ink701.xml"/><Relationship Id="rId606" Type="http://schemas.openxmlformats.org/officeDocument/2006/relationships/customXml" Target="../ink/ink708.xml"/><Relationship Id="rId648" Type="http://schemas.openxmlformats.org/officeDocument/2006/relationships/customXml" Target="../ink/ink729.xml"/><Relationship Id="rId245" Type="http://schemas.openxmlformats.org/officeDocument/2006/relationships/image" Target="../media/image539.png"/><Relationship Id="rId287" Type="http://schemas.openxmlformats.org/officeDocument/2006/relationships/image" Target="../media/image560.png"/><Relationship Id="rId410" Type="http://schemas.openxmlformats.org/officeDocument/2006/relationships/customXml" Target="../ink/ink610.xml"/><Relationship Id="rId452" Type="http://schemas.openxmlformats.org/officeDocument/2006/relationships/customXml" Target="../ink/ink631.xml"/><Relationship Id="rId494" Type="http://schemas.openxmlformats.org/officeDocument/2006/relationships/customXml" Target="../ink/ink652.xml"/><Relationship Id="rId508" Type="http://schemas.openxmlformats.org/officeDocument/2006/relationships/customXml" Target="../ink/ink659.xml"/><Relationship Id="rId105" Type="http://schemas.openxmlformats.org/officeDocument/2006/relationships/image" Target="../media/image469.png"/><Relationship Id="rId147" Type="http://schemas.openxmlformats.org/officeDocument/2006/relationships/image" Target="../media/image490.png"/><Relationship Id="rId312" Type="http://schemas.openxmlformats.org/officeDocument/2006/relationships/customXml" Target="../ink/ink561.xml"/><Relationship Id="rId354" Type="http://schemas.openxmlformats.org/officeDocument/2006/relationships/customXml" Target="../ink/ink582.xml"/><Relationship Id="rId51" Type="http://schemas.openxmlformats.org/officeDocument/2006/relationships/image" Target="../media/image442.png"/><Relationship Id="rId93" Type="http://schemas.openxmlformats.org/officeDocument/2006/relationships/image" Target="../media/image463.png"/><Relationship Id="rId189" Type="http://schemas.openxmlformats.org/officeDocument/2006/relationships/image" Target="../media/image511.png"/><Relationship Id="rId396" Type="http://schemas.openxmlformats.org/officeDocument/2006/relationships/customXml" Target="../ink/ink603.xml"/><Relationship Id="rId561" Type="http://schemas.openxmlformats.org/officeDocument/2006/relationships/image" Target="../media/image697.png"/><Relationship Id="rId617" Type="http://schemas.openxmlformats.org/officeDocument/2006/relationships/image" Target="../media/image725.png"/><Relationship Id="rId659" Type="http://schemas.openxmlformats.org/officeDocument/2006/relationships/image" Target="../media/image746.png"/><Relationship Id="rId214" Type="http://schemas.openxmlformats.org/officeDocument/2006/relationships/customXml" Target="../ink/ink512.xml"/><Relationship Id="rId256" Type="http://schemas.openxmlformats.org/officeDocument/2006/relationships/customXml" Target="../ink/ink533.xml"/><Relationship Id="rId298" Type="http://schemas.openxmlformats.org/officeDocument/2006/relationships/customXml" Target="../ink/ink554.xml"/><Relationship Id="rId421" Type="http://schemas.openxmlformats.org/officeDocument/2006/relationships/image" Target="../media/image627.png"/><Relationship Id="rId463" Type="http://schemas.openxmlformats.org/officeDocument/2006/relationships/image" Target="../media/image648.png"/><Relationship Id="rId519" Type="http://schemas.openxmlformats.org/officeDocument/2006/relationships/image" Target="../media/image676.png"/><Relationship Id="rId116" Type="http://schemas.openxmlformats.org/officeDocument/2006/relationships/customXml" Target="../ink/ink463.xml"/><Relationship Id="rId158" Type="http://schemas.openxmlformats.org/officeDocument/2006/relationships/customXml" Target="../ink/ink484.xml"/><Relationship Id="rId323" Type="http://schemas.openxmlformats.org/officeDocument/2006/relationships/image" Target="../media/image578.png"/><Relationship Id="rId530" Type="http://schemas.openxmlformats.org/officeDocument/2006/relationships/customXml" Target="../ink/ink670.xml"/><Relationship Id="rId20" Type="http://schemas.openxmlformats.org/officeDocument/2006/relationships/customXml" Target="../ink/ink415.xml"/><Relationship Id="rId62" Type="http://schemas.openxmlformats.org/officeDocument/2006/relationships/customXml" Target="../ink/ink436.xml"/><Relationship Id="rId365" Type="http://schemas.openxmlformats.org/officeDocument/2006/relationships/image" Target="../media/image599.png"/><Relationship Id="rId572" Type="http://schemas.openxmlformats.org/officeDocument/2006/relationships/customXml" Target="../ink/ink691.xml"/><Relationship Id="rId628" Type="http://schemas.openxmlformats.org/officeDocument/2006/relationships/customXml" Target="../ink/ink719.xml"/><Relationship Id="rId225" Type="http://schemas.openxmlformats.org/officeDocument/2006/relationships/image" Target="../media/image529.png"/><Relationship Id="rId267" Type="http://schemas.openxmlformats.org/officeDocument/2006/relationships/image" Target="../media/image550.png"/><Relationship Id="rId432" Type="http://schemas.openxmlformats.org/officeDocument/2006/relationships/customXml" Target="../ink/ink621.xml"/><Relationship Id="rId474" Type="http://schemas.openxmlformats.org/officeDocument/2006/relationships/customXml" Target="../ink/ink642.xml"/><Relationship Id="rId127" Type="http://schemas.openxmlformats.org/officeDocument/2006/relationships/image" Target="../media/image480.png"/><Relationship Id="rId31" Type="http://schemas.openxmlformats.org/officeDocument/2006/relationships/image" Target="../media/image432.png"/><Relationship Id="rId73" Type="http://schemas.openxmlformats.org/officeDocument/2006/relationships/image" Target="../media/image453.png"/><Relationship Id="rId169" Type="http://schemas.openxmlformats.org/officeDocument/2006/relationships/image" Target="../media/image501.png"/><Relationship Id="rId334" Type="http://schemas.openxmlformats.org/officeDocument/2006/relationships/customXml" Target="../ink/ink572.xml"/><Relationship Id="rId376" Type="http://schemas.openxmlformats.org/officeDocument/2006/relationships/customXml" Target="../ink/ink593.xml"/><Relationship Id="rId541" Type="http://schemas.openxmlformats.org/officeDocument/2006/relationships/image" Target="../media/image687.png"/><Relationship Id="rId583" Type="http://schemas.openxmlformats.org/officeDocument/2006/relationships/image" Target="../media/image708.png"/><Relationship Id="rId639" Type="http://schemas.openxmlformats.org/officeDocument/2006/relationships/image" Target="../media/image736.png"/><Relationship Id="rId4" Type="http://schemas.openxmlformats.org/officeDocument/2006/relationships/image" Target="../media/image19.png"/><Relationship Id="rId180" Type="http://schemas.openxmlformats.org/officeDocument/2006/relationships/customXml" Target="../ink/ink495.xml"/><Relationship Id="rId236" Type="http://schemas.openxmlformats.org/officeDocument/2006/relationships/customXml" Target="../ink/ink523.xml"/><Relationship Id="rId278" Type="http://schemas.openxmlformats.org/officeDocument/2006/relationships/customXml" Target="../ink/ink544.xml"/><Relationship Id="rId401" Type="http://schemas.openxmlformats.org/officeDocument/2006/relationships/image" Target="../media/image617.png"/><Relationship Id="rId443" Type="http://schemas.openxmlformats.org/officeDocument/2006/relationships/image" Target="../media/image638.png"/><Relationship Id="rId650" Type="http://schemas.openxmlformats.org/officeDocument/2006/relationships/customXml" Target="../ink/ink730.xml"/><Relationship Id="rId303" Type="http://schemas.openxmlformats.org/officeDocument/2006/relationships/image" Target="../media/image568.png"/><Relationship Id="rId485" Type="http://schemas.openxmlformats.org/officeDocument/2006/relationships/image" Target="../media/image659.png"/><Relationship Id="rId42" Type="http://schemas.openxmlformats.org/officeDocument/2006/relationships/customXml" Target="../ink/ink426.xml"/><Relationship Id="rId84" Type="http://schemas.openxmlformats.org/officeDocument/2006/relationships/customXml" Target="../ink/ink447.xml"/><Relationship Id="rId138" Type="http://schemas.openxmlformats.org/officeDocument/2006/relationships/customXml" Target="../ink/ink474.xml"/><Relationship Id="rId345" Type="http://schemas.openxmlformats.org/officeDocument/2006/relationships/image" Target="../media/image589.png"/><Relationship Id="rId387" Type="http://schemas.openxmlformats.org/officeDocument/2006/relationships/image" Target="../media/image610.png"/><Relationship Id="rId510" Type="http://schemas.openxmlformats.org/officeDocument/2006/relationships/customXml" Target="../ink/ink660.xml"/><Relationship Id="rId552" Type="http://schemas.openxmlformats.org/officeDocument/2006/relationships/customXml" Target="../ink/ink681.xml"/><Relationship Id="rId594" Type="http://schemas.openxmlformats.org/officeDocument/2006/relationships/customXml" Target="../ink/ink702.xml"/><Relationship Id="rId608" Type="http://schemas.openxmlformats.org/officeDocument/2006/relationships/customXml" Target="../ink/ink709.xml"/><Relationship Id="rId191" Type="http://schemas.openxmlformats.org/officeDocument/2006/relationships/image" Target="../media/image512.png"/><Relationship Id="rId205" Type="http://schemas.openxmlformats.org/officeDocument/2006/relationships/image" Target="../media/image519.png"/><Relationship Id="rId247" Type="http://schemas.openxmlformats.org/officeDocument/2006/relationships/image" Target="../media/image540.png"/><Relationship Id="rId412" Type="http://schemas.openxmlformats.org/officeDocument/2006/relationships/customXml" Target="../ink/ink611.xml"/><Relationship Id="rId107" Type="http://schemas.openxmlformats.org/officeDocument/2006/relationships/image" Target="../media/image470.png"/><Relationship Id="rId289" Type="http://schemas.openxmlformats.org/officeDocument/2006/relationships/image" Target="../media/image561.png"/><Relationship Id="rId454" Type="http://schemas.openxmlformats.org/officeDocument/2006/relationships/customXml" Target="../ink/ink632.xml"/><Relationship Id="rId496" Type="http://schemas.openxmlformats.org/officeDocument/2006/relationships/customXml" Target="../ink/ink653.xml"/><Relationship Id="rId11" Type="http://schemas.openxmlformats.org/officeDocument/2006/relationships/image" Target="../media/image422.png"/><Relationship Id="rId53" Type="http://schemas.openxmlformats.org/officeDocument/2006/relationships/image" Target="../media/image443.png"/><Relationship Id="rId149" Type="http://schemas.openxmlformats.org/officeDocument/2006/relationships/image" Target="../media/image491.png"/><Relationship Id="rId314" Type="http://schemas.openxmlformats.org/officeDocument/2006/relationships/customXml" Target="../ink/ink562.xml"/><Relationship Id="rId356" Type="http://schemas.openxmlformats.org/officeDocument/2006/relationships/customXml" Target="../ink/ink583.xml"/><Relationship Id="rId398" Type="http://schemas.openxmlformats.org/officeDocument/2006/relationships/customXml" Target="../ink/ink604.xml"/><Relationship Id="rId521" Type="http://schemas.openxmlformats.org/officeDocument/2006/relationships/image" Target="../media/image677.png"/><Relationship Id="rId563" Type="http://schemas.openxmlformats.org/officeDocument/2006/relationships/image" Target="../media/image698.png"/><Relationship Id="rId619" Type="http://schemas.openxmlformats.org/officeDocument/2006/relationships/image" Target="../media/image726.png"/><Relationship Id="rId95" Type="http://schemas.openxmlformats.org/officeDocument/2006/relationships/image" Target="../media/image464.png"/><Relationship Id="rId160" Type="http://schemas.openxmlformats.org/officeDocument/2006/relationships/customXml" Target="../ink/ink485.xml"/><Relationship Id="rId216" Type="http://schemas.openxmlformats.org/officeDocument/2006/relationships/customXml" Target="../ink/ink513.xml"/><Relationship Id="rId423" Type="http://schemas.openxmlformats.org/officeDocument/2006/relationships/image" Target="../media/image628.png"/><Relationship Id="rId258" Type="http://schemas.openxmlformats.org/officeDocument/2006/relationships/customXml" Target="../ink/ink534.xml"/><Relationship Id="rId465" Type="http://schemas.openxmlformats.org/officeDocument/2006/relationships/image" Target="../media/image649.png"/><Relationship Id="rId630" Type="http://schemas.openxmlformats.org/officeDocument/2006/relationships/customXml" Target="../ink/ink720.xml"/><Relationship Id="rId22" Type="http://schemas.openxmlformats.org/officeDocument/2006/relationships/customXml" Target="../ink/ink416.xml"/><Relationship Id="rId64" Type="http://schemas.openxmlformats.org/officeDocument/2006/relationships/customXml" Target="../ink/ink437.xml"/><Relationship Id="rId118" Type="http://schemas.openxmlformats.org/officeDocument/2006/relationships/customXml" Target="../ink/ink464.xml"/><Relationship Id="rId325" Type="http://schemas.openxmlformats.org/officeDocument/2006/relationships/image" Target="../media/image579.png"/><Relationship Id="rId367" Type="http://schemas.openxmlformats.org/officeDocument/2006/relationships/image" Target="../media/image600.png"/><Relationship Id="rId532" Type="http://schemas.openxmlformats.org/officeDocument/2006/relationships/customXml" Target="../ink/ink671.xml"/><Relationship Id="rId574" Type="http://schemas.openxmlformats.org/officeDocument/2006/relationships/customXml" Target="../ink/ink692.xml"/><Relationship Id="rId171" Type="http://schemas.openxmlformats.org/officeDocument/2006/relationships/image" Target="../media/image502.png"/><Relationship Id="rId227" Type="http://schemas.openxmlformats.org/officeDocument/2006/relationships/image" Target="../media/image530.png"/><Relationship Id="rId269" Type="http://schemas.openxmlformats.org/officeDocument/2006/relationships/image" Target="../media/image551.png"/><Relationship Id="rId434" Type="http://schemas.openxmlformats.org/officeDocument/2006/relationships/customXml" Target="../ink/ink622.xml"/><Relationship Id="rId476" Type="http://schemas.openxmlformats.org/officeDocument/2006/relationships/customXml" Target="../ink/ink643.xml"/><Relationship Id="rId641" Type="http://schemas.openxmlformats.org/officeDocument/2006/relationships/image" Target="../media/image737.png"/><Relationship Id="rId33" Type="http://schemas.openxmlformats.org/officeDocument/2006/relationships/image" Target="../media/image433.png"/><Relationship Id="rId129" Type="http://schemas.openxmlformats.org/officeDocument/2006/relationships/image" Target="../media/image481.png"/><Relationship Id="rId280" Type="http://schemas.openxmlformats.org/officeDocument/2006/relationships/customXml" Target="../ink/ink545.xml"/><Relationship Id="rId336" Type="http://schemas.openxmlformats.org/officeDocument/2006/relationships/customXml" Target="../ink/ink573.xml"/><Relationship Id="rId501" Type="http://schemas.openxmlformats.org/officeDocument/2006/relationships/image" Target="../media/image667.png"/><Relationship Id="rId543" Type="http://schemas.openxmlformats.org/officeDocument/2006/relationships/image" Target="../media/image688.png"/><Relationship Id="rId75" Type="http://schemas.openxmlformats.org/officeDocument/2006/relationships/image" Target="../media/image454.png"/><Relationship Id="rId140" Type="http://schemas.openxmlformats.org/officeDocument/2006/relationships/customXml" Target="../ink/ink475.xml"/><Relationship Id="rId182" Type="http://schemas.openxmlformats.org/officeDocument/2006/relationships/customXml" Target="../ink/ink496.xml"/><Relationship Id="rId378" Type="http://schemas.openxmlformats.org/officeDocument/2006/relationships/customXml" Target="../ink/ink594.xml"/><Relationship Id="rId403" Type="http://schemas.openxmlformats.org/officeDocument/2006/relationships/image" Target="../media/image618.png"/><Relationship Id="rId585" Type="http://schemas.openxmlformats.org/officeDocument/2006/relationships/image" Target="../media/image709.png"/><Relationship Id="rId6" Type="http://schemas.openxmlformats.org/officeDocument/2006/relationships/customXml" Target="../ink/ink408.xml"/><Relationship Id="rId238" Type="http://schemas.openxmlformats.org/officeDocument/2006/relationships/customXml" Target="../ink/ink524.xml"/><Relationship Id="rId445" Type="http://schemas.openxmlformats.org/officeDocument/2006/relationships/image" Target="../media/image639.png"/><Relationship Id="rId487" Type="http://schemas.openxmlformats.org/officeDocument/2006/relationships/image" Target="../media/image660.png"/><Relationship Id="rId610" Type="http://schemas.openxmlformats.org/officeDocument/2006/relationships/customXml" Target="../ink/ink710.xml"/><Relationship Id="rId652" Type="http://schemas.openxmlformats.org/officeDocument/2006/relationships/customXml" Target="../ink/ink731.xml"/><Relationship Id="rId291" Type="http://schemas.openxmlformats.org/officeDocument/2006/relationships/image" Target="../media/image562.png"/><Relationship Id="rId305" Type="http://schemas.openxmlformats.org/officeDocument/2006/relationships/image" Target="../media/image569.png"/><Relationship Id="rId347" Type="http://schemas.openxmlformats.org/officeDocument/2006/relationships/image" Target="../media/image590.png"/><Relationship Id="rId512" Type="http://schemas.openxmlformats.org/officeDocument/2006/relationships/customXml" Target="../ink/ink661.xml"/><Relationship Id="rId44" Type="http://schemas.openxmlformats.org/officeDocument/2006/relationships/customXml" Target="../ink/ink427.xml"/><Relationship Id="rId86" Type="http://schemas.openxmlformats.org/officeDocument/2006/relationships/customXml" Target="../ink/ink448.xml"/><Relationship Id="rId151" Type="http://schemas.openxmlformats.org/officeDocument/2006/relationships/image" Target="../media/image492.png"/><Relationship Id="rId389" Type="http://schemas.openxmlformats.org/officeDocument/2006/relationships/image" Target="../media/image611.png"/><Relationship Id="rId554" Type="http://schemas.openxmlformats.org/officeDocument/2006/relationships/customXml" Target="../ink/ink682.xml"/><Relationship Id="rId596" Type="http://schemas.openxmlformats.org/officeDocument/2006/relationships/customXml" Target="../ink/ink703.xml"/><Relationship Id="rId193" Type="http://schemas.openxmlformats.org/officeDocument/2006/relationships/image" Target="../media/image513.png"/><Relationship Id="rId207" Type="http://schemas.openxmlformats.org/officeDocument/2006/relationships/image" Target="../media/image520.png"/><Relationship Id="rId249" Type="http://schemas.openxmlformats.org/officeDocument/2006/relationships/image" Target="../media/image541.png"/><Relationship Id="rId414" Type="http://schemas.openxmlformats.org/officeDocument/2006/relationships/customXml" Target="../ink/ink612.xml"/><Relationship Id="rId456" Type="http://schemas.openxmlformats.org/officeDocument/2006/relationships/customXml" Target="../ink/ink633.xml"/><Relationship Id="rId498" Type="http://schemas.openxmlformats.org/officeDocument/2006/relationships/customXml" Target="../ink/ink654.xml"/><Relationship Id="rId621" Type="http://schemas.openxmlformats.org/officeDocument/2006/relationships/image" Target="../media/image727.png"/><Relationship Id="rId13" Type="http://schemas.openxmlformats.org/officeDocument/2006/relationships/image" Target="../media/image423.png"/><Relationship Id="rId109" Type="http://schemas.openxmlformats.org/officeDocument/2006/relationships/image" Target="../media/image471.png"/><Relationship Id="rId260" Type="http://schemas.openxmlformats.org/officeDocument/2006/relationships/customXml" Target="../ink/ink535.xml"/><Relationship Id="rId316" Type="http://schemas.openxmlformats.org/officeDocument/2006/relationships/customXml" Target="../ink/ink563.xml"/><Relationship Id="rId523" Type="http://schemas.openxmlformats.org/officeDocument/2006/relationships/image" Target="../media/image678.png"/><Relationship Id="rId55" Type="http://schemas.openxmlformats.org/officeDocument/2006/relationships/image" Target="../media/image444.png"/><Relationship Id="rId97" Type="http://schemas.openxmlformats.org/officeDocument/2006/relationships/image" Target="../media/image465.png"/><Relationship Id="rId120" Type="http://schemas.openxmlformats.org/officeDocument/2006/relationships/customXml" Target="../ink/ink465.xml"/><Relationship Id="rId358" Type="http://schemas.openxmlformats.org/officeDocument/2006/relationships/customXml" Target="../ink/ink584.xml"/><Relationship Id="rId565" Type="http://schemas.openxmlformats.org/officeDocument/2006/relationships/image" Target="../media/image699.png"/><Relationship Id="rId162" Type="http://schemas.openxmlformats.org/officeDocument/2006/relationships/customXml" Target="../ink/ink486.xml"/><Relationship Id="rId218" Type="http://schemas.openxmlformats.org/officeDocument/2006/relationships/customXml" Target="../ink/ink514.xml"/><Relationship Id="rId425" Type="http://schemas.openxmlformats.org/officeDocument/2006/relationships/image" Target="../media/image629.png"/><Relationship Id="rId467" Type="http://schemas.openxmlformats.org/officeDocument/2006/relationships/image" Target="../media/image650.png"/><Relationship Id="rId632" Type="http://schemas.openxmlformats.org/officeDocument/2006/relationships/customXml" Target="../ink/ink721.xml"/><Relationship Id="rId271" Type="http://schemas.openxmlformats.org/officeDocument/2006/relationships/image" Target="../media/image552.png"/><Relationship Id="rId24" Type="http://schemas.openxmlformats.org/officeDocument/2006/relationships/customXml" Target="../ink/ink417.xml"/><Relationship Id="rId66" Type="http://schemas.openxmlformats.org/officeDocument/2006/relationships/customXml" Target="../ink/ink438.xml"/><Relationship Id="rId131" Type="http://schemas.openxmlformats.org/officeDocument/2006/relationships/image" Target="../media/image482.png"/><Relationship Id="rId327" Type="http://schemas.openxmlformats.org/officeDocument/2006/relationships/image" Target="../media/image580.png"/><Relationship Id="rId369" Type="http://schemas.openxmlformats.org/officeDocument/2006/relationships/image" Target="../media/image601.png"/><Relationship Id="rId534" Type="http://schemas.openxmlformats.org/officeDocument/2006/relationships/customXml" Target="../ink/ink672.xml"/><Relationship Id="rId576" Type="http://schemas.openxmlformats.org/officeDocument/2006/relationships/customXml" Target="../ink/ink693.xml"/><Relationship Id="rId173" Type="http://schemas.openxmlformats.org/officeDocument/2006/relationships/image" Target="../media/image503.png"/><Relationship Id="rId229" Type="http://schemas.openxmlformats.org/officeDocument/2006/relationships/image" Target="../media/image531.png"/><Relationship Id="rId380" Type="http://schemas.openxmlformats.org/officeDocument/2006/relationships/customXml" Target="../ink/ink595.xml"/><Relationship Id="rId436" Type="http://schemas.openxmlformats.org/officeDocument/2006/relationships/customXml" Target="../ink/ink623.xml"/><Relationship Id="rId601" Type="http://schemas.openxmlformats.org/officeDocument/2006/relationships/image" Target="../media/image717.png"/><Relationship Id="rId643" Type="http://schemas.openxmlformats.org/officeDocument/2006/relationships/image" Target="../media/image738.png"/><Relationship Id="rId240" Type="http://schemas.openxmlformats.org/officeDocument/2006/relationships/customXml" Target="../ink/ink525.xml"/><Relationship Id="rId478" Type="http://schemas.openxmlformats.org/officeDocument/2006/relationships/customXml" Target="../ink/ink644.xml"/><Relationship Id="rId35" Type="http://schemas.openxmlformats.org/officeDocument/2006/relationships/image" Target="../media/image434.png"/><Relationship Id="rId77" Type="http://schemas.openxmlformats.org/officeDocument/2006/relationships/image" Target="../media/image455.png"/><Relationship Id="rId100" Type="http://schemas.openxmlformats.org/officeDocument/2006/relationships/customXml" Target="../ink/ink455.xml"/><Relationship Id="rId282" Type="http://schemas.openxmlformats.org/officeDocument/2006/relationships/customXml" Target="../ink/ink546.xml"/><Relationship Id="rId338" Type="http://schemas.openxmlformats.org/officeDocument/2006/relationships/customXml" Target="../ink/ink574.xml"/><Relationship Id="rId503" Type="http://schemas.openxmlformats.org/officeDocument/2006/relationships/image" Target="../media/image668.png"/><Relationship Id="rId545" Type="http://schemas.openxmlformats.org/officeDocument/2006/relationships/image" Target="../media/image689.png"/><Relationship Id="rId587" Type="http://schemas.openxmlformats.org/officeDocument/2006/relationships/image" Target="../media/image710.png"/><Relationship Id="rId8" Type="http://schemas.openxmlformats.org/officeDocument/2006/relationships/customXml" Target="../ink/ink409.xml"/><Relationship Id="rId142" Type="http://schemas.openxmlformats.org/officeDocument/2006/relationships/customXml" Target="../ink/ink476.xml"/><Relationship Id="rId184" Type="http://schemas.openxmlformats.org/officeDocument/2006/relationships/customXml" Target="../ink/ink497.xml"/><Relationship Id="rId391" Type="http://schemas.openxmlformats.org/officeDocument/2006/relationships/image" Target="../media/image612.png"/><Relationship Id="rId405" Type="http://schemas.openxmlformats.org/officeDocument/2006/relationships/image" Target="../media/image619.png"/><Relationship Id="rId447" Type="http://schemas.openxmlformats.org/officeDocument/2006/relationships/image" Target="../media/image640.png"/><Relationship Id="rId612" Type="http://schemas.openxmlformats.org/officeDocument/2006/relationships/customXml" Target="../ink/ink711.xml"/><Relationship Id="rId251" Type="http://schemas.openxmlformats.org/officeDocument/2006/relationships/image" Target="../media/image542.png"/><Relationship Id="rId489" Type="http://schemas.openxmlformats.org/officeDocument/2006/relationships/image" Target="../media/image661.png"/><Relationship Id="rId654" Type="http://schemas.openxmlformats.org/officeDocument/2006/relationships/customXml" Target="../ink/ink732.xml"/><Relationship Id="rId46" Type="http://schemas.openxmlformats.org/officeDocument/2006/relationships/customXml" Target="../ink/ink428.xml"/><Relationship Id="rId293" Type="http://schemas.openxmlformats.org/officeDocument/2006/relationships/image" Target="../media/image563.png"/><Relationship Id="rId307" Type="http://schemas.openxmlformats.org/officeDocument/2006/relationships/image" Target="../media/image570.png"/><Relationship Id="rId349" Type="http://schemas.openxmlformats.org/officeDocument/2006/relationships/image" Target="../media/image591.png"/><Relationship Id="rId514" Type="http://schemas.openxmlformats.org/officeDocument/2006/relationships/customXml" Target="../ink/ink662.xml"/><Relationship Id="rId556" Type="http://schemas.openxmlformats.org/officeDocument/2006/relationships/customXml" Target="../ink/ink683.xml"/><Relationship Id="rId88" Type="http://schemas.openxmlformats.org/officeDocument/2006/relationships/customXml" Target="../ink/ink449.xml"/><Relationship Id="rId111" Type="http://schemas.openxmlformats.org/officeDocument/2006/relationships/image" Target="../media/image472.png"/><Relationship Id="rId153" Type="http://schemas.openxmlformats.org/officeDocument/2006/relationships/image" Target="../media/image493.png"/><Relationship Id="rId195" Type="http://schemas.openxmlformats.org/officeDocument/2006/relationships/image" Target="../media/image514.png"/><Relationship Id="rId209" Type="http://schemas.openxmlformats.org/officeDocument/2006/relationships/image" Target="../media/image521.png"/><Relationship Id="rId360" Type="http://schemas.openxmlformats.org/officeDocument/2006/relationships/customXml" Target="../ink/ink585.xml"/><Relationship Id="rId416" Type="http://schemas.openxmlformats.org/officeDocument/2006/relationships/customXml" Target="../ink/ink613.xml"/><Relationship Id="rId598" Type="http://schemas.openxmlformats.org/officeDocument/2006/relationships/customXml" Target="../ink/ink704.xml"/><Relationship Id="rId220" Type="http://schemas.openxmlformats.org/officeDocument/2006/relationships/customXml" Target="../ink/ink515.xml"/><Relationship Id="rId458" Type="http://schemas.openxmlformats.org/officeDocument/2006/relationships/customXml" Target="../ink/ink634.xml"/><Relationship Id="rId623" Type="http://schemas.openxmlformats.org/officeDocument/2006/relationships/image" Target="../media/image728.png"/><Relationship Id="rId15" Type="http://schemas.openxmlformats.org/officeDocument/2006/relationships/image" Target="../media/image424.png"/><Relationship Id="rId57" Type="http://schemas.openxmlformats.org/officeDocument/2006/relationships/image" Target="../media/image445.png"/><Relationship Id="rId262" Type="http://schemas.openxmlformats.org/officeDocument/2006/relationships/customXml" Target="../ink/ink536.xml"/><Relationship Id="rId318" Type="http://schemas.openxmlformats.org/officeDocument/2006/relationships/customXml" Target="../ink/ink564.xml"/><Relationship Id="rId525" Type="http://schemas.openxmlformats.org/officeDocument/2006/relationships/image" Target="../media/image679.png"/><Relationship Id="rId567" Type="http://schemas.openxmlformats.org/officeDocument/2006/relationships/image" Target="../media/image700.png"/><Relationship Id="rId99" Type="http://schemas.openxmlformats.org/officeDocument/2006/relationships/image" Target="../media/image466.png"/><Relationship Id="rId122" Type="http://schemas.openxmlformats.org/officeDocument/2006/relationships/customXml" Target="../ink/ink466.xml"/><Relationship Id="rId164" Type="http://schemas.openxmlformats.org/officeDocument/2006/relationships/customXml" Target="../ink/ink487.xml"/><Relationship Id="rId371" Type="http://schemas.openxmlformats.org/officeDocument/2006/relationships/image" Target="../media/image602.png"/><Relationship Id="rId427" Type="http://schemas.openxmlformats.org/officeDocument/2006/relationships/image" Target="../media/image630.png"/><Relationship Id="rId469" Type="http://schemas.openxmlformats.org/officeDocument/2006/relationships/image" Target="../media/image651.png"/><Relationship Id="rId634" Type="http://schemas.openxmlformats.org/officeDocument/2006/relationships/customXml" Target="../ink/ink722.xml"/><Relationship Id="rId26" Type="http://schemas.openxmlformats.org/officeDocument/2006/relationships/customXml" Target="../ink/ink418.xml"/><Relationship Id="rId231" Type="http://schemas.openxmlformats.org/officeDocument/2006/relationships/image" Target="../media/image532.png"/><Relationship Id="rId273" Type="http://schemas.openxmlformats.org/officeDocument/2006/relationships/image" Target="../media/image553.png"/><Relationship Id="rId329" Type="http://schemas.openxmlformats.org/officeDocument/2006/relationships/image" Target="../media/image581.png"/><Relationship Id="rId480" Type="http://schemas.openxmlformats.org/officeDocument/2006/relationships/customXml" Target="../ink/ink645.xml"/><Relationship Id="rId536" Type="http://schemas.openxmlformats.org/officeDocument/2006/relationships/customXml" Target="../ink/ink673.xml"/><Relationship Id="rId68" Type="http://schemas.openxmlformats.org/officeDocument/2006/relationships/customXml" Target="../ink/ink439.xml"/><Relationship Id="rId133" Type="http://schemas.openxmlformats.org/officeDocument/2006/relationships/image" Target="../media/image483.png"/><Relationship Id="rId175" Type="http://schemas.openxmlformats.org/officeDocument/2006/relationships/image" Target="../media/image504.png"/><Relationship Id="rId340" Type="http://schemas.openxmlformats.org/officeDocument/2006/relationships/customXml" Target="../ink/ink575.xml"/><Relationship Id="rId578" Type="http://schemas.openxmlformats.org/officeDocument/2006/relationships/customXml" Target="../ink/ink694.xml"/><Relationship Id="rId200" Type="http://schemas.openxmlformats.org/officeDocument/2006/relationships/customXml" Target="../ink/ink505.xml"/><Relationship Id="rId382" Type="http://schemas.openxmlformats.org/officeDocument/2006/relationships/customXml" Target="../ink/ink596.xml"/><Relationship Id="rId438" Type="http://schemas.openxmlformats.org/officeDocument/2006/relationships/customXml" Target="../ink/ink624.xml"/><Relationship Id="rId603" Type="http://schemas.openxmlformats.org/officeDocument/2006/relationships/image" Target="../media/image718.png"/><Relationship Id="rId645" Type="http://schemas.openxmlformats.org/officeDocument/2006/relationships/image" Target="../media/image739.png"/><Relationship Id="rId242" Type="http://schemas.openxmlformats.org/officeDocument/2006/relationships/customXml" Target="../ink/ink526.xml"/><Relationship Id="rId284" Type="http://schemas.openxmlformats.org/officeDocument/2006/relationships/customXml" Target="../ink/ink547.xml"/><Relationship Id="rId491" Type="http://schemas.openxmlformats.org/officeDocument/2006/relationships/image" Target="../media/image662.png"/><Relationship Id="rId505" Type="http://schemas.openxmlformats.org/officeDocument/2006/relationships/image" Target="../media/image669.png"/><Relationship Id="rId37" Type="http://schemas.openxmlformats.org/officeDocument/2006/relationships/image" Target="../media/image435.png"/><Relationship Id="rId79" Type="http://schemas.openxmlformats.org/officeDocument/2006/relationships/image" Target="../media/image456.png"/><Relationship Id="rId102" Type="http://schemas.openxmlformats.org/officeDocument/2006/relationships/customXml" Target="../ink/ink456.xml"/><Relationship Id="rId144" Type="http://schemas.openxmlformats.org/officeDocument/2006/relationships/customXml" Target="../ink/ink477.xml"/><Relationship Id="rId547" Type="http://schemas.openxmlformats.org/officeDocument/2006/relationships/image" Target="../media/image690.png"/><Relationship Id="rId589" Type="http://schemas.openxmlformats.org/officeDocument/2006/relationships/image" Target="../media/image711.png"/><Relationship Id="rId90" Type="http://schemas.openxmlformats.org/officeDocument/2006/relationships/customXml" Target="../ink/ink450.xml"/><Relationship Id="rId186" Type="http://schemas.openxmlformats.org/officeDocument/2006/relationships/customXml" Target="../ink/ink498.xml"/><Relationship Id="rId351" Type="http://schemas.openxmlformats.org/officeDocument/2006/relationships/image" Target="../media/image592.png"/><Relationship Id="rId393" Type="http://schemas.openxmlformats.org/officeDocument/2006/relationships/image" Target="../media/image613.png"/><Relationship Id="rId407" Type="http://schemas.openxmlformats.org/officeDocument/2006/relationships/image" Target="../media/image620.png"/><Relationship Id="rId449" Type="http://schemas.openxmlformats.org/officeDocument/2006/relationships/image" Target="../media/image641.png"/><Relationship Id="rId614" Type="http://schemas.openxmlformats.org/officeDocument/2006/relationships/customXml" Target="../ink/ink712.xml"/><Relationship Id="rId656" Type="http://schemas.openxmlformats.org/officeDocument/2006/relationships/customXml" Target="../ink/ink733.xml"/><Relationship Id="rId211" Type="http://schemas.openxmlformats.org/officeDocument/2006/relationships/image" Target="../media/image522.png"/><Relationship Id="rId253" Type="http://schemas.openxmlformats.org/officeDocument/2006/relationships/image" Target="../media/image543.png"/><Relationship Id="rId295" Type="http://schemas.openxmlformats.org/officeDocument/2006/relationships/image" Target="../media/image564.png"/><Relationship Id="rId309" Type="http://schemas.openxmlformats.org/officeDocument/2006/relationships/image" Target="../media/image571.png"/><Relationship Id="rId460" Type="http://schemas.openxmlformats.org/officeDocument/2006/relationships/customXml" Target="../ink/ink635.xml"/><Relationship Id="rId516" Type="http://schemas.openxmlformats.org/officeDocument/2006/relationships/customXml" Target="../ink/ink663.xml"/><Relationship Id="rId48" Type="http://schemas.openxmlformats.org/officeDocument/2006/relationships/customXml" Target="../ink/ink429.xml"/><Relationship Id="rId113" Type="http://schemas.openxmlformats.org/officeDocument/2006/relationships/image" Target="../media/image473.png"/><Relationship Id="rId320" Type="http://schemas.openxmlformats.org/officeDocument/2006/relationships/customXml" Target="../ink/ink565.xml"/><Relationship Id="rId558" Type="http://schemas.openxmlformats.org/officeDocument/2006/relationships/customXml" Target="../ink/ink684.xml"/><Relationship Id="rId155" Type="http://schemas.openxmlformats.org/officeDocument/2006/relationships/image" Target="../media/image494.png"/><Relationship Id="rId197" Type="http://schemas.openxmlformats.org/officeDocument/2006/relationships/image" Target="../media/image515.png"/><Relationship Id="rId362" Type="http://schemas.openxmlformats.org/officeDocument/2006/relationships/customXml" Target="../ink/ink586.xml"/><Relationship Id="rId418" Type="http://schemas.openxmlformats.org/officeDocument/2006/relationships/customXml" Target="../ink/ink614.xml"/><Relationship Id="rId625" Type="http://schemas.openxmlformats.org/officeDocument/2006/relationships/image" Target="../media/image729.png"/><Relationship Id="rId222" Type="http://schemas.openxmlformats.org/officeDocument/2006/relationships/customXml" Target="../ink/ink516.xml"/><Relationship Id="rId264" Type="http://schemas.openxmlformats.org/officeDocument/2006/relationships/customXml" Target="../ink/ink537.xml"/><Relationship Id="rId471" Type="http://schemas.openxmlformats.org/officeDocument/2006/relationships/image" Target="../media/image652.png"/><Relationship Id="rId17" Type="http://schemas.openxmlformats.org/officeDocument/2006/relationships/image" Target="../media/image425.png"/><Relationship Id="rId59" Type="http://schemas.openxmlformats.org/officeDocument/2006/relationships/image" Target="../media/image446.png"/><Relationship Id="rId124" Type="http://schemas.openxmlformats.org/officeDocument/2006/relationships/customXml" Target="../ink/ink467.xml"/><Relationship Id="rId527" Type="http://schemas.openxmlformats.org/officeDocument/2006/relationships/image" Target="../media/image680.png"/><Relationship Id="rId569" Type="http://schemas.openxmlformats.org/officeDocument/2006/relationships/image" Target="../media/image701.png"/><Relationship Id="rId70" Type="http://schemas.openxmlformats.org/officeDocument/2006/relationships/customXml" Target="../ink/ink440.xml"/><Relationship Id="rId166" Type="http://schemas.openxmlformats.org/officeDocument/2006/relationships/customXml" Target="../ink/ink488.xml"/><Relationship Id="rId331" Type="http://schemas.openxmlformats.org/officeDocument/2006/relationships/image" Target="../media/image582.png"/><Relationship Id="rId373" Type="http://schemas.openxmlformats.org/officeDocument/2006/relationships/image" Target="../media/image603.png"/><Relationship Id="rId429" Type="http://schemas.openxmlformats.org/officeDocument/2006/relationships/image" Target="../media/image631.png"/><Relationship Id="rId580" Type="http://schemas.openxmlformats.org/officeDocument/2006/relationships/customXml" Target="../ink/ink695.xml"/><Relationship Id="rId636" Type="http://schemas.openxmlformats.org/officeDocument/2006/relationships/customXml" Target="../ink/ink723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533.png"/><Relationship Id="rId440" Type="http://schemas.openxmlformats.org/officeDocument/2006/relationships/customXml" Target="../ink/ink625.xml"/><Relationship Id="rId28" Type="http://schemas.openxmlformats.org/officeDocument/2006/relationships/customXml" Target="../ink/ink419.xml"/><Relationship Id="rId275" Type="http://schemas.openxmlformats.org/officeDocument/2006/relationships/image" Target="../media/image554.png"/><Relationship Id="rId300" Type="http://schemas.openxmlformats.org/officeDocument/2006/relationships/customXml" Target="../ink/ink555.xml"/><Relationship Id="rId482" Type="http://schemas.openxmlformats.org/officeDocument/2006/relationships/customXml" Target="../ink/ink646.xml"/><Relationship Id="rId538" Type="http://schemas.openxmlformats.org/officeDocument/2006/relationships/customXml" Target="../ink/ink674.xml"/><Relationship Id="rId81" Type="http://schemas.openxmlformats.org/officeDocument/2006/relationships/image" Target="../media/image457.png"/><Relationship Id="rId135" Type="http://schemas.openxmlformats.org/officeDocument/2006/relationships/image" Target="../media/image484.png"/><Relationship Id="rId177" Type="http://schemas.openxmlformats.org/officeDocument/2006/relationships/image" Target="../media/image505.png"/><Relationship Id="rId342" Type="http://schemas.openxmlformats.org/officeDocument/2006/relationships/customXml" Target="../ink/ink576.xml"/><Relationship Id="rId384" Type="http://schemas.openxmlformats.org/officeDocument/2006/relationships/customXml" Target="../ink/ink597.xml"/><Relationship Id="rId591" Type="http://schemas.openxmlformats.org/officeDocument/2006/relationships/image" Target="../media/image712.png"/><Relationship Id="rId605" Type="http://schemas.openxmlformats.org/officeDocument/2006/relationships/image" Target="../media/image719.png"/><Relationship Id="rId202" Type="http://schemas.openxmlformats.org/officeDocument/2006/relationships/customXml" Target="../ink/ink506.xml"/><Relationship Id="rId244" Type="http://schemas.openxmlformats.org/officeDocument/2006/relationships/customXml" Target="../ink/ink527.xml"/><Relationship Id="rId647" Type="http://schemas.openxmlformats.org/officeDocument/2006/relationships/image" Target="../media/image740.png"/><Relationship Id="rId39" Type="http://schemas.openxmlformats.org/officeDocument/2006/relationships/image" Target="../media/image436.png"/><Relationship Id="rId286" Type="http://schemas.openxmlformats.org/officeDocument/2006/relationships/customXml" Target="../ink/ink548.xml"/><Relationship Id="rId451" Type="http://schemas.openxmlformats.org/officeDocument/2006/relationships/image" Target="../media/image642.png"/><Relationship Id="rId493" Type="http://schemas.openxmlformats.org/officeDocument/2006/relationships/image" Target="../media/image663.png"/><Relationship Id="rId507" Type="http://schemas.openxmlformats.org/officeDocument/2006/relationships/image" Target="../media/image670.png"/><Relationship Id="rId549" Type="http://schemas.openxmlformats.org/officeDocument/2006/relationships/image" Target="../media/image691.png"/><Relationship Id="rId50" Type="http://schemas.openxmlformats.org/officeDocument/2006/relationships/customXml" Target="../ink/ink430.xml"/><Relationship Id="rId104" Type="http://schemas.openxmlformats.org/officeDocument/2006/relationships/customXml" Target="../ink/ink457.xml"/><Relationship Id="rId146" Type="http://schemas.openxmlformats.org/officeDocument/2006/relationships/customXml" Target="../ink/ink478.xml"/><Relationship Id="rId188" Type="http://schemas.openxmlformats.org/officeDocument/2006/relationships/customXml" Target="../ink/ink499.xml"/><Relationship Id="rId311" Type="http://schemas.openxmlformats.org/officeDocument/2006/relationships/image" Target="../media/image572.png"/><Relationship Id="rId353" Type="http://schemas.openxmlformats.org/officeDocument/2006/relationships/image" Target="../media/image593.png"/><Relationship Id="rId395" Type="http://schemas.openxmlformats.org/officeDocument/2006/relationships/image" Target="../media/image614.png"/><Relationship Id="rId409" Type="http://schemas.openxmlformats.org/officeDocument/2006/relationships/image" Target="../media/image621.png"/><Relationship Id="rId560" Type="http://schemas.openxmlformats.org/officeDocument/2006/relationships/customXml" Target="../ink/ink685.xml"/><Relationship Id="rId92" Type="http://schemas.openxmlformats.org/officeDocument/2006/relationships/customXml" Target="../ink/ink451.xml"/><Relationship Id="rId213" Type="http://schemas.openxmlformats.org/officeDocument/2006/relationships/image" Target="../media/image523.png"/><Relationship Id="rId420" Type="http://schemas.openxmlformats.org/officeDocument/2006/relationships/customXml" Target="../ink/ink615.xml"/><Relationship Id="rId616" Type="http://schemas.openxmlformats.org/officeDocument/2006/relationships/customXml" Target="../ink/ink713.xml"/><Relationship Id="rId658" Type="http://schemas.openxmlformats.org/officeDocument/2006/relationships/customXml" Target="../ink/ink734.xml"/><Relationship Id="rId255" Type="http://schemas.openxmlformats.org/officeDocument/2006/relationships/image" Target="../media/image544.png"/><Relationship Id="rId297" Type="http://schemas.openxmlformats.org/officeDocument/2006/relationships/image" Target="../media/image565.png"/><Relationship Id="rId462" Type="http://schemas.openxmlformats.org/officeDocument/2006/relationships/customXml" Target="../ink/ink636.xml"/><Relationship Id="rId518" Type="http://schemas.openxmlformats.org/officeDocument/2006/relationships/customXml" Target="../ink/ink664.xml"/><Relationship Id="rId115" Type="http://schemas.openxmlformats.org/officeDocument/2006/relationships/image" Target="../media/image474.png"/><Relationship Id="rId157" Type="http://schemas.openxmlformats.org/officeDocument/2006/relationships/image" Target="../media/image495.png"/><Relationship Id="rId322" Type="http://schemas.openxmlformats.org/officeDocument/2006/relationships/customXml" Target="../ink/ink566.xml"/><Relationship Id="rId364" Type="http://schemas.openxmlformats.org/officeDocument/2006/relationships/customXml" Target="../ink/ink587.xml"/><Relationship Id="rId61" Type="http://schemas.openxmlformats.org/officeDocument/2006/relationships/image" Target="../media/image447.png"/><Relationship Id="rId199" Type="http://schemas.openxmlformats.org/officeDocument/2006/relationships/image" Target="../media/image516.png"/><Relationship Id="rId571" Type="http://schemas.openxmlformats.org/officeDocument/2006/relationships/image" Target="../media/image702.png"/><Relationship Id="rId627" Type="http://schemas.openxmlformats.org/officeDocument/2006/relationships/image" Target="../media/image730.png"/><Relationship Id="rId19" Type="http://schemas.openxmlformats.org/officeDocument/2006/relationships/image" Target="../media/image426.png"/><Relationship Id="rId224" Type="http://schemas.openxmlformats.org/officeDocument/2006/relationships/customXml" Target="../ink/ink517.xml"/><Relationship Id="rId266" Type="http://schemas.openxmlformats.org/officeDocument/2006/relationships/customXml" Target="../ink/ink538.xml"/><Relationship Id="rId431" Type="http://schemas.openxmlformats.org/officeDocument/2006/relationships/image" Target="../media/image632.png"/><Relationship Id="rId473" Type="http://schemas.openxmlformats.org/officeDocument/2006/relationships/image" Target="../media/image653.png"/><Relationship Id="rId529" Type="http://schemas.openxmlformats.org/officeDocument/2006/relationships/image" Target="../media/image681.png"/><Relationship Id="rId30" Type="http://schemas.openxmlformats.org/officeDocument/2006/relationships/customXml" Target="../ink/ink420.xml"/><Relationship Id="rId126" Type="http://schemas.openxmlformats.org/officeDocument/2006/relationships/customXml" Target="../ink/ink468.xml"/><Relationship Id="rId168" Type="http://schemas.openxmlformats.org/officeDocument/2006/relationships/customXml" Target="../ink/ink489.xml"/><Relationship Id="rId333" Type="http://schemas.openxmlformats.org/officeDocument/2006/relationships/image" Target="../media/image583.png"/><Relationship Id="rId540" Type="http://schemas.openxmlformats.org/officeDocument/2006/relationships/customXml" Target="../ink/ink675.xml"/><Relationship Id="rId72" Type="http://schemas.openxmlformats.org/officeDocument/2006/relationships/customXml" Target="../ink/ink441.xml"/><Relationship Id="rId375" Type="http://schemas.openxmlformats.org/officeDocument/2006/relationships/image" Target="../media/image604.png"/><Relationship Id="rId582" Type="http://schemas.openxmlformats.org/officeDocument/2006/relationships/customXml" Target="../ink/ink696.xml"/><Relationship Id="rId638" Type="http://schemas.openxmlformats.org/officeDocument/2006/relationships/customXml" Target="../ink/ink724.xml"/><Relationship Id="rId3" Type="http://schemas.openxmlformats.org/officeDocument/2006/relationships/image" Target="../media/image3.png"/><Relationship Id="rId235" Type="http://schemas.openxmlformats.org/officeDocument/2006/relationships/image" Target="../media/image534.png"/><Relationship Id="rId277" Type="http://schemas.openxmlformats.org/officeDocument/2006/relationships/image" Target="../media/image555.png"/><Relationship Id="rId400" Type="http://schemas.openxmlformats.org/officeDocument/2006/relationships/customXml" Target="../ink/ink605.xml"/><Relationship Id="rId442" Type="http://schemas.openxmlformats.org/officeDocument/2006/relationships/customXml" Target="../ink/ink626.xml"/><Relationship Id="rId484" Type="http://schemas.openxmlformats.org/officeDocument/2006/relationships/customXml" Target="../ink/ink647.xml"/><Relationship Id="rId137" Type="http://schemas.openxmlformats.org/officeDocument/2006/relationships/image" Target="../media/image485.png"/><Relationship Id="rId302" Type="http://schemas.openxmlformats.org/officeDocument/2006/relationships/customXml" Target="../ink/ink556.xml"/><Relationship Id="rId344" Type="http://schemas.openxmlformats.org/officeDocument/2006/relationships/customXml" Target="../ink/ink577.xml"/><Relationship Id="rId41" Type="http://schemas.openxmlformats.org/officeDocument/2006/relationships/image" Target="../media/image437.png"/><Relationship Id="rId83" Type="http://schemas.openxmlformats.org/officeDocument/2006/relationships/image" Target="../media/image458.png"/><Relationship Id="rId179" Type="http://schemas.openxmlformats.org/officeDocument/2006/relationships/image" Target="../media/image506.png"/><Relationship Id="rId386" Type="http://schemas.openxmlformats.org/officeDocument/2006/relationships/customXml" Target="../ink/ink598.xml"/><Relationship Id="rId551" Type="http://schemas.openxmlformats.org/officeDocument/2006/relationships/image" Target="../media/image692.png"/><Relationship Id="rId593" Type="http://schemas.openxmlformats.org/officeDocument/2006/relationships/image" Target="../media/image713.png"/><Relationship Id="rId607" Type="http://schemas.openxmlformats.org/officeDocument/2006/relationships/image" Target="../media/image720.png"/><Relationship Id="rId649" Type="http://schemas.openxmlformats.org/officeDocument/2006/relationships/image" Target="../media/image741.png"/><Relationship Id="rId190" Type="http://schemas.openxmlformats.org/officeDocument/2006/relationships/customXml" Target="../ink/ink500.xml"/><Relationship Id="rId204" Type="http://schemas.openxmlformats.org/officeDocument/2006/relationships/customXml" Target="../ink/ink507.xml"/><Relationship Id="rId246" Type="http://schemas.openxmlformats.org/officeDocument/2006/relationships/customXml" Target="../ink/ink528.xml"/><Relationship Id="rId288" Type="http://schemas.openxmlformats.org/officeDocument/2006/relationships/customXml" Target="../ink/ink549.xml"/><Relationship Id="rId411" Type="http://schemas.openxmlformats.org/officeDocument/2006/relationships/image" Target="../media/image622.png"/><Relationship Id="rId453" Type="http://schemas.openxmlformats.org/officeDocument/2006/relationships/image" Target="../media/image643.png"/><Relationship Id="rId509" Type="http://schemas.openxmlformats.org/officeDocument/2006/relationships/image" Target="../media/image671.png"/><Relationship Id="rId106" Type="http://schemas.openxmlformats.org/officeDocument/2006/relationships/customXml" Target="../ink/ink458.xml"/><Relationship Id="rId313" Type="http://schemas.openxmlformats.org/officeDocument/2006/relationships/image" Target="../media/image573.png"/><Relationship Id="rId495" Type="http://schemas.openxmlformats.org/officeDocument/2006/relationships/image" Target="../media/image664.png"/><Relationship Id="rId10" Type="http://schemas.openxmlformats.org/officeDocument/2006/relationships/customXml" Target="../ink/ink410.xml"/><Relationship Id="rId52" Type="http://schemas.openxmlformats.org/officeDocument/2006/relationships/customXml" Target="../ink/ink431.xml"/><Relationship Id="rId94" Type="http://schemas.openxmlformats.org/officeDocument/2006/relationships/customXml" Target="../ink/ink452.xml"/><Relationship Id="rId148" Type="http://schemas.openxmlformats.org/officeDocument/2006/relationships/customXml" Target="../ink/ink479.xml"/><Relationship Id="rId355" Type="http://schemas.openxmlformats.org/officeDocument/2006/relationships/image" Target="../media/image594.png"/><Relationship Id="rId397" Type="http://schemas.openxmlformats.org/officeDocument/2006/relationships/image" Target="../media/image615.png"/><Relationship Id="rId520" Type="http://schemas.openxmlformats.org/officeDocument/2006/relationships/customXml" Target="../ink/ink665.xml"/><Relationship Id="rId562" Type="http://schemas.openxmlformats.org/officeDocument/2006/relationships/customXml" Target="../ink/ink686.xml"/><Relationship Id="rId618" Type="http://schemas.openxmlformats.org/officeDocument/2006/relationships/customXml" Target="../ink/ink714.xml"/><Relationship Id="rId215" Type="http://schemas.openxmlformats.org/officeDocument/2006/relationships/image" Target="../media/image524.png"/><Relationship Id="rId257" Type="http://schemas.openxmlformats.org/officeDocument/2006/relationships/image" Target="../media/image545.png"/><Relationship Id="rId422" Type="http://schemas.openxmlformats.org/officeDocument/2006/relationships/customXml" Target="../ink/ink616.xml"/><Relationship Id="rId464" Type="http://schemas.openxmlformats.org/officeDocument/2006/relationships/customXml" Target="../ink/ink637.xml"/><Relationship Id="rId299" Type="http://schemas.openxmlformats.org/officeDocument/2006/relationships/image" Target="../media/image566.png"/><Relationship Id="rId63" Type="http://schemas.openxmlformats.org/officeDocument/2006/relationships/image" Target="../media/image448.png"/><Relationship Id="rId159" Type="http://schemas.openxmlformats.org/officeDocument/2006/relationships/image" Target="../media/image496.png"/><Relationship Id="rId366" Type="http://schemas.openxmlformats.org/officeDocument/2006/relationships/customXml" Target="../ink/ink588.xml"/><Relationship Id="rId573" Type="http://schemas.openxmlformats.org/officeDocument/2006/relationships/image" Target="../media/image703.png"/><Relationship Id="rId226" Type="http://schemas.openxmlformats.org/officeDocument/2006/relationships/customXml" Target="../ink/ink518.xml"/><Relationship Id="rId433" Type="http://schemas.openxmlformats.org/officeDocument/2006/relationships/image" Target="../media/image633.png"/><Relationship Id="rId640" Type="http://schemas.openxmlformats.org/officeDocument/2006/relationships/customXml" Target="../ink/ink725.xml"/><Relationship Id="rId74" Type="http://schemas.openxmlformats.org/officeDocument/2006/relationships/customXml" Target="../ink/ink442.xml"/><Relationship Id="rId377" Type="http://schemas.openxmlformats.org/officeDocument/2006/relationships/image" Target="../media/image605.png"/><Relationship Id="rId500" Type="http://schemas.openxmlformats.org/officeDocument/2006/relationships/customXml" Target="../ink/ink655.xml"/><Relationship Id="rId584" Type="http://schemas.openxmlformats.org/officeDocument/2006/relationships/customXml" Target="../ink/ink697.xml"/><Relationship Id="rId5" Type="http://schemas.openxmlformats.org/officeDocument/2006/relationships/image" Target="../media/image419.png"/><Relationship Id="rId237" Type="http://schemas.openxmlformats.org/officeDocument/2006/relationships/image" Target="../media/image535.png"/><Relationship Id="rId444" Type="http://schemas.openxmlformats.org/officeDocument/2006/relationships/customXml" Target="../ink/ink627.xml"/><Relationship Id="rId651" Type="http://schemas.openxmlformats.org/officeDocument/2006/relationships/image" Target="../media/image742.png"/><Relationship Id="rId290" Type="http://schemas.openxmlformats.org/officeDocument/2006/relationships/customXml" Target="../ink/ink550.xml"/><Relationship Id="rId304" Type="http://schemas.openxmlformats.org/officeDocument/2006/relationships/customXml" Target="../ink/ink557.xml"/><Relationship Id="rId388" Type="http://schemas.openxmlformats.org/officeDocument/2006/relationships/customXml" Target="../ink/ink599.xml"/><Relationship Id="rId511" Type="http://schemas.openxmlformats.org/officeDocument/2006/relationships/image" Target="../media/image672.png"/><Relationship Id="rId609" Type="http://schemas.openxmlformats.org/officeDocument/2006/relationships/image" Target="../media/image721.png"/><Relationship Id="rId85" Type="http://schemas.openxmlformats.org/officeDocument/2006/relationships/image" Target="../media/image459.png"/><Relationship Id="rId150" Type="http://schemas.openxmlformats.org/officeDocument/2006/relationships/customXml" Target="../ink/ink480.xml"/><Relationship Id="rId595" Type="http://schemas.openxmlformats.org/officeDocument/2006/relationships/image" Target="../media/image714.png"/><Relationship Id="rId248" Type="http://schemas.openxmlformats.org/officeDocument/2006/relationships/customXml" Target="../ink/ink529.xml"/><Relationship Id="rId455" Type="http://schemas.openxmlformats.org/officeDocument/2006/relationships/image" Target="../media/image644.png"/><Relationship Id="rId12" Type="http://schemas.openxmlformats.org/officeDocument/2006/relationships/customXml" Target="../ink/ink411.xml"/><Relationship Id="rId108" Type="http://schemas.openxmlformats.org/officeDocument/2006/relationships/customXml" Target="../ink/ink459.xml"/><Relationship Id="rId315" Type="http://schemas.openxmlformats.org/officeDocument/2006/relationships/image" Target="../media/image574.png"/><Relationship Id="rId522" Type="http://schemas.openxmlformats.org/officeDocument/2006/relationships/customXml" Target="../ink/ink666.xml"/><Relationship Id="rId96" Type="http://schemas.openxmlformats.org/officeDocument/2006/relationships/customXml" Target="../ink/ink453.xml"/><Relationship Id="rId161" Type="http://schemas.openxmlformats.org/officeDocument/2006/relationships/image" Target="../media/image497.png"/><Relationship Id="rId399" Type="http://schemas.openxmlformats.org/officeDocument/2006/relationships/image" Target="../media/image616.png"/><Relationship Id="rId259" Type="http://schemas.openxmlformats.org/officeDocument/2006/relationships/image" Target="../media/image546.png"/><Relationship Id="rId466" Type="http://schemas.openxmlformats.org/officeDocument/2006/relationships/customXml" Target="../ink/ink638.xml"/><Relationship Id="rId23" Type="http://schemas.openxmlformats.org/officeDocument/2006/relationships/image" Target="../media/image428.png"/><Relationship Id="rId119" Type="http://schemas.openxmlformats.org/officeDocument/2006/relationships/image" Target="../media/image476.png"/><Relationship Id="rId326" Type="http://schemas.openxmlformats.org/officeDocument/2006/relationships/customXml" Target="../ink/ink568.xml"/><Relationship Id="rId533" Type="http://schemas.openxmlformats.org/officeDocument/2006/relationships/image" Target="../media/image683.png"/><Relationship Id="rId172" Type="http://schemas.openxmlformats.org/officeDocument/2006/relationships/customXml" Target="../ink/ink491.xml"/><Relationship Id="rId477" Type="http://schemas.openxmlformats.org/officeDocument/2006/relationships/image" Target="../media/image655.png"/><Relationship Id="rId600" Type="http://schemas.openxmlformats.org/officeDocument/2006/relationships/customXml" Target="../ink/ink705.xml"/><Relationship Id="rId337" Type="http://schemas.openxmlformats.org/officeDocument/2006/relationships/image" Target="../media/image585.png"/><Relationship Id="rId34" Type="http://schemas.openxmlformats.org/officeDocument/2006/relationships/customXml" Target="../ink/ink422.xml"/><Relationship Id="rId544" Type="http://schemas.openxmlformats.org/officeDocument/2006/relationships/customXml" Target="../ink/ink677.xml"/><Relationship Id="rId183" Type="http://schemas.openxmlformats.org/officeDocument/2006/relationships/image" Target="../media/image508.png"/><Relationship Id="rId390" Type="http://schemas.openxmlformats.org/officeDocument/2006/relationships/customXml" Target="../ink/ink600.xml"/><Relationship Id="rId404" Type="http://schemas.openxmlformats.org/officeDocument/2006/relationships/customXml" Target="../ink/ink607.xml"/><Relationship Id="rId611" Type="http://schemas.openxmlformats.org/officeDocument/2006/relationships/image" Target="../media/image722.png"/><Relationship Id="rId250" Type="http://schemas.openxmlformats.org/officeDocument/2006/relationships/customXml" Target="../ink/ink530.xml"/><Relationship Id="rId488" Type="http://schemas.openxmlformats.org/officeDocument/2006/relationships/customXml" Target="../ink/ink649.xml"/><Relationship Id="rId45" Type="http://schemas.openxmlformats.org/officeDocument/2006/relationships/image" Target="../media/image439.png"/><Relationship Id="rId110" Type="http://schemas.openxmlformats.org/officeDocument/2006/relationships/customXml" Target="../ink/ink460.xml"/><Relationship Id="rId348" Type="http://schemas.openxmlformats.org/officeDocument/2006/relationships/customXml" Target="../ink/ink579.xml"/><Relationship Id="rId555" Type="http://schemas.openxmlformats.org/officeDocument/2006/relationships/image" Target="../media/image694.png"/><Relationship Id="rId194" Type="http://schemas.openxmlformats.org/officeDocument/2006/relationships/customXml" Target="../ink/ink502.xml"/><Relationship Id="rId208" Type="http://schemas.openxmlformats.org/officeDocument/2006/relationships/customXml" Target="../ink/ink509.xml"/><Relationship Id="rId415" Type="http://schemas.openxmlformats.org/officeDocument/2006/relationships/image" Target="../media/image624.png"/><Relationship Id="rId622" Type="http://schemas.openxmlformats.org/officeDocument/2006/relationships/customXml" Target="../ink/ink716.xml"/><Relationship Id="rId261" Type="http://schemas.openxmlformats.org/officeDocument/2006/relationships/image" Target="../media/image547.png"/><Relationship Id="rId499" Type="http://schemas.openxmlformats.org/officeDocument/2006/relationships/image" Target="../media/image666.png"/><Relationship Id="rId56" Type="http://schemas.openxmlformats.org/officeDocument/2006/relationships/customXml" Target="../ink/ink433.xml"/><Relationship Id="rId359" Type="http://schemas.openxmlformats.org/officeDocument/2006/relationships/image" Target="../media/image596.png"/><Relationship Id="rId566" Type="http://schemas.openxmlformats.org/officeDocument/2006/relationships/customXml" Target="../ink/ink688.xml"/><Relationship Id="rId121" Type="http://schemas.openxmlformats.org/officeDocument/2006/relationships/image" Target="../media/image477.png"/><Relationship Id="rId219" Type="http://schemas.openxmlformats.org/officeDocument/2006/relationships/image" Target="../media/image526.png"/><Relationship Id="rId426" Type="http://schemas.openxmlformats.org/officeDocument/2006/relationships/customXml" Target="../ink/ink618.xml"/><Relationship Id="rId633" Type="http://schemas.openxmlformats.org/officeDocument/2006/relationships/image" Target="../media/image733.png"/><Relationship Id="rId67" Type="http://schemas.openxmlformats.org/officeDocument/2006/relationships/image" Target="../media/image450.png"/><Relationship Id="rId272" Type="http://schemas.openxmlformats.org/officeDocument/2006/relationships/customXml" Target="../ink/ink541.xml"/><Relationship Id="rId577" Type="http://schemas.openxmlformats.org/officeDocument/2006/relationships/image" Target="../media/image705.png"/><Relationship Id="rId132" Type="http://schemas.openxmlformats.org/officeDocument/2006/relationships/customXml" Target="../ink/ink471.xml"/><Relationship Id="rId437" Type="http://schemas.openxmlformats.org/officeDocument/2006/relationships/image" Target="../media/image635.png"/><Relationship Id="rId644" Type="http://schemas.openxmlformats.org/officeDocument/2006/relationships/customXml" Target="../ink/ink727.xml"/><Relationship Id="rId283" Type="http://schemas.openxmlformats.org/officeDocument/2006/relationships/image" Target="../media/image558.png"/><Relationship Id="rId490" Type="http://schemas.openxmlformats.org/officeDocument/2006/relationships/customXml" Target="../ink/ink650.xml"/><Relationship Id="rId504" Type="http://schemas.openxmlformats.org/officeDocument/2006/relationships/customXml" Target="../ink/ink657.xml"/><Relationship Id="rId78" Type="http://schemas.openxmlformats.org/officeDocument/2006/relationships/customXml" Target="../ink/ink444.xml"/><Relationship Id="rId143" Type="http://schemas.openxmlformats.org/officeDocument/2006/relationships/image" Target="../media/image488.png"/><Relationship Id="rId350" Type="http://schemas.openxmlformats.org/officeDocument/2006/relationships/customXml" Target="../ink/ink580.xml"/><Relationship Id="rId588" Type="http://schemas.openxmlformats.org/officeDocument/2006/relationships/customXml" Target="../ink/ink699.xml"/><Relationship Id="rId9" Type="http://schemas.openxmlformats.org/officeDocument/2006/relationships/image" Target="../media/image421.png"/><Relationship Id="rId210" Type="http://schemas.openxmlformats.org/officeDocument/2006/relationships/customXml" Target="../ink/ink510.xml"/><Relationship Id="rId448" Type="http://schemas.openxmlformats.org/officeDocument/2006/relationships/customXml" Target="../ink/ink629.xml"/><Relationship Id="rId655" Type="http://schemas.openxmlformats.org/officeDocument/2006/relationships/image" Target="../media/image744.png"/><Relationship Id="rId294" Type="http://schemas.openxmlformats.org/officeDocument/2006/relationships/customXml" Target="../ink/ink552.xml"/><Relationship Id="rId308" Type="http://schemas.openxmlformats.org/officeDocument/2006/relationships/customXml" Target="../ink/ink559.xml"/><Relationship Id="rId515" Type="http://schemas.openxmlformats.org/officeDocument/2006/relationships/image" Target="../media/image674.png"/><Relationship Id="rId89" Type="http://schemas.openxmlformats.org/officeDocument/2006/relationships/image" Target="../media/image461.png"/><Relationship Id="rId154" Type="http://schemas.openxmlformats.org/officeDocument/2006/relationships/customXml" Target="../ink/ink482.xml"/><Relationship Id="rId361" Type="http://schemas.openxmlformats.org/officeDocument/2006/relationships/image" Target="../media/image597.png"/><Relationship Id="rId599" Type="http://schemas.openxmlformats.org/officeDocument/2006/relationships/image" Target="../media/image716.png"/><Relationship Id="rId459" Type="http://schemas.openxmlformats.org/officeDocument/2006/relationships/image" Target="../media/image646.png"/><Relationship Id="rId16" Type="http://schemas.openxmlformats.org/officeDocument/2006/relationships/customXml" Target="../ink/ink413.xml"/><Relationship Id="rId221" Type="http://schemas.openxmlformats.org/officeDocument/2006/relationships/image" Target="../media/image527.png"/><Relationship Id="rId319" Type="http://schemas.openxmlformats.org/officeDocument/2006/relationships/image" Target="../media/image576.png"/><Relationship Id="rId526" Type="http://schemas.openxmlformats.org/officeDocument/2006/relationships/customXml" Target="../ink/ink668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91.xml"/><Relationship Id="rId21" Type="http://schemas.openxmlformats.org/officeDocument/2006/relationships/customXml" Target="../ink/ink743.xml"/><Relationship Id="rId324" Type="http://schemas.openxmlformats.org/officeDocument/2006/relationships/image" Target="../media/image906.png"/><Relationship Id="rId531" Type="http://schemas.openxmlformats.org/officeDocument/2006/relationships/customXml" Target="../ink/ink998.xml"/><Relationship Id="rId170" Type="http://schemas.openxmlformats.org/officeDocument/2006/relationships/image" Target="../media/image829.png"/><Relationship Id="rId268" Type="http://schemas.openxmlformats.org/officeDocument/2006/relationships/image" Target="../media/image878.png"/><Relationship Id="rId475" Type="http://schemas.openxmlformats.org/officeDocument/2006/relationships/customXml" Target="../ink/ink970.xml"/><Relationship Id="rId32" Type="http://schemas.openxmlformats.org/officeDocument/2006/relationships/image" Target="../media/image760.png"/><Relationship Id="rId128" Type="http://schemas.openxmlformats.org/officeDocument/2006/relationships/image" Target="../media/image808.png"/><Relationship Id="rId335" Type="http://schemas.openxmlformats.org/officeDocument/2006/relationships/customXml" Target="../ink/ink900.xml"/><Relationship Id="rId542" Type="http://schemas.openxmlformats.org/officeDocument/2006/relationships/image" Target="../media/image1015.png"/><Relationship Id="rId181" Type="http://schemas.openxmlformats.org/officeDocument/2006/relationships/customXml" Target="../ink/ink823.xml"/><Relationship Id="rId402" Type="http://schemas.openxmlformats.org/officeDocument/2006/relationships/image" Target="../media/image945.png"/><Relationship Id="rId279" Type="http://schemas.openxmlformats.org/officeDocument/2006/relationships/customXml" Target="../ink/ink872.xml"/><Relationship Id="rId486" Type="http://schemas.openxmlformats.org/officeDocument/2006/relationships/image" Target="../media/image987.png"/><Relationship Id="rId43" Type="http://schemas.openxmlformats.org/officeDocument/2006/relationships/customXml" Target="../ink/ink754.xml"/><Relationship Id="rId139" Type="http://schemas.openxmlformats.org/officeDocument/2006/relationships/customXml" Target="../ink/ink802.xml"/><Relationship Id="rId346" Type="http://schemas.openxmlformats.org/officeDocument/2006/relationships/image" Target="../media/image917.png"/><Relationship Id="rId553" Type="http://schemas.openxmlformats.org/officeDocument/2006/relationships/customXml" Target="../ink/ink1009.xml"/><Relationship Id="rId192" Type="http://schemas.openxmlformats.org/officeDocument/2006/relationships/image" Target="../media/image840.png"/><Relationship Id="rId206" Type="http://schemas.openxmlformats.org/officeDocument/2006/relationships/image" Target="../media/image847.png"/><Relationship Id="rId413" Type="http://schemas.openxmlformats.org/officeDocument/2006/relationships/customXml" Target="../ink/ink939.xml"/><Relationship Id="rId497" Type="http://schemas.openxmlformats.org/officeDocument/2006/relationships/customXml" Target="../ink/ink981.xml"/><Relationship Id="rId357" Type="http://schemas.openxmlformats.org/officeDocument/2006/relationships/customXml" Target="../ink/ink911.xml"/><Relationship Id="rId54" Type="http://schemas.openxmlformats.org/officeDocument/2006/relationships/image" Target="../media/image771.png"/><Relationship Id="rId217" Type="http://schemas.openxmlformats.org/officeDocument/2006/relationships/customXml" Target="../ink/ink841.xml"/><Relationship Id="rId259" Type="http://schemas.openxmlformats.org/officeDocument/2006/relationships/customXml" Target="../ink/ink862.xml"/><Relationship Id="rId424" Type="http://schemas.openxmlformats.org/officeDocument/2006/relationships/image" Target="../media/image956.png"/><Relationship Id="rId466" Type="http://schemas.openxmlformats.org/officeDocument/2006/relationships/image" Target="../media/image977.png"/><Relationship Id="rId23" Type="http://schemas.openxmlformats.org/officeDocument/2006/relationships/customXml" Target="../ink/ink744.xml"/><Relationship Id="rId119" Type="http://schemas.openxmlformats.org/officeDocument/2006/relationships/customXml" Target="../ink/ink792.xml"/><Relationship Id="rId270" Type="http://schemas.openxmlformats.org/officeDocument/2006/relationships/image" Target="../media/image879.png"/><Relationship Id="rId326" Type="http://schemas.openxmlformats.org/officeDocument/2006/relationships/image" Target="../media/image907.png"/><Relationship Id="rId533" Type="http://schemas.openxmlformats.org/officeDocument/2006/relationships/customXml" Target="../ink/ink999.xml"/><Relationship Id="rId65" Type="http://schemas.openxmlformats.org/officeDocument/2006/relationships/customXml" Target="../ink/ink765.xml"/><Relationship Id="rId130" Type="http://schemas.openxmlformats.org/officeDocument/2006/relationships/image" Target="../media/image809.png"/><Relationship Id="rId368" Type="http://schemas.openxmlformats.org/officeDocument/2006/relationships/image" Target="../media/image928.png"/><Relationship Id="rId172" Type="http://schemas.openxmlformats.org/officeDocument/2006/relationships/image" Target="../media/image830.png"/><Relationship Id="rId228" Type="http://schemas.openxmlformats.org/officeDocument/2006/relationships/image" Target="../media/image858.png"/><Relationship Id="rId435" Type="http://schemas.openxmlformats.org/officeDocument/2006/relationships/customXml" Target="../ink/ink950.xml"/><Relationship Id="rId477" Type="http://schemas.openxmlformats.org/officeDocument/2006/relationships/customXml" Target="../ink/ink971.xml"/><Relationship Id="rId281" Type="http://schemas.openxmlformats.org/officeDocument/2006/relationships/customXml" Target="../ink/ink873.xml"/><Relationship Id="rId337" Type="http://schemas.openxmlformats.org/officeDocument/2006/relationships/customXml" Target="../ink/ink901.xml"/><Relationship Id="rId502" Type="http://schemas.openxmlformats.org/officeDocument/2006/relationships/image" Target="../media/image995.png"/><Relationship Id="rId34" Type="http://schemas.openxmlformats.org/officeDocument/2006/relationships/image" Target="../media/image761.png"/><Relationship Id="rId76" Type="http://schemas.openxmlformats.org/officeDocument/2006/relationships/image" Target="../media/image782.png"/><Relationship Id="rId141" Type="http://schemas.openxmlformats.org/officeDocument/2006/relationships/customXml" Target="../ink/ink803.xml"/><Relationship Id="rId379" Type="http://schemas.openxmlformats.org/officeDocument/2006/relationships/customXml" Target="../ink/ink922.xml"/><Relationship Id="rId544" Type="http://schemas.openxmlformats.org/officeDocument/2006/relationships/image" Target="../media/image1016.png"/><Relationship Id="rId7" Type="http://schemas.openxmlformats.org/officeDocument/2006/relationships/customXml" Target="../ink/ink736.xml"/><Relationship Id="rId183" Type="http://schemas.openxmlformats.org/officeDocument/2006/relationships/customXml" Target="../ink/ink824.xml"/><Relationship Id="rId239" Type="http://schemas.openxmlformats.org/officeDocument/2006/relationships/customXml" Target="../ink/ink852.xml"/><Relationship Id="rId390" Type="http://schemas.openxmlformats.org/officeDocument/2006/relationships/image" Target="../media/image939.png"/><Relationship Id="rId404" Type="http://schemas.openxmlformats.org/officeDocument/2006/relationships/image" Target="../media/image946.png"/><Relationship Id="rId446" Type="http://schemas.openxmlformats.org/officeDocument/2006/relationships/image" Target="../media/image967.png"/><Relationship Id="rId250" Type="http://schemas.openxmlformats.org/officeDocument/2006/relationships/image" Target="../media/image869.png"/><Relationship Id="rId292" Type="http://schemas.openxmlformats.org/officeDocument/2006/relationships/image" Target="../media/image890.png"/><Relationship Id="rId306" Type="http://schemas.openxmlformats.org/officeDocument/2006/relationships/image" Target="../media/image897.png"/><Relationship Id="rId488" Type="http://schemas.openxmlformats.org/officeDocument/2006/relationships/image" Target="../media/image988.png"/><Relationship Id="rId45" Type="http://schemas.openxmlformats.org/officeDocument/2006/relationships/customXml" Target="../ink/ink755.xml"/><Relationship Id="rId87" Type="http://schemas.openxmlformats.org/officeDocument/2006/relationships/customXml" Target="../ink/ink776.xml"/><Relationship Id="rId110" Type="http://schemas.openxmlformats.org/officeDocument/2006/relationships/image" Target="../media/image799.png"/><Relationship Id="rId348" Type="http://schemas.openxmlformats.org/officeDocument/2006/relationships/image" Target="../media/image918.png"/><Relationship Id="rId513" Type="http://schemas.openxmlformats.org/officeDocument/2006/relationships/customXml" Target="../ink/ink989.xml"/><Relationship Id="rId555" Type="http://schemas.openxmlformats.org/officeDocument/2006/relationships/customXml" Target="../ink/ink1010.xml"/><Relationship Id="rId152" Type="http://schemas.openxmlformats.org/officeDocument/2006/relationships/image" Target="../media/image820.png"/><Relationship Id="rId194" Type="http://schemas.openxmlformats.org/officeDocument/2006/relationships/image" Target="../media/image841.png"/><Relationship Id="rId208" Type="http://schemas.openxmlformats.org/officeDocument/2006/relationships/image" Target="../media/image848.png"/><Relationship Id="rId415" Type="http://schemas.openxmlformats.org/officeDocument/2006/relationships/customXml" Target="../ink/ink940.xml"/><Relationship Id="rId457" Type="http://schemas.openxmlformats.org/officeDocument/2006/relationships/customXml" Target="../ink/ink961.xml"/><Relationship Id="rId261" Type="http://schemas.openxmlformats.org/officeDocument/2006/relationships/customXml" Target="../ink/ink863.xml"/><Relationship Id="rId499" Type="http://schemas.openxmlformats.org/officeDocument/2006/relationships/customXml" Target="../ink/ink982.xml"/><Relationship Id="rId14" Type="http://schemas.openxmlformats.org/officeDocument/2006/relationships/image" Target="../media/image751.png"/><Relationship Id="rId56" Type="http://schemas.openxmlformats.org/officeDocument/2006/relationships/image" Target="../media/image772.png"/><Relationship Id="rId317" Type="http://schemas.openxmlformats.org/officeDocument/2006/relationships/customXml" Target="../ink/ink891.xml"/><Relationship Id="rId359" Type="http://schemas.openxmlformats.org/officeDocument/2006/relationships/customXml" Target="../ink/ink912.xml"/><Relationship Id="rId524" Type="http://schemas.openxmlformats.org/officeDocument/2006/relationships/image" Target="../media/image1006.png"/><Relationship Id="rId98" Type="http://schemas.openxmlformats.org/officeDocument/2006/relationships/image" Target="../media/image793.png"/><Relationship Id="rId121" Type="http://schemas.openxmlformats.org/officeDocument/2006/relationships/customXml" Target="../ink/ink793.xml"/><Relationship Id="rId163" Type="http://schemas.openxmlformats.org/officeDocument/2006/relationships/customXml" Target="../ink/ink814.xml"/><Relationship Id="rId219" Type="http://schemas.openxmlformats.org/officeDocument/2006/relationships/customXml" Target="../ink/ink842.xml"/><Relationship Id="rId370" Type="http://schemas.openxmlformats.org/officeDocument/2006/relationships/image" Target="../media/image929.png"/><Relationship Id="rId426" Type="http://schemas.openxmlformats.org/officeDocument/2006/relationships/image" Target="../media/image957.png"/><Relationship Id="rId230" Type="http://schemas.openxmlformats.org/officeDocument/2006/relationships/image" Target="../media/image859.png"/><Relationship Id="rId468" Type="http://schemas.openxmlformats.org/officeDocument/2006/relationships/image" Target="../media/image978.png"/><Relationship Id="rId25" Type="http://schemas.openxmlformats.org/officeDocument/2006/relationships/customXml" Target="../ink/ink745.xml"/><Relationship Id="rId67" Type="http://schemas.openxmlformats.org/officeDocument/2006/relationships/customXml" Target="../ink/ink766.xml"/><Relationship Id="rId272" Type="http://schemas.openxmlformats.org/officeDocument/2006/relationships/image" Target="../media/image880.png"/><Relationship Id="rId328" Type="http://schemas.openxmlformats.org/officeDocument/2006/relationships/image" Target="../media/image908.png"/><Relationship Id="rId535" Type="http://schemas.openxmlformats.org/officeDocument/2006/relationships/customXml" Target="../ink/ink1000.xml"/><Relationship Id="rId132" Type="http://schemas.openxmlformats.org/officeDocument/2006/relationships/image" Target="../media/image810.png"/><Relationship Id="rId174" Type="http://schemas.openxmlformats.org/officeDocument/2006/relationships/image" Target="../media/image831.png"/><Relationship Id="rId381" Type="http://schemas.openxmlformats.org/officeDocument/2006/relationships/customXml" Target="../ink/ink923.xml"/><Relationship Id="rId241" Type="http://schemas.openxmlformats.org/officeDocument/2006/relationships/customXml" Target="../ink/ink853.xml"/><Relationship Id="rId437" Type="http://schemas.openxmlformats.org/officeDocument/2006/relationships/customXml" Target="../ink/ink951.xml"/><Relationship Id="rId479" Type="http://schemas.openxmlformats.org/officeDocument/2006/relationships/customXml" Target="../ink/ink972.xml"/><Relationship Id="rId36" Type="http://schemas.openxmlformats.org/officeDocument/2006/relationships/image" Target="../media/image762.png"/><Relationship Id="rId283" Type="http://schemas.openxmlformats.org/officeDocument/2006/relationships/customXml" Target="../ink/ink874.xml"/><Relationship Id="rId339" Type="http://schemas.openxmlformats.org/officeDocument/2006/relationships/customXml" Target="../ink/ink902.xml"/><Relationship Id="rId490" Type="http://schemas.openxmlformats.org/officeDocument/2006/relationships/image" Target="../media/image989.png"/><Relationship Id="rId504" Type="http://schemas.openxmlformats.org/officeDocument/2006/relationships/image" Target="../media/image996.png"/><Relationship Id="rId546" Type="http://schemas.openxmlformats.org/officeDocument/2006/relationships/image" Target="../media/image1017.png"/><Relationship Id="rId78" Type="http://schemas.openxmlformats.org/officeDocument/2006/relationships/image" Target="../media/image783.png"/><Relationship Id="rId101" Type="http://schemas.openxmlformats.org/officeDocument/2006/relationships/customXml" Target="../ink/ink783.xml"/><Relationship Id="rId143" Type="http://schemas.openxmlformats.org/officeDocument/2006/relationships/customXml" Target="../ink/ink804.xml"/><Relationship Id="rId185" Type="http://schemas.openxmlformats.org/officeDocument/2006/relationships/customXml" Target="../ink/ink825.xml"/><Relationship Id="rId350" Type="http://schemas.openxmlformats.org/officeDocument/2006/relationships/image" Target="../media/image919.png"/><Relationship Id="rId406" Type="http://schemas.openxmlformats.org/officeDocument/2006/relationships/image" Target="../media/image947.png"/><Relationship Id="rId9" Type="http://schemas.openxmlformats.org/officeDocument/2006/relationships/customXml" Target="../ink/ink737.xml"/><Relationship Id="rId210" Type="http://schemas.openxmlformats.org/officeDocument/2006/relationships/image" Target="../media/image849.png"/><Relationship Id="rId392" Type="http://schemas.openxmlformats.org/officeDocument/2006/relationships/image" Target="../media/image940.png"/><Relationship Id="rId448" Type="http://schemas.openxmlformats.org/officeDocument/2006/relationships/image" Target="../media/image968.png"/><Relationship Id="rId252" Type="http://schemas.openxmlformats.org/officeDocument/2006/relationships/image" Target="../media/image870.png"/><Relationship Id="rId294" Type="http://schemas.openxmlformats.org/officeDocument/2006/relationships/image" Target="../media/image891.png"/><Relationship Id="rId308" Type="http://schemas.openxmlformats.org/officeDocument/2006/relationships/image" Target="../media/image898.png"/><Relationship Id="rId515" Type="http://schemas.openxmlformats.org/officeDocument/2006/relationships/customXml" Target="../ink/ink990.xml"/><Relationship Id="rId47" Type="http://schemas.openxmlformats.org/officeDocument/2006/relationships/customXml" Target="../ink/ink756.xml"/><Relationship Id="rId89" Type="http://schemas.openxmlformats.org/officeDocument/2006/relationships/customXml" Target="../ink/ink777.xml"/><Relationship Id="rId112" Type="http://schemas.openxmlformats.org/officeDocument/2006/relationships/image" Target="../media/image800.png"/><Relationship Id="rId154" Type="http://schemas.openxmlformats.org/officeDocument/2006/relationships/image" Target="../media/image821.png"/><Relationship Id="rId361" Type="http://schemas.openxmlformats.org/officeDocument/2006/relationships/customXml" Target="../ink/ink913.xml"/><Relationship Id="rId557" Type="http://schemas.openxmlformats.org/officeDocument/2006/relationships/customXml" Target="../ink/ink1011.xml"/><Relationship Id="rId196" Type="http://schemas.openxmlformats.org/officeDocument/2006/relationships/image" Target="../media/image842.png"/><Relationship Id="rId417" Type="http://schemas.openxmlformats.org/officeDocument/2006/relationships/customXml" Target="../ink/ink941.xml"/><Relationship Id="rId459" Type="http://schemas.openxmlformats.org/officeDocument/2006/relationships/customXml" Target="../ink/ink962.xml"/><Relationship Id="rId16" Type="http://schemas.openxmlformats.org/officeDocument/2006/relationships/image" Target="../media/image752.png"/><Relationship Id="rId221" Type="http://schemas.openxmlformats.org/officeDocument/2006/relationships/customXml" Target="../ink/ink843.xml"/><Relationship Id="rId263" Type="http://schemas.openxmlformats.org/officeDocument/2006/relationships/customXml" Target="../ink/ink864.xml"/><Relationship Id="rId319" Type="http://schemas.openxmlformats.org/officeDocument/2006/relationships/customXml" Target="../ink/ink892.xml"/><Relationship Id="rId470" Type="http://schemas.openxmlformats.org/officeDocument/2006/relationships/image" Target="../media/image979.png"/><Relationship Id="rId526" Type="http://schemas.openxmlformats.org/officeDocument/2006/relationships/image" Target="../media/image1007.png"/><Relationship Id="rId58" Type="http://schemas.openxmlformats.org/officeDocument/2006/relationships/image" Target="../media/image773.png"/><Relationship Id="rId123" Type="http://schemas.openxmlformats.org/officeDocument/2006/relationships/customXml" Target="../ink/ink794.xml"/><Relationship Id="rId330" Type="http://schemas.openxmlformats.org/officeDocument/2006/relationships/image" Target="../media/image909.png"/><Relationship Id="rId165" Type="http://schemas.openxmlformats.org/officeDocument/2006/relationships/customXml" Target="../ink/ink815.xml"/><Relationship Id="rId372" Type="http://schemas.openxmlformats.org/officeDocument/2006/relationships/image" Target="../media/image930.png"/><Relationship Id="rId428" Type="http://schemas.openxmlformats.org/officeDocument/2006/relationships/image" Target="../media/image958.png"/><Relationship Id="rId232" Type="http://schemas.openxmlformats.org/officeDocument/2006/relationships/image" Target="../media/image860.png"/><Relationship Id="rId274" Type="http://schemas.openxmlformats.org/officeDocument/2006/relationships/image" Target="../media/image881.png"/><Relationship Id="rId481" Type="http://schemas.openxmlformats.org/officeDocument/2006/relationships/customXml" Target="../ink/ink973.xml"/><Relationship Id="rId27" Type="http://schemas.openxmlformats.org/officeDocument/2006/relationships/customXml" Target="../ink/ink746.xml"/><Relationship Id="rId69" Type="http://schemas.openxmlformats.org/officeDocument/2006/relationships/customXml" Target="../ink/ink767.xml"/><Relationship Id="rId134" Type="http://schemas.openxmlformats.org/officeDocument/2006/relationships/image" Target="../media/image811.png"/><Relationship Id="rId537" Type="http://schemas.openxmlformats.org/officeDocument/2006/relationships/customXml" Target="../ink/ink1001.xml"/><Relationship Id="rId80" Type="http://schemas.openxmlformats.org/officeDocument/2006/relationships/image" Target="../media/image784.png"/><Relationship Id="rId176" Type="http://schemas.openxmlformats.org/officeDocument/2006/relationships/image" Target="../media/image832.png"/><Relationship Id="rId341" Type="http://schemas.openxmlformats.org/officeDocument/2006/relationships/customXml" Target="../ink/ink903.xml"/><Relationship Id="rId383" Type="http://schemas.openxmlformats.org/officeDocument/2006/relationships/customXml" Target="../ink/ink924.xml"/><Relationship Id="rId439" Type="http://schemas.openxmlformats.org/officeDocument/2006/relationships/customXml" Target="../ink/ink952.xml"/><Relationship Id="rId201" Type="http://schemas.openxmlformats.org/officeDocument/2006/relationships/customXml" Target="../ink/ink833.xml"/><Relationship Id="rId243" Type="http://schemas.openxmlformats.org/officeDocument/2006/relationships/customXml" Target="../ink/ink854.xml"/><Relationship Id="rId285" Type="http://schemas.openxmlformats.org/officeDocument/2006/relationships/customXml" Target="../ink/ink875.xml"/><Relationship Id="rId450" Type="http://schemas.openxmlformats.org/officeDocument/2006/relationships/image" Target="../media/image969.png"/><Relationship Id="rId506" Type="http://schemas.openxmlformats.org/officeDocument/2006/relationships/image" Target="../media/image997.png"/><Relationship Id="rId38" Type="http://schemas.openxmlformats.org/officeDocument/2006/relationships/image" Target="../media/image763.png"/><Relationship Id="rId103" Type="http://schemas.openxmlformats.org/officeDocument/2006/relationships/customXml" Target="../ink/ink784.xml"/><Relationship Id="rId310" Type="http://schemas.openxmlformats.org/officeDocument/2006/relationships/image" Target="../media/image899.png"/><Relationship Id="rId492" Type="http://schemas.openxmlformats.org/officeDocument/2006/relationships/image" Target="../media/image990.png"/><Relationship Id="rId548" Type="http://schemas.openxmlformats.org/officeDocument/2006/relationships/image" Target="../media/image1018.png"/><Relationship Id="rId91" Type="http://schemas.openxmlformats.org/officeDocument/2006/relationships/customXml" Target="../ink/ink778.xml"/><Relationship Id="rId145" Type="http://schemas.openxmlformats.org/officeDocument/2006/relationships/customXml" Target="../ink/ink805.xml"/><Relationship Id="rId187" Type="http://schemas.openxmlformats.org/officeDocument/2006/relationships/customXml" Target="../ink/ink826.xml"/><Relationship Id="rId352" Type="http://schemas.openxmlformats.org/officeDocument/2006/relationships/image" Target="../media/image920.png"/><Relationship Id="rId394" Type="http://schemas.openxmlformats.org/officeDocument/2006/relationships/image" Target="../media/image941.png"/><Relationship Id="rId408" Type="http://schemas.openxmlformats.org/officeDocument/2006/relationships/image" Target="../media/image948.png"/><Relationship Id="rId212" Type="http://schemas.openxmlformats.org/officeDocument/2006/relationships/image" Target="../media/image850.png"/><Relationship Id="rId254" Type="http://schemas.openxmlformats.org/officeDocument/2006/relationships/image" Target="../media/image871.png"/><Relationship Id="rId49" Type="http://schemas.openxmlformats.org/officeDocument/2006/relationships/customXml" Target="../ink/ink757.xml"/><Relationship Id="rId114" Type="http://schemas.openxmlformats.org/officeDocument/2006/relationships/image" Target="../media/image801.png"/><Relationship Id="rId296" Type="http://schemas.openxmlformats.org/officeDocument/2006/relationships/image" Target="../media/image892.png"/><Relationship Id="rId461" Type="http://schemas.openxmlformats.org/officeDocument/2006/relationships/customXml" Target="../ink/ink963.xml"/><Relationship Id="rId517" Type="http://schemas.openxmlformats.org/officeDocument/2006/relationships/customXml" Target="../ink/ink991.xml"/><Relationship Id="rId60" Type="http://schemas.openxmlformats.org/officeDocument/2006/relationships/image" Target="../media/image774.png"/><Relationship Id="rId156" Type="http://schemas.openxmlformats.org/officeDocument/2006/relationships/image" Target="../media/image822.png"/><Relationship Id="rId198" Type="http://schemas.openxmlformats.org/officeDocument/2006/relationships/image" Target="../media/image843.png"/><Relationship Id="rId321" Type="http://schemas.openxmlformats.org/officeDocument/2006/relationships/customXml" Target="../ink/ink893.xml"/><Relationship Id="rId363" Type="http://schemas.openxmlformats.org/officeDocument/2006/relationships/customXml" Target="../ink/ink914.xml"/><Relationship Id="rId419" Type="http://schemas.openxmlformats.org/officeDocument/2006/relationships/customXml" Target="../ink/ink942.xml"/><Relationship Id="rId223" Type="http://schemas.openxmlformats.org/officeDocument/2006/relationships/customXml" Target="../ink/ink844.xml"/><Relationship Id="rId430" Type="http://schemas.openxmlformats.org/officeDocument/2006/relationships/image" Target="../media/image959.png"/><Relationship Id="rId18" Type="http://schemas.openxmlformats.org/officeDocument/2006/relationships/image" Target="../media/image753.png"/><Relationship Id="rId265" Type="http://schemas.openxmlformats.org/officeDocument/2006/relationships/customXml" Target="../ink/ink865.xml"/><Relationship Id="rId472" Type="http://schemas.openxmlformats.org/officeDocument/2006/relationships/image" Target="../media/image980.png"/><Relationship Id="rId528" Type="http://schemas.openxmlformats.org/officeDocument/2006/relationships/image" Target="../media/image1008.png"/><Relationship Id="rId125" Type="http://schemas.openxmlformats.org/officeDocument/2006/relationships/customXml" Target="../ink/ink795.xml"/><Relationship Id="rId167" Type="http://schemas.openxmlformats.org/officeDocument/2006/relationships/customXml" Target="../ink/ink816.xml"/><Relationship Id="rId332" Type="http://schemas.openxmlformats.org/officeDocument/2006/relationships/image" Target="../media/image910.png"/><Relationship Id="rId374" Type="http://schemas.openxmlformats.org/officeDocument/2006/relationships/image" Target="../media/image931.png"/><Relationship Id="rId71" Type="http://schemas.openxmlformats.org/officeDocument/2006/relationships/customXml" Target="../ink/ink768.xml"/><Relationship Id="rId234" Type="http://schemas.openxmlformats.org/officeDocument/2006/relationships/image" Target="../media/image861.png"/><Relationship Id="rId2" Type="http://schemas.openxmlformats.org/officeDocument/2006/relationships/image" Target="../media/image18.jpeg"/><Relationship Id="rId29" Type="http://schemas.openxmlformats.org/officeDocument/2006/relationships/customXml" Target="../ink/ink747.xml"/><Relationship Id="rId276" Type="http://schemas.openxmlformats.org/officeDocument/2006/relationships/image" Target="../media/image882.png"/><Relationship Id="rId441" Type="http://schemas.openxmlformats.org/officeDocument/2006/relationships/customXml" Target="../ink/ink953.xml"/><Relationship Id="rId483" Type="http://schemas.openxmlformats.org/officeDocument/2006/relationships/customXml" Target="../ink/ink974.xml"/><Relationship Id="rId539" Type="http://schemas.openxmlformats.org/officeDocument/2006/relationships/customXml" Target="../ink/ink1002.xml"/><Relationship Id="rId40" Type="http://schemas.openxmlformats.org/officeDocument/2006/relationships/image" Target="../media/image764.png"/><Relationship Id="rId136" Type="http://schemas.openxmlformats.org/officeDocument/2006/relationships/image" Target="../media/image812.png"/><Relationship Id="rId178" Type="http://schemas.openxmlformats.org/officeDocument/2006/relationships/image" Target="../media/image833.png"/><Relationship Id="rId301" Type="http://schemas.openxmlformats.org/officeDocument/2006/relationships/customXml" Target="../ink/ink883.xml"/><Relationship Id="rId343" Type="http://schemas.openxmlformats.org/officeDocument/2006/relationships/customXml" Target="../ink/ink904.xml"/><Relationship Id="rId550" Type="http://schemas.openxmlformats.org/officeDocument/2006/relationships/image" Target="../media/image1019.png"/><Relationship Id="rId82" Type="http://schemas.openxmlformats.org/officeDocument/2006/relationships/image" Target="../media/image785.png"/><Relationship Id="rId203" Type="http://schemas.openxmlformats.org/officeDocument/2006/relationships/customXml" Target="../ink/ink834.xml"/><Relationship Id="rId385" Type="http://schemas.openxmlformats.org/officeDocument/2006/relationships/customXml" Target="../ink/ink925.xml"/><Relationship Id="rId245" Type="http://schemas.openxmlformats.org/officeDocument/2006/relationships/customXml" Target="../ink/ink855.xml"/><Relationship Id="rId287" Type="http://schemas.openxmlformats.org/officeDocument/2006/relationships/customXml" Target="../ink/ink876.xml"/><Relationship Id="rId410" Type="http://schemas.openxmlformats.org/officeDocument/2006/relationships/image" Target="../media/image949.png"/><Relationship Id="rId452" Type="http://schemas.openxmlformats.org/officeDocument/2006/relationships/image" Target="../media/image970.png"/><Relationship Id="rId494" Type="http://schemas.openxmlformats.org/officeDocument/2006/relationships/image" Target="../media/image991.png"/><Relationship Id="rId508" Type="http://schemas.openxmlformats.org/officeDocument/2006/relationships/image" Target="../media/image998.png"/><Relationship Id="rId105" Type="http://schemas.openxmlformats.org/officeDocument/2006/relationships/customXml" Target="../ink/ink785.xml"/><Relationship Id="rId147" Type="http://schemas.openxmlformats.org/officeDocument/2006/relationships/customXml" Target="../ink/ink806.xml"/><Relationship Id="rId312" Type="http://schemas.openxmlformats.org/officeDocument/2006/relationships/image" Target="../media/image900.png"/><Relationship Id="rId354" Type="http://schemas.openxmlformats.org/officeDocument/2006/relationships/image" Target="../media/image921.png"/><Relationship Id="rId51" Type="http://schemas.openxmlformats.org/officeDocument/2006/relationships/customXml" Target="../ink/ink758.xml"/><Relationship Id="rId93" Type="http://schemas.openxmlformats.org/officeDocument/2006/relationships/customXml" Target="../ink/ink779.xml"/><Relationship Id="rId189" Type="http://schemas.openxmlformats.org/officeDocument/2006/relationships/customXml" Target="../ink/ink827.xml"/><Relationship Id="rId396" Type="http://schemas.openxmlformats.org/officeDocument/2006/relationships/image" Target="../media/image942.png"/><Relationship Id="rId214" Type="http://schemas.openxmlformats.org/officeDocument/2006/relationships/image" Target="../media/image851.png"/><Relationship Id="rId256" Type="http://schemas.openxmlformats.org/officeDocument/2006/relationships/image" Target="../media/image872.png"/><Relationship Id="rId298" Type="http://schemas.openxmlformats.org/officeDocument/2006/relationships/image" Target="../media/image893.png"/><Relationship Id="rId421" Type="http://schemas.openxmlformats.org/officeDocument/2006/relationships/customXml" Target="../ink/ink943.xml"/><Relationship Id="rId463" Type="http://schemas.openxmlformats.org/officeDocument/2006/relationships/customXml" Target="../ink/ink964.xml"/><Relationship Id="rId519" Type="http://schemas.openxmlformats.org/officeDocument/2006/relationships/customXml" Target="../ink/ink992.xml"/><Relationship Id="rId116" Type="http://schemas.openxmlformats.org/officeDocument/2006/relationships/image" Target="../media/image802.png"/><Relationship Id="rId158" Type="http://schemas.openxmlformats.org/officeDocument/2006/relationships/image" Target="../media/image823.png"/><Relationship Id="rId323" Type="http://schemas.openxmlformats.org/officeDocument/2006/relationships/customXml" Target="../ink/ink894.xml"/><Relationship Id="rId530" Type="http://schemas.openxmlformats.org/officeDocument/2006/relationships/image" Target="../media/image1009.png"/><Relationship Id="rId20" Type="http://schemas.openxmlformats.org/officeDocument/2006/relationships/image" Target="../media/image754.png"/><Relationship Id="rId62" Type="http://schemas.openxmlformats.org/officeDocument/2006/relationships/image" Target="../media/image775.png"/><Relationship Id="rId365" Type="http://schemas.openxmlformats.org/officeDocument/2006/relationships/customXml" Target="../ink/ink915.xml"/><Relationship Id="rId225" Type="http://schemas.openxmlformats.org/officeDocument/2006/relationships/customXml" Target="../ink/ink845.xml"/><Relationship Id="rId267" Type="http://schemas.openxmlformats.org/officeDocument/2006/relationships/customXml" Target="../ink/ink866.xml"/><Relationship Id="rId432" Type="http://schemas.openxmlformats.org/officeDocument/2006/relationships/image" Target="../media/image960.png"/><Relationship Id="rId474" Type="http://schemas.openxmlformats.org/officeDocument/2006/relationships/image" Target="../media/image981.png"/><Relationship Id="rId127" Type="http://schemas.openxmlformats.org/officeDocument/2006/relationships/customXml" Target="../ink/ink796.xml"/><Relationship Id="rId31" Type="http://schemas.openxmlformats.org/officeDocument/2006/relationships/customXml" Target="../ink/ink748.xml"/><Relationship Id="rId73" Type="http://schemas.openxmlformats.org/officeDocument/2006/relationships/customXml" Target="../ink/ink769.xml"/><Relationship Id="rId169" Type="http://schemas.openxmlformats.org/officeDocument/2006/relationships/customXml" Target="../ink/ink817.xml"/><Relationship Id="rId334" Type="http://schemas.openxmlformats.org/officeDocument/2006/relationships/image" Target="../media/image911.png"/><Relationship Id="rId376" Type="http://schemas.openxmlformats.org/officeDocument/2006/relationships/image" Target="../media/image932.png"/><Relationship Id="rId541" Type="http://schemas.openxmlformats.org/officeDocument/2006/relationships/customXml" Target="../ink/ink1003.xml"/><Relationship Id="rId4" Type="http://schemas.openxmlformats.org/officeDocument/2006/relationships/image" Target="../media/image19.png"/><Relationship Id="rId180" Type="http://schemas.openxmlformats.org/officeDocument/2006/relationships/image" Target="../media/image834.png"/><Relationship Id="rId236" Type="http://schemas.openxmlformats.org/officeDocument/2006/relationships/image" Target="../media/image862.png"/><Relationship Id="rId278" Type="http://schemas.openxmlformats.org/officeDocument/2006/relationships/image" Target="../media/image883.png"/><Relationship Id="rId401" Type="http://schemas.openxmlformats.org/officeDocument/2006/relationships/customXml" Target="../ink/ink933.xml"/><Relationship Id="rId443" Type="http://schemas.openxmlformats.org/officeDocument/2006/relationships/customXml" Target="../ink/ink954.xml"/><Relationship Id="rId303" Type="http://schemas.openxmlformats.org/officeDocument/2006/relationships/customXml" Target="../ink/ink884.xml"/><Relationship Id="rId485" Type="http://schemas.openxmlformats.org/officeDocument/2006/relationships/customXml" Target="../ink/ink975.xml"/><Relationship Id="rId42" Type="http://schemas.openxmlformats.org/officeDocument/2006/relationships/image" Target="../media/image765.png"/><Relationship Id="rId84" Type="http://schemas.openxmlformats.org/officeDocument/2006/relationships/image" Target="../media/image786.png"/><Relationship Id="rId138" Type="http://schemas.openxmlformats.org/officeDocument/2006/relationships/image" Target="../media/image813.png"/><Relationship Id="rId345" Type="http://schemas.openxmlformats.org/officeDocument/2006/relationships/customXml" Target="../ink/ink905.xml"/><Relationship Id="rId387" Type="http://schemas.openxmlformats.org/officeDocument/2006/relationships/customXml" Target="../ink/ink926.xml"/><Relationship Id="rId510" Type="http://schemas.openxmlformats.org/officeDocument/2006/relationships/image" Target="../media/image999.png"/><Relationship Id="rId552" Type="http://schemas.openxmlformats.org/officeDocument/2006/relationships/image" Target="../media/image1020.png"/><Relationship Id="rId191" Type="http://schemas.openxmlformats.org/officeDocument/2006/relationships/customXml" Target="../ink/ink828.xml"/><Relationship Id="rId205" Type="http://schemas.openxmlformats.org/officeDocument/2006/relationships/customXml" Target="../ink/ink835.xml"/><Relationship Id="rId247" Type="http://schemas.openxmlformats.org/officeDocument/2006/relationships/customXml" Target="../ink/ink856.xml"/><Relationship Id="rId412" Type="http://schemas.openxmlformats.org/officeDocument/2006/relationships/image" Target="../media/image950.png"/><Relationship Id="rId107" Type="http://schemas.openxmlformats.org/officeDocument/2006/relationships/customXml" Target="../ink/ink786.xml"/><Relationship Id="rId289" Type="http://schemas.openxmlformats.org/officeDocument/2006/relationships/customXml" Target="../ink/ink877.xml"/><Relationship Id="rId454" Type="http://schemas.openxmlformats.org/officeDocument/2006/relationships/image" Target="../media/image971.png"/><Relationship Id="rId496" Type="http://schemas.openxmlformats.org/officeDocument/2006/relationships/image" Target="../media/image992.png"/><Relationship Id="rId11" Type="http://schemas.openxmlformats.org/officeDocument/2006/relationships/customXml" Target="../ink/ink738.xml"/><Relationship Id="rId53" Type="http://schemas.openxmlformats.org/officeDocument/2006/relationships/customXml" Target="../ink/ink759.xml"/><Relationship Id="rId149" Type="http://schemas.openxmlformats.org/officeDocument/2006/relationships/customXml" Target="../ink/ink807.xml"/><Relationship Id="rId314" Type="http://schemas.openxmlformats.org/officeDocument/2006/relationships/image" Target="../media/image901.png"/><Relationship Id="rId356" Type="http://schemas.openxmlformats.org/officeDocument/2006/relationships/image" Target="../media/image922.png"/><Relationship Id="rId398" Type="http://schemas.openxmlformats.org/officeDocument/2006/relationships/image" Target="../media/image943.png"/><Relationship Id="rId521" Type="http://schemas.openxmlformats.org/officeDocument/2006/relationships/customXml" Target="../ink/ink993.xml"/><Relationship Id="rId95" Type="http://schemas.openxmlformats.org/officeDocument/2006/relationships/customXml" Target="../ink/ink780.xml"/><Relationship Id="rId160" Type="http://schemas.openxmlformats.org/officeDocument/2006/relationships/image" Target="../media/image824.png"/><Relationship Id="rId216" Type="http://schemas.openxmlformats.org/officeDocument/2006/relationships/image" Target="../media/image852.png"/><Relationship Id="rId423" Type="http://schemas.openxmlformats.org/officeDocument/2006/relationships/customXml" Target="../ink/ink944.xml"/><Relationship Id="rId258" Type="http://schemas.openxmlformats.org/officeDocument/2006/relationships/image" Target="../media/image873.png"/><Relationship Id="rId465" Type="http://schemas.openxmlformats.org/officeDocument/2006/relationships/customXml" Target="../ink/ink965.xml"/><Relationship Id="rId22" Type="http://schemas.openxmlformats.org/officeDocument/2006/relationships/image" Target="../media/image755.png"/><Relationship Id="rId64" Type="http://schemas.openxmlformats.org/officeDocument/2006/relationships/image" Target="../media/image776.png"/><Relationship Id="rId118" Type="http://schemas.openxmlformats.org/officeDocument/2006/relationships/image" Target="../media/image803.png"/><Relationship Id="rId325" Type="http://schemas.openxmlformats.org/officeDocument/2006/relationships/customXml" Target="../ink/ink895.xml"/><Relationship Id="rId367" Type="http://schemas.openxmlformats.org/officeDocument/2006/relationships/customXml" Target="../ink/ink916.xml"/><Relationship Id="rId532" Type="http://schemas.openxmlformats.org/officeDocument/2006/relationships/image" Target="../media/image1010.png"/><Relationship Id="rId171" Type="http://schemas.openxmlformats.org/officeDocument/2006/relationships/customXml" Target="../ink/ink818.xml"/><Relationship Id="rId227" Type="http://schemas.openxmlformats.org/officeDocument/2006/relationships/customXml" Target="../ink/ink846.xml"/><Relationship Id="rId269" Type="http://schemas.openxmlformats.org/officeDocument/2006/relationships/customXml" Target="../ink/ink867.xml"/><Relationship Id="rId434" Type="http://schemas.openxmlformats.org/officeDocument/2006/relationships/image" Target="../media/image961.png"/><Relationship Id="rId476" Type="http://schemas.openxmlformats.org/officeDocument/2006/relationships/image" Target="../media/image982.png"/><Relationship Id="rId33" Type="http://schemas.openxmlformats.org/officeDocument/2006/relationships/customXml" Target="../ink/ink749.xml"/><Relationship Id="rId129" Type="http://schemas.openxmlformats.org/officeDocument/2006/relationships/customXml" Target="../ink/ink797.xml"/><Relationship Id="rId280" Type="http://schemas.openxmlformats.org/officeDocument/2006/relationships/image" Target="../media/image884.png"/><Relationship Id="rId336" Type="http://schemas.openxmlformats.org/officeDocument/2006/relationships/image" Target="../media/image912.png"/><Relationship Id="rId501" Type="http://schemas.openxmlformats.org/officeDocument/2006/relationships/customXml" Target="../ink/ink983.xml"/><Relationship Id="rId543" Type="http://schemas.openxmlformats.org/officeDocument/2006/relationships/customXml" Target="../ink/ink1004.xml"/><Relationship Id="rId75" Type="http://schemas.openxmlformats.org/officeDocument/2006/relationships/customXml" Target="../ink/ink770.xml"/><Relationship Id="rId140" Type="http://schemas.openxmlformats.org/officeDocument/2006/relationships/image" Target="../media/image814.png"/><Relationship Id="rId182" Type="http://schemas.openxmlformats.org/officeDocument/2006/relationships/image" Target="../media/image835.png"/><Relationship Id="rId378" Type="http://schemas.openxmlformats.org/officeDocument/2006/relationships/image" Target="../media/image933.png"/><Relationship Id="rId403" Type="http://schemas.openxmlformats.org/officeDocument/2006/relationships/customXml" Target="../ink/ink934.xml"/><Relationship Id="rId6" Type="http://schemas.openxmlformats.org/officeDocument/2006/relationships/image" Target="../media/image747.png"/><Relationship Id="rId238" Type="http://schemas.openxmlformats.org/officeDocument/2006/relationships/image" Target="../media/image863.png"/><Relationship Id="rId445" Type="http://schemas.openxmlformats.org/officeDocument/2006/relationships/customXml" Target="../ink/ink955.xml"/><Relationship Id="rId487" Type="http://schemas.openxmlformats.org/officeDocument/2006/relationships/customXml" Target="../ink/ink976.xml"/><Relationship Id="rId291" Type="http://schemas.openxmlformats.org/officeDocument/2006/relationships/customXml" Target="../ink/ink878.xml"/><Relationship Id="rId305" Type="http://schemas.openxmlformats.org/officeDocument/2006/relationships/customXml" Target="../ink/ink885.xml"/><Relationship Id="rId347" Type="http://schemas.openxmlformats.org/officeDocument/2006/relationships/customXml" Target="../ink/ink906.xml"/><Relationship Id="rId512" Type="http://schemas.openxmlformats.org/officeDocument/2006/relationships/image" Target="../media/image1000.png"/><Relationship Id="rId44" Type="http://schemas.openxmlformats.org/officeDocument/2006/relationships/image" Target="../media/image766.png"/><Relationship Id="rId86" Type="http://schemas.openxmlformats.org/officeDocument/2006/relationships/image" Target="../media/image787.png"/><Relationship Id="rId151" Type="http://schemas.openxmlformats.org/officeDocument/2006/relationships/customXml" Target="../ink/ink808.xml"/><Relationship Id="rId389" Type="http://schemas.openxmlformats.org/officeDocument/2006/relationships/customXml" Target="../ink/ink927.xml"/><Relationship Id="rId554" Type="http://schemas.openxmlformats.org/officeDocument/2006/relationships/image" Target="../media/image1021.png"/><Relationship Id="rId193" Type="http://schemas.openxmlformats.org/officeDocument/2006/relationships/customXml" Target="../ink/ink829.xml"/><Relationship Id="rId207" Type="http://schemas.openxmlformats.org/officeDocument/2006/relationships/customXml" Target="../ink/ink836.xml"/><Relationship Id="rId249" Type="http://schemas.openxmlformats.org/officeDocument/2006/relationships/customXml" Target="../ink/ink857.xml"/><Relationship Id="rId414" Type="http://schemas.openxmlformats.org/officeDocument/2006/relationships/image" Target="../media/image951.png"/><Relationship Id="rId456" Type="http://schemas.openxmlformats.org/officeDocument/2006/relationships/image" Target="../media/image972.png"/><Relationship Id="rId498" Type="http://schemas.openxmlformats.org/officeDocument/2006/relationships/image" Target="../media/image993.png"/><Relationship Id="rId13" Type="http://schemas.openxmlformats.org/officeDocument/2006/relationships/customXml" Target="../ink/ink739.xml"/><Relationship Id="rId109" Type="http://schemas.openxmlformats.org/officeDocument/2006/relationships/customXml" Target="../ink/ink787.xml"/><Relationship Id="rId260" Type="http://schemas.openxmlformats.org/officeDocument/2006/relationships/image" Target="../media/image874.png"/><Relationship Id="rId316" Type="http://schemas.openxmlformats.org/officeDocument/2006/relationships/image" Target="../media/image902.png"/><Relationship Id="rId523" Type="http://schemas.openxmlformats.org/officeDocument/2006/relationships/customXml" Target="../ink/ink994.xml"/><Relationship Id="rId55" Type="http://schemas.openxmlformats.org/officeDocument/2006/relationships/customXml" Target="../ink/ink760.xml"/><Relationship Id="rId97" Type="http://schemas.openxmlformats.org/officeDocument/2006/relationships/customXml" Target="../ink/ink781.xml"/><Relationship Id="rId120" Type="http://schemas.openxmlformats.org/officeDocument/2006/relationships/image" Target="../media/image804.png"/><Relationship Id="rId358" Type="http://schemas.openxmlformats.org/officeDocument/2006/relationships/image" Target="../media/image923.png"/><Relationship Id="rId162" Type="http://schemas.openxmlformats.org/officeDocument/2006/relationships/image" Target="../media/image825.png"/><Relationship Id="rId218" Type="http://schemas.openxmlformats.org/officeDocument/2006/relationships/image" Target="../media/image853.png"/><Relationship Id="rId425" Type="http://schemas.openxmlformats.org/officeDocument/2006/relationships/customXml" Target="../ink/ink945.xml"/><Relationship Id="rId467" Type="http://schemas.openxmlformats.org/officeDocument/2006/relationships/customXml" Target="../ink/ink966.xml"/><Relationship Id="rId271" Type="http://schemas.openxmlformats.org/officeDocument/2006/relationships/customXml" Target="../ink/ink868.xml"/><Relationship Id="rId24" Type="http://schemas.openxmlformats.org/officeDocument/2006/relationships/image" Target="../media/image756.png"/><Relationship Id="rId66" Type="http://schemas.openxmlformats.org/officeDocument/2006/relationships/image" Target="../media/image777.png"/><Relationship Id="rId131" Type="http://schemas.openxmlformats.org/officeDocument/2006/relationships/customXml" Target="../ink/ink798.xml"/><Relationship Id="rId327" Type="http://schemas.openxmlformats.org/officeDocument/2006/relationships/customXml" Target="../ink/ink896.xml"/><Relationship Id="rId369" Type="http://schemas.openxmlformats.org/officeDocument/2006/relationships/customXml" Target="../ink/ink917.xml"/><Relationship Id="rId534" Type="http://schemas.openxmlformats.org/officeDocument/2006/relationships/image" Target="../media/image1011.png"/><Relationship Id="rId173" Type="http://schemas.openxmlformats.org/officeDocument/2006/relationships/customXml" Target="../ink/ink819.xml"/><Relationship Id="rId229" Type="http://schemas.openxmlformats.org/officeDocument/2006/relationships/customXml" Target="../ink/ink847.xml"/><Relationship Id="rId380" Type="http://schemas.openxmlformats.org/officeDocument/2006/relationships/image" Target="../media/image934.png"/><Relationship Id="rId436" Type="http://schemas.openxmlformats.org/officeDocument/2006/relationships/image" Target="../media/image962.png"/><Relationship Id="rId240" Type="http://schemas.openxmlformats.org/officeDocument/2006/relationships/image" Target="../media/image864.png"/><Relationship Id="rId478" Type="http://schemas.openxmlformats.org/officeDocument/2006/relationships/image" Target="../media/image983.png"/><Relationship Id="rId35" Type="http://schemas.openxmlformats.org/officeDocument/2006/relationships/customXml" Target="../ink/ink750.xml"/><Relationship Id="rId77" Type="http://schemas.openxmlformats.org/officeDocument/2006/relationships/customXml" Target="../ink/ink771.xml"/><Relationship Id="rId100" Type="http://schemas.openxmlformats.org/officeDocument/2006/relationships/image" Target="../media/image794.png"/><Relationship Id="rId282" Type="http://schemas.openxmlformats.org/officeDocument/2006/relationships/image" Target="../media/image885.png"/><Relationship Id="rId338" Type="http://schemas.openxmlformats.org/officeDocument/2006/relationships/image" Target="../media/image913.png"/><Relationship Id="rId503" Type="http://schemas.openxmlformats.org/officeDocument/2006/relationships/customXml" Target="../ink/ink984.xml"/><Relationship Id="rId545" Type="http://schemas.openxmlformats.org/officeDocument/2006/relationships/customXml" Target="../ink/ink1005.xml"/><Relationship Id="rId8" Type="http://schemas.openxmlformats.org/officeDocument/2006/relationships/image" Target="../media/image748.png"/><Relationship Id="rId142" Type="http://schemas.openxmlformats.org/officeDocument/2006/relationships/image" Target="../media/image815.png"/><Relationship Id="rId184" Type="http://schemas.openxmlformats.org/officeDocument/2006/relationships/image" Target="../media/image836.png"/><Relationship Id="rId391" Type="http://schemas.openxmlformats.org/officeDocument/2006/relationships/customXml" Target="../ink/ink928.xml"/><Relationship Id="rId405" Type="http://schemas.openxmlformats.org/officeDocument/2006/relationships/customXml" Target="../ink/ink935.xml"/><Relationship Id="rId447" Type="http://schemas.openxmlformats.org/officeDocument/2006/relationships/customXml" Target="../ink/ink956.xml"/><Relationship Id="rId251" Type="http://schemas.openxmlformats.org/officeDocument/2006/relationships/customXml" Target="../ink/ink858.xml"/><Relationship Id="rId489" Type="http://schemas.openxmlformats.org/officeDocument/2006/relationships/customXml" Target="../ink/ink977.xml"/><Relationship Id="rId46" Type="http://schemas.openxmlformats.org/officeDocument/2006/relationships/image" Target="../media/image767.png"/><Relationship Id="rId293" Type="http://schemas.openxmlformats.org/officeDocument/2006/relationships/customXml" Target="../ink/ink879.xml"/><Relationship Id="rId307" Type="http://schemas.openxmlformats.org/officeDocument/2006/relationships/customXml" Target="../ink/ink886.xml"/><Relationship Id="rId349" Type="http://schemas.openxmlformats.org/officeDocument/2006/relationships/customXml" Target="../ink/ink907.xml"/><Relationship Id="rId514" Type="http://schemas.openxmlformats.org/officeDocument/2006/relationships/image" Target="../media/image1001.png"/><Relationship Id="rId556" Type="http://schemas.openxmlformats.org/officeDocument/2006/relationships/image" Target="../media/image1022.png"/><Relationship Id="rId88" Type="http://schemas.openxmlformats.org/officeDocument/2006/relationships/image" Target="../media/image788.png"/><Relationship Id="rId111" Type="http://schemas.openxmlformats.org/officeDocument/2006/relationships/customXml" Target="../ink/ink788.xml"/><Relationship Id="rId153" Type="http://schemas.openxmlformats.org/officeDocument/2006/relationships/customXml" Target="../ink/ink809.xml"/><Relationship Id="rId195" Type="http://schemas.openxmlformats.org/officeDocument/2006/relationships/customXml" Target="../ink/ink830.xml"/><Relationship Id="rId209" Type="http://schemas.openxmlformats.org/officeDocument/2006/relationships/customXml" Target="../ink/ink837.xml"/><Relationship Id="rId360" Type="http://schemas.openxmlformats.org/officeDocument/2006/relationships/image" Target="../media/image924.png"/><Relationship Id="rId416" Type="http://schemas.openxmlformats.org/officeDocument/2006/relationships/image" Target="../media/image952.png"/><Relationship Id="rId220" Type="http://schemas.openxmlformats.org/officeDocument/2006/relationships/image" Target="../media/image854.png"/><Relationship Id="rId458" Type="http://schemas.openxmlformats.org/officeDocument/2006/relationships/image" Target="../media/image973.png"/><Relationship Id="rId15" Type="http://schemas.openxmlformats.org/officeDocument/2006/relationships/customXml" Target="../ink/ink740.xml"/><Relationship Id="rId57" Type="http://schemas.openxmlformats.org/officeDocument/2006/relationships/customXml" Target="../ink/ink761.xml"/><Relationship Id="rId262" Type="http://schemas.openxmlformats.org/officeDocument/2006/relationships/image" Target="../media/image875.png"/><Relationship Id="rId318" Type="http://schemas.openxmlformats.org/officeDocument/2006/relationships/image" Target="../media/image903.png"/><Relationship Id="rId525" Type="http://schemas.openxmlformats.org/officeDocument/2006/relationships/customXml" Target="../ink/ink995.xml"/><Relationship Id="rId99" Type="http://schemas.openxmlformats.org/officeDocument/2006/relationships/customXml" Target="../ink/ink782.xml"/><Relationship Id="rId122" Type="http://schemas.openxmlformats.org/officeDocument/2006/relationships/image" Target="../media/image805.png"/><Relationship Id="rId164" Type="http://schemas.openxmlformats.org/officeDocument/2006/relationships/image" Target="../media/image826.png"/><Relationship Id="rId371" Type="http://schemas.openxmlformats.org/officeDocument/2006/relationships/customXml" Target="../ink/ink918.xml"/><Relationship Id="rId427" Type="http://schemas.openxmlformats.org/officeDocument/2006/relationships/customXml" Target="../ink/ink946.xml"/><Relationship Id="rId469" Type="http://schemas.openxmlformats.org/officeDocument/2006/relationships/customXml" Target="../ink/ink967.xml"/><Relationship Id="rId26" Type="http://schemas.openxmlformats.org/officeDocument/2006/relationships/image" Target="../media/image757.png"/><Relationship Id="rId231" Type="http://schemas.openxmlformats.org/officeDocument/2006/relationships/customXml" Target="../ink/ink848.xml"/><Relationship Id="rId273" Type="http://schemas.openxmlformats.org/officeDocument/2006/relationships/customXml" Target="../ink/ink869.xml"/><Relationship Id="rId329" Type="http://schemas.openxmlformats.org/officeDocument/2006/relationships/customXml" Target="../ink/ink897.xml"/><Relationship Id="rId480" Type="http://schemas.openxmlformats.org/officeDocument/2006/relationships/image" Target="../media/image984.png"/><Relationship Id="rId536" Type="http://schemas.openxmlformats.org/officeDocument/2006/relationships/image" Target="../media/image1012.png"/><Relationship Id="rId68" Type="http://schemas.openxmlformats.org/officeDocument/2006/relationships/image" Target="../media/image778.png"/><Relationship Id="rId133" Type="http://schemas.openxmlformats.org/officeDocument/2006/relationships/customXml" Target="../ink/ink799.xml"/><Relationship Id="rId175" Type="http://schemas.openxmlformats.org/officeDocument/2006/relationships/customXml" Target="../ink/ink820.xml"/><Relationship Id="rId340" Type="http://schemas.openxmlformats.org/officeDocument/2006/relationships/image" Target="../media/image914.png"/><Relationship Id="rId200" Type="http://schemas.openxmlformats.org/officeDocument/2006/relationships/image" Target="../media/image844.png"/><Relationship Id="rId382" Type="http://schemas.openxmlformats.org/officeDocument/2006/relationships/image" Target="../media/image935.png"/><Relationship Id="rId438" Type="http://schemas.openxmlformats.org/officeDocument/2006/relationships/image" Target="../media/image963.png"/><Relationship Id="rId242" Type="http://schemas.openxmlformats.org/officeDocument/2006/relationships/image" Target="../media/image865.png"/><Relationship Id="rId284" Type="http://schemas.openxmlformats.org/officeDocument/2006/relationships/image" Target="../media/image886.png"/><Relationship Id="rId491" Type="http://schemas.openxmlformats.org/officeDocument/2006/relationships/customXml" Target="../ink/ink978.xml"/><Relationship Id="rId505" Type="http://schemas.openxmlformats.org/officeDocument/2006/relationships/customXml" Target="../ink/ink985.xml"/><Relationship Id="rId37" Type="http://schemas.openxmlformats.org/officeDocument/2006/relationships/customXml" Target="../ink/ink751.xml"/><Relationship Id="rId79" Type="http://schemas.openxmlformats.org/officeDocument/2006/relationships/customXml" Target="../ink/ink772.xml"/><Relationship Id="rId102" Type="http://schemas.openxmlformats.org/officeDocument/2006/relationships/image" Target="../media/image795.png"/><Relationship Id="rId144" Type="http://schemas.openxmlformats.org/officeDocument/2006/relationships/image" Target="../media/image816.png"/><Relationship Id="rId547" Type="http://schemas.openxmlformats.org/officeDocument/2006/relationships/customXml" Target="../ink/ink1006.xml"/><Relationship Id="rId90" Type="http://schemas.openxmlformats.org/officeDocument/2006/relationships/image" Target="../media/image789.png"/><Relationship Id="rId186" Type="http://schemas.openxmlformats.org/officeDocument/2006/relationships/image" Target="../media/image837.png"/><Relationship Id="rId351" Type="http://schemas.openxmlformats.org/officeDocument/2006/relationships/customXml" Target="../ink/ink908.xml"/><Relationship Id="rId393" Type="http://schemas.openxmlformats.org/officeDocument/2006/relationships/customXml" Target="../ink/ink929.xml"/><Relationship Id="rId407" Type="http://schemas.openxmlformats.org/officeDocument/2006/relationships/customXml" Target="../ink/ink936.xml"/><Relationship Id="rId449" Type="http://schemas.openxmlformats.org/officeDocument/2006/relationships/customXml" Target="../ink/ink957.xml"/><Relationship Id="rId211" Type="http://schemas.openxmlformats.org/officeDocument/2006/relationships/customXml" Target="../ink/ink838.xml"/><Relationship Id="rId253" Type="http://schemas.openxmlformats.org/officeDocument/2006/relationships/customXml" Target="../ink/ink859.xml"/><Relationship Id="rId295" Type="http://schemas.openxmlformats.org/officeDocument/2006/relationships/customXml" Target="../ink/ink880.xml"/><Relationship Id="rId309" Type="http://schemas.openxmlformats.org/officeDocument/2006/relationships/customXml" Target="../ink/ink887.xml"/><Relationship Id="rId460" Type="http://schemas.openxmlformats.org/officeDocument/2006/relationships/image" Target="../media/image974.png"/><Relationship Id="rId516" Type="http://schemas.openxmlformats.org/officeDocument/2006/relationships/image" Target="../media/image1002.png"/><Relationship Id="rId48" Type="http://schemas.openxmlformats.org/officeDocument/2006/relationships/image" Target="../media/image768.png"/><Relationship Id="rId113" Type="http://schemas.openxmlformats.org/officeDocument/2006/relationships/customXml" Target="../ink/ink789.xml"/><Relationship Id="rId320" Type="http://schemas.openxmlformats.org/officeDocument/2006/relationships/image" Target="../media/image904.png"/><Relationship Id="rId558" Type="http://schemas.openxmlformats.org/officeDocument/2006/relationships/image" Target="../media/image1023.png"/><Relationship Id="rId155" Type="http://schemas.openxmlformats.org/officeDocument/2006/relationships/customXml" Target="../ink/ink810.xml"/><Relationship Id="rId197" Type="http://schemas.openxmlformats.org/officeDocument/2006/relationships/customXml" Target="../ink/ink831.xml"/><Relationship Id="rId362" Type="http://schemas.openxmlformats.org/officeDocument/2006/relationships/image" Target="../media/image925.png"/><Relationship Id="rId418" Type="http://schemas.openxmlformats.org/officeDocument/2006/relationships/image" Target="../media/image953.png"/><Relationship Id="rId222" Type="http://schemas.openxmlformats.org/officeDocument/2006/relationships/image" Target="../media/image855.png"/><Relationship Id="rId264" Type="http://schemas.openxmlformats.org/officeDocument/2006/relationships/image" Target="../media/image876.png"/><Relationship Id="rId471" Type="http://schemas.openxmlformats.org/officeDocument/2006/relationships/customXml" Target="../ink/ink968.xml"/><Relationship Id="rId17" Type="http://schemas.openxmlformats.org/officeDocument/2006/relationships/customXml" Target="../ink/ink741.xml"/><Relationship Id="rId59" Type="http://schemas.openxmlformats.org/officeDocument/2006/relationships/customXml" Target="../ink/ink762.xml"/><Relationship Id="rId124" Type="http://schemas.openxmlformats.org/officeDocument/2006/relationships/image" Target="../media/image806.png"/><Relationship Id="rId527" Type="http://schemas.openxmlformats.org/officeDocument/2006/relationships/customXml" Target="../ink/ink996.xml"/><Relationship Id="rId70" Type="http://schemas.openxmlformats.org/officeDocument/2006/relationships/image" Target="../media/image779.png"/><Relationship Id="rId166" Type="http://schemas.openxmlformats.org/officeDocument/2006/relationships/image" Target="../media/image827.png"/><Relationship Id="rId331" Type="http://schemas.openxmlformats.org/officeDocument/2006/relationships/customXml" Target="../ink/ink898.xml"/><Relationship Id="rId373" Type="http://schemas.openxmlformats.org/officeDocument/2006/relationships/customXml" Target="../ink/ink919.xml"/><Relationship Id="rId429" Type="http://schemas.openxmlformats.org/officeDocument/2006/relationships/customXml" Target="../ink/ink947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849.xml"/><Relationship Id="rId440" Type="http://schemas.openxmlformats.org/officeDocument/2006/relationships/image" Target="../media/image964.png"/><Relationship Id="rId28" Type="http://schemas.openxmlformats.org/officeDocument/2006/relationships/image" Target="../media/image758.png"/><Relationship Id="rId275" Type="http://schemas.openxmlformats.org/officeDocument/2006/relationships/customXml" Target="../ink/ink870.xml"/><Relationship Id="rId300" Type="http://schemas.openxmlformats.org/officeDocument/2006/relationships/image" Target="../media/image894.png"/><Relationship Id="rId482" Type="http://schemas.openxmlformats.org/officeDocument/2006/relationships/image" Target="../media/image985.png"/><Relationship Id="rId538" Type="http://schemas.openxmlformats.org/officeDocument/2006/relationships/image" Target="../media/image1013.png"/><Relationship Id="rId81" Type="http://schemas.openxmlformats.org/officeDocument/2006/relationships/customXml" Target="../ink/ink773.xml"/><Relationship Id="rId135" Type="http://schemas.openxmlformats.org/officeDocument/2006/relationships/customXml" Target="../ink/ink800.xml"/><Relationship Id="rId177" Type="http://schemas.openxmlformats.org/officeDocument/2006/relationships/customXml" Target="../ink/ink821.xml"/><Relationship Id="rId342" Type="http://schemas.openxmlformats.org/officeDocument/2006/relationships/image" Target="../media/image915.png"/><Relationship Id="rId384" Type="http://schemas.openxmlformats.org/officeDocument/2006/relationships/image" Target="../media/image936.png"/><Relationship Id="rId202" Type="http://schemas.openxmlformats.org/officeDocument/2006/relationships/image" Target="../media/image845.png"/><Relationship Id="rId244" Type="http://schemas.openxmlformats.org/officeDocument/2006/relationships/image" Target="../media/image866.png"/><Relationship Id="rId39" Type="http://schemas.openxmlformats.org/officeDocument/2006/relationships/customXml" Target="../ink/ink752.xml"/><Relationship Id="rId286" Type="http://schemas.openxmlformats.org/officeDocument/2006/relationships/image" Target="../media/image887.png"/><Relationship Id="rId451" Type="http://schemas.openxmlformats.org/officeDocument/2006/relationships/customXml" Target="../ink/ink958.xml"/><Relationship Id="rId493" Type="http://schemas.openxmlformats.org/officeDocument/2006/relationships/customXml" Target="../ink/ink979.xml"/><Relationship Id="rId507" Type="http://schemas.openxmlformats.org/officeDocument/2006/relationships/customXml" Target="../ink/ink986.xml"/><Relationship Id="rId549" Type="http://schemas.openxmlformats.org/officeDocument/2006/relationships/customXml" Target="../ink/ink1007.xml"/><Relationship Id="rId50" Type="http://schemas.openxmlformats.org/officeDocument/2006/relationships/image" Target="../media/image769.png"/><Relationship Id="rId104" Type="http://schemas.openxmlformats.org/officeDocument/2006/relationships/image" Target="../media/image796.png"/><Relationship Id="rId146" Type="http://schemas.openxmlformats.org/officeDocument/2006/relationships/image" Target="../media/image817.png"/><Relationship Id="rId188" Type="http://schemas.openxmlformats.org/officeDocument/2006/relationships/image" Target="../media/image838.png"/><Relationship Id="rId311" Type="http://schemas.openxmlformats.org/officeDocument/2006/relationships/customXml" Target="../ink/ink888.xml"/><Relationship Id="rId353" Type="http://schemas.openxmlformats.org/officeDocument/2006/relationships/customXml" Target="../ink/ink909.xml"/><Relationship Id="rId395" Type="http://schemas.openxmlformats.org/officeDocument/2006/relationships/customXml" Target="../ink/ink930.xml"/><Relationship Id="rId409" Type="http://schemas.openxmlformats.org/officeDocument/2006/relationships/customXml" Target="../ink/ink937.xml"/><Relationship Id="rId92" Type="http://schemas.openxmlformats.org/officeDocument/2006/relationships/image" Target="../media/image790.png"/><Relationship Id="rId213" Type="http://schemas.openxmlformats.org/officeDocument/2006/relationships/customXml" Target="../ink/ink839.xml"/><Relationship Id="rId420" Type="http://schemas.openxmlformats.org/officeDocument/2006/relationships/image" Target="../media/image954.png"/><Relationship Id="rId255" Type="http://schemas.openxmlformats.org/officeDocument/2006/relationships/customXml" Target="../ink/ink860.xml"/><Relationship Id="rId297" Type="http://schemas.openxmlformats.org/officeDocument/2006/relationships/customXml" Target="../ink/ink881.xml"/><Relationship Id="rId462" Type="http://schemas.openxmlformats.org/officeDocument/2006/relationships/image" Target="../media/image975.png"/><Relationship Id="rId518" Type="http://schemas.openxmlformats.org/officeDocument/2006/relationships/image" Target="../media/image1003.png"/><Relationship Id="rId115" Type="http://schemas.openxmlformats.org/officeDocument/2006/relationships/customXml" Target="../ink/ink790.xml"/><Relationship Id="rId157" Type="http://schemas.openxmlformats.org/officeDocument/2006/relationships/customXml" Target="../ink/ink811.xml"/><Relationship Id="rId322" Type="http://schemas.openxmlformats.org/officeDocument/2006/relationships/image" Target="../media/image905.png"/><Relationship Id="rId364" Type="http://schemas.openxmlformats.org/officeDocument/2006/relationships/image" Target="../media/image926.png"/><Relationship Id="rId61" Type="http://schemas.openxmlformats.org/officeDocument/2006/relationships/customXml" Target="../ink/ink763.xml"/><Relationship Id="rId199" Type="http://schemas.openxmlformats.org/officeDocument/2006/relationships/customXml" Target="../ink/ink832.xml"/><Relationship Id="rId19" Type="http://schemas.openxmlformats.org/officeDocument/2006/relationships/customXml" Target="../ink/ink742.xml"/><Relationship Id="rId224" Type="http://schemas.openxmlformats.org/officeDocument/2006/relationships/image" Target="../media/image856.png"/><Relationship Id="rId266" Type="http://schemas.openxmlformats.org/officeDocument/2006/relationships/image" Target="../media/image877.png"/><Relationship Id="rId431" Type="http://schemas.openxmlformats.org/officeDocument/2006/relationships/customXml" Target="../ink/ink948.xml"/><Relationship Id="rId473" Type="http://schemas.openxmlformats.org/officeDocument/2006/relationships/customXml" Target="../ink/ink969.xml"/><Relationship Id="rId529" Type="http://schemas.openxmlformats.org/officeDocument/2006/relationships/customXml" Target="../ink/ink997.xml"/><Relationship Id="rId30" Type="http://schemas.openxmlformats.org/officeDocument/2006/relationships/image" Target="../media/image759.png"/><Relationship Id="rId126" Type="http://schemas.openxmlformats.org/officeDocument/2006/relationships/image" Target="../media/image807.png"/><Relationship Id="rId168" Type="http://schemas.openxmlformats.org/officeDocument/2006/relationships/image" Target="../media/image828.png"/><Relationship Id="rId333" Type="http://schemas.openxmlformats.org/officeDocument/2006/relationships/customXml" Target="../ink/ink899.xml"/><Relationship Id="rId540" Type="http://schemas.openxmlformats.org/officeDocument/2006/relationships/image" Target="../media/image1014.png"/><Relationship Id="rId72" Type="http://schemas.openxmlformats.org/officeDocument/2006/relationships/image" Target="../media/image780.png"/><Relationship Id="rId375" Type="http://schemas.openxmlformats.org/officeDocument/2006/relationships/customXml" Target="../ink/ink920.xml"/><Relationship Id="rId3" Type="http://schemas.openxmlformats.org/officeDocument/2006/relationships/image" Target="../media/image3.png"/><Relationship Id="rId235" Type="http://schemas.openxmlformats.org/officeDocument/2006/relationships/customXml" Target="../ink/ink850.xml"/><Relationship Id="rId277" Type="http://schemas.openxmlformats.org/officeDocument/2006/relationships/customXml" Target="../ink/ink871.xml"/><Relationship Id="rId400" Type="http://schemas.openxmlformats.org/officeDocument/2006/relationships/image" Target="../media/image944.png"/><Relationship Id="rId442" Type="http://schemas.openxmlformats.org/officeDocument/2006/relationships/image" Target="../media/image965.png"/><Relationship Id="rId484" Type="http://schemas.openxmlformats.org/officeDocument/2006/relationships/image" Target="../media/image986.png"/><Relationship Id="rId137" Type="http://schemas.openxmlformats.org/officeDocument/2006/relationships/customXml" Target="../ink/ink801.xml"/><Relationship Id="rId302" Type="http://schemas.openxmlformats.org/officeDocument/2006/relationships/image" Target="../media/image895.png"/><Relationship Id="rId344" Type="http://schemas.openxmlformats.org/officeDocument/2006/relationships/image" Target="../media/image916.png"/><Relationship Id="rId41" Type="http://schemas.openxmlformats.org/officeDocument/2006/relationships/customXml" Target="../ink/ink753.xml"/><Relationship Id="rId83" Type="http://schemas.openxmlformats.org/officeDocument/2006/relationships/customXml" Target="../ink/ink774.xml"/><Relationship Id="rId179" Type="http://schemas.openxmlformats.org/officeDocument/2006/relationships/customXml" Target="../ink/ink822.xml"/><Relationship Id="rId386" Type="http://schemas.openxmlformats.org/officeDocument/2006/relationships/image" Target="../media/image937.png"/><Relationship Id="rId551" Type="http://schemas.openxmlformats.org/officeDocument/2006/relationships/customXml" Target="../ink/ink1008.xml"/><Relationship Id="rId190" Type="http://schemas.openxmlformats.org/officeDocument/2006/relationships/image" Target="../media/image839.png"/><Relationship Id="rId204" Type="http://schemas.openxmlformats.org/officeDocument/2006/relationships/image" Target="../media/image846.png"/><Relationship Id="rId246" Type="http://schemas.openxmlformats.org/officeDocument/2006/relationships/image" Target="../media/image867.png"/><Relationship Id="rId288" Type="http://schemas.openxmlformats.org/officeDocument/2006/relationships/image" Target="../media/image888.png"/><Relationship Id="rId411" Type="http://schemas.openxmlformats.org/officeDocument/2006/relationships/customXml" Target="../ink/ink938.xml"/><Relationship Id="rId453" Type="http://schemas.openxmlformats.org/officeDocument/2006/relationships/customXml" Target="../ink/ink959.xml"/><Relationship Id="rId509" Type="http://schemas.openxmlformats.org/officeDocument/2006/relationships/customXml" Target="../ink/ink987.xml"/><Relationship Id="rId106" Type="http://schemas.openxmlformats.org/officeDocument/2006/relationships/image" Target="../media/image797.png"/><Relationship Id="rId313" Type="http://schemas.openxmlformats.org/officeDocument/2006/relationships/customXml" Target="../ink/ink889.xml"/><Relationship Id="rId495" Type="http://schemas.openxmlformats.org/officeDocument/2006/relationships/customXml" Target="../ink/ink980.xml"/><Relationship Id="rId10" Type="http://schemas.openxmlformats.org/officeDocument/2006/relationships/image" Target="../media/image749.png"/><Relationship Id="rId52" Type="http://schemas.openxmlformats.org/officeDocument/2006/relationships/image" Target="../media/image770.png"/><Relationship Id="rId94" Type="http://schemas.openxmlformats.org/officeDocument/2006/relationships/image" Target="../media/image791.png"/><Relationship Id="rId148" Type="http://schemas.openxmlformats.org/officeDocument/2006/relationships/image" Target="../media/image818.png"/><Relationship Id="rId355" Type="http://schemas.openxmlformats.org/officeDocument/2006/relationships/customXml" Target="../ink/ink910.xml"/><Relationship Id="rId397" Type="http://schemas.openxmlformats.org/officeDocument/2006/relationships/customXml" Target="../ink/ink931.xml"/><Relationship Id="rId520" Type="http://schemas.openxmlformats.org/officeDocument/2006/relationships/image" Target="../media/image1004.png"/><Relationship Id="rId215" Type="http://schemas.openxmlformats.org/officeDocument/2006/relationships/customXml" Target="../ink/ink840.xml"/><Relationship Id="rId257" Type="http://schemas.openxmlformats.org/officeDocument/2006/relationships/customXml" Target="../ink/ink861.xml"/><Relationship Id="rId422" Type="http://schemas.openxmlformats.org/officeDocument/2006/relationships/image" Target="../media/image955.png"/><Relationship Id="rId464" Type="http://schemas.openxmlformats.org/officeDocument/2006/relationships/image" Target="../media/image976.png"/><Relationship Id="rId299" Type="http://schemas.openxmlformats.org/officeDocument/2006/relationships/customXml" Target="../ink/ink882.xml"/><Relationship Id="rId63" Type="http://schemas.openxmlformats.org/officeDocument/2006/relationships/customXml" Target="../ink/ink764.xml"/><Relationship Id="rId159" Type="http://schemas.openxmlformats.org/officeDocument/2006/relationships/customXml" Target="../ink/ink812.xml"/><Relationship Id="rId366" Type="http://schemas.openxmlformats.org/officeDocument/2006/relationships/image" Target="../media/image927.png"/><Relationship Id="rId226" Type="http://schemas.openxmlformats.org/officeDocument/2006/relationships/image" Target="../media/image857.png"/><Relationship Id="rId433" Type="http://schemas.openxmlformats.org/officeDocument/2006/relationships/customXml" Target="../ink/ink949.xml"/><Relationship Id="rId74" Type="http://schemas.openxmlformats.org/officeDocument/2006/relationships/image" Target="../media/image781.png"/><Relationship Id="rId377" Type="http://schemas.openxmlformats.org/officeDocument/2006/relationships/customXml" Target="../ink/ink921.xml"/><Relationship Id="rId500" Type="http://schemas.openxmlformats.org/officeDocument/2006/relationships/image" Target="../media/image994.png"/><Relationship Id="rId5" Type="http://schemas.openxmlformats.org/officeDocument/2006/relationships/customXml" Target="../ink/ink735.xml"/><Relationship Id="rId237" Type="http://schemas.openxmlformats.org/officeDocument/2006/relationships/customXml" Target="../ink/ink851.xml"/><Relationship Id="rId444" Type="http://schemas.openxmlformats.org/officeDocument/2006/relationships/image" Target="../media/image966.png"/><Relationship Id="rId290" Type="http://schemas.openxmlformats.org/officeDocument/2006/relationships/image" Target="../media/image889.png"/><Relationship Id="rId304" Type="http://schemas.openxmlformats.org/officeDocument/2006/relationships/image" Target="../media/image896.png"/><Relationship Id="rId388" Type="http://schemas.openxmlformats.org/officeDocument/2006/relationships/image" Target="../media/image938.png"/><Relationship Id="rId511" Type="http://schemas.openxmlformats.org/officeDocument/2006/relationships/customXml" Target="../ink/ink988.xml"/><Relationship Id="rId85" Type="http://schemas.openxmlformats.org/officeDocument/2006/relationships/customXml" Target="../ink/ink775.xml"/><Relationship Id="rId150" Type="http://schemas.openxmlformats.org/officeDocument/2006/relationships/image" Target="../media/image819.png"/><Relationship Id="rId248" Type="http://schemas.openxmlformats.org/officeDocument/2006/relationships/image" Target="../media/image868.png"/><Relationship Id="rId455" Type="http://schemas.openxmlformats.org/officeDocument/2006/relationships/customXml" Target="../ink/ink960.xml"/><Relationship Id="rId12" Type="http://schemas.openxmlformats.org/officeDocument/2006/relationships/image" Target="../media/image750.png"/><Relationship Id="rId108" Type="http://schemas.openxmlformats.org/officeDocument/2006/relationships/image" Target="../media/image798.png"/><Relationship Id="rId315" Type="http://schemas.openxmlformats.org/officeDocument/2006/relationships/customXml" Target="../ink/ink890.xml"/><Relationship Id="rId522" Type="http://schemas.openxmlformats.org/officeDocument/2006/relationships/image" Target="../media/image1005.png"/><Relationship Id="rId96" Type="http://schemas.openxmlformats.org/officeDocument/2006/relationships/image" Target="../media/image792.png"/><Relationship Id="rId161" Type="http://schemas.openxmlformats.org/officeDocument/2006/relationships/customXml" Target="../ink/ink813.xml"/><Relationship Id="rId399" Type="http://schemas.openxmlformats.org/officeDocument/2006/relationships/customXml" Target="../ink/ink93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79.png"/><Relationship Id="rId21" Type="http://schemas.openxmlformats.org/officeDocument/2006/relationships/image" Target="../media/image1032.png"/><Relationship Id="rId42" Type="http://schemas.openxmlformats.org/officeDocument/2006/relationships/customXml" Target="../ink/ink1030.xml"/><Relationship Id="rId63" Type="http://schemas.openxmlformats.org/officeDocument/2006/relationships/image" Target="../media/image1053.png"/><Relationship Id="rId84" Type="http://schemas.openxmlformats.org/officeDocument/2006/relationships/customXml" Target="../ink/ink1051.xml"/><Relationship Id="rId138" Type="http://schemas.openxmlformats.org/officeDocument/2006/relationships/customXml" Target="../ink/ink1078.xml"/><Relationship Id="rId159" Type="http://schemas.openxmlformats.org/officeDocument/2006/relationships/customXml" Target="../ink/ink1089.xml"/><Relationship Id="rId170" Type="http://schemas.openxmlformats.org/officeDocument/2006/relationships/image" Target="../media/image1105.png"/><Relationship Id="rId107" Type="http://schemas.openxmlformats.org/officeDocument/2006/relationships/image" Target="../media/image1074.png"/><Relationship Id="rId11" Type="http://schemas.openxmlformats.org/officeDocument/2006/relationships/image" Target="../media/image1027.png"/><Relationship Id="rId32" Type="http://schemas.openxmlformats.org/officeDocument/2006/relationships/customXml" Target="../ink/ink1025.xml"/><Relationship Id="rId53" Type="http://schemas.openxmlformats.org/officeDocument/2006/relationships/image" Target="../media/image1048.png"/><Relationship Id="rId74" Type="http://schemas.openxmlformats.org/officeDocument/2006/relationships/customXml" Target="../ink/ink1046.xml"/><Relationship Id="rId128" Type="http://schemas.openxmlformats.org/officeDocument/2006/relationships/customXml" Target="../ink/ink1073.xml"/><Relationship Id="rId149" Type="http://schemas.openxmlformats.org/officeDocument/2006/relationships/customXml" Target="../ink/ink1084.xml"/><Relationship Id="rId5" Type="http://schemas.openxmlformats.org/officeDocument/2006/relationships/image" Target="../media/image1024.png"/><Relationship Id="rId95" Type="http://schemas.openxmlformats.org/officeDocument/2006/relationships/image" Target="../media/image1068.png"/><Relationship Id="rId160" Type="http://schemas.openxmlformats.org/officeDocument/2006/relationships/image" Target="../media/image1100.png"/><Relationship Id="rId181" Type="http://schemas.openxmlformats.org/officeDocument/2006/relationships/customXml" Target="../ink/ink1100.xml"/><Relationship Id="rId22" Type="http://schemas.openxmlformats.org/officeDocument/2006/relationships/customXml" Target="../ink/ink1020.xml"/><Relationship Id="rId43" Type="http://schemas.openxmlformats.org/officeDocument/2006/relationships/image" Target="../media/image1043.png"/><Relationship Id="rId64" Type="http://schemas.openxmlformats.org/officeDocument/2006/relationships/customXml" Target="../ink/ink1041.xml"/><Relationship Id="rId118" Type="http://schemas.openxmlformats.org/officeDocument/2006/relationships/customXml" Target="../ink/ink1068.xml"/><Relationship Id="rId139" Type="http://schemas.openxmlformats.org/officeDocument/2006/relationships/image" Target="../media/image1090.png"/><Relationship Id="rId85" Type="http://schemas.openxmlformats.org/officeDocument/2006/relationships/image" Target="../media/image1063.png"/><Relationship Id="rId150" Type="http://schemas.openxmlformats.org/officeDocument/2006/relationships/image" Target="../media/image1095.png"/><Relationship Id="rId171" Type="http://schemas.openxmlformats.org/officeDocument/2006/relationships/customXml" Target="../ink/ink1095.xml"/><Relationship Id="rId12" Type="http://schemas.openxmlformats.org/officeDocument/2006/relationships/customXml" Target="../ink/ink1015.xml"/><Relationship Id="rId33" Type="http://schemas.openxmlformats.org/officeDocument/2006/relationships/image" Target="../media/image1038.png"/><Relationship Id="rId108" Type="http://schemas.openxmlformats.org/officeDocument/2006/relationships/customXml" Target="../ink/ink1063.xml"/><Relationship Id="rId129" Type="http://schemas.openxmlformats.org/officeDocument/2006/relationships/image" Target="../media/image1085.png"/><Relationship Id="rId54" Type="http://schemas.openxmlformats.org/officeDocument/2006/relationships/customXml" Target="../ink/ink1036.xml"/><Relationship Id="rId75" Type="http://schemas.openxmlformats.org/officeDocument/2006/relationships/image" Target="../media/image1059.png"/><Relationship Id="rId96" Type="http://schemas.openxmlformats.org/officeDocument/2006/relationships/customXml" Target="../ink/ink1057.xml"/><Relationship Id="rId140" Type="http://schemas.openxmlformats.org/officeDocument/2006/relationships/customXml" Target="../ink/ink1079.xml"/><Relationship Id="rId161" Type="http://schemas.openxmlformats.org/officeDocument/2006/relationships/customXml" Target="../ink/ink1090.xml"/><Relationship Id="rId182" Type="http://schemas.openxmlformats.org/officeDocument/2006/relationships/image" Target="../media/image1111.png"/><Relationship Id="rId6" Type="http://schemas.openxmlformats.org/officeDocument/2006/relationships/customXml" Target="../ink/ink1012.xml"/><Relationship Id="rId23" Type="http://schemas.openxmlformats.org/officeDocument/2006/relationships/image" Target="../media/image1033.png"/><Relationship Id="rId119" Type="http://schemas.openxmlformats.org/officeDocument/2006/relationships/image" Target="../media/image1080.png"/><Relationship Id="rId44" Type="http://schemas.openxmlformats.org/officeDocument/2006/relationships/customXml" Target="../ink/ink1031.xml"/><Relationship Id="rId60" Type="http://schemas.openxmlformats.org/officeDocument/2006/relationships/customXml" Target="../ink/ink1039.xml"/><Relationship Id="rId65" Type="http://schemas.openxmlformats.org/officeDocument/2006/relationships/image" Target="../media/image1054.png"/><Relationship Id="rId81" Type="http://schemas.openxmlformats.org/officeDocument/2006/relationships/image" Target="../media/image1061.png"/><Relationship Id="rId86" Type="http://schemas.openxmlformats.org/officeDocument/2006/relationships/customXml" Target="../ink/ink1052.xml"/><Relationship Id="rId130" Type="http://schemas.openxmlformats.org/officeDocument/2006/relationships/customXml" Target="../ink/ink1074.xml"/><Relationship Id="rId135" Type="http://schemas.openxmlformats.org/officeDocument/2006/relationships/image" Target="../media/image1088.png"/><Relationship Id="rId151" Type="http://schemas.openxmlformats.org/officeDocument/2006/relationships/customXml" Target="../ink/ink1085.xml"/><Relationship Id="rId156" Type="http://schemas.openxmlformats.org/officeDocument/2006/relationships/image" Target="../media/image1098.png"/><Relationship Id="rId177" Type="http://schemas.openxmlformats.org/officeDocument/2006/relationships/customXml" Target="../ink/ink1098.xml"/><Relationship Id="rId172" Type="http://schemas.openxmlformats.org/officeDocument/2006/relationships/image" Target="../media/image1106.png"/><Relationship Id="rId13" Type="http://schemas.openxmlformats.org/officeDocument/2006/relationships/image" Target="../media/image1028.png"/><Relationship Id="rId18" Type="http://schemas.openxmlformats.org/officeDocument/2006/relationships/customXml" Target="../ink/ink1018.xml"/><Relationship Id="rId39" Type="http://schemas.openxmlformats.org/officeDocument/2006/relationships/image" Target="../media/image1041.png"/><Relationship Id="rId109" Type="http://schemas.openxmlformats.org/officeDocument/2006/relationships/image" Target="../media/image1075.png"/><Relationship Id="rId34" Type="http://schemas.openxmlformats.org/officeDocument/2006/relationships/customXml" Target="../ink/ink1026.xml"/><Relationship Id="rId50" Type="http://schemas.openxmlformats.org/officeDocument/2006/relationships/customXml" Target="../ink/ink1034.xml"/><Relationship Id="rId55" Type="http://schemas.openxmlformats.org/officeDocument/2006/relationships/image" Target="../media/image1049.png"/><Relationship Id="rId76" Type="http://schemas.openxmlformats.org/officeDocument/2006/relationships/customXml" Target="../ink/ink1047.xml"/><Relationship Id="rId97" Type="http://schemas.openxmlformats.org/officeDocument/2006/relationships/image" Target="../media/image1069.png"/><Relationship Id="rId104" Type="http://schemas.openxmlformats.org/officeDocument/2006/relationships/customXml" Target="../ink/ink1061.xml"/><Relationship Id="rId120" Type="http://schemas.openxmlformats.org/officeDocument/2006/relationships/customXml" Target="../ink/ink1069.xml"/><Relationship Id="rId125" Type="http://schemas.openxmlformats.org/officeDocument/2006/relationships/image" Target="../media/image1083.png"/><Relationship Id="rId141" Type="http://schemas.openxmlformats.org/officeDocument/2006/relationships/image" Target="../media/image1091.png"/><Relationship Id="rId146" Type="http://schemas.openxmlformats.org/officeDocument/2006/relationships/image" Target="../media/image1093.png"/><Relationship Id="rId167" Type="http://schemas.openxmlformats.org/officeDocument/2006/relationships/customXml" Target="../ink/ink1093.xml"/><Relationship Id="rId7" Type="http://schemas.openxmlformats.org/officeDocument/2006/relationships/image" Target="../media/image1025.png"/><Relationship Id="rId71" Type="http://schemas.openxmlformats.org/officeDocument/2006/relationships/image" Target="../media/image1057.png"/><Relationship Id="rId92" Type="http://schemas.openxmlformats.org/officeDocument/2006/relationships/customXml" Target="../ink/ink1055.xml"/><Relationship Id="rId162" Type="http://schemas.openxmlformats.org/officeDocument/2006/relationships/image" Target="../media/image1101.png"/><Relationship Id="rId183" Type="http://schemas.openxmlformats.org/officeDocument/2006/relationships/customXml" Target="../ink/ink1101.xml"/><Relationship Id="rId2" Type="http://schemas.openxmlformats.org/officeDocument/2006/relationships/image" Target="../media/image18.jpeg"/><Relationship Id="rId29" Type="http://schemas.openxmlformats.org/officeDocument/2006/relationships/image" Target="../media/image1036.png"/><Relationship Id="rId24" Type="http://schemas.openxmlformats.org/officeDocument/2006/relationships/customXml" Target="../ink/ink1021.xml"/><Relationship Id="rId40" Type="http://schemas.openxmlformats.org/officeDocument/2006/relationships/customXml" Target="../ink/ink1029.xml"/><Relationship Id="rId45" Type="http://schemas.openxmlformats.org/officeDocument/2006/relationships/image" Target="../media/image1044.png"/><Relationship Id="rId66" Type="http://schemas.openxmlformats.org/officeDocument/2006/relationships/customXml" Target="../ink/ink1042.xml"/><Relationship Id="rId87" Type="http://schemas.openxmlformats.org/officeDocument/2006/relationships/image" Target="../media/image1064.png"/><Relationship Id="rId110" Type="http://schemas.openxmlformats.org/officeDocument/2006/relationships/customXml" Target="../ink/ink1064.xml"/><Relationship Id="rId115" Type="http://schemas.openxmlformats.org/officeDocument/2006/relationships/image" Target="../media/image1078.png"/><Relationship Id="rId131" Type="http://schemas.openxmlformats.org/officeDocument/2006/relationships/image" Target="../media/image1086.png"/><Relationship Id="rId136" Type="http://schemas.openxmlformats.org/officeDocument/2006/relationships/customXml" Target="../ink/ink1077.xml"/><Relationship Id="rId157" Type="http://schemas.openxmlformats.org/officeDocument/2006/relationships/customXml" Target="../ink/ink1088.xml"/><Relationship Id="rId178" Type="http://schemas.openxmlformats.org/officeDocument/2006/relationships/image" Target="../media/image1109.png"/><Relationship Id="rId61" Type="http://schemas.openxmlformats.org/officeDocument/2006/relationships/image" Target="../media/image1052.png"/><Relationship Id="rId82" Type="http://schemas.openxmlformats.org/officeDocument/2006/relationships/customXml" Target="../ink/ink1050.xml"/><Relationship Id="rId152" Type="http://schemas.openxmlformats.org/officeDocument/2006/relationships/image" Target="../media/image1096.png"/><Relationship Id="rId173" Type="http://schemas.openxmlformats.org/officeDocument/2006/relationships/customXml" Target="../ink/ink1096.xml"/><Relationship Id="rId19" Type="http://schemas.openxmlformats.org/officeDocument/2006/relationships/image" Target="../media/image1031.png"/><Relationship Id="rId14" Type="http://schemas.openxmlformats.org/officeDocument/2006/relationships/customXml" Target="../ink/ink1016.xml"/><Relationship Id="rId30" Type="http://schemas.openxmlformats.org/officeDocument/2006/relationships/customXml" Target="../ink/ink1024.xml"/><Relationship Id="rId35" Type="http://schemas.openxmlformats.org/officeDocument/2006/relationships/image" Target="../media/image1039.png"/><Relationship Id="rId56" Type="http://schemas.openxmlformats.org/officeDocument/2006/relationships/customXml" Target="../ink/ink1037.xml"/><Relationship Id="rId77" Type="http://schemas.openxmlformats.org/officeDocument/2006/relationships/image" Target="../media/image1060.png"/><Relationship Id="rId100" Type="http://schemas.openxmlformats.org/officeDocument/2006/relationships/customXml" Target="../ink/ink1059.xml"/><Relationship Id="rId105" Type="http://schemas.openxmlformats.org/officeDocument/2006/relationships/image" Target="../media/image1073.png"/><Relationship Id="rId126" Type="http://schemas.openxmlformats.org/officeDocument/2006/relationships/customXml" Target="../ink/ink1072.xml"/><Relationship Id="rId147" Type="http://schemas.openxmlformats.org/officeDocument/2006/relationships/customXml" Target="../ink/ink1083.xml"/><Relationship Id="rId168" Type="http://schemas.openxmlformats.org/officeDocument/2006/relationships/image" Target="../media/image1104.png"/><Relationship Id="rId8" Type="http://schemas.openxmlformats.org/officeDocument/2006/relationships/customXml" Target="../ink/ink1013.xml"/><Relationship Id="rId51" Type="http://schemas.openxmlformats.org/officeDocument/2006/relationships/image" Target="../media/image1047.png"/><Relationship Id="rId72" Type="http://schemas.openxmlformats.org/officeDocument/2006/relationships/customXml" Target="../ink/ink1045.xml"/><Relationship Id="rId93" Type="http://schemas.openxmlformats.org/officeDocument/2006/relationships/image" Target="../media/image1067.png"/><Relationship Id="rId98" Type="http://schemas.openxmlformats.org/officeDocument/2006/relationships/customXml" Target="../ink/ink1058.xml"/><Relationship Id="rId121" Type="http://schemas.openxmlformats.org/officeDocument/2006/relationships/image" Target="../media/image1081.png"/><Relationship Id="rId142" Type="http://schemas.openxmlformats.org/officeDocument/2006/relationships/customXml" Target="../ink/ink1080.xml"/><Relationship Id="rId163" Type="http://schemas.openxmlformats.org/officeDocument/2006/relationships/customXml" Target="../ink/ink1091.xml"/><Relationship Id="rId184" Type="http://schemas.openxmlformats.org/officeDocument/2006/relationships/image" Target="../media/image1112.png"/><Relationship Id="rId3" Type="http://schemas.openxmlformats.org/officeDocument/2006/relationships/image" Target="../media/image3.png"/><Relationship Id="rId25" Type="http://schemas.openxmlformats.org/officeDocument/2006/relationships/image" Target="../media/image1034.png"/><Relationship Id="rId46" Type="http://schemas.openxmlformats.org/officeDocument/2006/relationships/customXml" Target="../ink/ink1032.xml"/><Relationship Id="rId67" Type="http://schemas.openxmlformats.org/officeDocument/2006/relationships/image" Target="../media/image1055.png"/><Relationship Id="rId116" Type="http://schemas.openxmlformats.org/officeDocument/2006/relationships/customXml" Target="../ink/ink1067.xml"/><Relationship Id="rId137" Type="http://schemas.openxmlformats.org/officeDocument/2006/relationships/image" Target="../media/image1089.png"/><Relationship Id="rId158" Type="http://schemas.openxmlformats.org/officeDocument/2006/relationships/image" Target="../media/image1099.png"/><Relationship Id="rId20" Type="http://schemas.openxmlformats.org/officeDocument/2006/relationships/customXml" Target="../ink/ink1019.xml"/><Relationship Id="rId41" Type="http://schemas.openxmlformats.org/officeDocument/2006/relationships/image" Target="../media/image1042.png"/><Relationship Id="rId62" Type="http://schemas.openxmlformats.org/officeDocument/2006/relationships/customXml" Target="../ink/ink1040.xml"/><Relationship Id="rId83" Type="http://schemas.openxmlformats.org/officeDocument/2006/relationships/image" Target="../media/image1062.png"/><Relationship Id="rId88" Type="http://schemas.openxmlformats.org/officeDocument/2006/relationships/customXml" Target="../ink/ink1053.xml"/><Relationship Id="rId111" Type="http://schemas.openxmlformats.org/officeDocument/2006/relationships/image" Target="../media/image1076.png"/><Relationship Id="rId132" Type="http://schemas.openxmlformats.org/officeDocument/2006/relationships/customXml" Target="../ink/ink1075.xml"/><Relationship Id="rId153" Type="http://schemas.openxmlformats.org/officeDocument/2006/relationships/customXml" Target="../ink/ink1086.xml"/><Relationship Id="rId174" Type="http://schemas.openxmlformats.org/officeDocument/2006/relationships/image" Target="../media/image1107.png"/><Relationship Id="rId179" Type="http://schemas.openxmlformats.org/officeDocument/2006/relationships/customXml" Target="../ink/ink1099.xml"/><Relationship Id="rId15" Type="http://schemas.openxmlformats.org/officeDocument/2006/relationships/image" Target="../media/image1029.png"/><Relationship Id="rId36" Type="http://schemas.openxmlformats.org/officeDocument/2006/relationships/customXml" Target="../ink/ink1027.xml"/><Relationship Id="rId57" Type="http://schemas.openxmlformats.org/officeDocument/2006/relationships/image" Target="../media/image1050.png"/><Relationship Id="rId106" Type="http://schemas.openxmlformats.org/officeDocument/2006/relationships/customXml" Target="../ink/ink1062.xml"/><Relationship Id="rId127" Type="http://schemas.openxmlformats.org/officeDocument/2006/relationships/image" Target="../media/image1084.png"/><Relationship Id="rId10" Type="http://schemas.openxmlformats.org/officeDocument/2006/relationships/customXml" Target="../ink/ink1014.xml"/><Relationship Id="rId31" Type="http://schemas.openxmlformats.org/officeDocument/2006/relationships/image" Target="../media/image1037.png"/><Relationship Id="rId52" Type="http://schemas.openxmlformats.org/officeDocument/2006/relationships/customXml" Target="../ink/ink1035.xml"/><Relationship Id="rId73" Type="http://schemas.openxmlformats.org/officeDocument/2006/relationships/image" Target="../media/image1058.png"/><Relationship Id="rId78" Type="http://schemas.openxmlformats.org/officeDocument/2006/relationships/customXml" Target="../ink/ink1048.xml"/><Relationship Id="rId94" Type="http://schemas.openxmlformats.org/officeDocument/2006/relationships/customXml" Target="../ink/ink1056.xml"/><Relationship Id="rId99" Type="http://schemas.openxmlformats.org/officeDocument/2006/relationships/image" Target="../media/image1070.png"/><Relationship Id="rId101" Type="http://schemas.openxmlformats.org/officeDocument/2006/relationships/image" Target="../media/image1071.png"/><Relationship Id="rId122" Type="http://schemas.openxmlformats.org/officeDocument/2006/relationships/customXml" Target="../ink/ink1070.xml"/><Relationship Id="rId143" Type="http://schemas.openxmlformats.org/officeDocument/2006/relationships/customXml" Target="../ink/ink1081.xml"/><Relationship Id="rId148" Type="http://schemas.openxmlformats.org/officeDocument/2006/relationships/image" Target="../media/image1094.png"/><Relationship Id="rId164" Type="http://schemas.openxmlformats.org/officeDocument/2006/relationships/image" Target="../media/image1102.png"/><Relationship Id="rId169" Type="http://schemas.openxmlformats.org/officeDocument/2006/relationships/customXml" Target="../ink/ink1094.xml"/><Relationship Id="rId4" Type="http://schemas.openxmlformats.org/officeDocument/2006/relationships/image" Target="../media/image19.png"/><Relationship Id="rId9" Type="http://schemas.openxmlformats.org/officeDocument/2006/relationships/image" Target="../media/image1026.png"/><Relationship Id="rId180" Type="http://schemas.openxmlformats.org/officeDocument/2006/relationships/image" Target="../media/image1110.png"/><Relationship Id="rId26" Type="http://schemas.openxmlformats.org/officeDocument/2006/relationships/customXml" Target="../ink/ink1022.xml"/><Relationship Id="rId47" Type="http://schemas.openxmlformats.org/officeDocument/2006/relationships/image" Target="../media/image1045.png"/><Relationship Id="rId68" Type="http://schemas.openxmlformats.org/officeDocument/2006/relationships/customXml" Target="../ink/ink1043.xml"/><Relationship Id="rId89" Type="http://schemas.openxmlformats.org/officeDocument/2006/relationships/image" Target="../media/image1065.png"/><Relationship Id="rId112" Type="http://schemas.openxmlformats.org/officeDocument/2006/relationships/customXml" Target="../ink/ink1065.xml"/><Relationship Id="rId133" Type="http://schemas.openxmlformats.org/officeDocument/2006/relationships/image" Target="../media/image1087.png"/><Relationship Id="rId154" Type="http://schemas.openxmlformats.org/officeDocument/2006/relationships/image" Target="../media/image1097.png"/><Relationship Id="rId175" Type="http://schemas.openxmlformats.org/officeDocument/2006/relationships/customXml" Target="../ink/ink1097.xml"/><Relationship Id="rId16" Type="http://schemas.openxmlformats.org/officeDocument/2006/relationships/customXml" Target="../ink/ink1017.xml"/><Relationship Id="rId37" Type="http://schemas.openxmlformats.org/officeDocument/2006/relationships/image" Target="../media/image1040.png"/><Relationship Id="rId58" Type="http://schemas.openxmlformats.org/officeDocument/2006/relationships/customXml" Target="../ink/ink1038.xml"/><Relationship Id="rId79" Type="http://schemas.openxmlformats.org/officeDocument/2006/relationships/image" Target="../media/image845.png"/><Relationship Id="rId102" Type="http://schemas.openxmlformats.org/officeDocument/2006/relationships/customXml" Target="../ink/ink1060.xml"/><Relationship Id="rId123" Type="http://schemas.openxmlformats.org/officeDocument/2006/relationships/image" Target="../media/image1082.png"/><Relationship Id="rId144" Type="http://schemas.openxmlformats.org/officeDocument/2006/relationships/image" Target="../media/image1092.png"/><Relationship Id="rId90" Type="http://schemas.openxmlformats.org/officeDocument/2006/relationships/customXml" Target="../ink/ink1054.xml"/><Relationship Id="rId165" Type="http://schemas.openxmlformats.org/officeDocument/2006/relationships/customXml" Target="../ink/ink1092.xml"/><Relationship Id="rId27" Type="http://schemas.openxmlformats.org/officeDocument/2006/relationships/image" Target="../media/image1035.png"/><Relationship Id="rId48" Type="http://schemas.openxmlformats.org/officeDocument/2006/relationships/customXml" Target="../ink/ink1033.xml"/><Relationship Id="rId69" Type="http://schemas.openxmlformats.org/officeDocument/2006/relationships/image" Target="../media/image1056.png"/><Relationship Id="rId113" Type="http://schemas.openxmlformats.org/officeDocument/2006/relationships/image" Target="../media/image1077.png"/><Relationship Id="rId134" Type="http://schemas.openxmlformats.org/officeDocument/2006/relationships/customXml" Target="../ink/ink1076.xml"/><Relationship Id="rId80" Type="http://schemas.openxmlformats.org/officeDocument/2006/relationships/customXml" Target="../ink/ink1049.xml"/><Relationship Id="rId155" Type="http://schemas.openxmlformats.org/officeDocument/2006/relationships/customXml" Target="../ink/ink1087.xml"/><Relationship Id="rId176" Type="http://schemas.openxmlformats.org/officeDocument/2006/relationships/image" Target="../media/image1108.png"/><Relationship Id="rId17" Type="http://schemas.openxmlformats.org/officeDocument/2006/relationships/image" Target="../media/image1030.png"/><Relationship Id="rId38" Type="http://schemas.openxmlformats.org/officeDocument/2006/relationships/customXml" Target="../ink/ink1028.xml"/><Relationship Id="rId59" Type="http://schemas.openxmlformats.org/officeDocument/2006/relationships/image" Target="../media/image1051.png"/><Relationship Id="rId103" Type="http://schemas.openxmlformats.org/officeDocument/2006/relationships/image" Target="../media/image1072.png"/><Relationship Id="rId124" Type="http://schemas.openxmlformats.org/officeDocument/2006/relationships/customXml" Target="../ink/ink1071.xml"/><Relationship Id="rId70" Type="http://schemas.openxmlformats.org/officeDocument/2006/relationships/customXml" Target="../ink/ink1044.xml"/><Relationship Id="rId91" Type="http://schemas.openxmlformats.org/officeDocument/2006/relationships/image" Target="../media/image1066.png"/><Relationship Id="rId145" Type="http://schemas.openxmlformats.org/officeDocument/2006/relationships/customXml" Target="../ink/ink1082.xml"/><Relationship Id="rId166" Type="http://schemas.openxmlformats.org/officeDocument/2006/relationships/image" Target="../media/image1103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023.xml"/><Relationship Id="rId49" Type="http://schemas.openxmlformats.org/officeDocument/2006/relationships/image" Target="../media/image1046.png"/><Relationship Id="rId114" Type="http://schemas.openxmlformats.org/officeDocument/2006/relationships/customXml" Target="../ink/ink1066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12.xml"/><Relationship Id="rId21" Type="http://schemas.openxmlformats.org/officeDocument/2006/relationships/image" Target="../media/image1121.png"/><Relationship Id="rId42" Type="http://schemas.openxmlformats.org/officeDocument/2006/relationships/image" Target="../media/image1131.png"/><Relationship Id="rId47" Type="http://schemas.openxmlformats.org/officeDocument/2006/relationships/customXml" Target="../ink/ink1123.xml"/><Relationship Id="rId63" Type="http://schemas.openxmlformats.org/officeDocument/2006/relationships/customXml" Target="../ink/ink1131.xml"/><Relationship Id="rId68" Type="http://schemas.openxmlformats.org/officeDocument/2006/relationships/image" Target="../media/image1144.png"/><Relationship Id="rId84" Type="http://schemas.openxmlformats.org/officeDocument/2006/relationships/image" Target="../media/image1152.png"/><Relationship Id="rId89" Type="http://schemas.openxmlformats.org/officeDocument/2006/relationships/customXml" Target="../ink/ink1144.xml"/><Relationship Id="rId16" Type="http://schemas.openxmlformats.org/officeDocument/2006/relationships/image" Target="../media/image1120.png"/><Relationship Id="rId11" Type="http://schemas.openxmlformats.org/officeDocument/2006/relationships/customXml" Target="../ink/ink1104.xml"/><Relationship Id="rId32" Type="http://schemas.openxmlformats.org/officeDocument/2006/relationships/customXml" Target="../ink/ink1115.xml"/><Relationship Id="rId37" Type="http://schemas.openxmlformats.org/officeDocument/2006/relationships/customXml" Target="../ink/ink1118.xml"/><Relationship Id="rId53" Type="http://schemas.openxmlformats.org/officeDocument/2006/relationships/customXml" Target="../ink/ink1126.xml"/><Relationship Id="rId58" Type="http://schemas.openxmlformats.org/officeDocument/2006/relationships/image" Target="../media/image1139.png"/><Relationship Id="rId74" Type="http://schemas.openxmlformats.org/officeDocument/2006/relationships/image" Target="../media/image1147.png"/><Relationship Id="rId79" Type="http://schemas.openxmlformats.org/officeDocument/2006/relationships/customXml" Target="../ink/ink1139.xml"/><Relationship Id="rId5" Type="http://schemas.openxmlformats.org/officeDocument/2006/relationships/image" Target="../media/image1114.png"/><Relationship Id="rId90" Type="http://schemas.openxmlformats.org/officeDocument/2006/relationships/image" Target="../media/image1155.png"/><Relationship Id="rId95" Type="http://schemas.openxmlformats.org/officeDocument/2006/relationships/customXml" Target="../ink/ink1147.xml"/><Relationship Id="rId22" Type="http://schemas.openxmlformats.org/officeDocument/2006/relationships/customXml" Target="../ink/ink1110.xml"/><Relationship Id="rId27" Type="http://schemas.openxmlformats.org/officeDocument/2006/relationships/image" Target="../media/image1124.png"/><Relationship Id="rId43" Type="http://schemas.openxmlformats.org/officeDocument/2006/relationships/customXml" Target="../ink/ink1121.xml"/><Relationship Id="rId48" Type="http://schemas.openxmlformats.org/officeDocument/2006/relationships/image" Target="../media/image1134.png"/><Relationship Id="rId64" Type="http://schemas.openxmlformats.org/officeDocument/2006/relationships/image" Target="../media/image1142.png"/><Relationship Id="rId69" Type="http://schemas.openxmlformats.org/officeDocument/2006/relationships/customXml" Target="../ink/ink1134.xml"/><Relationship Id="rId80" Type="http://schemas.openxmlformats.org/officeDocument/2006/relationships/image" Target="../media/image1150.png"/><Relationship Id="rId85" Type="http://schemas.openxmlformats.org/officeDocument/2006/relationships/customXml" Target="../ink/ink1142.xml"/><Relationship Id="rId3" Type="http://schemas.openxmlformats.org/officeDocument/2006/relationships/image" Target="../media/image1.png"/><Relationship Id="rId12" Type="http://schemas.openxmlformats.org/officeDocument/2006/relationships/image" Target="../media/image1118.png"/><Relationship Id="rId17" Type="http://schemas.openxmlformats.org/officeDocument/2006/relationships/customXml" Target="../ink/ink1107.xml"/><Relationship Id="rId25" Type="http://schemas.openxmlformats.org/officeDocument/2006/relationships/image" Target="../media/image1123.png"/><Relationship Id="rId33" Type="http://schemas.openxmlformats.org/officeDocument/2006/relationships/customXml" Target="../ink/ink1116.xml"/><Relationship Id="rId38" Type="http://schemas.openxmlformats.org/officeDocument/2006/relationships/image" Target="../media/image1129.png"/><Relationship Id="rId46" Type="http://schemas.openxmlformats.org/officeDocument/2006/relationships/image" Target="../media/image1133.png"/><Relationship Id="rId59" Type="http://schemas.openxmlformats.org/officeDocument/2006/relationships/customXml" Target="../ink/ink1129.xml"/><Relationship Id="rId67" Type="http://schemas.openxmlformats.org/officeDocument/2006/relationships/customXml" Target="../ink/ink1133.xml"/><Relationship Id="rId20" Type="http://schemas.openxmlformats.org/officeDocument/2006/relationships/customXml" Target="../ink/ink1109.xml"/><Relationship Id="rId41" Type="http://schemas.openxmlformats.org/officeDocument/2006/relationships/customXml" Target="../ink/ink1120.xml"/><Relationship Id="rId54" Type="http://schemas.openxmlformats.org/officeDocument/2006/relationships/image" Target="../media/image1137.png"/><Relationship Id="rId62" Type="http://schemas.openxmlformats.org/officeDocument/2006/relationships/image" Target="../media/image1141.png"/><Relationship Id="rId70" Type="http://schemas.openxmlformats.org/officeDocument/2006/relationships/image" Target="../media/image1145.png"/><Relationship Id="rId75" Type="http://schemas.openxmlformats.org/officeDocument/2006/relationships/customXml" Target="../ink/ink1137.xml"/><Relationship Id="rId83" Type="http://schemas.openxmlformats.org/officeDocument/2006/relationships/customXml" Target="../ink/ink1141.xml"/><Relationship Id="rId88" Type="http://schemas.openxmlformats.org/officeDocument/2006/relationships/image" Target="../media/image1154.png"/><Relationship Id="rId91" Type="http://schemas.openxmlformats.org/officeDocument/2006/relationships/customXml" Target="../ink/ink1145.xml"/><Relationship Id="rId96" Type="http://schemas.openxmlformats.org/officeDocument/2006/relationships/image" Target="../media/image11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15.png"/><Relationship Id="rId15" Type="http://schemas.openxmlformats.org/officeDocument/2006/relationships/customXml" Target="../ink/ink1106.xml"/><Relationship Id="rId23" Type="http://schemas.openxmlformats.org/officeDocument/2006/relationships/image" Target="../media/image1122.png"/><Relationship Id="rId28" Type="http://schemas.openxmlformats.org/officeDocument/2006/relationships/customXml" Target="../ink/ink1113.xml"/><Relationship Id="rId36" Type="http://schemas.openxmlformats.org/officeDocument/2006/relationships/image" Target="../media/image1128.png"/><Relationship Id="rId49" Type="http://schemas.openxmlformats.org/officeDocument/2006/relationships/customXml" Target="../ink/ink1124.xml"/><Relationship Id="rId57" Type="http://schemas.openxmlformats.org/officeDocument/2006/relationships/customXml" Target="../ink/ink1128.xml"/><Relationship Id="rId10" Type="http://schemas.openxmlformats.org/officeDocument/2006/relationships/image" Target="../media/image1117.png"/><Relationship Id="rId31" Type="http://schemas.openxmlformats.org/officeDocument/2006/relationships/image" Target="../media/image1126.png"/><Relationship Id="rId44" Type="http://schemas.openxmlformats.org/officeDocument/2006/relationships/image" Target="../media/image1132.png"/><Relationship Id="rId52" Type="http://schemas.openxmlformats.org/officeDocument/2006/relationships/image" Target="../media/image1136.png"/><Relationship Id="rId60" Type="http://schemas.openxmlformats.org/officeDocument/2006/relationships/image" Target="../media/image1140.png"/><Relationship Id="rId65" Type="http://schemas.openxmlformats.org/officeDocument/2006/relationships/customXml" Target="../ink/ink1132.xml"/><Relationship Id="rId73" Type="http://schemas.openxmlformats.org/officeDocument/2006/relationships/customXml" Target="../ink/ink1136.xml"/><Relationship Id="rId78" Type="http://schemas.openxmlformats.org/officeDocument/2006/relationships/image" Target="../media/image1149.png"/><Relationship Id="rId81" Type="http://schemas.openxmlformats.org/officeDocument/2006/relationships/customXml" Target="../ink/ink1140.xml"/><Relationship Id="rId86" Type="http://schemas.openxmlformats.org/officeDocument/2006/relationships/image" Target="../media/image1153.png"/><Relationship Id="rId94" Type="http://schemas.openxmlformats.org/officeDocument/2006/relationships/image" Target="../media/image1157.png"/><Relationship Id="rId4" Type="http://schemas.openxmlformats.org/officeDocument/2006/relationships/image" Target="../media/image1113.png"/><Relationship Id="rId9" Type="http://schemas.openxmlformats.org/officeDocument/2006/relationships/customXml" Target="../ink/ink1103.xml"/><Relationship Id="rId13" Type="http://schemas.openxmlformats.org/officeDocument/2006/relationships/customXml" Target="../ink/ink1105.xml"/><Relationship Id="rId18" Type="http://schemas.openxmlformats.org/officeDocument/2006/relationships/image" Target="../media/image845.png"/><Relationship Id="rId39" Type="http://schemas.openxmlformats.org/officeDocument/2006/relationships/customXml" Target="../ink/ink1119.xml"/><Relationship Id="rId34" Type="http://schemas.openxmlformats.org/officeDocument/2006/relationships/image" Target="../media/image1127.png"/><Relationship Id="rId50" Type="http://schemas.openxmlformats.org/officeDocument/2006/relationships/image" Target="../media/image1135.png"/><Relationship Id="rId55" Type="http://schemas.openxmlformats.org/officeDocument/2006/relationships/customXml" Target="../ink/ink1127.xml"/><Relationship Id="rId76" Type="http://schemas.openxmlformats.org/officeDocument/2006/relationships/image" Target="../media/image1148.png"/><Relationship Id="rId97" Type="http://schemas.openxmlformats.org/officeDocument/2006/relationships/customXml" Target="../ink/ink1148.xml"/><Relationship Id="rId7" Type="http://schemas.openxmlformats.org/officeDocument/2006/relationships/customXml" Target="../ink/ink1102.xml"/><Relationship Id="rId71" Type="http://schemas.openxmlformats.org/officeDocument/2006/relationships/customXml" Target="../ink/ink1135.xml"/><Relationship Id="rId92" Type="http://schemas.openxmlformats.org/officeDocument/2006/relationships/image" Target="../media/image1156.png"/><Relationship Id="rId2" Type="http://schemas.openxmlformats.org/officeDocument/2006/relationships/image" Target="../media/image18.jpeg"/><Relationship Id="rId29" Type="http://schemas.openxmlformats.org/officeDocument/2006/relationships/image" Target="../media/image1125.png"/><Relationship Id="rId24" Type="http://schemas.openxmlformats.org/officeDocument/2006/relationships/customXml" Target="../ink/ink1111.xml"/><Relationship Id="rId40" Type="http://schemas.openxmlformats.org/officeDocument/2006/relationships/image" Target="../media/image1130.png"/><Relationship Id="rId45" Type="http://schemas.openxmlformats.org/officeDocument/2006/relationships/customXml" Target="../ink/ink1122.xml"/><Relationship Id="rId66" Type="http://schemas.openxmlformats.org/officeDocument/2006/relationships/image" Target="../media/image1143.png"/><Relationship Id="rId87" Type="http://schemas.openxmlformats.org/officeDocument/2006/relationships/customXml" Target="../ink/ink1143.xml"/><Relationship Id="rId61" Type="http://schemas.openxmlformats.org/officeDocument/2006/relationships/customXml" Target="../ink/ink1130.xml"/><Relationship Id="rId82" Type="http://schemas.openxmlformats.org/officeDocument/2006/relationships/image" Target="../media/image1151.png"/><Relationship Id="rId19" Type="http://schemas.openxmlformats.org/officeDocument/2006/relationships/customXml" Target="../ink/ink1108.xml"/><Relationship Id="rId14" Type="http://schemas.openxmlformats.org/officeDocument/2006/relationships/image" Target="../media/image1119.png"/><Relationship Id="rId30" Type="http://schemas.openxmlformats.org/officeDocument/2006/relationships/customXml" Target="../ink/ink1114.xml"/><Relationship Id="rId35" Type="http://schemas.openxmlformats.org/officeDocument/2006/relationships/customXml" Target="../ink/ink1117.xml"/><Relationship Id="rId56" Type="http://schemas.openxmlformats.org/officeDocument/2006/relationships/image" Target="../media/image1138.png"/><Relationship Id="rId77" Type="http://schemas.openxmlformats.org/officeDocument/2006/relationships/customXml" Target="../ink/ink1138.xml"/><Relationship Id="rId8" Type="http://schemas.openxmlformats.org/officeDocument/2006/relationships/image" Target="../media/image1116.png"/><Relationship Id="rId51" Type="http://schemas.openxmlformats.org/officeDocument/2006/relationships/customXml" Target="../ink/ink1125.xml"/><Relationship Id="rId72" Type="http://schemas.openxmlformats.org/officeDocument/2006/relationships/image" Target="../media/image1146.png"/><Relationship Id="rId93" Type="http://schemas.openxmlformats.org/officeDocument/2006/relationships/customXml" Target="../ink/ink1146.xml"/><Relationship Id="rId98" Type="http://schemas.openxmlformats.org/officeDocument/2006/relationships/image" Target="../media/image11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65.png"/><Relationship Id="rId18" Type="http://schemas.openxmlformats.org/officeDocument/2006/relationships/customXml" Target="../ink/ink1155.xml"/><Relationship Id="rId26" Type="http://schemas.openxmlformats.org/officeDocument/2006/relationships/customXml" Target="../ink/ink1159.xml"/><Relationship Id="rId3" Type="http://schemas.openxmlformats.org/officeDocument/2006/relationships/image" Target="../media/image3.png"/><Relationship Id="rId21" Type="http://schemas.openxmlformats.org/officeDocument/2006/relationships/image" Target="../media/image1169.png"/><Relationship Id="rId34" Type="http://schemas.openxmlformats.org/officeDocument/2006/relationships/customXml" Target="../ink/ink1163.xml"/><Relationship Id="rId7" Type="http://schemas.openxmlformats.org/officeDocument/2006/relationships/image" Target="../media/image1162.png"/><Relationship Id="rId12" Type="http://schemas.openxmlformats.org/officeDocument/2006/relationships/customXml" Target="../ink/ink1152.xml"/><Relationship Id="rId17" Type="http://schemas.openxmlformats.org/officeDocument/2006/relationships/image" Target="../media/image1167.png"/><Relationship Id="rId25" Type="http://schemas.openxmlformats.org/officeDocument/2006/relationships/image" Target="../media/image1171.png"/><Relationship Id="rId33" Type="http://schemas.openxmlformats.org/officeDocument/2006/relationships/image" Target="../media/image1175.png"/><Relationship Id="rId2" Type="http://schemas.openxmlformats.org/officeDocument/2006/relationships/image" Target="../media/image18.jpeg"/><Relationship Id="rId16" Type="http://schemas.openxmlformats.org/officeDocument/2006/relationships/customXml" Target="../ink/ink1154.xml"/><Relationship Id="rId20" Type="http://schemas.openxmlformats.org/officeDocument/2006/relationships/customXml" Target="../ink/ink1156.xml"/><Relationship Id="rId29" Type="http://schemas.openxmlformats.org/officeDocument/2006/relationships/image" Target="../media/image117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49.xml"/><Relationship Id="rId11" Type="http://schemas.openxmlformats.org/officeDocument/2006/relationships/image" Target="../media/image1164.png"/><Relationship Id="rId24" Type="http://schemas.openxmlformats.org/officeDocument/2006/relationships/customXml" Target="../ink/ink1158.xml"/><Relationship Id="rId32" Type="http://schemas.openxmlformats.org/officeDocument/2006/relationships/customXml" Target="../ink/ink1162.xml"/><Relationship Id="rId5" Type="http://schemas.openxmlformats.org/officeDocument/2006/relationships/image" Target="../media/image1161.png"/><Relationship Id="rId15" Type="http://schemas.openxmlformats.org/officeDocument/2006/relationships/image" Target="../media/image1166.png"/><Relationship Id="rId23" Type="http://schemas.openxmlformats.org/officeDocument/2006/relationships/image" Target="../media/image1170.png"/><Relationship Id="rId28" Type="http://schemas.openxmlformats.org/officeDocument/2006/relationships/customXml" Target="../ink/ink1160.xml"/><Relationship Id="rId10" Type="http://schemas.openxmlformats.org/officeDocument/2006/relationships/customXml" Target="../ink/ink1151.xml"/><Relationship Id="rId19" Type="http://schemas.openxmlformats.org/officeDocument/2006/relationships/image" Target="../media/image1168.png"/><Relationship Id="rId31" Type="http://schemas.openxmlformats.org/officeDocument/2006/relationships/image" Target="../media/image1174.png"/><Relationship Id="rId4" Type="http://schemas.openxmlformats.org/officeDocument/2006/relationships/image" Target="../media/image19.png"/><Relationship Id="rId9" Type="http://schemas.openxmlformats.org/officeDocument/2006/relationships/image" Target="../media/image1163.png"/><Relationship Id="rId14" Type="http://schemas.openxmlformats.org/officeDocument/2006/relationships/customXml" Target="../ink/ink1153.xml"/><Relationship Id="rId22" Type="http://schemas.openxmlformats.org/officeDocument/2006/relationships/customXml" Target="../ink/ink1157.xml"/><Relationship Id="rId27" Type="http://schemas.openxmlformats.org/officeDocument/2006/relationships/image" Target="../media/image1172.png"/><Relationship Id="rId30" Type="http://schemas.openxmlformats.org/officeDocument/2006/relationships/customXml" Target="../ink/ink1161.xml"/><Relationship Id="rId35" Type="http://schemas.openxmlformats.org/officeDocument/2006/relationships/image" Target="../media/image1176.png"/><Relationship Id="rId8" Type="http://schemas.openxmlformats.org/officeDocument/2006/relationships/customXml" Target="../ink/ink115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65.xml"/><Relationship Id="rId13" Type="http://schemas.openxmlformats.org/officeDocument/2006/relationships/image" Target="../media/image1181.png"/><Relationship Id="rId3" Type="http://schemas.openxmlformats.org/officeDocument/2006/relationships/image" Target="../media/image3.png"/><Relationship Id="rId7" Type="http://schemas.openxmlformats.org/officeDocument/2006/relationships/image" Target="../media/image1178.png"/><Relationship Id="rId12" Type="http://schemas.openxmlformats.org/officeDocument/2006/relationships/customXml" Target="../ink/ink1167.xml"/><Relationship Id="rId17" Type="http://schemas.openxmlformats.org/officeDocument/2006/relationships/image" Target="../media/image1183.png"/><Relationship Id="rId2" Type="http://schemas.openxmlformats.org/officeDocument/2006/relationships/image" Target="../media/image18.jpeg"/><Relationship Id="rId16" Type="http://schemas.openxmlformats.org/officeDocument/2006/relationships/customXml" Target="../ink/ink116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64.xml"/><Relationship Id="rId11" Type="http://schemas.openxmlformats.org/officeDocument/2006/relationships/image" Target="../media/image1180.png"/><Relationship Id="rId5" Type="http://schemas.openxmlformats.org/officeDocument/2006/relationships/image" Target="../media/image1177.png"/><Relationship Id="rId15" Type="http://schemas.openxmlformats.org/officeDocument/2006/relationships/image" Target="../media/image1182.png"/><Relationship Id="rId10" Type="http://schemas.openxmlformats.org/officeDocument/2006/relationships/customXml" Target="../ink/ink1166.xml"/><Relationship Id="rId4" Type="http://schemas.openxmlformats.org/officeDocument/2006/relationships/image" Target="../media/image19.png"/><Relationship Id="rId9" Type="http://schemas.openxmlformats.org/officeDocument/2006/relationships/image" Target="../media/image1179.png"/><Relationship Id="rId14" Type="http://schemas.openxmlformats.org/officeDocument/2006/relationships/customXml" Target="../ink/ink11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8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0.xml"/><Relationship Id="rId5" Type="http://schemas.openxmlformats.org/officeDocument/2006/relationships/image" Target="../media/image1184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6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2.xml"/><Relationship Id="rId13" Type="http://schemas.openxmlformats.org/officeDocument/2006/relationships/image" Target="../media/image1191.png"/><Relationship Id="rId3" Type="http://schemas.openxmlformats.org/officeDocument/2006/relationships/image" Target="../media/image3.png"/><Relationship Id="rId7" Type="http://schemas.openxmlformats.org/officeDocument/2006/relationships/image" Target="../media/image1188.png"/><Relationship Id="rId12" Type="http://schemas.openxmlformats.org/officeDocument/2006/relationships/customXml" Target="../ink/ink117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1.xml"/><Relationship Id="rId11" Type="http://schemas.openxmlformats.org/officeDocument/2006/relationships/image" Target="../media/image1190.png"/><Relationship Id="rId5" Type="http://schemas.openxmlformats.org/officeDocument/2006/relationships/image" Target="../media/image1187.png"/><Relationship Id="rId15" Type="http://schemas.openxmlformats.org/officeDocument/2006/relationships/image" Target="../media/image1192.png"/><Relationship Id="rId10" Type="http://schemas.openxmlformats.org/officeDocument/2006/relationships/customXml" Target="../ink/ink1173.xml"/><Relationship Id="rId4" Type="http://schemas.openxmlformats.org/officeDocument/2006/relationships/image" Target="../media/image19.png"/><Relationship Id="rId9" Type="http://schemas.openxmlformats.org/officeDocument/2006/relationships/image" Target="../media/image1189.png"/><Relationship Id="rId14" Type="http://schemas.openxmlformats.org/officeDocument/2006/relationships/customXml" Target="../ink/ink117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3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4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86.xml"/><Relationship Id="rId21" Type="http://schemas.openxmlformats.org/officeDocument/2006/relationships/image" Target="../media/image1203.png"/><Relationship Id="rId42" Type="http://schemas.openxmlformats.org/officeDocument/2006/relationships/customXml" Target="../ink/ink1194.xml"/><Relationship Id="rId47" Type="http://schemas.openxmlformats.org/officeDocument/2006/relationships/image" Target="../media/image1216.png"/><Relationship Id="rId63" Type="http://schemas.openxmlformats.org/officeDocument/2006/relationships/image" Target="../media/image1224.png"/><Relationship Id="rId68" Type="http://schemas.openxmlformats.org/officeDocument/2006/relationships/customXml" Target="../ink/ink1207.xml"/><Relationship Id="rId84" Type="http://schemas.openxmlformats.org/officeDocument/2006/relationships/customXml" Target="../ink/ink1215.xml"/><Relationship Id="rId89" Type="http://schemas.openxmlformats.org/officeDocument/2006/relationships/image" Target="../media/image1237.png"/><Relationship Id="rId16" Type="http://schemas.openxmlformats.org/officeDocument/2006/relationships/customXml" Target="../ink/ink1181.xml"/><Relationship Id="rId11" Type="http://schemas.openxmlformats.org/officeDocument/2006/relationships/image" Target="../media/image1198.png"/><Relationship Id="rId32" Type="http://schemas.openxmlformats.org/officeDocument/2006/relationships/customXml" Target="../ink/ink1189.xml"/><Relationship Id="rId37" Type="http://schemas.openxmlformats.org/officeDocument/2006/relationships/image" Target="../media/image1211.png"/><Relationship Id="rId53" Type="http://schemas.openxmlformats.org/officeDocument/2006/relationships/image" Target="../media/image1219.png"/><Relationship Id="rId58" Type="http://schemas.openxmlformats.org/officeDocument/2006/relationships/customXml" Target="../ink/ink1202.xml"/><Relationship Id="rId74" Type="http://schemas.openxmlformats.org/officeDocument/2006/relationships/customXml" Target="../ink/ink1210.xml"/><Relationship Id="rId79" Type="http://schemas.openxmlformats.org/officeDocument/2006/relationships/image" Target="../media/image1232.png"/><Relationship Id="rId102" Type="http://schemas.openxmlformats.org/officeDocument/2006/relationships/customXml" Target="../ink/ink1224.xml"/><Relationship Id="rId5" Type="http://schemas.openxmlformats.org/officeDocument/2006/relationships/image" Target="../media/image1195.png"/><Relationship Id="rId90" Type="http://schemas.openxmlformats.org/officeDocument/2006/relationships/customXml" Target="../ink/ink1218.xml"/><Relationship Id="rId95" Type="http://schemas.openxmlformats.org/officeDocument/2006/relationships/image" Target="../media/image1240.png"/><Relationship Id="rId22" Type="http://schemas.openxmlformats.org/officeDocument/2006/relationships/customXml" Target="../ink/ink1184.xml"/><Relationship Id="rId27" Type="http://schemas.openxmlformats.org/officeDocument/2006/relationships/image" Target="../media/image1206.png"/><Relationship Id="rId43" Type="http://schemas.openxmlformats.org/officeDocument/2006/relationships/image" Target="../media/image1214.png"/><Relationship Id="rId48" Type="http://schemas.openxmlformats.org/officeDocument/2006/relationships/customXml" Target="../ink/ink1197.xml"/><Relationship Id="rId64" Type="http://schemas.openxmlformats.org/officeDocument/2006/relationships/customXml" Target="../ink/ink1205.xml"/><Relationship Id="rId69" Type="http://schemas.openxmlformats.org/officeDocument/2006/relationships/image" Target="../media/image1227.png"/><Relationship Id="rId80" Type="http://schemas.openxmlformats.org/officeDocument/2006/relationships/customXml" Target="../ink/ink1213.xml"/><Relationship Id="rId85" Type="http://schemas.openxmlformats.org/officeDocument/2006/relationships/image" Target="../media/image1235.png"/><Relationship Id="rId12" Type="http://schemas.openxmlformats.org/officeDocument/2006/relationships/customXml" Target="../ink/ink1179.xml"/><Relationship Id="rId17" Type="http://schemas.openxmlformats.org/officeDocument/2006/relationships/image" Target="../media/image1201.png"/><Relationship Id="rId25" Type="http://schemas.openxmlformats.org/officeDocument/2006/relationships/image" Target="../media/image1205.png"/><Relationship Id="rId33" Type="http://schemas.openxmlformats.org/officeDocument/2006/relationships/image" Target="../media/image1209.png"/><Relationship Id="rId38" Type="http://schemas.openxmlformats.org/officeDocument/2006/relationships/customXml" Target="../ink/ink1192.xml"/><Relationship Id="rId46" Type="http://schemas.openxmlformats.org/officeDocument/2006/relationships/customXml" Target="../ink/ink1196.xml"/><Relationship Id="rId59" Type="http://schemas.openxmlformats.org/officeDocument/2006/relationships/image" Target="../media/image1222.png"/><Relationship Id="rId67" Type="http://schemas.openxmlformats.org/officeDocument/2006/relationships/image" Target="../media/image1226.png"/><Relationship Id="rId103" Type="http://schemas.openxmlformats.org/officeDocument/2006/relationships/image" Target="../media/image1244.png"/><Relationship Id="rId20" Type="http://schemas.openxmlformats.org/officeDocument/2006/relationships/customXml" Target="../ink/ink1183.xml"/><Relationship Id="rId41" Type="http://schemas.openxmlformats.org/officeDocument/2006/relationships/image" Target="../media/image1213.png"/><Relationship Id="rId54" Type="http://schemas.openxmlformats.org/officeDocument/2006/relationships/customXml" Target="../ink/ink1200.xml"/><Relationship Id="rId62" Type="http://schemas.openxmlformats.org/officeDocument/2006/relationships/customXml" Target="../ink/ink1204.xml"/><Relationship Id="rId70" Type="http://schemas.openxmlformats.org/officeDocument/2006/relationships/customXml" Target="../ink/ink1208.xml"/><Relationship Id="rId75" Type="http://schemas.openxmlformats.org/officeDocument/2006/relationships/image" Target="../media/image1230.png"/><Relationship Id="rId83" Type="http://schemas.openxmlformats.org/officeDocument/2006/relationships/image" Target="../media/image1234.png"/><Relationship Id="rId88" Type="http://schemas.openxmlformats.org/officeDocument/2006/relationships/customXml" Target="../ink/ink1217.xml"/><Relationship Id="rId91" Type="http://schemas.openxmlformats.org/officeDocument/2006/relationships/image" Target="../media/image1238.png"/><Relationship Id="rId96" Type="http://schemas.openxmlformats.org/officeDocument/2006/relationships/customXml" Target="../ink/ink12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6.xml"/><Relationship Id="rId15" Type="http://schemas.openxmlformats.org/officeDocument/2006/relationships/image" Target="../media/image1200.png"/><Relationship Id="rId23" Type="http://schemas.openxmlformats.org/officeDocument/2006/relationships/image" Target="../media/image1204.png"/><Relationship Id="rId28" Type="http://schemas.openxmlformats.org/officeDocument/2006/relationships/customXml" Target="../ink/ink1187.xml"/><Relationship Id="rId36" Type="http://schemas.openxmlformats.org/officeDocument/2006/relationships/customXml" Target="../ink/ink1191.xml"/><Relationship Id="rId49" Type="http://schemas.openxmlformats.org/officeDocument/2006/relationships/image" Target="../media/image1217.png"/><Relationship Id="rId57" Type="http://schemas.openxmlformats.org/officeDocument/2006/relationships/image" Target="../media/image1221.png"/><Relationship Id="rId10" Type="http://schemas.openxmlformats.org/officeDocument/2006/relationships/customXml" Target="../ink/ink1178.xml"/><Relationship Id="rId31" Type="http://schemas.openxmlformats.org/officeDocument/2006/relationships/image" Target="../media/image1208.png"/><Relationship Id="rId44" Type="http://schemas.openxmlformats.org/officeDocument/2006/relationships/customXml" Target="../ink/ink1195.xml"/><Relationship Id="rId52" Type="http://schemas.openxmlformats.org/officeDocument/2006/relationships/customXml" Target="../ink/ink1199.xml"/><Relationship Id="rId60" Type="http://schemas.openxmlformats.org/officeDocument/2006/relationships/customXml" Target="../ink/ink1203.xml"/><Relationship Id="rId65" Type="http://schemas.openxmlformats.org/officeDocument/2006/relationships/image" Target="../media/image1225.png"/><Relationship Id="rId73" Type="http://schemas.openxmlformats.org/officeDocument/2006/relationships/image" Target="../media/image1229.png"/><Relationship Id="rId78" Type="http://schemas.openxmlformats.org/officeDocument/2006/relationships/customXml" Target="../ink/ink1212.xml"/><Relationship Id="rId81" Type="http://schemas.openxmlformats.org/officeDocument/2006/relationships/image" Target="../media/image1233.png"/><Relationship Id="rId86" Type="http://schemas.openxmlformats.org/officeDocument/2006/relationships/customXml" Target="../ink/ink1216.xml"/><Relationship Id="rId94" Type="http://schemas.openxmlformats.org/officeDocument/2006/relationships/customXml" Target="../ink/ink1220.xml"/><Relationship Id="rId99" Type="http://schemas.openxmlformats.org/officeDocument/2006/relationships/image" Target="../media/image1242.png"/><Relationship Id="rId101" Type="http://schemas.openxmlformats.org/officeDocument/2006/relationships/image" Target="../media/image1243.png"/><Relationship Id="rId4" Type="http://schemas.openxmlformats.org/officeDocument/2006/relationships/image" Target="../media/image19.png"/><Relationship Id="rId9" Type="http://schemas.openxmlformats.org/officeDocument/2006/relationships/image" Target="../media/image1197.png"/><Relationship Id="rId13" Type="http://schemas.openxmlformats.org/officeDocument/2006/relationships/image" Target="../media/image1199.png"/><Relationship Id="rId18" Type="http://schemas.openxmlformats.org/officeDocument/2006/relationships/customXml" Target="../ink/ink1182.xml"/><Relationship Id="rId39" Type="http://schemas.openxmlformats.org/officeDocument/2006/relationships/image" Target="../media/image1212.png"/><Relationship Id="rId34" Type="http://schemas.openxmlformats.org/officeDocument/2006/relationships/customXml" Target="../ink/ink1190.xml"/><Relationship Id="rId50" Type="http://schemas.openxmlformats.org/officeDocument/2006/relationships/customXml" Target="../ink/ink1198.xml"/><Relationship Id="rId55" Type="http://schemas.openxmlformats.org/officeDocument/2006/relationships/image" Target="../media/image1220.png"/><Relationship Id="rId76" Type="http://schemas.openxmlformats.org/officeDocument/2006/relationships/customXml" Target="../ink/ink1211.xml"/><Relationship Id="rId97" Type="http://schemas.openxmlformats.org/officeDocument/2006/relationships/image" Target="../media/image1241.png"/><Relationship Id="rId7" Type="http://schemas.openxmlformats.org/officeDocument/2006/relationships/image" Target="../media/image1196.png"/><Relationship Id="rId71" Type="http://schemas.openxmlformats.org/officeDocument/2006/relationships/image" Target="../media/image1228.png"/><Relationship Id="rId92" Type="http://schemas.openxmlformats.org/officeDocument/2006/relationships/customXml" Target="../ink/ink1219.xml"/><Relationship Id="rId2" Type="http://schemas.openxmlformats.org/officeDocument/2006/relationships/image" Target="../media/image18.jpeg"/><Relationship Id="rId29" Type="http://schemas.openxmlformats.org/officeDocument/2006/relationships/image" Target="../media/image1207.png"/><Relationship Id="rId24" Type="http://schemas.openxmlformats.org/officeDocument/2006/relationships/customXml" Target="../ink/ink1185.xml"/><Relationship Id="rId40" Type="http://schemas.openxmlformats.org/officeDocument/2006/relationships/customXml" Target="../ink/ink1193.xml"/><Relationship Id="rId45" Type="http://schemas.openxmlformats.org/officeDocument/2006/relationships/image" Target="../media/image1215.png"/><Relationship Id="rId66" Type="http://schemas.openxmlformats.org/officeDocument/2006/relationships/customXml" Target="../ink/ink1206.xml"/><Relationship Id="rId87" Type="http://schemas.openxmlformats.org/officeDocument/2006/relationships/image" Target="../media/image1236.png"/><Relationship Id="rId61" Type="http://schemas.openxmlformats.org/officeDocument/2006/relationships/image" Target="../media/image1223.png"/><Relationship Id="rId82" Type="http://schemas.openxmlformats.org/officeDocument/2006/relationships/customXml" Target="../ink/ink1214.xml"/><Relationship Id="rId19" Type="http://schemas.openxmlformats.org/officeDocument/2006/relationships/image" Target="../media/image1202.png"/><Relationship Id="rId14" Type="http://schemas.openxmlformats.org/officeDocument/2006/relationships/customXml" Target="../ink/ink1180.xml"/><Relationship Id="rId30" Type="http://schemas.openxmlformats.org/officeDocument/2006/relationships/customXml" Target="../ink/ink1188.xml"/><Relationship Id="rId35" Type="http://schemas.openxmlformats.org/officeDocument/2006/relationships/image" Target="../media/image1210.png"/><Relationship Id="rId56" Type="http://schemas.openxmlformats.org/officeDocument/2006/relationships/customXml" Target="../ink/ink1201.xml"/><Relationship Id="rId77" Type="http://schemas.openxmlformats.org/officeDocument/2006/relationships/image" Target="../media/image1231.png"/><Relationship Id="rId100" Type="http://schemas.openxmlformats.org/officeDocument/2006/relationships/customXml" Target="../ink/ink1223.xml"/><Relationship Id="rId8" Type="http://schemas.openxmlformats.org/officeDocument/2006/relationships/customXml" Target="../ink/ink1177.xml"/><Relationship Id="rId51" Type="http://schemas.openxmlformats.org/officeDocument/2006/relationships/image" Target="../media/image1218.png"/><Relationship Id="rId72" Type="http://schemas.openxmlformats.org/officeDocument/2006/relationships/customXml" Target="../ink/ink1209.xml"/><Relationship Id="rId93" Type="http://schemas.openxmlformats.org/officeDocument/2006/relationships/image" Target="../media/image1239.png"/><Relationship Id="rId98" Type="http://schemas.openxmlformats.org/officeDocument/2006/relationships/customXml" Target="../ink/ink1222.xml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5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26.xml"/><Relationship Id="rId13" Type="http://schemas.openxmlformats.org/officeDocument/2006/relationships/image" Target="../media/image1250.png"/><Relationship Id="rId18" Type="http://schemas.openxmlformats.org/officeDocument/2006/relationships/customXml" Target="../ink/ink1231.xml"/><Relationship Id="rId26" Type="http://schemas.openxmlformats.org/officeDocument/2006/relationships/customXml" Target="../ink/ink1235.xml"/><Relationship Id="rId3" Type="http://schemas.openxmlformats.org/officeDocument/2006/relationships/image" Target="../media/image3.png"/><Relationship Id="rId21" Type="http://schemas.openxmlformats.org/officeDocument/2006/relationships/image" Target="../media/image1254.png"/><Relationship Id="rId7" Type="http://schemas.openxmlformats.org/officeDocument/2006/relationships/image" Target="../media/image1247.png"/><Relationship Id="rId12" Type="http://schemas.openxmlformats.org/officeDocument/2006/relationships/customXml" Target="../ink/ink1228.xml"/><Relationship Id="rId17" Type="http://schemas.openxmlformats.org/officeDocument/2006/relationships/image" Target="../media/image1252.png"/><Relationship Id="rId25" Type="http://schemas.openxmlformats.org/officeDocument/2006/relationships/image" Target="../media/image1256.png"/><Relationship Id="rId2" Type="http://schemas.openxmlformats.org/officeDocument/2006/relationships/image" Target="../media/image18.jpeg"/><Relationship Id="rId16" Type="http://schemas.openxmlformats.org/officeDocument/2006/relationships/customXml" Target="../ink/ink1230.xml"/><Relationship Id="rId20" Type="http://schemas.openxmlformats.org/officeDocument/2006/relationships/customXml" Target="../ink/ink1232.xml"/><Relationship Id="rId29" Type="http://schemas.openxmlformats.org/officeDocument/2006/relationships/image" Target="../media/image125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25.xml"/><Relationship Id="rId11" Type="http://schemas.openxmlformats.org/officeDocument/2006/relationships/image" Target="../media/image1249.png"/><Relationship Id="rId24" Type="http://schemas.openxmlformats.org/officeDocument/2006/relationships/customXml" Target="../ink/ink1234.xml"/><Relationship Id="rId5" Type="http://schemas.openxmlformats.org/officeDocument/2006/relationships/image" Target="../media/image1246.png"/><Relationship Id="rId15" Type="http://schemas.openxmlformats.org/officeDocument/2006/relationships/image" Target="../media/image1251.png"/><Relationship Id="rId23" Type="http://schemas.openxmlformats.org/officeDocument/2006/relationships/image" Target="../media/image1255.png"/><Relationship Id="rId28" Type="http://schemas.openxmlformats.org/officeDocument/2006/relationships/customXml" Target="../ink/ink1236.xml"/><Relationship Id="rId10" Type="http://schemas.openxmlformats.org/officeDocument/2006/relationships/customXml" Target="../ink/ink1227.xml"/><Relationship Id="rId19" Type="http://schemas.openxmlformats.org/officeDocument/2006/relationships/image" Target="../media/image1253.png"/><Relationship Id="rId31" Type="http://schemas.openxmlformats.org/officeDocument/2006/relationships/image" Target="../media/image1259.png"/><Relationship Id="rId4" Type="http://schemas.openxmlformats.org/officeDocument/2006/relationships/image" Target="../media/image19.png"/><Relationship Id="rId9" Type="http://schemas.openxmlformats.org/officeDocument/2006/relationships/image" Target="../media/image1248.png"/><Relationship Id="rId14" Type="http://schemas.openxmlformats.org/officeDocument/2006/relationships/customXml" Target="../ink/ink1229.xml"/><Relationship Id="rId22" Type="http://schemas.openxmlformats.org/officeDocument/2006/relationships/customXml" Target="../ink/ink1233.xml"/><Relationship Id="rId27" Type="http://schemas.openxmlformats.org/officeDocument/2006/relationships/image" Target="../media/image1257.png"/><Relationship Id="rId30" Type="http://schemas.openxmlformats.org/officeDocument/2006/relationships/customXml" Target="../ink/ink1237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95.xml"/><Relationship Id="rId299" Type="http://schemas.openxmlformats.org/officeDocument/2006/relationships/customXml" Target="../ink/ink1388.xml"/><Relationship Id="rId21" Type="http://schemas.openxmlformats.org/officeDocument/2006/relationships/image" Target="../media/image1268.png"/><Relationship Id="rId63" Type="http://schemas.openxmlformats.org/officeDocument/2006/relationships/customXml" Target="../ink/ink1268.xml"/><Relationship Id="rId159" Type="http://schemas.openxmlformats.org/officeDocument/2006/relationships/customXml" Target="../ink/ink1316.xml"/><Relationship Id="rId324" Type="http://schemas.openxmlformats.org/officeDocument/2006/relationships/image" Target="../media/image1415.png"/><Relationship Id="rId170" Type="http://schemas.openxmlformats.org/officeDocument/2006/relationships/image" Target="../media/image1339.png"/><Relationship Id="rId226" Type="http://schemas.openxmlformats.org/officeDocument/2006/relationships/image" Target="../media/image1366.png"/><Relationship Id="rId268" Type="http://schemas.openxmlformats.org/officeDocument/2006/relationships/image" Target="../media/image1387.png"/><Relationship Id="rId32" Type="http://schemas.openxmlformats.org/officeDocument/2006/relationships/customXml" Target="../ink/ink1251.xml"/><Relationship Id="rId74" Type="http://schemas.openxmlformats.org/officeDocument/2006/relationships/image" Target="../media/image1292.png"/><Relationship Id="rId128" Type="http://schemas.openxmlformats.org/officeDocument/2006/relationships/image" Target="../media/image1319.png"/><Relationship Id="rId5" Type="http://schemas.openxmlformats.org/officeDocument/2006/relationships/image" Target="../media/image1260.png"/><Relationship Id="rId181" Type="http://schemas.openxmlformats.org/officeDocument/2006/relationships/customXml" Target="../ink/ink1329.xml"/><Relationship Id="rId237" Type="http://schemas.openxmlformats.org/officeDocument/2006/relationships/customXml" Target="../ink/ink1357.xml"/><Relationship Id="rId279" Type="http://schemas.openxmlformats.org/officeDocument/2006/relationships/customXml" Target="../ink/ink1378.xml"/><Relationship Id="rId43" Type="http://schemas.openxmlformats.org/officeDocument/2006/relationships/image" Target="../media/image1279.png"/><Relationship Id="rId139" Type="http://schemas.openxmlformats.org/officeDocument/2006/relationships/customXml" Target="../ink/ink1306.xml"/><Relationship Id="rId290" Type="http://schemas.openxmlformats.org/officeDocument/2006/relationships/image" Target="../media/image1398.png"/><Relationship Id="rId304" Type="http://schemas.openxmlformats.org/officeDocument/2006/relationships/image" Target="../media/image1405.png"/><Relationship Id="rId85" Type="http://schemas.openxmlformats.org/officeDocument/2006/relationships/customXml" Target="../ink/ink1279.xml"/><Relationship Id="rId150" Type="http://schemas.openxmlformats.org/officeDocument/2006/relationships/image" Target="../media/image1330.png"/><Relationship Id="rId192" Type="http://schemas.openxmlformats.org/officeDocument/2006/relationships/image" Target="../media/image1349.png"/><Relationship Id="rId206" Type="http://schemas.openxmlformats.org/officeDocument/2006/relationships/image" Target="../media/image1356.png"/><Relationship Id="rId248" Type="http://schemas.openxmlformats.org/officeDocument/2006/relationships/image" Target="../media/image1377.png"/><Relationship Id="rId12" Type="http://schemas.openxmlformats.org/officeDocument/2006/relationships/customXml" Target="../ink/ink1241.xml"/><Relationship Id="rId108" Type="http://schemas.openxmlformats.org/officeDocument/2006/relationships/image" Target="../media/image1309.png"/><Relationship Id="rId315" Type="http://schemas.openxmlformats.org/officeDocument/2006/relationships/customXml" Target="../ink/ink1396.xml"/><Relationship Id="rId54" Type="http://schemas.openxmlformats.org/officeDocument/2006/relationships/image" Target="../media/image1283.png"/><Relationship Id="rId96" Type="http://schemas.openxmlformats.org/officeDocument/2006/relationships/image" Target="../media/image1303.png"/><Relationship Id="rId161" Type="http://schemas.openxmlformats.org/officeDocument/2006/relationships/customXml" Target="../ink/ink1318.xml"/><Relationship Id="rId217" Type="http://schemas.openxmlformats.org/officeDocument/2006/relationships/customXml" Target="../ink/ink1347.xml"/><Relationship Id="rId259" Type="http://schemas.openxmlformats.org/officeDocument/2006/relationships/customXml" Target="../ink/ink1368.xml"/><Relationship Id="rId23" Type="http://schemas.openxmlformats.org/officeDocument/2006/relationships/image" Target="../media/image1269.png"/><Relationship Id="rId119" Type="http://schemas.openxmlformats.org/officeDocument/2006/relationships/customXml" Target="../ink/ink1296.xml"/><Relationship Id="rId270" Type="http://schemas.openxmlformats.org/officeDocument/2006/relationships/image" Target="../media/image1388.png"/><Relationship Id="rId326" Type="http://schemas.openxmlformats.org/officeDocument/2006/relationships/image" Target="../media/image1416.png"/><Relationship Id="rId65" Type="http://schemas.openxmlformats.org/officeDocument/2006/relationships/customXml" Target="../ink/ink1269.xml"/><Relationship Id="rId130" Type="http://schemas.openxmlformats.org/officeDocument/2006/relationships/image" Target="../media/image1320.png"/><Relationship Id="rId172" Type="http://schemas.openxmlformats.org/officeDocument/2006/relationships/customXml" Target="../ink/ink1324.xml"/><Relationship Id="rId228" Type="http://schemas.openxmlformats.org/officeDocument/2006/relationships/image" Target="../media/image1367.png"/><Relationship Id="rId281" Type="http://schemas.openxmlformats.org/officeDocument/2006/relationships/customXml" Target="../ink/ink1379.xml"/><Relationship Id="rId34" Type="http://schemas.openxmlformats.org/officeDocument/2006/relationships/customXml" Target="../ink/ink1252.xml"/><Relationship Id="rId76" Type="http://schemas.openxmlformats.org/officeDocument/2006/relationships/image" Target="../media/image1293.png"/><Relationship Id="rId141" Type="http://schemas.openxmlformats.org/officeDocument/2006/relationships/customXml" Target="../ink/ink1307.xml"/><Relationship Id="rId7" Type="http://schemas.openxmlformats.org/officeDocument/2006/relationships/image" Target="../media/image1261.png"/><Relationship Id="rId183" Type="http://schemas.openxmlformats.org/officeDocument/2006/relationships/customXml" Target="../ink/ink1330.xml"/><Relationship Id="rId239" Type="http://schemas.openxmlformats.org/officeDocument/2006/relationships/customXml" Target="../ink/ink1358.xml"/><Relationship Id="rId250" Type="http://schemas.openxmlformats.org/officeDocument/2006/relationships/image" Target="../media/image1378.png"/><Relationship Id="rId271" Type="http://schemas.openxmlformats.org/officeDocument/2006/relationships/customXml" Target="../ink/ink1374.xml"/><Relationship Id="rId292" Type="http://schemas.openxmlformats.org/officeDocument/2006/relationships/image" Target="../media/image1399.png"/><Relationship Id="rId306" Type="http://schemas.openxmlformats.org/officeDocument/2006/relationships/image" Target="../media/image1406.png"/><Relationship Id="rId24" Type="http://schemas.openxmlformats.org/officeDocument/2006/relationships/customXml" Target="../ink/ink1247.xml"/><Relationship Id="rId45" Type="http://schemas.openxmlformats.org/officeDocument/2006/relationships/image" Target="../media/image1280.png"/><Relationship Id="rId66" Type="http://schemas.openxmlformats.org/officeDocument/2006/relationships/image" Target="../media/image1288.png"/><Relationship Id="rId87" Type="http://schemas.openxmlformats.org/officeDocument/2006/relationships/customXml" Target="../ink/ink1280.xml"/><Relationship Id="rId110" Type="http://schemas.openxmlformats.org/officeDocument/2006/relationships/image" Target="../media/image1310.png"/><Relationship Id="rId131" Type="http://schemas.openxmlformats.org/officeDocument/2006/relationships/customXml" Target="../ink/ink1302.xml"/><Relationship Id="rId327" Type="http://schemas.openxmlformats.org/officeDocument/2006/relationships/customXml" Target="../ink/ink1402.xml"/><Relationship Id="rId152" Type="http://schemas.openxmlformats.org/officeDocument/2006/relationships/image" Target="../media/image1331.png"/><Relationship Id="rId173" Type="http://schemas.openxmlformats.org/officeDocument/2006/relationships/customXml" Target="../ink/ink1325.xml"/><Relationship Id="rId194" Type="http://schemas.openxmlformats.org/officeDocument/2006/relationships/image" Target="../media/image1350.png"/><Relationship Id="rId208" Type="http://schemas.openxmlformats.org/officeDocument/2006/relationships/image" Target="../media/image1357.png"/><Relationship Id="rId229" Type="http://schemas.openxmlformats.org/officeDocument/2006/relationships/customXml" Target="../ink/ink1353.xml"/><Relationship Id="rId240" Type="http://schemas.openxmlformats.org/officeDocument/2006/relationships/image" Target="../media/image1373.png"/><Relationship Id="rId261" Type="http://schemas.openxmlformats.org/officeDocument/2006/relationships/customXml" Target="../ink/ink1369.xml"/><Relationship Id="rId14" Type="http://schemas.openxmlformats.org/officeDocument/2006/relationships/customXml" Target="../ink/ink1242.xml"/><Relationship Id="rId35" Type="http://schemas.openxmlformats.org/officeDocument/2006/relationships/image" Target="../media/image1275.png"/><Relationship Id="rId56" Type="http://schemas.openxmlformats.org/officeDocument/2006/relationships/image" Target="../media/image1284.png"/><Relationship Id="rId77" Type="http://schemas.openxmlformats.org/officeDocument/2006/relationships/customXml" Target="../ink/ink1275.xml"/><Relationship Id="rId100" Type="http://schemas.openxmlformats.org/officeDocument/2006/relationships/image" Target="../media/image1305.png"/><Relationship Id="rId282" Type="http://schemas.openxmlformats.org/officeDocument/2006/relationships/image" Target="../media/image1394.png"/><Relationship Id="rId317" Type="http://schemas.openxmlformats.org/officeDocument/2006/relationships/customXml" Target="../ink/ink1397.xml"/><Relationship Id="rId8" Type="http://schemas.openxmlformats.org/officeDocument/2006/relationships/customXml" Target="../ink/ink1239.xml"/><Relationship Id="rId98" Type="http://schemas.openxmlformats.org/officeDocument/2006/relationships/image" Target="../media/image1304.png"/><Relationship Id="rId121" Type="http://schemas.openxmlformats.org/officeDocument/2006/relationships/customXml" Target="../ink/ink1297.xml"/><Relationship Id="rId142" Type="http://schemas.openxmlformats.org/officeDocument/2006/relationships/image" Target="../media/image1326.png"/><Relationship Id="rId163" Type="http://schemas.openxmlformats.org/officeDocument/2006/relationships/customXml" Target="../ink/ink1319.xml"/><Relationship Id="rId184" Type="http://schemas.openxmlformats.org/officeDocument/2006/relationships/image" Target="../media/image1345.png"/><Relationship Id="rId219" Type="http://schemas.openxmlformats.org/officeDocument/2006/relationships/customXml" Target="../ink/ink1348.xml"/><Relationship Id="rId230" Type="http://schemas.openxmlformats.org/officeDocument/2006/relationships/image" Target="../media/image1368.png"/><Relationship Id="rId251" Type="http://schemas.openxmlformats.org/officeDocument/2006/relationships/customXml" Target="../ink/ink1364.xml"/><Relationship Id="rId25" Type="http://schemas.openxmlformats.org/officeDocument/2006/relationships/image" Target="../media/image1270.png"/><Relationship Id="rId46" Type="http://schemas.openxmlformats.org/officeDocument/2006/relationships/customXml" Target="../ink/ink1258.xml"/><Relationship Id="rId67" Type="http://schemas.openxmlformats.org/officeDocument/2006/relationships/customXml" Target="../ink/ink1270.xml"/><Relationship Id="rId272" Type="http://schemas.openxmlformats.org/officeDocument/2006/relationships/image" Target="../media/image1389.png"/><Relationship Id="rId293" Type="http://schemas.openxmlformats.org/officeDocument/2006/relationships/customXml" Target="../ink/ink1385.xml"/><Relationship Id="rId307" Type="http://schemas.openxmlformats.org/officeDocument/2006/relationships/customXml" Target="../ink/ink1392.xml"/><Relationship Id="rId328" Type="http://schemas.openxmlformats.org/officeDocument/2006/relationships/image" Target="../media/image1417.png"/><Relationship Id="rId88" Type="http://schemas.openxmlformats.org/officeDocument/2006/relationships/image" Target="../media/image1299.png"/><Relationship Id="rId111" Type="http://schemas.openxmlformats.org/officeDocument/2006/relationships/customXml" Target="../ink/ink1292.xml"/><Relationship Id="rId132" Type="http://schemas.openxmlformats.org/officeDocument/2006/relationships/image" Target="../media/image1321.png"/><Relationship Id="rId153" Type="http://schemas.openxmlformats.org/officeDocument/2006/relationships/customXml" Target="../ink/ink1313.xml"/><Relationship Id="rId174" Type="http://schemas.openxmlformats.org/officeDocument/2006/relationships/image" Target="../media/image1340.png"/><Relationship Id="rId195" Type="http://schemas.openxmlformats.org/officeDocument/2006/relationships/customXml" Target="../ink/ink1336.xml"/><Relationship Id="rId209" Type="http://schemas.openxmlformats.org/officeDocument/2006/relationships/customXml" Target="../ink/ink1343.xml"/><Relationship Id="rId220" Type="http://schemas.openxmlformats.org/officeDocument/2006/relationships/image" Target="../media/image1363.png"/><Relationship Id="rId241" Type="http://schemas.openxmlformats.org/officeDocument/2006/relationships/customXml" Target="../ink/ink1359.xml"/><Relationship Id="rId15" Type="http://schemas.openxmlformats.org/officeDocument/2006/relationships/image" Target="../media/image1265.png"/><Relationship Id="rId36" Type="http://schemas.openxmlformats.org/officeDocument/2006/relationships/customXml" Target="../ink/ink1253.xml"/><Relationship Id="rId57" Type="http://schemas.openxmlformats.org/officeDocument/2006/relationships/customXml" Target="../ink/ink1264.xml"/><Relationship Id="rId262" Type="http://schemas.openxmlformats.org/officeDocument/2006/relationships/image" Target="../media/image1384.png"/><Relationship Id="rId283" Type="http://schemas.openxmlformats.org/officeDocument/2006/relationships/customXml" Target="../ink/ink1380.xml"/><Relationship Id="rId318" Type="http://schemas.openxmlformats.org/officeDocument/2006/relationships/image" Target="../media/image1412.png"/><Relationship Id="rId78" Type="http://schemas.openxmlformats.org/officeDocument/2006/relationships/image" Target="../media/image1294.png"/><Relationship Id="rId99" Type="http://schemas.openxmlformats.org/officeDocument/2006/relationships/customXml" Target="../ink/ink1286.xml"/><Relationship Id="rId101" Type="http://schemas.openxmlformats.org/officeDocument/2006/relationships/customXml" Target="../ink/ink1287.xml"/><Relationship Id="rId122" Type="http://schemas.openxmlformats.org/officeDocument/2006/relationships/image" Target="../media/image1316.png"/><Relationship Id="rId143" Type="http://schemas.openxmlformats.org/officeDocument/2006/relationships/customXml" Target="../ink/ink1308.xml"/><Relationship Id="rId164" Type="http://schemas.openxmlformats.org/officeDocument/2006/relationships/image" Target="../media/image1336.png"/><Relationship Id="rId185" Type="http://schemas.openxmlformats.org/officeDocument/2006/relationships/customXml" Target="../ink/ink1331.xml"/><Relationship Id="rId9" Type="http://schemas.openxmlformats.org/officeDocument/2006/relationships/image" Target="../media/image1262.png"/><Relationship Id="rId210" Type="http://schemas.openxmlformats.org/officeDocument/2006/relationships/image" Target="../media/image1358.png"/><Relationship Id="rId26" Type="http://schemas.openxmlformats.org/officeDocument/2006/relationships/customXml" Target="../ink/ink1248.xml"/><Relationship Id="rId231" Type="http://schemas.openxmlformats.org/officeDocument/2006/relationships/customXml" Target="../ink/ink1354.xml"/><Relationship Id="rId252" Type="http://schemas.openxmlformats.org/officeDocument/2006/relationships/image" Target="../media/image1379.png"/><Relationship Id="rId273" Type="http://schemas.openxmlformats.org/officeDocument/2006/relationships/customXml" Target="../ink/ink1375.xml"/><Relationship Id="rId294" Type="http://schemas.openxmlformats.org/officeDocument/2006/relationships/image" Target="../media/image1400.png"/><Relationship Id="rId308" Type="http://schemas.openxmlformats.org/officeDocument/2006/relationships/image" Target="../media/image1407.png"/><Relationship Id="rId329" Type="http://schemas.openxmlformats.org/officeDocument/2006/relationships/customXml" Target="../ink/ink1403.xml"/><Relationship Id="rId47" Type="http://schemas.openxmlformats.org/officeDocument/2006/relationships/image" Target="../media/image1281.png"/><Relationship Id="rId68" Type="http://schemas.openxmlformats.org/officeDocument/2006/relationships/image" Target="../media/image1289.png"/><Relationship Id="rId89" Type="http://schemas.openxmlformats.org/officeDocument/2006/relationships/customXml" Target="../ink/ink1281.xml"/><Relationship Id="rId112" Type="http://schemas.openxmlformats.org/officeDocument/2006/relationships/image" Target="../media/image1311.png"/><Relationship Id="rId133" Type="http://schemas.openxmlformats.org/officeDocument/2006/relationships/customXml" Target="../ink/ink1303.xml"/><Relationship Id="rId154" Type="http://schemas.openxmlformats.org/officeDocument/2006/relationships/image" Target="../media/image1332.png"/><Relationship Id="rId175" Type="http://schemas.openxmlformats.org/officeDocument/2006/relationships/customXml" Target="../ink/ink1326.xml"/><Relationship Id="rId196" Type="http://schemas.openxmlformats.org/officeDocument/2006/relationships/image" Target="../media/image1351.png"/><Relationship Id="rId200" Type="http://schemas.openxmlformats.org/officeDocument/2006/relationships/image" Target="../media/image1353.png"/><Relationship Id="rId16" Type="http://schemas.openxmlformats.org/officeDocument/2006/relationships/customXml" Target="../ink/ink1243.xml"/><Relationship Id="rId221" Type="http://schemas.openxmlformats.org/officeDocument/2006/relationships/customXml" Target="../ink/ink1349.xml"/><Relationship Id="rId242" Type="http://schemas.openxmlformats.org/officeDocument/2006/relationships/image" Target="../media/image1374.png"/><Relationship Id="rId263" Type="http://schemas.openxmlformats.org/officeDocument/2006/relationships/customXml" Target="../ink/ink1370.xml"/><Relationship Id="rId284" Type="http://schemas.openxmlformats.org/officeDocument/2006/relationships/image" Target="../media/image1395.png"/><Relationship Id="rId319" Type="http://schemas.openxmlformats.org/officeDocument/2006/relationships/customXml" Target="../ink/ink1398.xml"/><Relationship Id="rId37" Type="http://schemas.openxmlformats.org/officeDocument/2006/relationships/image" Target="../media/image1276.png"/><Relationship Id="rId58" Type="http://schemas.openxmlformats.org/officeDocument/2006/relationships/image" Target="../media/image1285.png"/><Relationship Id="rId79" Type="http://schemas.openxmlformats.org/officeDocument/2006/relationships/customXml" Target="../ink/ink1276.xml"/><Relationship Id="rId102" Type="http://schemas.openxmlformats.org/officeDocument/2006/relationships/image" Target="../media/image1306.png"/><Relationship Id="rId123" Type="http://schemas.openxmlformats.org/officeDocument/2006/relationships/customXml" Target="../ink/ink1298.xml"/><Relationship Id="rId144" Type="http://schemas.openxmlformats.org/officeDocument/2006/relationships/image" Target="../media/image1327.png"/><Relationship Id="rId330" Type="http://schemas.openxmlformats.org/officeDocument/2006/relationships/image" Target="../media/image1418.png"/><Relationship Id="rId90" Type="http://schemas.openxmlformats.org/officeDocument/2006/relationships/image" Target="../media/image1300.png"/><Relationship Id="rId165" Type="http://schemas.openxmlformats.org/officeDocument/2006/relationships/customXml" Target="../ink/ink1320.xml"/><Relationship Id="rId186" Type="http://schemas.openxmlformats.org/officeDocument/2006/relationships/image" Target="../media/image1346.png"/><Relationship Id="rId211" Type="http://schemas.openxmlformats.org/officeDocument/2006/relationships/customXml" Target="../ink/ink1344.xml"/><Relationship Id="rId232" Type="http://schemas.openxmlformats.org/officeDocument/2006/relationships/image" Target="../media/image1369.png"/><Relationship Id="rId253" Type="http://schemas.openxmlformats.org/officeDocument/2006/relationships/customXml" Target="../ink/ink1365.xml"/><Relationship Id="rId274" Type="http://schemas.openxmlformats.org/officeDocument/2006/relationships/image" Target="../media/image1390.png"/><Relationship Id="rId295" Type="http://schemas.openxmlformats.org/officeDocument/2006/relationships/customXml" Target="../ink/ink1386.xml"/><Relationship Id="rId309" Type="http://schemas.openxmlformats.org/officeDocument/2006/relationships/customXml" Target="../ink/ink1393.xml"/><Relationship Id="rId27" Type="http://schemas.openxmlformats.org/officeDocument/2006/relationships/image" Target="../media/image1271.png"/><Relationship Id="rId48" Type="http://schemas.openxmlformats.org/officeDocument/2006/relationships/customXml" Target="../ink/ink1259.xml"/><Relationship Id="rId69" Type="http://schemas.openxmlformats.org/officeDocument/2006/relationships/customXml" Target="../ink/ink1271.xml"/><Relationship Id="rId113" Type="http://schemas.openxmlformats.org/officeDocument/2006/relationships/customXml" Target="../ink/ink1293.xml"/><Relationship Id="rId134" Type="http://schemas.openxmlformats.org/officeDocument/2006/relationships/image" Target="../media/image1322.png"/><Relationship Id="rId320" Type="http://schemas.openxmlformats.org/officeDocument/2006/relationships/image" Target="../media/image1413.png"/><Relationship Id="rId80" Type="http://schemas.openxmlformats.org/officeDocument/2006/relationships/image" Target="../media/image1295.png"/><Relationship Id="rId155" Type="http://schemas.openxmlformats.org/officeDocument/2006/relationships/customXml" Target="../ink/ink1314.xml"/><Relationship Id="rId176" Type="http://schemas.openxmlformats.org/officeDocument/2006/relationships/image" Target="../media/image1341.png"/><Relationship Id="rId197" Type="http://schemas.openxmlformats.org/officeDocument/2006/relationships/customXml" Target="../ink/ink1337.xml"/><Relationship Id="rId201" Type="http://schemas.openxmlformats.org/officeDocument/2006/relationships/customXml" Target="../ink/ink1339.xml"/><Relationship Id="rId222" Type="http://schemas.openxmlformats.org/officeDocument/2006/relationships/image" Target="../media/image1364.png"/><Relationship Id="rId243" Type="http://schemas.openxmlformats.org/officeDocument/2006/relationships/customXml" Target="../ink/ink1360.xml"/><Relationship Id="rId264" Type="http://schemas.openxmlformats.org/officeDocument/2006/relationships/image" Target="../media/image1385.png"/><Relationship Id="rId285" Type="http://schemas.openxmlformats.org/officeDocument/2006/relationships/customXml" Target="../ink/ink1381.xml"/><Relationship Id="rId17" Type="http://schemas.openxmlformats.org/officeDocument/2006/relationships/image" Target="../media/image1266.png"/><Relationship Id="rId38" Type="http://schemas.openxmlformats.org/officeDocument/2006/relationships/customXml" Target="../ink/ink1254.xml"/><Relationship Id="rId59" Type="http://schemas.openxmlformats.org/officeDocument/2006/relationships/customXml" Target="../ink/ink1265.xml"/><Relationship Id="rId103" Type="http://schemas.openxmlformats.org/officeDocument/2006/relationships/customXml" Target="../ink/ink1288.xml"/><Relationship Id="rId124" Type="http://schemas.openxmlformats.org/officeDocument/2006/relationships/image" Target="../media/image1317.png"/><Relationship Id="rId310" Type="http://schemas.openxmlformats.org/officeDocument/2006/relationships/image" Target="../media/image1408.png"/><Relationship Id="rId70" Type="http://schemas.openxmlformats.org/officeDocument/2006/relationships/image" Target="../media/image1290.png"/><Relationship Id="rId91" Type="http://schemas.openxmlformats.org/officeDocument/2006/relationships/customXml" Target="../ink/ink1282.xml"/><Relationship Id="rId145" Type="http://schemas.openxmlformats.org/officeDocument/2006/relationships/customXml" Target="../ink/ink1309.xml"/><Relationship Id="rId166" Type="http://schemas.openxmlformats.org/officeDocument/2006/relationships/image" Target="../media/image1337.png"/><Relationship Id="rId187" Type="http://schemas.openxmlformats.org/officeDocument/2006/relationships/customXml" Target="../ink/ink1332.xml"/><Relationship Id="rId331" Type="http://schemas.openxmlformats.org/officeDocument/2006/relationships/customXml" Target="../ink/ink1404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359.png"/><Relationship Id="rId233" Type="http://schemas.openxmlformats.org/officeDocument/2006/relationships/customXml" Target="../ink/ink1355.xml"/><Relationship Id="rId254" Type="http://schemas.openxmlformats.org/officeDocument/2006/relationships/image" Target="../media/image1380.png"/><Relationship Id="rId28" Type="http://schemas.openxmlformats.org/officeDocument/2006/relationships/customXml" Target="../ink/ink1249.xml"/><Relationship Id="rId49" Type="http://schemas.openxmlformats.org/officeDocument/2006/relationships/image" Target="../media/image1282.png"/><Relationship Id="rId114" Type="http://schemas.openxmlformats.org/officeDocument/2006/relationships/image" Target="../media/image1312.png"/><Relationship Id="rId275" Type="http://schemas.openxmlformats.org/officeDocument/2006/relationships/customXml" Target="../ink/ink1376.xml"/><Relationship Id="rId296" Type="http://schemas.openxmlformats.org/officeDocument/2006/relationships/image" Target="../media/image1401.png"/><Relationship Id="rId300" Type="http://schemas.openxmlformats.org/officeDocument/2006/relationships/image" Target="../media/image1403.png"/><Relationship Id="rId60" Type="http://schemas.openxmlformats.org/officeDocument/2006/relationships/image" Target="../media/image1286.png"/><Relationship Id="rId81" Type="http://schemas.openxmlformats.org/officeDocument/2006/relationships/customXml" Target="../ink/ink1277.xml"/><Relationship Id="rId135" Type="http://schemas.openxmlformats.org/officeDocument/2006/relationships/customXml" Target="../ink/ink1304.xml"/><Relationship Id="rId156" Type="http://schemas.openxmlformats.org/officeDocument/2006/relationships/image" Target="../media/image1333.png"/><Relationship Id="rId177" Type="http://schemas.openxmlformats.org/officeDocument/2006/relationships/customXml" Target="../ink/ink1327.xml"/><Relationship Id="rId198" Type="http://schemas.openxmlformats.org/officeDocument/2006/relationships/image" Target="../media/image1352.png"/><Relationship Id="rId321" Type="http://schemas.openxmlformats.org/officeDocument/2006/relationships/customXml" Target="../ink/ink1399.xml"/><Relationship Id="rId202" Type="http://schemas.openxmlformats.org/officeDocument/2006/relationships/image" Target="../media/image1354.png"/><Relationship Id="rId223" Type="http://schemas.openxmlformats.org/officeDocument/2006/relationships/customXml" Target="../ink/ink1350.xml"/><Relationship Id="rId244" Type="http://schemas.openxmlformats.org/officeDocument/2006/relationships/image" Target="../media/image1375.png"/><Relationship Id="rId18" Type="http://schemas.openxmlformats.org/officeDocument/2006/relationships/customXml" Target="../ink/ink1244.xml"/><Relationship Id="rId39" Type="http://schemas.openxmlformats.org/officeDocument/2006/relationships/image" Target="../media/image1277.png"/><Relationship Id="rId265" Type="http://schemas.openxmlformats.org/officeDocument/2006/relationships/customXml" Target="../ink/ink1371.xml"/><Relationship Id="rId286" Type="http://schemas.openxmlformats.org/officeDocument/2006/relationships/image" Target="../media/image1396.png"/><Relationship Id="rId50" Type="http://schemas.openxmlformats.org/officeDocument/2006/relationships/customXml" Target="../ink/ink1260.xml"/><Relationship Id="rId104" Type="http://schemas.openxmlformats.org/officeDocument/2006/relationships/image" Target="../media/image1307.png"/><Relationship Id="rId125" Type="http://schemas.openxmlformats.org/officeDocument/2006/relationships/customXml" Target="../ink/ink1299.xml"/><Relationship Id="rId146" Type="http://schemas.openxmlformats.org/officeDocument/2006/relationships/image" Target="../media/image1328.png"/><Relationship Id="rId167" Type="http://schemas.openxmlformats.org/officeDocument/2006/relationships/customXml" Target="../ink/ink1321.xml"/><Relationship Id="rId188" Type="http://schemas.openxmlformats.org/officeDocument/2006/relationships/image" Target="../media/image1347.png"/><Relationship Id="rId311" Type="http://schemas.openxmlformats.org/officeDocument/2006/relationships/customXml" Target="../ink/ink1394.xml"/><Relationship Id="rId332" Type="http://schemas.openxmlformats.org/officeDocument/2006/relationships/image" Target="../media/image1419.png"/><Relationship Id="rId71" Type="http://schemas.openxmlformats.org/officeDocument/2006/relationships/customXml" Target="../ink/ink1272.xml"/><Relationship Id="rId92" Type="http://schemas.openxmlformats.org/officeDocument/2006/relationships/image" Target="../media/image1301.png"/><Relationship Id="rId213" Type="http://schemas.openxmlformats.org/officeDocument/2006/relationships/customXml" Target="../ink/ink1345.xml"/><Relationship Id="rId234" Type="http://schemas.openxmlformats.org/officeDocument/2006/relationships/image" Target="../media/image1370.png"/><Relationship Id="rId2" Type="http://schemas.openxmlformats.org/officeDocument/2006/relationships/image" Target="../media/image18.jpeg"/><Relationship Id="rId29" Type="http://schemas.openxmlformats.org/officeDocument/2006/relationships/image" Target="../media/image1272.png"/><Relationship Id="rId255" Type="http://schemas.openxmlformats.org/officeDocument/2006/relationships/customXml" Target="../ink/ink1366.xml"/><Relationship Id="rId276" Type="http://schemas.openxmlformats.org/officeDocument/2006/relationships/image" Target="../media/image1391.png"/><Relationship Id="rId297" Type="http://schemas.openxmlformats.org/officeDocument/2006/relationships/customXml" Target="../ink/ink1387.xml"/><Relationship Id="rId40" Type="http://schemas.openxmlformats.org/officeDocument/2006/relationships/customXml" Target="../ink/ink1255.xml"/><Relationship Id="rId115" Type="http://schemas.openxmlformats.org/officeDocument/2006/relationships/customXml" Target="../ink/ink1294.xml"/><Relationship Id="rId136" Type="http://schemas.openxmlformats.org/officeDocument/2006/relationships/image" Target="../media/image1323.png"/><Relationship Id="rId157" Type="http://schemas.openxmlformats.org/officeDocument/2006/relationships/customXml" Target="../ink/ink1315.xml"/><Relationship Id="rId178" Type="http://schemas.openxmlformats.org/officeDocument/2006/relationships/image" Target="../media/image1342.png"/><Relationship Id="rId301" Type="http://schemas.openxmlformats.org/officeDocument/2006/relationships/customXml" Target="../ink/ink1389.xml"/><Relationship Id="rId322" Type="http://schemas.openxmlformats.org/officeDocument/2006/relationships/image" Target="../media/image1414.png"/><Relationship Id="rId61" Type="http://schemas.openxmlformats.org/officeDocument/2006/relationships/customXml" Target="../ink/ink1266.xml"/><Relationship Id="rId82" Type="http://schemas.openxmlformats.org/officeDocument/2006/relationships/image" Target="../media/image1296.png"/><Relationship Id="rId199" Type="http://schemas.openxmlformats.org/officeDocument/2006/relationships/customXml" Target="../ink/ink1338.xml"/><Relationship Id="rId203" Type="http://schemas.openxmlformats.org/officeDocument/2006/relationships/customXml" Target="../ink/ink1340.xml"/><Relationship Id="rId19" Type="http://schemas.openxmlformats.org/officeDocument/2006/relationships/image" Target="../media/image1267.png"/><Relationship Id="rId224" Type="http://schemas.openxmlformats.org/officeDocument/2006/relationships/image" Target="../media/image1365.png"/><Relationship Id="rId245" Type="http://schemas.openxmlformats.org/officeDocument/2006/relationships/customXml" Target="../ink/ink1361.xml"/><Relationship Id="rId266" Type="http://schemas.openxmlformats.org/officeDocument/2006/relationships/image" Target="../media/image1386.png"/><Relationship Id="rId287" Type="http://schemas.openxmlformats.org/officeDocument/2006/relationships/customXml" Target="../ink/ink1382.xml"/><Relationship Id="rId30" Type="http://schemas.openxmlformats.org/officeDocument/2006/relationships/customXml" Target="../ink/ink1250.xml"/><Relationship Id="rId105" Type="http://schemas.openxmlformats.org/officeDocument/2006/relationships/customXml" Target="../ink/ink1289.xml"/><Relationship Id="rId126" Type="http://schemas.openxmlformats.org/officeDocument/2006/relationships/image" Target="../media/image1318.png"/><Relationship Id="rId147" Type="http://schemas.openxmlformats.org/officeDocument/2006/relationships/customXml" Target="../ink/ink1310.xml"/><Relationship Id="rId168" Type="http://schemas.openxmlformats.org/officeDocument/2006/relationships/image" Target="../media/image1338.png"/><Relationship Id="rId312" Type="http://schemas.openxmlformats.org/officeDocument/2006/relationships/image" Target="../media/image1409.png"/><Relationship Id="rId51" Type="http://schemas.openxmlformats.org/officeDocument/2006/relationships/image" Target="../media/image6.png"/><Relationship Id="rId72" Type="http://schemas.openxmlformats.org/officeDocument/2006/relationships/image" Target="../media/image1291.png"/><Relationship Id="rId93" Type="http://schemas.openxmlformats.org/officeDocument/2006/relationships/customXml" Target="../ink/ink1283.xml"/><Relationship Id="rId189" Type="http://schemas.openxmlformats.org/officeDocument/2006/relationships/customXml" Target="../ink/ink1333.xml"/><Relationship Id="rId3" Type="http://schemas.openxmlformats.org/officeDocument/2006/relationships/image" Target="../media/image3.png"/><Relationship Id="rId214" Type="http://schemas.openxmlformats.org/officeDocument/2006/relationships/image" Target="../media/image1360.png"/><Relationship Id="rId235" Type="http://schemas.openxmlformats.org/officeDocument/2006/relationships/customXml" Target="../ink/ink1356.xml"/><Relationship Id="rId256" Type="http://schemas.openxmlformats.org/officeDocument/2006/relationships/image" Target="../media/image1381.png"/><Relationship Id="rId277" Type="http://schemas.openxmlformats.org/officeDocument/2006/relationships/customXml" Target="../ink/ink1377.xml"/><Relationship Id="rId298" Type="http://schemas.openxmlformats.org/officeDocument/2006/relationships/image" Target="../media/image1402.png"/><Relationship Id="rId116" Type="http://schemas.openxmlformats.org/officeDocument/2006/relationships/image" Target="../media/image1313.png"/><Relationship Id="rId137" Type="http://schemas.openxmlformats.org/officeDocument/2006/relationships/customXml" Target="../ink/ink1305.xml"/><Relationship Id="rId158" Type="http://schemas.openxmlformats.org/officeDocument/2006/relationships/image" Target="../media/image1334.png"/><Relationship Id="rId302" Type="http://schemas.openxmlformats.org/officeDocument/2006/relationships/image" Target="../media/image1404.png"/><Relationship Id="rId323" Type="http://schemas.openxmlformats.org/officeDocument/2006/relationships/customXml" Target="../ink/ink1400.xml"/><Relationship Id="rId20" Type="http://schemas.openxmlformats.org/officeDocument/2006/relationships/customXml" Target="../ink/ink1245.xml"/><Relationship Id="rId41" Type="http://schemas.openxmlformats.org/officeDocument/2006/relationships/image" Target="../media/image1278.png"/><Relationship Id="rId62" Type="http://schemas.openxmlformats.org/officeDocument/2006/relationships/customXml" Target="../ink/ink1267.xml"/><Relationship Id="rId83" Type="http://schemas.openxmlformats.org/officeDocument/2006/relationships/customXml" Target="../ink/ink1278.xml"/><Relationship Id="rId179" Type="http://schemas.openxmlformats.org/officeDocument/2006/relationships/customXml" Target="../ink/ink1328.xml"/><Relationship Id="rId190" Type="http://schemas.openxmlformats.org/officeDocument/2006/relationships/image" Target="../media/image1348.png"/><Relationship Id="rId204" Type="http://schemas.openxmlformats.org/officeDocument/2006/relationships/image" Target="../media/image1355.png"/><Relationship Id="rId225" Type="http://schemas.openxmlformats.org/officeDocument/2006/relationships/customXml" Target="../ink/ink1351.xml"/><Relationship Id="rId246" Type="http://schemas.openxmlformats.org/officeDocument/2006/relationships/image" Target="../media/image1376.png"/><Relationship Id="rId267" Type="http://schemas.openxmlformats.org/officeDocument/2006/relationships/customXml" Target="../ink/ink1372.xml"/><Relationship Id="rId288" Type="http://schemas.openxmlformats.org/officeDocument/2006/relationships/image" Target="../media/image1397.png"/><Relationship Id="rId106" Type="http://schemas.openxmlformats.org/officeDocument/2006/relationships/image" Target="../media/image1308.png"/><Relationship Id="rId127" Type="http://schemas.openxmlformats.org/officeDocument/2006/relationships/customXml" Target="../ink/ink1300.xml"/><Relationship Id="rId313" Type="http://schemas.openxmlformats.org/officeDocument/2006/relationships/customXml" Target="../ink/ink1395.xml"/><Relationship Id="rId10" Type="http://schemas.openxmlformats.org/officeDocument/2006/relationships/customXml" Target="../ink/ink1240.xml"/><Relationship Id="rId31" Type="http://schemas.openxmlformats.org/officeDocument/2006/relationships/image" Target="../media/image1273.png"/><Relationship Id="rId52" Type="http://schemas.openxmlformats.org/officeDocument/2006/relationships/customXml" Target="../ink/ink1261.xml"/><Relationship Id="rId73" Type="http://schemas.openxmlformats.org/officeDocument/2006/relationships/customXml" Target="../ink/ink1273.xml"/><Relationship Id="rId94" Type="http://schemas.openxmlformats.org/officeDocument/2006/relationships/image" Target="../media/image1302.png"/><Relationship Id="rId148" Type="http://schemas.openxmlformats.org/officeDocument/2006/relationships/image" Target="../media/image1329.png"/><Relationship Id="rId169" Type="http://schemas.openxmlformats.org/officeDocument/2006/relationships/customXml" Target="../ink/ink1322.xml"/><Relationship Id="rId4" Type="http://schemas.openxmlformats.org/officeDocument/2006/relationships/image" Target="../media/image19.png"/><Relationship Id="rId180" Type="http://schemas.openxmlformats.org/officeDocument/2006/relationships/image" Target="../media/image1343.png"/><Relationship Id="rId215" Type="http://schemas.openxmlformats.org/officeDocument/2006/relationships/customXml" Target="../ink/ink1346.xml"/><Relationship Id="rId236" Type="http://schemas.openxmlformats.org/officeDocument/2006/relationships/image" Target="../media/image1371.png"/><Relationship Id="rId257" Type="http://schemas.openxmlformats.org/officeDocument/2006/relationships/customXml" Target="../ink/ink1367.xml"/><Relationship Id="rId278" Type="http://schemas.openxmlformats.org/officeDocument/2006/relationships/image" Target="../media/image1392.png"/><Relationship Id="rId303" Type="http://schemas.openxmlformats.org/officeDocument/2006/relationships/customXml" Target="../ink/ink1390.xml"/><Relationship Id="rId42" Type="http://schemas.openxmlformats.org/officeDocument/2006/relationships/customXml" Target="../ink/ink1256.xml"/><Relationship Id="rId84" Type="http://schemas.openxmlformats.org/officeDocument/2006/relationships/image" Target="../media/image1297.png"/><Relationship Id="rId138" Type="http://schemas.openxmlformats.org/officeDocument/2006/relationships/image" Target="../media/image1324.png"/><Relationship Id="rId191" Type="http://schemas.openxmlformats.org/officeDocument/2006/relationships/customXml" Target="../ink/ink1334.xml"/><Relationship Id="rId205" Type="http://schemas.openxmlformats.org/officeDocument/2006/relationships/customXml" Target="../ink/ink1341.xml"/><Relationship Id="rId247" Type="http://schemas.openxmlformats.org/officeDocument/2006/relationships/customXml" Target="../ink/ink1362.xml"/><Relationship Id="rId107" Type="http://schemas.openxmlformats.org/officeDocument/2006/relationships/customXml" Target="../ink/ink1290.xml"/><Relationship Id="rId289" Type="http://schemas.openxmlformats.org/officeDocument/2006/relationships/customXml" Target="../ink/ink1383.xml"/><Relationship Id="rId11" Type="http://schemas.openxmlformats.org/officeDocument/2006/relationships/image" Target="../media/image1263.png"/><Relationship Id="rId53" Type="http://schemas.openxmlformats.org/officeDocument/2006/relationships/customXml" Target="../ink/ink1262.xml"/><Relationship Id="rId149" Type="http://schemas.openxmlformats.org/officeDocument/2006/relationships/customXml" Target="../ink/ink1311.xml"/><Relationship Id="rId314" Type="http://schemas.openxmlformats.org/officeDocument/2006/relationships/image" Target="../media/image1410.png"/><Relationship Id="rId95" Type="http://schemas.openxmlformats.org/officeDocument/2006/relationships/customXml" Target="../ink/ink1284.xml"/><Relationship Id="rId160" Type="http://schemas.openxmlformats.org/officeDocument/2006/relationships/customXml" Target="../ink/ink1317.xml"/><Relationship Id="rId216" Type="http://schemas.openxmlformats.org/officeDocument/2006/relationships/image" Target="../media/image1361.png"/><Relationship Id="rId258" Type="http://schemas.openxmlformats.org/officeDocument/2006/relationships/image" Target="../media/image1382.png"/><Relationship Id="rId22" Type="http://schemas.openxmlformats.org/officeDocument/2006/relationships/customXml" Target="../ink/ink1246.xml"/><Relationship Id="rId64" Type="http://schemas.openxmlformats.org/officeDocument/2006/relationships/image" Target="../media/image1287.png"/><Relationship Id="rId118" Type="http://schemas.openxmlformats.org/officeDocument/2006/relationships/image" Target="../media/image1314.png"/><Relationship Id="rId325" Type="http://schemas.openxmlformats.org/officeDocument/2006/relationships/customXml" Target="../ink/ink1401.xml"/><Relationship Id="rId171" Type="http://schemas.openxmlformats.org/officeDocument/2006/relationships/customXml" Target="../ink/ink1323.xml"/><Relationship Id="rId227" Type="http://schemas.openxmlformats.org/officeDocument/2006/relationships/customXml" Target="../ink/ink1352.xml"/><Relationship Id="rId269" Type="http://schemas.openxmlformats.org/officeDocument/2006/relationships/customXml" Target="../ink/ink1373.xml"/><Relationship Id="rId33" Type="http://schemas.openxmlformats.org/officeDocument/2006/relationships/image" Target="../media/image1274.png"/><Relationship Id="rId129" Type="http://schemas.openxmlformats.org/officeDocument/2006/relationships/customXml" Target="../ink/ink1301.xml"/><Relationship Id="rId280" Type="http://schemas.openxmlformats.org/officeDocument/2006/relationships/image" Target="../media/image1393.png"/><Relationship Id="rId75" Type="http://schemas.openxmlformats.org/officeDocument/2006/relationships/customXml" Target="../ink/ink1274.xml"/><Relationship Id="rId140" Type="http://schemas.openxmlformats.org/officeDocument/2006/relationships/image" Target="../media/image1325.png"/><Relationship Id="rId182" Type="http://schemas.openxmlformats.org/officeDocument/2006/relationships/image" Target="../media/image1344.png"/><Relationship Id="rId6" Type="http://schemas.openxmlformats.org/officeDocument/2006/relationships/customXml" Target="../ink/ink1238.xml"/><Relationship Id="rId238" Type="http://schemas.openxmlformats.org/officeDocument/2006/relationships/image" Target="../media/image1372.png"/><Relationship Id="rId291" Type="http://schemas.openxmlformats.org/officeDocument/2006/relationships/customXml" Target="../ink/ink1384.xml"/><Relationship Id="rId305" Type="http://schemas.openxmlformats.org/officeDocument/2006/relationships/customXml" Target="../ink/ink1391.xml"/><Relationship Id="rId44" Type="http://schemas.openxmlformats.org/officeDocument/2006/relationships/customXml" Target="../ink/ink1257.xml"/><Relationship Id="rId86" Type="http://schemas.openxmlformats.org/officeDocument/2006/relationships/image" Target="../media/image1298.png"/><Relationship Id="rId151" Type="http://schemas.openxmlformats.org/officeDocument/2006/relationships/customXml" Target="../ink/ink1312.xml"/><Relationship Id="rId193" Type="http://schemas.openxmlformats.org/officeDocument/2006/relationships/customXml" Target="../ink/ink1335.xml"/><Relationship Id="rId207" Type="http://schemas.openxmlformats.org/officeDocument/2006/relationships/customXml" Target="../ink/ink1342.xml"/><Relationship Id="rId249" Type="http://schemas.openxmlformats.org/officeDocument/2006/relationships/customXml" Target="../ink/ink1363.xml"/><Relationship Id="rId13" Type="http://schemas.openxmlformats.org/officeDocument/2006/relationships/image" Target="../media/image1264.png"/><Relationship Id="rId109" Type="http://schemas.openxmlformats.org/officeDocument/2006/relationships/customXml" Target="../ink/ink1291.xml"/><Relationship Id="rId260" Type="http://schemas.openxmlformats.org/officeDocument/2006/relationships/image" Target="../media/image1383.png"/><Relationship Id="rId316" Type="http://schemas.openxmlformats.org/officeDocument/2006/relationships/image" Target="../media/image1411.png"/><Relationship Id="rId55" Type="http://schemas.openxmlformats.org/officeDocument/2006/relationships/customXml" Target="../ink/ink1263.xml"/><Relationship Id="rId97" Type="http://schemas.openxmlformats.org/officeDocument/2006/relationships/customXml" Target="../ink/ink1285.xml"/><Relationship Id="rId120" Type="http://schemas.openxmlformats.org/officeDocument/2006/relationships/image" Target="../media/image1315.png"/><Relationship Id="rId162" Type="http://schemas.openxmlformats.org/officeDocument/2006/relationships/image" Target="../media/image1335.png"/><Relationship Id="rId218" Type="http://schemas.openxmlformats.org/officeDocument/2006/relationships/image" Target="../media/image136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64.xml"/><Relationship Id="rId299" Type="http://schemas.openxmlformats.org/officeDocument/2006/relationships/customXml" Target="../ink/ink1556.xml"/><Relationship Id="rId21" Type="http://schemas.openxmlformats.org/officeDocument/2006/relationships/customXml" Target="../ink/ink1413.xml"/><Relationship Id="rId63" Type="http://schemas.openxmlformats.org/officeDocument/2006/relationships/customXml" Target="../ink/ink1435.xml"/><Relationship Id="rId159" Type="http://schemas.openxmlformats.org/officeDocument/2006/relationships/customXml" Target="../ink/ink1485.xml"/><Relationship Id="rId170" Type="http://schemas.openxmlformats.org/officeDocument/2006/relationships/image" Target="../media/image1498.png"/><Relationship Id="rId226" Type="http://schemas.openxmlformats.org/officeDocument/2006/relationships/image" Target="../media/image1526.png"/><Relationship Id="rId268" Type="http://schemas.openxmlformats.org/officeDocument/2006/relationships/image" Target="../media/image1546.png"/><Relationship Id="rId32" Type="http://schemas.openxmlformats.org/officeDocument/2006/relationships/image" Target="../media/image1432.png"/><Relationship Id="rId74" Type="http://schemas.openxmlformats.org/officeDocument/2006/relationships/image" Target="../media/image1451.png"/><Relationship Id="rId128" Type="http://schemas.openxmlformats.org/officeDocument/2006/relationships/image" Target="../media/image1477.png"/><Relationship Id="rId5" Type="http://schemas.openxmlformats.org/officeDocument/2006/relationships/image" Target="../media/image1420.png"/><Relationship Id="rId181" Type="http://schemas.openxmlformats.org/officeDocument/2006/relationships/customXml" Target="../ink/ink1496.xml"/><Relationship Id="rId237" Type="http://schemas.openxmlformats.org/officeDocument/2006/relationships/customXml" Target="../ink/ink1524.xml"/><Relationship Id="rId279" Type="http://schemas.openxmlformats.org/officeDocument/2006/relationships/customXml" Target="../ink/ink1546.xml"/><Relationship Id="rId43" Type="http://schemas.openxmlformats.org/officeDocument/2006/relationships/customXml" Target="../ink/ink1425.xml"/><Relationship Id="rId139" Type="http://schemas.openxmlformats.org/officeDocument/2006/relationships/customXml" Target="../ink/ink1475.xml"/><Relationship Id="rId290" Type="http://schemas.openxmlformats.org/officeDocument/2006/relationships/image" Target="../media/image1557.png"/><Relationship Id="rId304" Type="http://schemas.openxmlformats.org/officeDocument/2006/relationships/image" Target="../media/image1564.png"/><Relationship Id="rId85" Type="http://schemas.openxmlformats.org/officeDocument/2006/relationships/customXml" Target="../ink/ink1447.xml"/><Relationship Id="rId150" Type="http://schemas.openxmlformats.org/officeDocument/2006/relationships/image" Target="../media/image1488.png"/><Relationship Id="rId192" Type="http://schemas.openxmlformats.org/officeDocument/2006/relationships/image" Target="../media/image1509.png"/><Relationship Id="rId206" Type="http://schemas.openxmlformats.org/officeDocument/2006/relationships/image" Target="../media/image1516.png"/><Relationship Id="rId248" Type="http://schemas.openxmlformats.org/officeDocument/2006/relationships/image" Target="../media/image1536.png"/><Relationship Id="rId12" Type="http://schemas.openxmlformats.org/officeDocument/2006/relationships/image" Target="../media/image1422.png"/><Relationship Id="rId108" Type="http://schemas.openxmlformats.org/officeDocument/2006/relationships/image" Target="../media/image1467.png"/><Relationship Id="rId315" Type="http://schemas.openxmlformats.org/officeDocument/2006/relationships/customXml" Target="../ink/ink1564.xml"/><Relationship Id="rId54" Type="http://schemas.openxmlformats.org/officeDocument/2006/relationships/image" Target="../media/image1442.png"/><Relationship Id="rId96" Type="http://schemas.openxmlformats.org/officeDocument/2006/relationships/image" Target="../media/image1461.png"/><Relationship Id="rId161" Type="http://schemas.openxmlformats.org/officeDocument/2006/relationships/customXml" Target="../ink/ink1486.xml"/><Relationship Id="rId217" Type="http://schemas.openxmlformats.org/officeDocument/2006/relationships/customXml" Target="../ink/ink1514.xml"/><Relationship Id="rId259" Type="http://schemas.openxmlformats.org/officeDocument/2006/relationships/customXml" Target="../ink/ink1536.xml"/><Relationship Id="rId23" Type="http://schemas.openxmlformats.org/officeDocument/2006/relationships/customXml" Target="../ink/ink1414.xml"/><Relationship Id="rId119" Type="http://schemas.openxmlformats.org/officeDocument/2006/relationships/customXml" Target="../ink/ink1465.xml"/><Relationship Id="rId270" Type="http://schemas.openxmlformats.org/officeDocument/2006/relationships/image" Target="../media/image1547.png"/><Relationship Id="rId65" Type="http://schemas.openxmlformats.org/officeDocument/2006/relationships/customXml" Target="../ink/ink1436.xml"/><Relationship Id="rId130" Type="http://schemas.openxmlformats.org/officeDocument/2006/relationships/image" Target="../media/image1478.png"/><Relationship Id="rId172" Type="http://schemas.openxmlformats.org/officeDocument/2006/relationships/image" Target="../media/image1499.png"/><Relationship Id="rId228" Type="http://schemas.openxmlformats.org/officeDocument/2006/relationships/image" Target="../media/image1527.png"/><Relationship Id="rId13" Type="http://schemas.openxmlformats.org/officeDocument/2006/relationships/customXml" Target="../ink/ink1409.xml"/><Relationship Id="rId109" Type="http://schemas.openxmlformats.org/officeDocument/2006/relationships/customXml" Target="../ink/ink1460.xml"/><Relationship Id="rId260" Type="http://schemas.openxmlformats.org/officeDocument/2006/relationships/image" Target="../media/image1542.png"/><Relationship Id="rId281" Type="http://schemas.openxmlformats.org/officeDocument/2006/relationships/customXml" Target="../ink/ink1547.xml"/><Relationship Id="rId316" Type="http://schemas.openxmlformats.org/officeDocument/2006/relationships/image" Target="../media/image1570.png"/><Relationship Id="rId34" Type="http://schemas.openxmlformats.org/officeDocument/2006/relationships/customXml" Target="../ink/ink1420.xml"/><Relationship Id="rId55" Type="http://schemas.openxmlformats.org/officeDocument/2006/relationships/customXml" Target="../ink/ink1431.xml"/><Relationship Id="rId76" Type="http://schemas.openxmlformats.org/officeDocument/2006/relationships/image" Target="../media/image1452.png"/><Relationship Id="rId97" Type="http://schemas.openxmlformats.org/officeDocument/2006/relationships/customXml" Target="../ink/ink1454.xml"/><Relationship Id="rId120" Type="http://schemas.openxmlformats.org/officeDocument/2006/relationships/image" Target="../media/image1473.png"/><Relationship Id="rId141" Type="http://schemas.openxmlformats.org/officeDocument/2006/relationships/customXml" Target="../ink/ink1476.xml"/><Relationship Id="rId7" Type="http://schemas.openxmlformats.org/officeDocument/2006/relationships/image" Target="../media/image1421.png"/><Relationship Id="rId162" Type="http://schemas.openxmlformats.org/officeDocument/2006/relationships/image" Target="../media/image1494.png"/><Relationship Id="rId183" Type="http://schemas.openxmlformats.org/officeDocument/2006/relationships/customXml" Target="../ink/ink1497.xml"/><Relationship Id="rId218" Type="http://schemas.openxmlformats.org/officeDocument/2006/relationships/image" Target="../media/image1522.png"/><Relationship Id="rId239" Type="http://schemas.openxmlformats.org/officeDocument/2006/relationships/customXml" Target="../ink/ink1525.xml"/><Relationship Id="rId250" Type="http://schemas.openxmlformats.org/officeDocument/2006/relationships/image" Target="../media/image1537.png"/><Relationship Id="rId271" Type="http://schemas.openxmlformats.org/officeDocument/2006/relationships/customXml" Target="../ink/ink1542.xml"/><Relationship Id="rId292" Type="http://schemas.openxmlformats.org/officeDocument/2006/relationships/image" Target="../media/image1558.png"/><Relationship Id="rId306" Type="http://schemas.openxmlformats.org/officeDocument/2006/relationships/image" Target="../media/image1565.png"/><Relationship Id="rId24" Type="http://schemas.openxmlformats.org/officeDocument/2006/relationships/image" Target="../media/image1428.png"/><Relationship Id="rId45" Type="http://schemas.openxmlformats.org/officeDocument/2006/relationships/customXml" Target="../ink/ink1426.xml"/><Relationship Id="rId66" Type="http://schemas.openxmlformats.org/officeDocument/2006/relationships/customXml" Target="../ink/ink1437.xml"/><Relationship Id="rId87" Type="http://schemas.openxmlformats.org/officeDocument/2006/relationships/customXml" Target="../ink/ink1448.xml"/><Relationship Id="rId110" Type="http://schemas.openxmlformats.org/officeDocument/2006/relationships/image" Target="../media/image1468.png"/><Relationship Id="rId131" Type="http://schemas.openxmlformats.org/officeDocument/2006/relationships/customXml" Target="../ink/ink1471.xml"/><Relationship Id="rId152" Type="http://schemas.openxmlformats.org/officeDocument/2006/relationships/image" Target="../media/image1489.png"/><Relationship Id="rId173" Type="http://schemas.openxmlformats.org/officeDocument/2006/relationships/customXml" Target="../ink/ink1492.xml"/><Relationship Id="rId194" Type="http://schemas.openxmlformats.org/officeDocument/2006/relationships/image" Target="../media/image1510.png"/><Relationship Id="rId208" Type="http://schemas.openxmlformats.org/officeDocument/2006/relationships/image" Target="../media/image1517.png"/><Relationship Id="rId229" Type="http://schemas.openxmlformats.org/officeDocument/2006/relationships/customXml" Target="../ink/ink1520.xml"/><Relationship Id="rId240" Type="http://schemas.openxmlformats.org/officeDocument/2006/relationships/image" Target="../media/image1533.png"/><Relationship Id="rId261" Type="http://schemas.openxmlformats.org/officeDocument/2006/relationships/customXml" Target="../ink/ink1537.xml"/><Relationship Id="rId14" Type="http://schemas.openxmlformats.org/officeDocument/2006/relationships/image" Target="../media/image1423.png"/><Relationship Id="rId35" Type="http://schemas.openxmlformats.org/officeDocument/2006/relationships/customXml" Target="../ink/ink1421.xml"/><Relationship Id="rId56" Type="http://schemas.openxmlformats.org/officeDocument/2006/relationships/image" Target="../media/image1443.png"/><Relationship Id="rId77" Type="http://schemas.openxmlformats.org/officeDocument/2006/relationships/customXml" Target="../ink/ink1443.xml"/><Relationship Id="rId100" Type="http://schemas.openxmlformats.org/officeDocument/2006/relationships/image" Target="../media/image1463.png"/><Relationship Id="rId282" Type="http://schemas.openxmlformats.org/officeDocument/2006/relationships/image" Target="../media/image1553.png"/><Relationship Id="rId317" Type="http://schemas.openxmlformats.org/officeDocument/2006/relationships/customXml" Target="../ink/ink1565.xml"/><Relationship Id="rId8" Type="http://schemas.openxmlformats.org/officeDocument/2006/relationships/customXml" Target="../ink/ink1406.xml"/><Relationship Id="rId98" Type="http://schemas.openxmlformats.org/officeDocument/2006/relationships/image" Target="../media/image1462.png"/><Relationship Id="rId121" Type="http://schemas.openxmlformats.org/officeDocument/2006/relationships/customXml" Target="../ink/ink1466.xml"/><Relationship Id="rId142" Type="http://schemas.openxmlformats.org/officeDocument/2006/relationships/image" Target="../media/image1484.png"/><Relationship Id="rId163" Type="http://schemas.openxmlformats.org/officeDocument/2006/relationships/customXml" Target="../ink/ink1487.xml"/><Relationship Id="rId184" Type="http://schemas.openxmlformats.org/officeDocument/2006/relationships/image" Target="../media/image1505.png"/><Relationship Id="rId219" Type="http://schemas.openxmlformats.org/officeDocument/2006/relationships/customXml" Target="../ink/ink1515.xml"/><Relationship Id="rId230" Type="http://schemas.openxmlformats.org/officeDocument/2006/relationships/image" Target="../media/image1528.png"/><Relationship Id="rId251" Type="http://schemas.openxmlformats.org/officeDocument/2006/relationships/customXml" Target="../ink/ink1532.xml"/><Relationship Id="rId25" Type="http://schemas.openxmlformats.org/officeDocument/2006/relationships/customXml" Target="../ink/ink1415.xml"/><Relationship Id="rId46" Type="http://schemas.openxmlformats.org/officeDocument/2006/relationships/image" Target="../media/image1438.png"/><Relationship Id="rId67" Type="http://schemas.openxmlformats.org/officeDocument/2006/relationships/customXml" Target="../ink/ink1438.xml"/><Relationship Id="rId272" Type="http://schemas.openxmlformats.org/officeDocument/2006/relationships/image" Target="../media/image1548.png"/><Relationship Id="rId293" Type="http://schemas.openxmlformats.org/officeDocument/2006/relationships/customXml" Target="../ink/ink1553.xml"/><Relationship Id="rId307" Type="http://schemas.openxmlformats.org/officeDocument/2006/relationships/customXml" Target="../ink/ink1560.xml"/><Relationship Id="rId88" Type="http://schemas.openxmlformats.org/officeDocument/2006/relationships/customXml" Target="../ink/ink1449.xml"/><Relationship Id="rId111" Type="http://schemas.openxmlformats.org/officeDocument/2006/relationships/customXml" Target="../ink/ink1461.xml"/><Relationship Id="rId132" Type="http://schemas.openxmlformats.org/officeDocument/2006/relationships/image" Target="../media/image1479.png"/><Relationship Id="rId153" Type="http://schemas.openxmlformats.org/officeDocument/2006/relationships/customXml" Target="../ink/ink1482.xml"/><Relationship Id="rId174" Type="http://schemas.openxmlformats.org/officeDocument/2006/relationships/image" Target="../media/image1500.png"/><Relationship Id="rId195" Type="http://schemas.openxmlformats.org/officeDocument/2006/relationships/customXml" Target="../ink/ink1503.xml"/><Relationship Id="rId209" Type="http://schemas.openxmlformats.org/officeDocument/2006/relationships/customXml" Target="../ink/ink1510.xml"/><Relationship Id="rId220" Type="http://schemas.openxmlformats.org/officeDocument/2006/relationships/image" Target="../media/image1523.png"/><Relationship Id="rId241" Type="http://schemas.openxmlformats.org/officeDocument/2006/relationships/customXml" Target="../ink/ink1526.xml"/><Relationship Id="rId15" Type="http://schemas.openxmlformats.org/officeDocument/2006/relationships/customXml" Target="../ink/ink1410.xml"/><Relationship Id="rId36" Type="http://schemas.openxmlformats.org/officeDocument/2006/relationships/image" Target="../media/image1433.png"/><Relationship Id="rId57" Type="http://schemas.openxmlformats.org/officeDocument/2006/relationships/customXml" Target="../ink/ink1432.xml"/><Relationship Id="rId262" Type="http://schemas.openxmlformats.org/officeDocument/2006/relationships/image" Target="../media/image1543.png"/><Relationship Id="rId283" Type="http://schemas.openxmlformats.org/officeDocument/2006/relationships/customXml" Target="../ink/ink1548.xml"/><Relationship Id="rId318" Type="http://schemas.openxmlformats.org/officeDocument/2006/relationships/image" Target="../media/image1571.png"/><Relationship Id="rId78" Type="http://schemas.openxmlformats.org/officeDocument/2006/relationships/image" Target="../media/image1453.png"/><Relationship Id="rId99" Type="http://schemas.openxmlformats.org/officeDocument/2006/relationships/customXml" Target="../ink/ink1455.xml"/><Relationship Id="rId101" Type="http://schemas.openxmlformats.org/officeDocument/2006/relationships/customXml" Target="../ink/ink1456.xml"/><Relationship Id="rId122" Type="http://schemas.openxmlformats.org/officeDocument/2006/relationships/image" Target="../media/image1474.png"/><Relationship Id="rId143" Type="http://schemas.openxmlformats.org/officeDocument/2006/relationships/customXml" Target="../ink/ink1477.xml"/><Relationship Id="rId164" Type="http://schemas.openxmlformats.org/officeDocument/2006/relationships/image" Target="../media/image1495.png"/><Relationship Id="rId185" Type="http://schemas.openxmlformats.org/officeDocument/2006/relationships/customXml" Target="../ink/ink1498.xml"/><Relationship Id="rId9" Type="http://schemas.openxmlformats.org/officeDocument/2006/relationships/image" Target="../media/image6.png"/><Relationship Id="rId210" Type="http://schemas.openxmlformats.org/officeDocument/2006/relationships/image" Target="../media/image1518.png"/><Relationship Id="rId26" Type="http://schemas.openxmlformats.org/officeDocument/2006/relationships/image" Target="../media/image1429.png"/><Relationship Id="rId231" Type="http://schemas.openxmlformats.org/officeDocument/2006/relationships/customXml" Target="../ink/ink1521.xml"/><Relationship Id="rId252" Type="http://schemas.openxmlformats.org/officeDocument/2006/relationships/image" Target="../media/image1538.png"/><Relationship Id="rId273" Type="http://schemas.openxmlformats.org/officeDocument/2006/relationships/customXml" Target="../ink/ink1543.xml"/><Relationship Id="rId294" Type="http://schemas.openxmlformats.org/officeDocument/2006/relationships/image" Target="../media/image1559.png"/><Relationship Id="rId308" Type="http://schemas.openxmlformats.org/officeDocument/2006/relationships/image" Target="../media/image1566.png"/><Relationship Id="rId47" Type="http://schemas.openxmlformats.org/officeDocument/2006/relationships/customXml" Target="../ink/ink1427.xml"/><Relationship Id="rId68" Type="http://schemas.openxmlformats.org/officeDocument/2006/relationships/image" Target="../media/image1448.png"/><Relationship Id="rId89" Type="http://schemas.openxmlformats.org/officeDocument/2006/relationships/customXml" Target="../ink/ink1450.xml"/><Relationship Id="rId112" Type="http://schemas.openxmlformats.org/officeDocument/2006/relationships/image" Target="../media/image1469.png"/><Relationship Id="rId133" Type="http://schemas.openxmlformats.org/officeDocument/2006/relationships/customXml" Target="../ink/ink1472.xml"/><Relationship Id="rId154" Type="http://schemas.openxmlformats.org/officeDocument/2006/relationships/image" Target="../media/image1490.png"/><Relationship Id="rId175" Type="http://schemas.openxmlformats.org/officeDocument/2006/relationships/customXml" Target="../ink/ink1493.xml"/><Relationship Id="rId196" Type="http://schemas.openxmlformats.org/officeDocument/2006/relationships/image" Target="../media/image1511.png"/><Relationship Id="rId200" Type="http://schemas.openxmlformats.org/officeDocument/2006/relationships/image" Target="../media/image1513.png"/><Relationship Id="rId16" Type="http://schemas.openxmlformats.org/officeDocument/2006/relationships/image" Target="../media/image1424.png"/><Relationship Id="rId221" Type="http://schemas.openxmlformats.org/officeDocument/2006/relationships/customXml" Target="../ink/ink1516.xml"/><Relationship Id="rId242" Type="http://schemas.openxmlformats.org/officeDocument/2006/relationships/image" Target="../media/image1534.png"/><Relationship Id="rId263" Type="http://schemas.openxmlformats.org/officeDocument/2006/relationships/customXml" Target="../ink/ink1538.xml"/><Relationship Id="rId284" Type="http://schemas.openxmlformats.org/officeDocument/2006/relationships/image" Target="../media/image1554.png"/><Relationship Id="rId319" Type="http://schemas.openxmlformats.org/officeDocument/2006/relationships/customXml" Target="../ink/ink1566.xml"/><Relationship Id="rId37" Type="http://schemas.openxmlformats.org/officeDocument/2006/relationships/customXml" Target="../ink/ink1422.xml"/><Relationship Id="rId58" Type="http://schemas.openxmlformats.org/officeDocument/2006/relationships/image" Target="../media/image1444.png"/><Relationship Id="rId79" Type="http://schemas.openxmlformats.org/officeDocument/2006/relationships/customXml" Target="../ink/ink1444.xml"/><Relationship Id="rId102" Type="http://schemas.openxmlformats.org/officeDocument/2006/relationships/image" Target="../media/image1464.png"/><Relationship Id="rId123" Type="http://schemas.openxmlformats.org/officeDocument/2006/relationships/customXml" Target="../ink/ink1467.xml"/><Relationship Id="rId144" Type="http://schemas.openxmlformats.org/officeDocument/2006/relationships/image" Target="../media/image1485.png"/><Relationship Id="rId90" Type="http://schemas.openxmlformats.org/officeDocument/2006/relationships/image" Target="../media/image1458.png"/><Relationship Id="rId165" Type="http://schemas.openxmlformats.org/officeDocument/2006/relationships/customXml" Target="../ink/ink1488.xml"/><Relationship Id="rId186" Type="http://schemas.openxmlformats.org/officeDocument/2006/relationships/image" Target="../media/image1506.png"/><Relationship Id="rId211" Type="http://schemas.openxmlformats.org/officeDocument/2006/relationships/customXml" Target="../ink/ink1511.xml"/><Relationship Id="rId232" Type="http://schemas.openxmlformats.org/officeDocument/2006/relationships/image" Target="../media/image1529.png"/><Relationship Id="rId253" Type="http://schemas.openxmlformats.org/officeDocument/2006/relationships/customXml" Target="../ink/ink1533.xml"/><Relationship Id="rId274" Type="http://schemas.openxmlformats.org/officeDocument/2006/relationships/image" Target="../media/image1549.png"/><Relationship Id="rId295" Type="http://schemas.openxmlformats.org/officeDocument/2006/relationships/customXml" Target="../ink/ink1554.xml"/><Relationship Id="rId309" Type="http://schemas.openxmlformats.org/officeDocument/2006/relationships/customXml" Target="../ink/ink1561.xml"/><Relationship Id="rId27" Type="http://schemas.openxmlformats.org/officeDocument/2006/relationships/customXml" Target="../ink/ink1416.xml"/><Relationship Id="rId48" Type="http://schemas.openxmlformats.org/officeDocument/2006/relationships/image" Target="../media/image1439.png"/><Relationship Id="rId69" Type="http://schemas.openxmlformats.org/officeDocument/2006/relationships/customXml" Target="../ink/ink1439.xml"/><Relationship Id="rId113" Type="http://schemas.openxmlformats.org/officeDocument/2006/relationships/customXml" Target="../ink/ink1462.xml"/><Relationship Id="rId134" Type="http://schemas.openxmlformats.org/officeDocument/2006/relationships/image" Target="../media/image1480.png"/><Relationship Id="rId320" Type="http://schemas.openxmlformats.org/officeDocument/2006/relationships/image" Target="../media/image1572.png"/><Relationship Id="rId80" Type="http://schemas.openxmlformats.org/officeDocument/2006/relationships/image" Target="../media/image1454.png"/><Relationship Id="rId155" Type="http://schemas.openxmlformats.org/officeDocument/2006/relationships/customXml" Target="../ink/ink1483.xml"/><Relationship Id="rId176" Type="http://schemas.openxmlformats.org/officeDocument/2006/relationships/image" Target="../media/image1501.png"/><Relationship Id="rId197" Type="http://schemas.openxmlformats.org/officeDocument/2006/relationships/customXml" Target="../ink/ink1504.xml"/><Relationship Id="rId201" Type="http://schemas.openxmlformats.org/officeDocument/2006/relationships/customXml" Target="../ink/ink1506.xml"/><Relationship Id="rId222" Type="http://schemas.openxmlformats.org/officeDocument/2006/relationships/image" Target="../media/image1524.png"/><Relationship Id="rId243" Type="http://schemas.openxmlformats.org/officeDocument/2006/relationships/customXml" Target="../ink/ink1527.xml"/><Relationship Id="rId264" Type="http://schemas.openxmlformats.org/officeDocument/2006/relationships/image" Target="../media/image1544.png"/><Relationship Id="rId285" Type="http://schemas.openxmlformats.org/officeDocument/2006/relationships/customXml" Target="../ink/ink1549.xml"/><Relationship Id="rId17" Type="http://schemas.openxmlformats.org/officeDocument/2006/relationships/customXml" Target="../ink/ink1411.xml"/><Relationship Id="rId38" Type="http://schemas.openxmlformats.org/officeDocument/2006/relationships/image" Target="../media/image1434.png"/><Relationship Id="rId59" Type="http://schemas.openxmlformats.org/officeDocument/2006/relationships/customXml" Target="../ink/ink1433.xml"/><Relationship Id="rId103" Type="http://schemas.openxmlformats.org/officeDocument/2006/relationships/customXml" Target="../ink/ink1457.xml"/><Relationship Id="rId124" Type="http://schemas.openxmlformats.org/officeDocument/2006/relationships/image" Target="../media/image1475.png"/><Relationship Id="rId310" Type="http://schemas.openxmlformats.org/officeDocument/2006/relationships/image" Target="../media/image1567.png"/><Relationship Id="rId70" Type="http://schemas.openxmlformats.org/officeDocument/2006/relationships/image" Target="../media/image1449.png"/><Relationship Id="rId91" Type="http://schemas.openxmlformats.org/officeDocument/2006/relationships/customXml" Target="../ink/ink1451.xml"/><Relationship Id="rId145" Type="http://schemas.openxmlformats.org/officeDocument/2006/relationships/customXml" Target="../ink/ink1478.xml"/><Relationship Id="rId166" Type="http://schemas.openxmlformats.org/officeDocument/2006/relationships/image" Target="../media/image1496.png"/><Relationship Id="rId187" Type="http://schemas.openxmlformats.org/officeDocument/2006/relationships/customXml" Target="../ink/ink1499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519.png"/><Relationship Id="rId233" Type="http://schemas.openxmlformats.org/officeDocument/2006/relationships/customXml" Target="../ink/ink1522.xml"/><Relationship Id="rId254" Type="http://schemas.openxmlformats.org/officeDocument/2006/relationships/image" Target="../media/image1539.png"/><Relationship Id="rId28" Type="http://schemas.openxmlformats.org/officeDocument/2006/relationships/image" Target="../media/image1430.png"/><Relationship Id="rId49" Type="http://schemas.openxmlformats.org/officeDocument/2006/relationships/customXml" Target="../ink/ink1428.xml"/><Relationship Id="rId114" Type="http://schemas.openxmlformats.org/officeDocument/2006/relationships/image" Target="../media/image1470.png"/><Relationship Id="rId275" Type="http://schemas.openxmlformats.org/officeDocument/2006/relationships/customXml" Target="../ink/ink1544.xml"/><Relationship Id="rId296" Type="http://schemas.openxmlformats.org/officeDocument/2006/relationships/image" Target="../media/image1560.png"/><Relationship Id="rId300" Type="http://schemas.openxmlformats.org/officeDocument/2006/relationships/image" Target="../media/image1562.png"/><Relationship Id="rId60" Type="http://schemas.openxmlformats.org/officeDocument/2006/relationships/image" Target="../media/image1445.png"/><Relationship Id="rId81" Type="http://schemas.openxmlformats.org/officeDocument/2006/relationships/customXml" Target="../ink/ink1445.xml"/><Relationship Id="rId135" Type="http://schemas.openxmlformats.org/officeDocument/2006/relationships/customXml" Target="../ink/ink1473.xml"/><Relationship Id="rId156" Type="http://schemas.openxmlformats.org/officeDocument/2006/relationships/image" Target="../media/image1491.png"/><Relationship Id="rId177" Type="http://schemas.openxmlformats.org/officeDocument/2006/relationships/customXml" Target="../ink/ink1494.xml"/><Relationship Id="rId198" Type="http://schemas.openxmlformats.org/officeDocument/2006/relationships/image" Target="../media/image1512.png"/><Relationship Id="rId202" Type="http://schemas.openxmlformats.org/officeDocument/2006/relationships/image" Target="../media/image1514.png"/><Relationship Id="rId223" Type="http://schemas.openxmlformats.org/officeDocument/2006/relationships/customXml" Target="../ink/ink1517.xml"/><Relationship Id="rId244" Type="http://schemas.openxmlformats.org/officeDocument/2006/relationships/customXml" Target="../ink/ink1528.xml"/><Relationship Id="rId18" Type="http://schemas.openxmlformats.org/officeDocument/2006/relationships/image" Target="../media/image1425.png"/><Relationship Id="rId39" Type="http://schemas.openxmlformats.org/officeDocument/2006/relationships/customXml" Target="../ink/ink1423.xml"/><Relationship Id="rId265" Type="http://schemas.openxmlformats.org/officeDocument/2006/relationships/customXml" Target="../ink/ink1539.xml"/><Relationship Id="rId286" Type="http://schemas.openxmlformats.org/officeDocument/2006/relationships/image" Target="../media/image1555.png"/><Relationship Id="rId50" Type="http://schemas.openxmlformats.org/officeDocument/2006/relationships/image" Target="../media/image1440.png"/><Relationship Id="rId104" Type="http://schemas.openxmlformats.org/officeDocument/2006/relationships/image" Target="../media/image1465.png"/><Relationship Id="rId125" Type="http://schemas.openxmlformats.org/officeDocument/2006/relationships/customXml" Target="../ink/ink1468.xml"/><Relationship Id="rId146" Type="http://schemas.openxmlformats.org/officeDocument/2006/relationships/image" Target="../media/image1486.png"/><Relationship Id="rId167" Type="http://schemas.openxmlformats.org/officeDocument/2006/relationships/customXml" Target="../ink/ink1489.xml"/><Relationship Id="rId188" Type="http://schemas.openxmlformats.org/officeDocument/2006/relationships/image" Target="../media/image1507.png"/><Relationship Id="rId311" Type="http://schemas.openxmlformats.org/officeDocument/2006/relationships/customXml" Target="../ink/ink1562.xml"/><Relationship Id="rId71" Type="http://schemas.openxmlformats.org/officeDocument/2006/relationships/customXml" Target="../ink/ink1440.xml"/><Relationship Id="rId92" Type="http://schemas.openxmlformats.org/officeDocument/2006/relationships/image" Target="../media/image1459.png"/><Relationship Id="rId213" Type="http://schemas.openxmlformats.org/officeDocument/2006/relationships/customXml" Target="../ink/ink1512.xml"/><Relationship Id="rId234" Type="http://schemas.openxmlformats.org/officeDocument/2006/relationships/image" Target="../media/image1530.png"/><Relationship Id="rId2" Type="http://schemas.openxmlformats.org/officeDocument/2006/relationships/image" Target="../media/image18.jpeg"/><Relationship Id="rId29" Type="http://schemas.openxmlformats.org/officeDocument/2006/relationships/customXml" Target="../ink/ink1417.xml"/><Relationship Id="rId255" Type="http://schemas.openxmlformats.org/officeDocument/2006/relationships/customXml" Target="../ink/ink1534.xml"/><Relationship Id="rId276" Type="http://schemas.openxmlformats.org/officeDocument/2006/relationships/image" Target="../media/image1550.png"/><Relationship Id="rId297" Type="http://schemas.openxmlformats.org/officeDocument/2006/relationships/customXml" Target="../ink/ink1555.xml"/><Relationship Id="rId40" Type="http://schemas.openxmlformats.org/officeDocument/2006/relationships/image" Target="../media/image1435.png"/><Relationship Id="rId115" Type="http://schemas.openxmlformats.org/officeDocument/2006/relationships/customXml" Target="../ink/ink1463.xml"/><Relationship Id="rId136" Type="http://schemas.openxmlformats.org/officeDocument/2006/relationships/image" Target="../media/image1481.png"/><Relationship Id="rId157" Type="http://schemas.openxmlformats.org/officeDocument/2006/relationships/customXml" Target="../ink/ink1484.xml"/><Relationship Id="rId178" Type="http://schemas.openxmlformats.org/officeDocument/2006/relationships/image" Target="../media/image1502.png"/><Relationship Id="rId301" Type="http://schemas.openxmlformats.org/officeDocument/2006/relationships/customXml" Target="../ink/ink1557.xml"/><Relationship Id="rId61" Type="http://schemas.openxmlformats.org/officeDocument/2006/relationships/customXml" Target="../ink/ink1434.xml"/><Relationship Id="rId82" Type="http://schemas.openxmlformats.org/officeDocument/2006/relationships/image" Target="../media/image1455.png"/><Relationship Id="rId199" Type="http://schemas.openxmlformats.org/officeDocument/2006/relationships/customXml" Target="../ink/ink1505.xml"/><Relationship Id="rId203" Type="http://schemas.openxmlformats.org/officeDocument/2006/relationships/customXml" Target="../ink/ink1507.xml"/><Relationship Id="rId19" Type="http://schemas.openxmlformats.org/officeDocument/2006/relationships/customXml" Target="../ink/ink1412.xml"/><Relationship Id="rId224" Type="http://schemas.openxmlformats.org/officeDocument/2006/relationships/image" Target="../media/image1525.png"/><Relationship Id="rId245" Type="http://schemas.openxmlformats.org/officeDocument/2006/relationships/customXml" Target="../ink/ink1529.xml"/><Relationship Id="rId266" Type="http://schemas.openxmlformats.org/officeDocument/2006/relationships/image" Target="../media/image1545.png"/><Relationship Id="rId287" Type="http://schemas.openxmlformats.org/officeDocument/2006/relationships/customXml" Target="../ink/ink1550.xml"/><Relationship Id="rId30" Type="http://schemas.openxmlformats.org/officeDocument/2006/relationships/image" Target="../media/image1431.png"/><Relationship Id="rId105" Type="http://schemas.openxmlformats.org/officeDocument/2006/relationships/customXml" Target="../ink/ink1458.xml"/><Relationship Id="rId126" Type="http://schemas.openxmlformats.org/officeDocument/2006/relationships/image" Target="../media/image1476.png"/><Relationship Id="rId147" Type="http://schemas.openxmlformats.org/officeDocument/2006/relationships/customXml" Target="../ink/ink1479.xml"/><Relationship Id="rId168" Type="http://schemas.openxmlformats.org/officeDocument/2006/relationships/image" Target="../media/image1497.png"/><Relationship Id="rId312" Type="http://schemas.openxmlformats.org/officeDocument/2006/relationships/image" Target="../media/image1568.png"/><Relationship Id="rId51" Type="http://schemas.openxmlformats.org/officeDocument/2006/relationships/customXml" Target="../ink/ink1429.xml"/><Relationship Id="rId72" Type="http://schemas.openxmlformats.org/officeDocument/2006/relationships/image" Target="../media/image1450.png"/><Relationship Id="rId93" Type="http://schemas.openxmlformats.org/officeDocument/2006/relationships/customXml" Target="../ink/ink1452.xml"/><Relationship Id="rId189" Type="http://schemas.openxmlformats.org/officeDocument/2006/relationships/customXml" Target="../ink/ink1500.xml"/><Relationship Id="rId3" Type="http://schemas.openxmlformats.org/officeDocument/2006/relationships/image" Target="../media/image3.png"/><Relationship Id="rId214" Type="http://schemas.openxmlformats.org/officeDocument/2006/relationships/image" Target="../media/image1520.png"/><Relationship Id="rId235" Type="http://schemas.openxmlformats.org/officeDocument/2006/relationships/customXml" Target="../ink/ink1523.xml"/><Relationship Id="rId256" Type="http://schemas.openxmlformats.org/officeDocument/2006/relationships/image" Target="../media/image1540.png"/><Relationship Id="rId277" Type="http://schemas.openxmlformats.org/officeDocument/2006/relationships/customXml" Target="../ink/ink1545.xml"/><Relationship Id="rId298" Type="http://schemas.openxmlformats.org/officeDocument/2006/relationships/image" Target="../media/image1561.png"/><Relationship Id="rId116" Type="http://schemas.openxmlformats.org/officeDocument/2006/relationships/image" Target="../media/image1471.png"/><Relationship Id="rId137" Type="http://schemas.openxmlformats.org/officeDocument/2006/relationships/customXml" Target="../ink/ink1474.xml"/><Relationship Id="rId158" Type="http://schemas.openxmlformats.org/officeDocument/2006/relationships/image" Target="../media/image1492.png"/><Relationship Id="rId302" Type="http://schemas.openxmlformats.org/officeDocument/2006/relationships/image" Target="../media/image1563.png"/><Relationship Id="rId20" Type="http://schemas.openxmlformats.org/officeDocument/2006/relationships/image" Target="../media/image1426.png"/><Relationship Id="rId41" Type="http://schemas.openxmlformats.org/officeDocument/2006/relationships/customXml" Target="../ink/ink1424.xml"/><Relationship Id="rId62" Type="http://schemas.openxmlformats.org/officeDocument/2006/relationships/image" Target="../media/image1446.png"/><Relationship Id="rId83" Type="http://schemas.openxmlformats.org/officeDocument/2006/relationships/customXml" Target="../ink/ink1446.xml"/><Relationship Id="rId179" Type="http://schemas.openxmlformats.org/officeDocument/2006/relationships/customXml" Target="../ink/ink1495.xml"/><Relationship Id="rId190" Type="http://schemas.openxmlformats.org/officeDocument/2006/relationships/image" Target="../media/image1508.png"/><Relationship Id="rId204" Type="http://schemas.openxmlformats.org/officeDocument/2006/relationships/image" Target="../media/image1515.png"/><Relationship Id="rId225" Type="http://schemas.openxmlformats.org/officeDocument/2006/relationships/customXml" Target="../ink/ink1518.xml"/><Relationship Id="rId246" Type="http://schemas.openxmlformats.org/officeDocument/2006/relationships/image" Target="../media/image1535.png"/><Relationship Id="rId267" Type="http://schemas.openxmlformats.org/officeDocument/2006/relationships/customXml" Target="../ink/ink1540.xml"/><Relationship Id="rId288" Type="http://schemas.openxmlformats.org/officeDocument/2006/relationships/image" Target="../media/image1556.png"/><Relationship Id="rId106" Type="http://schemas.openxmlformats.org/officeDocument/2006/relationships/image" Target="../media/image1466.png"/><Relationship Id="rId127" Type="http://schemas.openxmlformats.org/officeDocument/2006/relationships/customXml" Target="../ink/ink1469.xml"/><Relationship Id="rId313" Type="http://schemas.openxmlformats.org/officeDocument/2006/relationships/customXml" Target="../ink/ink1563.xml"/><Relationship Id="rId10" Type="http://schemas.openxmlformats.org/officeDocument/2006/relationships/customXml" Target="../ink/ink1407.xml"/><Relationship Id="rId31" Type="http://schemas.openxmlformats.org/officeDocument/2006/relationships/customXml" Target="../ink/ink1418.xml"/><Relationship Id="rId52" Type="http://schemas.openxmlformats.org/officeDocument/2006/relationships/image" Target="../media/image1441.png"/><Relationship Id="rId73" Type="http://schemas.openxmlformats.org/officeDocument/2006/relationships/customXml" Target="../ink/ink1441.xml"/><Relationship Id="rId94" Type="http://schemas.openxmlformats.org/officeDocument/2006/relationships/image" Target="../media/image1460.png"/><Relationship Id="rId148" Type="http://schemas.openxmlformats.org/officeDocument/2006/relationships/image" Target="../media/image1487.png"/><Relationship Id="rId169" Type="http://schemas.openxmlformats.org/officeDocument/2006/relationships/customXml" Target="../ink/ink1490.xml"/><Relationship Id="rId4" Type="http://schemas.openxmlformats.org/officeDocument/2006/relationships/image" Target="../media/image19.png"/><Relationship Id="rId180" Type="http://schemas.openxmlformats.org/officeDocument/2006/relationships/image" Target="../media/image1503.png"/><Relationship Id="rId215" Type="http://schemas.openxmlformats.org/officeDocument/2006/relationships/customXml" Target="../ink/ink1513.xml"/><Relationship Id="rId236" Type="http://schemas.openxmlformats.org/officeDocument/2006/relationships/image" Target="../media/image1531.png"/><Relationship Id="rId257" Type="http://schemas.openxmlformats.org/officeDocument/2006/relationships/customXml" Target="../ink/ink1535.xml"/><Relationship Id="rId278" Type="http://schemas.openxmlformats.org/officeDocument/2006/relationships/image" Target="../media/image1551.png"/><Relationship Id="rId303" Type="http://schemas.openxmlformats.org/officeDocument/2006/relationships/customXml" Target="../ink/ink1558.xml"/><Relationship Id="rId42" Type="http://schemas.openxmlformats.org/officeDocument/2006/relationships/image" Target="../media/image1436.png"/><Relationship Id="rId84" Type="http://schemas.openxmlformats.org/officeDocument/2006/relationships/image" Target="../media/image1456.png"/><Relationship Id="rId138" Type="http://schemas.openxmlformats.org/officeDocument/2006/relationships/image" Target="../media/image1482.png"/><Relationship Id="rId191" Type="http://schemas.openxmlformats.org/officeDocument/2006/relationships/customXml" Target="../ink/ink1501.xml"/><Relationship Id="rId205" Type="http://schemas.openxmlformats.org/officeDocument/2006/relationships/customXml" Target="../ink/ink1508.xml"/><Relationship Id="rId247" Type="http://schemas.openxmlformats.org/officeDocument/2006/relationships/customXml" Target="../ink/ink1530.xml"/><Relationship Id="rId107" Type="http://schemas.openxmlformats.org/officeDocument/2006/relationships/customXml" Target="../ink/ink1459.xml"/><Relationship Id="rId289" Type="http://schemas.openxmlformats.org/officeDocument/2006/relationships/customXml" Target="../ink/ink1551.xml"/><Relationship Id="rId11" Type="http://schemas.openxmlformats.org/officeDocument/2006/relationships/customXml" Target="../ink/ink1408.xml"/><Relationship Id="rId53" Type="http://schemas.openxmlformats.org/officeDocument/2006/relationships/customXml" Target="../ink/ink1430.xml"/><Relationship Id="rId149" Type="http://schemas.openxmlformats.org/officeDocument/2006/relationships/customXml" Target="../ink/ink1480.xml"/><Relationship Id="rId314" Type="http://schemas.openxmlformats.org/officeDocument/2006/relationships/image" Target="../media/image1569.png"/><Relationship Id="rId95" Type="http://schemas.openxmlformats.org/officeDocument/2006/relationships/customXml" Target="../ink/ink1453.xml"/><Relationship Id="rId160" Type="http://schemas.openxmlformats.org/officeDocument/2006/relationships/image" Target="../media/image1493.png"/><Relationship Id="rId216" Type="http://schemas.openxmlformats.org/officeDocument/2006/relationships/image" Target="../media/image1521.png"/><Relationship Id="rId258" Type="http://schemas.openxmlformats.org/officeDocument/2006/relationships/image" Target="../media/image1541.png"/><Relationship Id="rId22" Type="http://schemas.openxmlformats.org/officeDocument/2006/relationships/image" Target="../media/image1427.png"/><Relationship Id="rId64" Type="http://schemas.openxmlformats.org/officeDocument/2006/relationships/image" Target="../media/image1447.png"/><Relationship Id="rId118" Type="http://schemas.openxmlformats.org/officeDocument/2006/relationships/image" Target="../media/image1472.png"/><Relationship Id="rId171" Type="http://schemas.openxmlformats.org/officeDocument/2006/relationships/customXml" Target="../ink/ink1491.xml"/><Relationship Id="rId227" Type="http://schemas.openxmlformats.org/officeDocument/2006/relationships/customXml" Target="../ink/ink1519.xml"/><Relationship Id="rId269" Type="http://schemas.openxmlformats.org/officeDocument/2006/relationships/customXml" Target="../ink/ink1541.xml"/><Relationship Id="rId33" Type="http://schemas.openxmlformats.org/officeDocument/2006/relationships/customXml" Target="../ink/ink1419.xml"/><Relationship Id="rId129" Type="http://schemas.openxmlformats.org/officeDocument/2006/relationships/customXml" Target="../ink/ink1470.xml"/><Relationship Id="rId280" Type="http://schemas.openxmlformats.org/officeDocument/2006/relationships/image" Target="../media/image1552.png"/><Relationship Id="rId75" Type="http://schemas.openxmlformats.org/officeDocument/2006/relationships/customXml" Target="../ink/ink1442.xml"/><Relationship Id="rId140" Type="http://schemas.openxmlformats.org/officeDocument/2006/relationships/image" Target="../media/image1483.png"/><Relationship Id="rId182" Type="http://schemas.openxmlformats.org/officeDocument/2006/relationships/image" Target="../media/image1504.png"/><Relationship Id="rId6" Type="http://schemas.openxmlformats.org/officeDocument/2006/relationships/customXml" Target="../ink/ink1405.xml"/><Relationship Id="rId238" Type="http://schemas.openxmlformats.org/officeDocument/2006/relationships/image" Target="../media/image1532.png"/><Relationship Id="rId291" Type="http://schemas.openxmlformats.org/officeDocument/2006/relationships/customXml" Target="../ink/ink1552.xml"/><Relationship Id="rId305" Type="http://schemas.openxmlformats.org/officeDocument/2006/relationships/customXml" Target="../ink/ink1559.xml"/><Relationship Id="rId44" Type="http://schemas.openxmlformats.org/officeDocument/2006/relationships/image" Target="../media/image1437.png"/><Relationship Id="rId86" Type="http://schemas.openxmlformats.org/officeDocument/2006/relationships/image" Target="../media/image1457.png"/><Relationship Id="rId151" Type="http://schemas.openxmlformats.org/officeDocument/2006/relationships/customXml" Target="../ink/ink1481.xml"/><Relationship Id="rId193" Type="http://schemas.openxmlformats.org/officeDocument/2006/relationships/customXml" Target="../ink/ink1502.xml"/><Relationship Id="rId207" Type="http://schemas.openxmlformats.org/officeDocument/2006/relationships/customXml" Target="../ink/ink1509.xml"/><Relationship Id="rId249" Type="http://schemas.openxmlformats.org/officeDocument/2006/relationships/customXml" Target="../ink/ink15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3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4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7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67.xml"/><Relationship Id="rId5" Type="http://schemas.openxmlformats.org/officeDocument/2006/relationships/image" Target="../media/image1575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7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69.xml"/><Relationship Id="rId3" Type="http://schemas.openxmlformats.org/officeDocument/2006/relationships/image" Target="../media/image3.png"/><Relationship Id="rId7" Type="http://schemas.openxmlformats.org/officeDocument/2006/relationships/image" Target="../media/image157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68.xml"/><Relationship Id="rId11" Type="http://schemas.openxmlformats.org/officeDocument/2006/relationships/image" Target="../media/image1581.png"/><Relationship Id="rId5" Type="http://schemas.openxmlformats.org/officeDocument/2006/relationships/image" Target="../media/image1578.png"/><Relationship Id="rId10" Type="http://schemas.openxmlformats.org/officeDocument/2006/relationships/customXml" Target="../ink/ink1570.xml"/><Relationship Id="rId4" Type="http://schemas.openxmlformats.org/officeDocument/2006/relationships/image" Target="../media/image19.png"/><Relationship Id="rId9" Type="http://schemas.openxmlformats.org/officeDocument/2006/relationships/image" Target="../media/image15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2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3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4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5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8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71.xml"/><Relationship Id="rId5" Type="http://schemas.openxmlformats.org/officeDocument/2006/relationships/image" Target="../media/image1586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73.xml"/><Relationship Id="rId13" Type="http://schemas.openxmlformats.org/officeDocument/2006/relationships/image" Target="../media/image1592.png"/><Relationship Id="rId18" Type="http://schemas.openxmlformats.org/officeDocument/2006/relationships/customXml" Target="../ink/ink1578.xml"/><Relationship Id="rId26" Type="http://schemas.openxmlformats.org/officeDocument/2006/relationships/customXml" Target="../ink/ink1582.xml"/><Relationship Id="rId3" Type="http://schemas.openxmlformats.org/officeDocument/2006/relationships/image" Target="../media/image3.png"/><Relationship Id="rId21" Type="http://schemas.openxmlformats.org/officeDocument/2006/relationships/image" Target="../media/image1596.png"/><Relationship Id="rId7" Type="http://schemas.openxmlformats.org/officeDocument/2006/relationships/image" Target="../media/image1589.png"/><Relationship Id="rId12" Type="http://schemas.openxmlformats.org/officeDocument/2006/relationships/customXml" Target="../ink/ink1575.xml"/><Relationship Id="rId17" Type="http://schemas.openxmlformats.org/officeDocument/2006/relationships/image" Target="../media/image1594.png"/><Relationship Id="rId25" Type="http://schemas.openxmlformats.org/officeDocument/2006/relationships/image" Target="../media/image1598.png"/><Relationship Id="rId2" Type="http://schemas.openxmlformats.org/officeDocument/2006/relationships/image" Target="../media/image18.jpeg"/><Relationship Id="rId16" Type="http://schemas.openxmlformats.org/officeDocument/2006/relationships/customXml" Target="../ink/ink1577.xml"/><Relationship Id="rId20" Type="http://schemas.openxmlformats.org/officeDocument/2006/relationships/customXml" Target="../ink/ink157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72.xml"/><Relationship Id="rId11" Type="http://schemas.openxmlformats.org/officeDocument/2006/relationships/image" Target="../media/image1591.png"/><Relationship Id="rId24" Type="http://schemas.openxmlformats.org/officeDocument/2006/relationships/customXml" Target="../ink/ink1581.xml"/><Relationship Id="rId5" Type="http://schemas.openxmlformats.org/officeDocument/2006/relationships/image" Target="../media/image1588.png"/><Relationship Id="rId15" Type="http://schemas.openxmlformats.org/officeDocument/2006/relationships/image" Target="../media/image1593.png"/><Relationship Id="rId23" Type="http://schemas.openxmlformats.org/officeDocument/2006/relationships/image" Target="../media/image1597.png"/><Relationship Id="rId10" Type="http://schemas.openxmlformats.org/officeDocument/2006/relationships/customXml" Target="../ink/ink1574.xml"/><Relationship Id="rId19" Type="http://schemas.openxmlformats.org/officeDocument/2006/relationships/image" Target="../media/image1595.png"/><Relationship Id="rId4" Type="http://schemas.openxmlformats.org/officeDocument/2006/relationships/image" Target="../media/image19.png"/><Relationship Id="rId9" Type="http://schemas.openxmlformats.org/officeDocument/2006/relationships/image" Target="../media/image1590.png"/><Relationship Id="rId14" Type="http://schemas.openxmlformats.org/officeDocument/2006/relationships/customXml" Target="../ink/ink1576.xml"/><Relationship Id="rId22" Type="http://schemas.openxmlformats.org/officeDocument/2006/relationships/customXml" Target="../ink/ink1580.xml"/><Relationship Id="rId27" Type="http://schemas.openxmlformats.org/officeDocument/2006/relationships/image" Target="../media/image159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84.xml"/><Relationship Id="rId13" Type="http://schemas.openxmlformats.org/officeDocument/2006/relationships/image" Target="../media/image1604.png"/><Relationship Id="rId18" Type="http://schemas.openxmlformats.org/officeDocument/2006/relationships/customXml" Target="../ink/ink1589.xml"/><Relationship Id="rId26" Type="http://schemas.openxmlformats.org/officeDocument/2006/relationships/customXml" Target="../ink/ink1593.xml"/><Relationship Id="rId3" Type="http://schemas.openxmlformats.org/officeDocument/2006/relationships/image" Target="../media/image3.png"/><Relationship Id="rId21" Type="http://schemas.openxmlformats.org/officeDocument/2006/relationships/image" Target="../media/image1608.png"/><Relationship Id="rId7" Type="http://schemas.openxmlformats.org/officeDocument/2006/relationships/image" Target="../media/image1601.png"/><Relationship Id="rId12" Type="http://schemas.openxmlformats.org/officeDocument/2006/relationships/customXml" Target="../ink/ink1586.xml"/><Relationship Id="rId17" Type="http://schemas.openxmlformats.org/officeDocument/2006/relationships/image" Target="../media/image1606.png"/><Relationship Id="rId25" Type="http://schemas.openxmlformats.org/officeDocument/2006/relationships/image" Target="../media/image1610.png"/><Relationship Id="rId2" Type="http://schemas.openxmlformats.org/officeDocument/2006/relationships/image" Target="../media/image18.jpeg"/><Relationship Id="rId16" Type="http://schemas.openxmlformats.org/officeDocument/2006/relationships/customXml" Target="../ink/ink1588.xml"/><Relationship Id="rId20" Type="http://schemas.openxmlformats.org/officeDocument/2006/relationships/customXml" Target="../ink/ink1590.xml"/><Relationship Id="rId29" Type="http://schemas.openxmlformats.org/officeDocument/2006/relationships/image" Target="../media/image161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3.xml"/><Relationship Id="rId11" Type="http://schemas.openxmlformats.org/officeDocument/2006/relationships/image" Target="../media/image1603.png"/><Relationship Id="rId24" Type="http://schemas.openxmlformats.org/officeDocument/2006/relationships/customXml" Target="../ink/ink1592.xml"/><Relationship Id="rId5" Type="http://schemas.openxmlformats.org/officeDocument/2006/relationships/image" Target="../media/image1600.png"/><Relationship Id="rId15" Type="http://schemas.openxmlformats.org/officeDocument/2006/relationships/image" Target="../media/image1605.png"/><Relationship Id="rId23" Type="http://schemas.openxmlformats.org/officeDocument/2006/relationships/image" Target="../media/image1609.png"/><Relationship Id="rId28" Type="http://schemas.openxmlformats.org/officeDocument/2006/relationships/customXml" Target="../ink/ink1594.xml"/><Relationship Id="rId10" Type="http://schemas.openxmlformats.org/officeDocument/2006/relationships/customXml" Target="../ink/ink1585.xml"/><Relationship Id="rId19" Type="http://schemas.openxmlformats.org/officeDocument/2006/relationships/image" Target="../media/image1607.png"/><Relationship Id="rId31" Type="http://schemas.openxmlformats.org/officeDocument/2006/relationships/image" Target="../media/image1613.png"/><Relationship Id="rId4" Type="http://schemas.openxmlformats.org/officeDocument/2006/relationships/image" Target="../media/image19.png"/><Relationship Id="rId9" Type="http://schemas.openxmlformats.org/officeDocument/2006/relationships/image" Target="../media/image1602.png"/><Relationship Id="rId14" Type="http://schemas.openxmlformats.org/officeDocument/2006/relationships/customXml" Target="../ink/ink1587.xml"/><Relationship Id="rId22" Type="http://schemas.openxmlformats.org/officeDocument/2006/relationships/customXml" Target="../ink/ink1591.xml"/><Relationship Id="rId27" Type="http://schemas.openxmlformats.org/officeDocument/2006/relationships/image" Target="../media/image1611.png"/><Relationship Id="rId30" Type="http://schemas.openxmlformats.org/officeDocument/2006/relationships/customXml" Target="../ink/ink1595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18.png"/><Relationship Id="rId18" Type="http://schemas.openxmlformats.org/officeDocument/2006/relationships/customXml" Target="../ink/ink1602.xml"/><Relationship Id="rId26" Type="http://schemas.openxmlformats.org/officeDocument/2006/relationships/customXml" Target="../ink/ink1606.xml"/><Relationship Id="rId39" Type="http://schemas.openxmlformats.org/officeDocument/2006/relationships/image" Target="../media/image1631.png"/><Relationship Id="rId21" Type="http://schemas.openxmlformats.org/officeDocument/2006/relationships/image" Target="../media/image1622.png"/><Relationship Id="rId34" Type="http://schemas.openxmlformats.org/officeDocument/2006/relationships/customXml" Target="../ink/ink1610.xml"/><Relationship Id="rId42" Type="http://schemas.openxmlformats.org/officeDocument/2006/relationships/customXml" Target="../ink/ink1614.xml"/><Relationship Id="rId47" Type="http://schemas.openxmlformats.org/officeDocument/2006/relationships/image" Target="../media/image1635.png"/><Relationship Id="rId50" Type="http://schemas.openxmlformats.org/officeDocument/2006/relationships/customXml" Target="../ink/ink1618.xml"/><Relationship Id="rId55" Type="http://schemas.openxmlformats.org/officeDocument/2006/relationships/image" Target="../media/image1639.png"/><Relationship Id="rId7" Type="http://schemas.openxmlformats.org/officeDocument/2006/relationships/image" Target="../media/image1615.png"/><Relationship Id="rId2" Type="http://schemas.openxmlformats.org/officeDocument/2006/relationships/image" Target="../media/image18.jpeg"/><Relationship Id="rId16" Type="http://schemas.openxmlformats.org/officeDocument/2006/relationships/customXml" Target="../ink/ink1601.xml"/><Relationship Id="rId29" Type="http://schemas.openxmlformats.org/officeDocument/2006/relationships/image" Target="../media/image1626.png"/><Relationship Id="rId11" Type="http://schemas.openxmlformats.org/officeDocument/2006/relationships/image" Target="../media/image1617.png"/><Relationship Id="rId24" Type="http://schemas.openxmlformats.org/officeDocument/2006/relationships/customXml" Target="../ink/ink1605.xml"/><Relationship Id="rId32" Type="http://schemas.openxmlformats.org/officeDocument/2006/relationships/customXml" Target="../ink/ink1609.xml"/><Relationship Id="rId37" Type="http://schemas.openxmlformats.org/officeDocument/2006/relationships/image" Target="../media/image1630.png"/><Relationship Id="rId40" Type="http://schemas.openxmlformats.org/officeDocument/2006/relationships/customXml" Target="../ink/ink1613.xml"/><Relationship Id="rId45" Type="http://schemas.openxmlformats.org/officeDocument/2006/relationships/image" Target="../media/image1634.png"/><Relationship Id="rId53" Type="http://schemas.openxmlformats.org/officeDocument/2006/relationships/image" Target="../media/image1638.png"/><Relationship Id="rId58" Type="http://schemas.openxmlformats.org/officeDocument/2006/relationships/customXml" Target="../ink/ink1622.xml"/><Relationship Id="rId5" Type="http://schemas.openxmlformats.org/officeDocument/2006/relationships/image" Target="../media/image1614.png"/><Relationship Id="rId19" Type="http://schemas.openxmlformats.org/officeDocument/2006/relationships/image" Target="../media/image1621.png"/><Relationship Id="rId4" Type="http://schemas.openxmlformats.org/officeDocument/2006/relationships/image" Target="../media/image19.png"/><Relationship Id="rId9" Type="http://schemas.openxmlformats.org/officeDocument/2006/relationships/image" Target="../media/image1616.png"/><Relationship Id="rId14" Type="http://schemas.openxmlformats.org/officeDocument/2006/relationships/customXml" Target="../ink/ink1600.xml"/><Relationship Id="rId22" Type="http://schemas.openxmlformats.org/officeDocument/2006/relationships/customXml" Target="../ink/ink1604.xml"/><Relationship Id="rId27" Type="http://schemas.openxmlformats.org/officeDocument/2006/relationships/image" Target="../media/image1625.png"/><Relationship Id="rId30" Type="http://schemas.openxmlformats.org/officeDocument/2006/relationships/customXml" Target="../ink/ink1608.xml"/><Relationship Id="rId35" Type="http://schemas.openxmlformats.org/officeDocument/2006/relationships/image" Target="../media/image1629.png"/><Relationship Id="rId43" Type="http://schemas.openxmlformats.org/officeDocument/2006/relationships/image" Target="../media/image1633.png"/><Relationship Id="rId48" Type="http://schemas.openxmlformats.org/officeDocument/2006/relationships/customXml" Target="../ink/ink1617.xml"/><Relationship Id="rId56" Type="http://schemas.openxmlformats.org/officeDocument/2006/relationships/customXml" Target="../ink/ink1621.xml"/><Relationship Id="rId8" Type="http://schemas.openxmlformats.org/officeDocument/2006/relationships/customXml" Target="../ink/ink1597.xml"/><Relationship Id="rId51" Type="http://schemas.openxmlformats.org/officeDocument/2006/relationships/image" Target="../media/image1637.png"/><Relationship Id="rId3" Type="http://schemas.openxmlformats.org/officeDocument/2006/relationships/image" Target="../media/image3.png"/><Relationship Id="rId12" Type="http://schemas.openxmlformats.org/officeDocument/2006/relationships/customXml" Target="../ink/ink1599.xml"/><Relationship Id="rId17" Type="http://schemas.openxmlformats.org/officeDocument/2006/relationships/image" Target="../media/image1620.png"/><Relationship Id="rId25" Type="http://schemas.openxmlformats.org/officeDocument/2006/relationships/image" Target="../media/image1624.png"/><Relationship Id="rId33" Type="http://schemas.openxmlformats.org/officeDocument/2006/relationships/image" Target="../media/image1628.png"/><Relationship Id="rId38" Type="http://schemas.openxmlformats.org/officeDocument/2006/relationships/customXml" Target="../ink/ink1612.xml"/><Relationship Id="rId46" Type="http://schemas.openxmlformats.org/officeDocument/2006/relationships/customXml" Target="../ink/ink1616.xml"/><Relationship Id="rId59" Type="http://schemas.openxmlformats.org/officeDocument/2006/relationships/image" Target="../media/image1641.png"/><Relationship Id="rId20" Type="http://schemas.openxmlformats.org/officeDocument/2006/relationships/customXml" Target="../ink/ink1603.xml"/><Relationship Id="rId41" Type="http://schemas.openxmlformats.org/officeDocument/2006/relationships/image" Target="../media/image1632.png"/><Relationship Id="rId54" Type="http://schemas.openxmlformats.org/officeDocument/2006/relationships/customXml" Target="../ink/ink162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96.xml"/><Relationship Id="rId15" Type="http://schemas.openxmlformats.org/officeDocument/2006/relationships/image" Target="../media/image1619.png"/><Relationship Id="rId23" Type="http://schemas.openxmlformats.org/officeDocument/2006/relationships/image" Target="../media/image1623.png"/><Relationship Id="rId28" Type="http://schemas.openxmlformats.org/officeDocument/2006/relationships/customXml" Target="../ink/ink1607.xml"/><Relationship Id="rId36" Type="http://schemas.openxmlformats.org/officeDocument/2006/relationships/customXml" Target="../ink/ink1611.xml"/><Relationship Id="rId49" Type="http://schemas.openxmlformats.org/officeDocument/2006/relationships/image" Target="../media/image1636.png"/><Relationship Id="rId57" Type="http://schemas.openxmlformats.org/officeDocument/2006/relationships/image" Target="../media/image1640.png"/><Relationship Id="rId10" Type="http://schemas.openxmlformats.org/officeDocument/2006/relationships/customXml" Target="../ink/ink1598.xml"/><Relationship Id="rId31" Type="http://schemas.openxmlformats.org/officeDocument/2006/relationships/image" Target="../media/image1627.png"/><Relationship Id="rId44" Type="http://schemas.openxmlformats.org/officeDocument/2006/relationships/customXml" Target="../ink/ink1615.xml"/><Relationship Id="rId52" Type="http://schemas.openxmlformats.org/officeDocument/2006/relationships/customXml" Target="../ink/ink1619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6.png"/><Relationship Id="rId18" Type="http://schemas.openxmlformats.org/officeDocument/2006/relationships/customXml" Target="../ink/ink1629.xml"/><Relationship Id="rId26" Type="http://schemas.openxmlformats.org/officeDocument/2006/relationships/customXml" Target="../ink/ink1633.xml"/><Relationship Id="rId39" Type="http://schemas.openxmlformats.org/officeDocument/2006/relationships/image" Target="../media/image1659.png"/><Relationship Id="rId21" Type="http://schemas.openxmlformats.org/officeDocument/2006/relationships/image" Target="../media/image1650.png"/><Relationship Id="rId34" Type="http://schemas.openxmlformats.org/officeDocument/2006/relationships/customXml" Target="../ink/ink1637.xml"/><Relationship Id="rId42" Type="http://schemas.openxmlformats.org/officeDocument/2006/relationships/customXml" Target="../ink/ink1641.xml"/><Relationship Id="rId7" Type="http://schemas.openxmlformats.org/officeDocument/2006/relationships/image" Target="../media/image1643.png"/><Relationship Id="rId2" Type="http://schemas.openxmlformats.org/officeDocument/2006/relationships/image" Target="../media/image18.jpeg"/><Relationship Id="rId16" Type="http://schemas.openxmlformats.org/officeDocument/2006/relationships/customXml" Target="../ink/ink1628.xml"/><Relationship Id="rId29" Type="http://schemas.openxmlformats.org/officeDocument/2006/relationships/image" Target="../media/image165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23.xml"/><Relationship Id="rId11" Type="http://schemas.openxmlformats.org/officeDocument/2006/relationships/image" Target="../media/image1645.png"/><Relationship Id="rId24" Type="http://schemas.openxmlformats.org/officeDocument/2006/relationships/customXml" Target="../ink/ink1632.xml"/><Relationship Id="rId32" Type="http://schemas.openxmlformats.org/officeDocument/2006/relationships/customXml" Target="../ink/ink1636.xml"/><Relationship Id="rId37" Type="http://schemas.openxmlformats.org/officeDocument/2006/relationships/image" Target="../media/image1658.png"/><Relationship Id="rId40" Type="http://schemas.openxmlformats.org/officeDocument/2006/relationships/customXml" Target="../ink/ink1640.xml"/><Relationship Id="rId45" Type="http://schemas.openxmlformats.org/officeDocument/2006/relationships/image" Target="../media/image1662.png"/><Relationship Id="rId5" Type="http://schemas.openxmlformats.org/officeDocument/2006/relationships/image" Target="../media/image1642.png"/><Relationship Id="rId15" Type="http://schemas.openxmlformats.org/officeDocument/2006/relationships/image" Target="../media/image1647.png"/><Relationship Id="rId23" Type="http://schemas.openxmlformats.org/officeDocument/2006/relationships/image" Target="../media/image1651.png"/><Relationship Id="rId28" Type="http://schemas.openxmlformats.org/officeDocument/2006/relationships/customXml" Target="../ink/ink1634.xml"/><Relationship Id="rId36" Type="http://schemas.openxmlformats.org/officeDocument/2006/relationships/customXml" Target="../ink/ink1638.xml"/><Relationship Id="rId10" Type="http://schemas.openxmlformats.org/officeDocument/2006/relationships/customXml" Target="../ink/ink1625.xml"/><Relationship Id="rId19" Type="http://schemas.openxmlformats.org/officeDocument/2006/relationships/image" Target="../media/image1649.png"/><Relationship Id="rId31" Type="http://schemas.openxmlformats.org/officeDocument/2006/relationships/image" Target="../media/image1655.png"/><Relationship Id="rId44" Type="http://schemas.openxmlformats.org/officeDocument/2006/relationships/customXml" Target="../ink/ink1642.xml"/><Relationship Id="rId4" Type="http://schemas.openxmlformats.org/officeDocument/2006/relationships/image" Target="../media/image19.png"/><Relationship Id="rId9" Type="http://schemas.openxmlformats.org/officeDocument/2006/relationships/image" Target="../media/image1644.png"/><Relationship Id="rId14" Type="http://schemas.openxmlformats.org/officeDocument/2006/relationships/customXml" Target="../ink/ink1627.xml"/><Relationship Id="rId22" Type="http://schemas.openxmlformats.org/officeDocument/2006/relationships/customXml" Target="../ink/ink1631.xml"/><Relationship Id="rId27" Type="http://schemas.openxmlformats.org/officeDocument/2006/relationships/image" Target="../media/image1653.png"/><Relationship Id="rId30" Type="http://schemas.openxmlformats.org/officeDocument/2006/relationships/customXml" Target="../ink/ink1635.xml"/><Relationship Id="rId35" Type="http://schemas.openxmlformats.org/officeDocument/2006/relationships/image" Target="../media/image1657.png"/><Relationship Id="rId43" Type="http://schemas.openxmlformats.org/officeDocument/2006/relationships/image" Target="../media/image1661.png"/><Relationship Id="rId8" Type="http://schemas.openxmlformats.org/officeDocument/2006/relationships/customXml" Target="../ink/ink1624.xml"/><Relationship Id="rId3" Type="http://schemas.openxmlformats.org/officeDocument/2006/relationships/image" Target="../media/image3.png"/><Relationship Id="rId12" Type="http://schemas.openxmlformats.org/officeDocument/2006/relationships/customXml" Target="../ink/ink1626.xml"/><Relationship Id="rId17" Type="http://schemas.openxmlformats.org/officeDocument/2006/relationships/image" Target="../media/image1648.png"/><Relationship Id="rId25" Type="http://schemas.openxmlformats.org/officeDocument/2006/relationships/image" Target="../media/image1652.png"/><Relationship Id="rId33" Type="http://schemas.openxmlformats.org/officeDocument/2006/relationships/image" Target="../media/image1656.png"/><Relationship Id="rId38" Type="http://schemas.openxmlformats.org/officeDocument/2006/relationships/customXml" Target="../ink/ink1639.xml"/><Relationship Id="rId20" Type="http://schemas.openxmlformats.org/officeDocument/2006/relationships/customXml" Target="../ink/ink1630.xml"/><Relationship Id="rId41" Type="http://schemas.openxmlformats.org/officeDocument/2006/relationships/image" Target="../media/image16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44.xml"/><Relationship Id="rId13" Type="http://schemas.openxmlformats.org/officeDocument/2006/relationships/image" Target="../media/image1667.png"/><Relationship Id="rId18" Type="http://schemas.openxmlformats.org/officeDocument/2006/relationships/customXml" Target="../ink/ink1649.xml"/><Relationship Id="rId3" Type="http://schemas.openxmlformats.org/officeDocument/2006/relationships/image" Target="../media/image3.png"/><Relationship Id="rId7" Type="http://schemas.openxmlformats.org/officeDocument/2006/relationships/image" Target="../media/image1664.png"/><Relationship Id="rId12" Type="http://schemas.openxmlformats.org/officeDocument/2006/relationships/customXml" Target="../ink/ink1646.xml"/><Relationship Id="rId17" Type="http://schemas.openxmlformats.org/officeDocument/2006/relationships/image" Target="../media/image1669.png"/><Relationship Id="rId2" Type="http://schemas.openxmlformats.org/officeDocument/2006/relationships/image" Target="../media/image18.jpeg"/><Relationship Id="rId16" Type="http://schemas.openxmlformats.org/officeDocument/2006/relationships/customXml" Target="../ink/ink1648.xml"/><Relationship Id="rId20" Type="http://schemas.openxmlformats.org/officeDocument/2006/relationships/customXml" Target="../ink/ink165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43.xml"/><Relationship Id="rId11" Type="http://schemas.openxmlformats.org/officeDocument/2006/relationships/image" Target="../media/image1666.png"/><Relationship Id="rId5" Type="http://schemas.openxmlformats.org/officeDocument/2006/relationships/image" Target="../media/image1663.png"/><Relationship Id="rId15" Type="http://schemas.openxmlformats.org/officeDocument/2006/relationships/image" Target="../media/image1668.png"/><Relationship Id="rId10" Type="http://schemas.openxmlformats.org/officeDocument/2006/relationships/customXml" Target="../ink/ink1645.xml"/><Relationship Id="rId19" Type="http://schemas.openxmlformats.org/officeDocument/2006/relationships/image" Target="../media/image6.png"/><Relationship Id="rId4" Type="http://schemas.openxmlformats.org/officeDocument/2006/relationships/image" Target="../media/image19.png"/><Relationship Id="rId9" Type="http://schemas.openxmlformats.org/officeDocument/2006/relationships/image" Target="../media/image1665.png"/><Relationship Id="rId14" Type="http://schemas.openxmlformats.org/officeDocument/2006/relationships/customXml" Target="../ink/ink1647.xm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74.png"/><Relationship Id="rId18" Type="http://schemas.openxmlformats.org/officeDocument/2006/relationships/customXml" Target="../ink/ink1657.xml"/><Relationship Id="rId26" Type="http://schemas.openxmlformats.org/officeDocument/2006/relationships/customXml" Target="../ink/ink1661.xml"/><Relationship Id="rId39" Type="http://schemas.openxmlformats.org/officeDocument/2006/relationships/image" Target="../media/image1687.png"/><Relationship Id="rId21" Type="http://schemas.openxmlformats.org/officeDocument/2006/relationships/image" Target="../media/image1678.png"/><Relationship Id="rId34" Type="http://schemas.openxmlformats.org/officeDocument/2006/relationships/customXml" Target="../ink/ink1665.xml"/><Relationship Id="rId7" Type="http://schemas.openxmlformats.org/officeDocument/2006/relationships/image" Target="../media/image1671.png"/><Relationship Id="rId12" Type="http://schemas.openxmlformats.org/officeDocument/2006/relationships/customXml" Target="../ink/ink1654.xml"/><Relationship Id="rId17" Type="http://schemas.openxmlformats.org/officeDocument/2006/relationships/image" Target="../media/image1676.png"/><Relationship Id="rId25" Type="http://schemas.openxmlformats.org/officeDocument/2006/relationships/image" Target="../media/image1680.png"/><Relationship Id="rId33" Type="http://schemas.openxmlformats.org/officeDocument/2006/relationships/image" Target="../media/image1684.png"/><Relationship Id="rId38" Type="http://schemas.openxmlformats.org/officeDocument/2006/relationships/customXml" Target="../ink/ink1667.xml"/><Relationship Id="rId2" Type="http://schemas.openxmlformats.org/officeDocument/2006/relationships/image" Target="../media/image18.jpeg"/><Relationship Id="rId16" Type="http://schemas.openxmlformats.org/officeDocument/2006/relationships/customXml" Target="../ink/ink1656.xml"/><Relationship Id="rId20" Type="http://schemas.openxmlformats.org/officeDocument/2006/relationships/customXml" Target="../ink/ink1658.xml"/><Relationship Id="rId29" Type="http://schemas.openxmlformats.org/officeDocument/2006/relationships/image" Target="../media/image168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51.xml"/><Relationship Id="rId11" Type="http://schemas.openxmlformats.org/officeDocument/2006/relationships/image" Target="../media/image1673.png"/><Relationship Id="rId24" Type="http://schemas.openxmlformats.org/officeDocument/2006/relationships/customXml" Target="../ink/ink1660.xml"/><Relationship Id="rId32" Type="http://schemas.openxmlformats.org/officeDocument/2006/relationships/customXml" Target="../ink/ink1664.xml"/><Relationship Id="rId37" Type="http://schemas.openxmlformats.org/officeDocument/2006/relationships/image" Target="../media/image1686.png"/><Relationship Id="rId5" Type="http://schemas.openxmlformats.org/officeDocument/2006/relationships/image" Target="../media/image1670.png"/><Relationship Id="rId15" Type="http://schemas.openxmlformats.org/officeDocument/2006/relationships/image" Target="../media/image1675.png"/><Relationship Id="rId23" Type="http://schemas.openxmlformats.org/officeDocument/2006/relationships/image" Target="../media/image1679.png"/><Relationship Id="rId28" Type="http://schemas.openxmlformats.org/officeDocument/2006/relationships/customXml" Target="../ink/ink1662.xml"/><Relationship Id="rId36" Type="http://schemas.openxmlformats.org/officeDocument/2006/relationships/customXml" Target="../ink/ink1666.xml"/><Relationship Id="rId10" Type="http://schemas.openxmlformats.org/officeDocument/2006/relationships/customXml" Target="../ink/ink1653.xml"/><Relationship Id="rId19" Type="http://schemas.openxmlformats.org/officeDocument/2006/relationships/image" Target="../media/image1677.png"/><Relationship Id="rId31" Type="http://schemas.openxmlformats.org/officeDocument/2006/relationships/image" Target="../media/image1683.png"/><Relationship Id="rId4" Type="http://schemas.openxmlformats.org/officeDocument/2006/relationships/image" Target="../media/image19.png"/><Relationship Id="rId9" Type="http://schemas.openxmlformats.org/officeDocument/2006/relationships/image" Target="../media/image1672.png"/><Relationship Id="rId14" Type="http://schemas.openxmlformats.org/officeDocument/2006/relationships/customXml" Target="../ink/ink1655.xml"/><Relationship Id="rId22" Type="http://schemas.openxmlformats.org/officeDocument/2006/relationships/customXml" Target="../ink/ink1659.xml"/><Relationship Id="rId27" Type="http://schemas.openxmlformats.org/officeDocument/2006/relationships/image" Target="../media/image1681.png"/><Relationship Id="rId30" Type="http://schemas.openxmlformats.org/officeDocument/2006/relationships/customXml" Target="../ink/ink1663.xml"/><Relationship Id="rId35" Type="http://schemas.openxmlformats.org/officeDocument/2006/relationships/image" Target="../media/image1685.png"/><Relationship Id="rId8" Type="http://schemas.openxmlformats.org/officeDocument/2006/relationships/customXml" Target="../ink/ink1652.xml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92.png"/><Relationship Id="rId18" Type="http://schemas.openxmlformats.org/officeDocument/2006/relationships/customXml" Target="../ink/ink1674.xml"/><Relationship Id="rId26" Type="http://schemas.openxmlformats.org/officeDocument/2006/relationships/image" Target="../media/image1697.png"/><Relationship Id="rId39" Type="http://schemas.openxmlformats.org/officeDocument/2006/relationships/customXml" Target="../ink/ink1685.xml"/><Relationship Id="rId21" Type="http://schemas.openxmlformats.org/officeDocument/2006/relationships/customXml" Target="../ink/ink1676.xml"/><Relationship Id="rId34" Type="http://schemas.openxmlformats.org/officeDocument/2006/relationships/image" Target="../media/image1701.png"/><Relationship Id="rId42" Type="http://schemas.openxmlformats.org/officeDocument/2006/relationships/image" Target="../media/image1705.png"/><Relationship Id="rId47" Type="http://schemas.openxmlformats.org/officeDocument/2006/relationships/image" Target="../media/image1707.png"/><Relationship Id="rId50" Type="http://schemas.openxmlformats.org/officeDocument/2006/relationships/customXml" Target="../ink/ink1691.xml"/><Relationship Id="rId55" Type="http://schemas.openxmlformats.org/officeDocument/2006/relationships/image" Target="../media/image1711.png"/><Relationship Id="rId7" Type="http://schemas.openxmlformats.org/officeDocument/2006/relationships/image" Target="../media/image1689.png"/><Relationship Id="rId2" Type="http://schemas.openxmlformats.org/officeDocument/2006/relationships/image" Target="../media/image18.jpeg"/><Relationship Id="rId16" Type="http://schemas.openxmlformats.org/officeDocument/2006/relationships/customXml" Target="../ink/ink1673.xml"/><Relationship Id="rId29" Type="http://schemas.openxmlformats.org/officeDocument/2006/relationships/customXml" Target="../ink/ink1680.xml"/><Relationship Id="rId11" Type="http://schemas.openxmlformats.org/officeDocument/2006/relationships/image" Target="../media/image1691.png"/><Relationship Id="rId24" Type="http://schemas.openxmlformats.org/officeDocument/2006/relationships/image" Target="../media/image1696.png"/><Relationship Id="rId32" Type="http://schemas.openxmlformats.org/officeDocument/2006/relationships/image" Target="../media/image1700.png"/><Relationship Id="rId37" Type="http://schemas.openxmlformats.org/officeDocument/2006/relationships/customXml" Target="../ink/ink1684.xml"/><Relationship Id="rId40" Type="http://schemas.openxmlformats.org/officeDocument/2006/relationships/image" Target="../media/image1704.png"/><Relationship Id="rId45" Type="http://schemas.openxmlformats.org/officeDocument/2006/relationships/customXml" Target="../ink/ink1688.xml"/><Relationship Id="rId53" Type="http://schemas.openxmlformats.org/officeDocument/2006/relationships/image" Target="../media/image1710.png"/><Relationship Id="rId58" Type="http://schemas.openxmlformats.org/officeDocument/2006/relationships/customXml" Target="../ink/ink1695.xml"/><Relationship Id="rId5" Type="http://schemas.openxmlformats.org/officeDocument/2006/relationships/image" Target="../media/image1688.png"/><Relationship Id="rId61" Type="http://schemas.openxmlformats.org/officeDocument/2006/relationships/image" Target="../media/image1714.png"/><Relationship Id="rId19" Type="http://schemas.openxmlformats.org/officeDocument/2006/relationships/image" Target="../media/image6.png"/><Relationship Id="rId14" Type="http://schemas.openxmlformats.org/officeDocument/2006/relationships/customXml" Target="../ink/ink1672.xml"/><Relationship Id="rId22" Type="http://schemas.openxmlformats.org/officeDocument/2006/relationships/image" Target="../media/image1695.png"/><Relationship Id="rId27" Type="http://schemas.openxmlformats.org/officeDocument/2006/relationships/customXml" Target="../ink/ink1679.xml"/><Relationship Id="rId30" Type="http://schemas.openxmlformats.org/officeDocument/2006/relationships/image" Target="../media/image1699.png"/><Relationship Id="rId35" Type="http://schemas.openxmlformats.org/officeDocument/2006/relationships/customXml" Target="../ink/ink1683.xml"/><Relationship Id="rId43" Type="http://schemas.openxmlformats.org/officeDocument/2006/relationships/customXml" Target="../ink/ink1687.xml"/><Relationship Id="rId48" Type="http://schemas.openxmlformats.org/officeDocument/2006/relationships/customXml" Target="../ink/ink1690.xml"/><Relationship Id="rId56" Type="http://schemas.openxmlformats.org/officeDocument/2006/relationships/customXml" Target="../ink/ink1694.xml"/><Relationship Id="rId8" Type="http://schemas.openxmlformats.org/officeDocument/2006/relationships/customXml" Target="../ink/ink1669.xml"/><Relationship Id="rId51" Type="http://schemas.openxmlformats.org/officeDocument/2006/relationships/image" Target="../media/image1709.png"/><Relationship Id="rId3" Type="http://schemas.openxmlformats.org/officeDocument/2006/relationships/image" Target="../media/image3.png"/><Relationship Id="rId12" Type="http://schemas.openxmlformats.org/officeDocument/2006/relationships/customXml" Target="../ink/ink1671.xml"/><Relationship Id="rId17" Type="http://schemas.openxmlformats.org/officeDocument/2006/relationships/image" Target="../media/image1694.png"/><Relationship Id="rId25" Type="http://schemas.openxmlformats.org/officeDocument/2006/relationships/customXml" Target="../ink/ink1678.xml"/><Relationship Id="rId33" Type="http://schemas.openxmlformats.org/officeDocument/2006/relationships/customXml" Target="../ink/ink1682.xml"/><Relationship Id="rId38" Type="http://schemas.openxmlformats.org/officeDocument/2006/relationships/image" Target="../media/image1703.png"/><Relationship Id="rId46" Type="http://schemas.openxmlformats.org/officeDocument/2006/relationships/customXml" Target="../ink/ink1689.xml"/><Relationship Id="rId59" Type="http://schemas.openxmlformats.org/officeDocument/2006/relationships/image" Target="../media/image1713.png"/><Relationship Id="rId20" Type="http://schemas.openxmlformats.org/officeDocument/2006/relationships/customXml" Target="../ink/ink1675.xml"/><Relationship Id="rId41" Type="http://schemas.openxmlformats.org/officeDocument/2006/relationships/customXml" Target="../ink/ink1686.xml"/><Relationship Id="rId54" Type="http://schemas.openxmlformats.org/officeDocument/2006/relationships/customXml" Target="../ink/ink169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68.xml"/><Relationship Id="rId15" Type="http://schemas.openxmlformats.org/officeDocument/2006/relationships/image" Target="../media/image1693.png"/><Relationship Id="rId23" Type="http://schemas.openxmlformats.org/officeDocument/2006/relationships/customXml" Target="../ink/ink1677.xml"/><Relationship Id="rId28" Type="http://schemas.openxmlformats.org/officeDocument/2006/relationships/image" Target="../media/image1698.png"/><Relationship Id="rId36" Type="http://schemas.openxmlformats.org/officeDocument/2006/relationships/image" Target="../media/image1702.png"/><Relationship Id="rId49" Type="http://schemas.openxmlformats.org/officeDocument/2006/relationships/image" Target="../media/image1708.png"/><Relationship Id="rId57" Type="http://schemas.openxmlformats.org/officeDocument/2006/relationships/image" Target="../media/image1712.png"/><Relationship Id="rId10" Type="http://schemas.openxmlformats.org/officeDocument/2006/relationships/customXml" Target="../ink/ink1670.xml"/><Relationship Id="rId31" Type="http://schemas.openxmlformats.org/officeDocument/2006/relationships/customXml" Target="../ink/ink1681.xml"/><Relationship Id="rId44" Type="http://schemas.openxmlformats.org/officeDocument/2006/relationships/image" Target="../media/image1706.png"/><Relationship Id="rId52" Type="http://schemas.openxmlformats.org/officeDocument/2006/relationships/customXml" Target="../ink/ink1692.xml"/><Relationship Id="rId60" Type="http://schemas.openxmlformats.org/officeDocument/2006/relationships/customXml" Target="../ink/ink1696.xml"/><Relationship Id="rId4" Type="http://schemas.openxmlformats.org/officeDocument/2006/relationships/image" Target="../media/image19.png"/><Relationship Id="rId9" Type="http://schemas.openxmlformats.org/officeDocument/2006/relationships/image" Target="../media/image1690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26.png"/><Relationship Id="rId21" Type="http://schemas.openxmlformats.org/officeDocument/2006/relationships/customXml" Target="../ink/ink1704.xml"/><Relationship Id="rId42" Type="http://schemas.openxmlformats.org/officeDocument/2006/relationships/image" Target="../media/image1734.png"/><Relationship Id="rId47" Type="http://schemas.openxmlformats.org/officeDocument/2006/relationships/customXml" Target="../ink/ink1717.xml"/><Relationship Id="rId63" Type="http://schemas.openxmlformats.org/officeDocument/2006/relationships/image" Target="../media/image1743.png"/><Relationship Id="rId68" Type="http://schemas.openxmlformats.org/officeDocument/2006/relationships/customXml" Target="../ink/ink1728.xml"/><Relationship Id="rId7" Type="http://schemas.openxmlformats.org/officeDocument/2006/relationships/customXml" Target="../ink/ink1697.xml"/><Relationship Id="rId2" Type="http://schemas.openxmlformats.org/officeDocument/2006/relationships/image" Target="../media/image18.jpeg"/><Relationship Id="rId16" Type="http://schemas.openxmlformats.org/officeDocument/2006/relationships/image" Target="../media/image1721.png"/><Relationship Id="rId29" Type="http://schemas.openxmlformats.org/officeDocument/2006/relationships/customXml" Target="../ink/ink1708.xml"/><Relationship Id="rId11" Type="http://schemas.openxmlformats.org/officeDocument/2006/relationships/customXml" Target="../ink/ink1699.xml"/><Relationship Id="rId24" Type="http://schemas.openxmlformats.org/officeDocument/2006/relationships/image" Target="../media/image1725.png"/><Relationship Id="rId32" Type="http://schemas.openxmlformats.org/officeDocument/2006/relationships/image" Target="../media/image1729.png"/><Relationship Id="rId37" Type="http://schemas.openxmlformats.org/officeDocument/2006/relationships/customXml" Target="../ink/ink1712.xml"/><Relationship Id="rId40" Type="http://schemas.openxmlformats.org/officeDocument/2006/relationships/image" Target="../media/image1733.png"/><Relationship Id="rId45" Type="http://schemas.openxmlformats.org/officeDocument/2006/relationships/customXml" Target="../ink/ink1716.xml"/><Relationship Id="rId53" Type="http://schemas.openxmlformats.org/officeDocument/2006/relationships/customXml" Target="../ink/ink1720.xml"/><Relationship Id="rId58" Type="http://schemas.openxmlformats.org/officeDocument/2006/relationships/customXml" Target="../ink/ink1723.xml"/><Relationship Id="rId66" Type="http://schemas.openxmlformats.org/officeDocument/2006/relationships/customXml" Target="../ink/ink1727.xml"/><Relationship Id="rId5" Type="http://schemas.openxmlformats.org/officeDocument/2006/relationships/image" Target="../media/image1715.png"/><Relationship Id="rId61" Type="http://schemas.openxmlformats.org/officeDocument/2006/relationships/image" Target="../media/image1742.png"/><Relationship Id="rId19" Type="http://schemas.openxmlformats.org/officeDocument/2006/relationships/customXml" Target="../ink/ink1703.xml"/><Relationship Id="rId14" Type="http://schemas.openxmlformats.org/officeDocument/2006/relationships/image" Target="../media/image1720.png"/><Relationship Id="rId22" Type="http://schemas.openxmlformats.org/officeDocument/2006/relationships/image" Target="../media/image1724.png"/><Relationship Id="rId27" Type="http://schemas.openxmlformats.org/officeDocument/2006/relationships/customXml" Target="../ink/ink1707.xml"/><Relationship Id="rId30" Type="http://schemas.openxmlformats.org/officeDocument/2006/relationships/image" Target="../media/image1728.png"/><Relationship Id="rId35" Type="http://schemas.openxmlformats.org/officeDocument/2006/relationships/customXml" Target="../ink/ink1711.xml"/><Relationship Id="rId43" Type="http://schemas.openxmlformats.org/officeDocument/2006/relationships/customXml" Target="../ink/ink1715.xml"/><Relationship Id="rId48" Type="http://schemas.openxmlformats.org/officeDocument/2006/relationships/image" Target="../media/image1737.png"/><Relationship Id="rId56" Type="http://schemas.openxmlformats.org/officeDocument/2006/relationships/customXml" Target="../ink/ink1722.xml"/><Relationship Id="rId64" Type="http://schemas.openxmlformats.org/officeDocument/2006/relationships/customXml" Target="../ink/ink1726.xml"/><Relationship Id="rId69" Type="http://schemas.openxmlformats.org/officeDocument/2006/relationships/image" Target="../media/image1746.png"/><Relationship Id="rId8" Type="http://schemas.openxmlformats.org/officeDocument/2006/relationships/image" Target="../media/image1717.png"/><Relationship Id="rId51" Type="http://schemas.openxmlformats.org/officeDocument/2006/relationships/customXml" Target="../ink/ink1719.xml"/><Relationship Id="rId3" Type="http://schemas.openxmlformats.org/officeDocument/2006/relationships/image" Target="../media/image3.png"/><Relationship Id="rId12" Type="http://schemas.openxmlformats.org/officeDocument/2006/relationships/image" Target="../media/image1719.png"/><Relationship Id="rId17" Type="http://schemas.openxmlformats.org/officeDocument/2006/relationships/customXml" Target="../ink/ink1702.xml"/><Relationship Id="rId25" Type="http://schemas.openxmlformats.org/officeDocument/2006/relationships/customXml" Target="../ink/ink1706.xml"/><Relationship Id="rId33" Type="http://schemas.openxmlformats.org/officeDocument/2006/relationships/customXml" Target="../ink/ink1710.xml"/><Relationship Id="rId38" Type="http://schemas.openxmlformats.org/officeDocument/2006/relationships/image" Target="../media/image1732.png"/><Relationship Id="rId46" Type="http://schemas.openxmlformats.org/officeDocument/2006/relationships/image" Target="../media/image1736.png"/><Relationship Id="rId59" Type="http://schemas.openxmlformats.org/officeDocument/2006/relationships/image" Target="../media/image1741.png"/><Relationship Id="rId67" Type="http://schemas.openxmlformats.org/officeDocument/2006/relationships/image" Target="../media/image1745.png"/><Relationship Id="rId20" Type="http://schemas.openxmlformats.org/officeDocument/2006/relationships/image" Target="../media/image1723.png"/><Relationship Id="rId41" Type="http://schemas.openxmlformats.org/officeDocument/2006/relationships/customXml" Target="../ink/ink1714.xml"/><Relationship Id="rId54" Type="http://schemas.openxmlformats.org/officeDocument/2006/relationships/customXml" Target="../ink/ink1721.xml"/><Relationship Id="rId62" Type="http://schemas.openxmlformats.org/officeDocument/2006/relationships/customXml" Target="../ink/ink17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6.png"/><Relationship Id="rId15" Type="http://schemas.openxmlformats.org/officeDocument/2006/relationships/customXml" Target="../ink/ink1701.xml"/><Relationship Id="rId23" Type="http://schemas.openxmlformats.org/officeDocument/2006/relationships/customXml" Target="../ink/ink1705.xml"/><Relationship Id="rId28" Type="http://schemas.openxmlformats.org/officeDocument/2006/relationships/image" Target="../media/image1727.png"/><Relationship Id="rId36" Type="http://schemas.openxmlformats.org/officeDocument/2006/relationships/image" Target="../media/image1731.png"/><Relationship Id="rId49" Type="http://schemas.openxmlformats.org/officeDocument/2006/relationships/customXml" Target="../ink/ink1718.xml"/><Relationship Id="rId57" Type="http://schemas.openxmlformats.org/officeDocument/2006/relationships/image" Target="../media/image1740.png"/><Relationship Id="rId10" Type="http://schemas.openxmlformats.org/officeDocument/2006/relationships/image" Target="../media/image1718.png"/><Relationship Id="rId31" Type="http://schemas.openxmlformats.org/officeDocument/2006/relationships/customXml" Target="../ink/ink1709.xml"/><Relationship Id="rId44" Type="http://schemas.openxmlformats.org/officeDocument/2006/relationships/image" Target="../media/image1735.png"/><Relationship Id="rId52" Type="http://schemas.openxmlformats.org/officeDocument/2006/relationships/image" Target="../media/image6.png"/><Relationship Id="rId60" Type="http://schemas.openxmlformats.org/officeDocument/2006/relationships/customXml" Target="../ink/ink1724.xml"/><Relationship Id="rId65" Type="http://schemas.openxmlformats.org/officeDocument/2006/relationships/image" Target="../media/image1744.png"/><Relationship Id="rId4" Type="http://schemas.openxmlformats.org/officeDocument/2006/relationships/image" Target="../media/image19.png"/><Relationship Id="rId9" Type="http://schemas.openxmlformats.org/officeDocument/2006/relationships/customXml" Target="../ink/ink1698.xml"/><Relationship Id="rId13" Type="http://schemas.openxmlformats.org/officeDocument/2006/relationships/customXml" Target="../ink/ink1700.xml"/><Relationship Id="rId18" Type="http://schemas.openxmlformats.org/officeDocument/2006/relationships/image" Target="../media/image1722.png"/><Relationship Id="rId39" Type="http://schemas.openxmlformats.org/officeDocument/2006/relationships/customXml" Target="../ink/ink1713.xml"/><Relationship Id="rId34" Type="http://schemas.openxmlformats.org/officeDocument/2006/relationships/image" Target="../media/image1730.png"/><Relationship Id="rId50" Type="http://schemas.openxmlformats.org/officeDocument/2006/relationships/image" Target="../media/image1738.png"/><Relationship Id="rId55" Type="http://schemas.openxmlformats.org/officeDocument/2006/relationships/image" Target="../media/image1739.png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39.xml"/><Relationship Id="rId117" Type="http://schemas.openxmlformats.org/officeDocument/2006/relationships/image" Target="../media/image1803.png"/><Relationship Id="rId21" Type="http://schemas.openxmlformats.org/officeDocument/2006/relationships/image" Target="../media/image1755.png"/><Relationship Id="rId42" Type="http://schemas.openxmlformats.org/officeDocument/2006/relationships/customXml" Target="../ink/ink1747.xml"/><Relationship Id="rId47" Type="http://schemas.openxmlformats.org/officeDocument/2006/relationships/image" Target="../media/image1768.png"/><Relationship Id="rId63" Type="http://schemas.openxmlformats.org/officeDocument/2006/relationships/image" Target="../media/image1776.png"/><Relationship Id="rId68" Type="http://schemas.openxmlformats.org/officeDocument/2006/relationships/customXml" Target="../ink/ink1760.xml"/><Relationship Id="rId84" Type="http://schemas.openxmlformats.org/officeDocument/2006/relationships/customXml" Target="../ink/ink1768.xml"/><Relationship Id="rId89" Type="http://schemas.openxmlformats.org/officeDocument/2006/relationships/image" Target="../media/image1789.png"/><Relationship Id="rId112" Type="http://schemas.openxmlformats.org/officeDocument/2006/relationships/customXml" Target="../ink/ink1782.xml"/><Relationship Id="rId16" Type="http://schemas.openxmlformats.org/officeDocument/2006/relationships/customXml" Target="../ink/ink1734.xml"/><Relationship Id="rId107" Type="http://schemas.openxmlformats.org/officeDocument/2006/relationships/image" Target="../media/image1798.png"/><Relationship Id="rId11" Type="http://schemas.openxmlformats.org/officeDocument/2006/relationships/image" Target="../media/image1750.png"/><Relationship Id="rId32" Type="http://schemas.openxmlformats.org/officeDocument/2006/relationships/customXml" Target="../ink/ink1742.xml"/><Relationship Id="rId37" Type="http://schemas.openxmlformats.org/officeDocument/2006/relationships/image" Target="../media/image1763.png"/><Relationship Id="rId53" Type="http://schemas.openxmlformats.org/officeDocument/2006/relationships/image" Target="../media/image1771.png"/><Relationship Id="rId58" Type="http://schemas.openxmlformats.org/officeDocument/2006/relationships/customXml" Target="../ink/ink1755.xml"/><Relationship Id="rId74" Type="http://schemas.openxmlformats.org/officeDocument/2006/relationships/customXml" Target="../ink/ink1763.xml"/><Relationship Id="rId79" Type="http://schemas.openxmlformats.org/officeDocument/2006/relationships/image" Target="../media/image1784.png"/><Relationship Id="rId102" Type="http://schemas.openxmlformats.org/officeDocument/2006/relationships/customXml" Target="../ink/ink1777.xml"/><Relationship Id="rId5" Type="http://schemas.openxmlformats.org/officeDocument/2006/relationships/image" Target="../media/image1747.png"/><Relationship Id="rId90" Type="http://schemas.openxmlformats.org/officeDocument/2006/relationships/customXml" Target="../ink/ink1771.xml"/><Relationship Id="rId95" Type="http://schemas.openxmlformats.org/officeDocument/2006/relationships/image" Target="../media/image1792.png"/><Relationship Id="rId22" Type="http://schemas.openxmlformats.org/officeDocument/2006/relationships/customXml" Target="../ink/ink1737.xml"/><Relationship Id="rId27" Type="http://schemas.openxmlformats.org/officeDocument/2006/relationships/image" Target="../media/image1758.png"/><Relationship Id="rId43" Type="http://schemas.openxmlformats.org/officeDocument/2006/relationships/image" Target="../media/image1766.png"/><Relationship Id="rId48" Type="http://schemas.openxmlformats.org/officeDocument/2006/relationships/customXml" Target="../ink/ink1750.xml"/><Relationship Id="rId64" Type="http://schemas.openxmlformats.org/officeDocument/2006/relationships/customXml" Target="../ink/ink1758.xml"/><Relationship Id="rId69" Type="http://schemas.openxmlformats.org/officeDocument/2006/relationships/image" Target="../media/image1779.png"/><Relationship Id="rId113" Type="http://schemas.openxmlformats.org/officeDocument/2006/relationships/image" Target="../media/image1801.png"/><Relationship Id="rId118" Type="http://schemas.openxmlformats.org/officeDocument/2006/relationships/customXml" Target="../ink/ink1785.xml"/><Relationship Id="rId80" Type="http://schemas.openxmlformats.org/officeDocument/2006/relationships/customXml" Target="../ink/ink1766.xml"/><Relationship Id="rId85" Type="http://schemas.openxmlformats.org/officeDocument/2006/relationships/image" Target="../media/image1787.png"/><Relationship Id="rId12" Type="http://schemas.openxmlformats.org/officeDocument/2006/relationships/customXml" Target="../ink/ink1732.xml"/><Relationship Id="rId17" Type="http://schemas.openxmlformats.org/officeDocument/2006/relationships/image" Target="../media/image1753.png"/><Relationship Id="rId33" Type="http://schemas.openxmlformats.org/officeDocument/2006/relationships/image" Target="../media/image1761.png"/><Relationship Id="rId38" Type="http://schemas.openxmlformats.org/officeDocument/2006/relationships/customXml" Target="../ink/ink1745.xml"/><Relationship Id="rId59" Type="http://schemas.openxmlformats.org/officeDocument/2006/relationships/image" Target="../media/image1774.png"/><Relationship Id="rId103" Type="http://schemas.openxmlformats.org/officeDocument/2006/relationships/image" Target="../media/image1796.png"/><Relationship Id="rId108" Type="http://schemas.openxmlformats.org/officeDocument/2006/relationships/customXml" Target="../ink/ink1780.xml"/><Relationship Id="rId54" Type="http://schemas.openxmlformats.org/officeDocument/2006/relationships/customXml" Target="../ink/ink1753.xml"/><Relationship Id="rId70" Type="http://schemas.openxmlformats.org/officeDocument/2006/relationships/customXml" Target="../ink/ink1761.xml"/><Relationship Id="rId75" Type="http://schemas.openxmlformats.org/officeDocument/2006/relationships/image" Target="../media/image1782.png"/><Relationship Id="rId91" Type="http://schemas.openxmlformats.org/officeDocument/2006/relationships/image" Target="../media/image1790.png"/><Relationship Id="rId96" Type="http://schemas.openxmlformats.org/officeDocument/2006/relationships/customXml" Target="../ink/ink177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29.xml"/><Relationship Id="rId23" Type="http://schemas.openxmlformats.org/officeDocument/2006/relationships/image" Target="../media/image1756.png"/><Relationship Id="rId28" Type="http://schemas.openxmlformats.org/officeDocument/2006/relationships/customXml" Target="../ink/ink1740.xml"/><Relationship Id="rId49" Type="http://schemas.openxmlformats.org/officeDocument/2006/relationships/image" Target="../media/image1769.png"/><Relationship Id="rId114" Type="http://schemas.openxmlformats.org/officeDocument/2006/relationships/customXml" Target="../ink/ink1783.xml"/><Relationship Id="rId119" Type="http://schemas.openxmlformats.org/officeDocument/2006/relationships/image" Target="../media/image1804.png"/><Relationship Id="rId10" Type="http://schemas.openxmlformats.org/officeDocument/2006/relationships/customXml" Target="../ink/ink1731.xml"/><Relationship Id="rId31" Type="http://schemas.openxmlformats.org/officeDocument/2006/relationships/image" Target="../media/image1760.png"/><Relationship Id="rId44" Type="http://schemas.openxmlformats.org/officeDocument/2006/relationships/customXml" Target="../ink/ink1748.xml"/><Relationship Id="rId52" Type="http://schemas.openxmlformats.org/officeDocument/2006/relationships/customXml" Target="../ink/ink1752.xml"/><Relationship Id="rId60" Type="http://schemas.openxmlformats.org/officeDocument/2006/relationships/customXml" Target="../ink/ink1756.xml"/><Relationship Id="rId65" Type="http://schemas.openxmlformats.org/officeDocument/2006/relationships/image" Target="../media/image1777.png"/><Relationship Id="rId73" Type="http://schemas.openxmlformats.org/officeDocument/2006/relationships/image" Target="../media/image1781.png"/><Relationship Id="rId78" Type="http://schemas.openxmlformats.org/officeDocument/2006/relationships/customXml" Target="../ink/ink1765.xml"/><Relationship Id="rId81" Type="http://schemas.openxmlformats.org/officeDocument/2006/relationships/image" Target="../media/image1785.png"/><Relationship Id="rId86" Type="http://schemas.openxmlformats.org/officeDocument/2006/relationships/customXml" Target="../ink/ink1769.xml"/><Relationship Id="rId94" Type="http://schemas.openxmlformats.org/officeDocument/2006/relationships/customXml" Target="../ink/ink1773.xml"/><Relationship Id="rId99" Type="http://schemas.openxmlformats.org/officeDocument/2006/relationships/image" Target="../media/image1794.png"/><Relationship Id="rId101" Type="http://schemas.openxmlformats.org/officeDocument/2006/relationships/image" Target="../media/image1795.png"/><Relationship Id="rId4" Type="http://schemas.openxmlformats.org/officeDocument/2006/relationships/image" Target="../media/image19.png"/><Relationship Id="rId9" Type="http://schemas.openxmlformats.org/officeDocument/2006/relationships/image" Target="../media/image1749.png"/><Relationship Id="rId13" Type="http://schemas.openxmlformats.org/officeDocument/2006/relationships/image" Target="../media/image1751.png"/><Relationship Id="rId18" Type="http://schemas.openxmlformats.org/officeDocument/2006/relationships/customXml" Target="../ink/ink1735.xml"/><Relationship Id="rId39" Type="http://schemas.openxmlformats.org/officeDocument/2006/relationships/image" Target="../media/image1764.png"/><Relationship Id="rId109" Type="http://schemas.openxmlformats.org/officeDocument/2006/relationships/image" Target="../media/image1799.png"/><Relationship Id="rId34" Type="http://schemas.openxmlformats.org/officeDocument/2006/relationships/customXml" Target="../ink/ink1743.xml"/><Relationship Id="rId50" Type="http://schemas.openxmlformats.org/officeDocument/2006/relationships/customXml" Target="../ink/ink1751.xml"/><Relationship Id="rId55" Type="http://schemas.openxmlformats.org/officeDocument/2006/relationships/image" Target="../media/image1772.png"/><Relationship Id="rId76" Type="http://schemas.openxmlformats.org/officeDocument/2006/relationships/customXml" Target="../ink/ink1764.xml"/><Relationship Id="rId97" Type="http://schemas.openxmlformats.org/officeDocument/2006/relationships/image" Target="../media/image1793.png"/><Relationship Id="rId104" Type="http://schemas.openxmlformats.org/officeDocument/2006/relationships/customXml" Target="../ink/ink1778.xml"/><Relationship Id="rId7" Type="http://schemas.openxmlformats.org/officeDocument/2006/relationships/image" Target="../media/image1748.png"/><Relationship Id="rId71" Type="http://schemas.openxmlformats.org/officeDocument/2006/relationships/image" Target="../media/image1780.png"/><Relationship Id="rId92" Type="http://schemas.openxmlformats.org/officeDocument/2006/relationships/customXml" Target="../ink/ink1772.xml"/><Relationship Id="rId2" Type="http://schemas.openxmlformats.org/officeDocument/2006/relationships/image" Target="../media/image18.jpeg"/><Relationship Id="rId29" Type="http://schemas.openxmlformats.org/officeDocument/2006/relationships/image" Target="../media/image1759.png"/><Relationship Id="rId24" Type="http://schemas.openxmlformats.org/officeDocument/2006/relationships/customXml" Target="../ink/ink1738.xml"/><Relationship Id="rId40" Type="http://schemas.openxmlformats.org/officeDocument/2006/relationships/customXml" Target="../ink/ink1746.xml"/><Relationship Id="rId45" Type="http://schemas.openxmlformats.org/officeDocument/2006/relationships/image" Target="../media/image1767.png"/><Relationship Id="rId66" Type="http://schemas.openxmlformats.org/officeDocument/2006/relationships/customXml" Target="../ink/ink1759.xml"/><Relationship Id="rId87" Type="http://schemas.openxmlformats.org/officeDocument/2006/relationships/image" Target="../media/image1788.png"/><Relationship Id="rId110" Type="http://schemas.openxmlformats.org/officeDocument/2006/relationships/customXml" Target="../ink/ink1781.xml"/><Relationship Id="rId115" Type="http://schemas.openxmlformats.org/officeDocument/2006/relationships/image" Target="../media/image1802.png"/><Relationship Id="rId61" Type="http://schemas.openxmlformats.org/officeDocument/2006/relationships/image" Target="../media/image1775.png"/><Relationship Id="rId82" Type="http://schemas.openxmlformats.org/officeDocument/2006/relationships/customXml" Target="../ink/ink1767.xml"/><Relationship Id="rId19" Type="http://schemas.openxmlformats.org/officeDocument/2006/relationships/image" Target="../media/image1754.png"/><Relationship Id="rId14" Type="http://schemas.openxmlformats.org/officeDocument/2006/relationships/customXml" Target="../ink/ink1733.xml"/><Relationship Id="rId30" Type="http://schemas.openxmlformats.org/officeDocument/2006/relationships/customXml" Target="../ink/ink1741.xml"/><Relationship Id="rId35" Type="http://schemas.openxmlformats.org/officeDocument/2006/relationships/image" Target="../media/image1762.png"/><Relationship Id="rId56" Type="http://schemas.openxmlformats.org/officeDocument/2006/relationships/customXml" Target="../ink/ink1754.xml"/><Relationship Id="rId77" Type="http://schemas.openxmlformats.org/officeDocument/2006/relationships/image" Target="../media/image1783.png"/><Relationship Id="rId100" Type="http://schemas.openxmlformats.org/officeDocument/2006/relationships/customXml" Target="../ink/ink1776.xml"/><Relationship Id="rId105" Type="http://schemas.openxmlformats.org/officeDocument/2006/relationships/image" Target="../media/image1797.png"/><Relationship Id="rId8" Type="http://schemas.openxmlformats.org/officeDocument/2006/relationships/customXml" Target="../ink/ink1730.xml"/><Relationship Id="rId51" Type="http://schemas.openxmlformats.org/officeDocument/2006/relationships/image" Target="../media/image1770.png"/><Relationship Id="rId72" Type="http://schemas.openxmlformats.org/officeDocument/2006/relationships/customXml" Target="../ink/ink1762.xml"/><Relationship Id="rId93" Type="http://schemas.openxmlformats.org/officeDocument/2006/relationships/image" Target="../media/image1791.png"/><Relationship Id="rId98" Type="http://schemas.openxmlformats.org/officeDocument/2006/relationships/customXml" Target="../ink/ink1775.xml"/><Relationship Id="rId3" Type="http://schemas.openxmlformats.org/officeDocument/2006/relationships/image" Target="../media/image3.png"/><Relationship Id="rId25" Type="http://schemas.openxmlformats.org/officeDocument/2006/relationships/image" Target="../media/image1757.png"/><Relationship Id="rId46" Type="http://schemas.openxmlformats.org/officeDocument/2006/relationships/customXml" Target="../ink/ink1749.xml"/><Relationship Id="rId67" Type="http://schemas.openxmlformats.org/officeDocument/2006/relationships/image" Target="../media/image1778.png"/><Relationship Id="rId116" Type="http://schemas.openxmlformats.org/officeDocument/2006/relationships/customXml" Target="../ink/ink1784.xml"/><Relationship Id="rId20" Type="http://schemas.openxmlformats.org/officeDocument/2006/relationships/customXml" Target="../ink/ink1736.xml"/><Relationship Id="rId41" Type="http://schemas.openxmlformats.org/officeDocument/2006/relationships/image" Target="../media/image1765.png"/><Relationship Id="rId62" Type="http://schemas.openxmlformats.org/officeDocument/2006/relationships/customXml" Target="../ink/ink1757.xml"/><Relationship Id="rId83" Type="http://schemas.openxmlformats.org/officeDocument/2006/relationships/image" Target="../media/image1786.png"/><Relationship Id="rId88" Type="http://schemas.openxmlformats.org/officeDocument/2006/relationships/customXml" Target="../ink/ink1770.xml"/><Relationship Id="rId111" Type="http://schemas.openxmlformats.org/officeDocument/2006/relationships/image" Target="../media/image1800.png"/><Relationship Id="rId15" Type="http://schemas.openxmlformats.org/officeDocument/2006/relationships/image" Target="../media/image1752.png"/><Relationship Id="rId36" Type="http://schemas.openxmlformats.org/officeDocument/2006/relationships/customXml" Target="../ink/ink1744.xml"/><Relationship Id="rId57" Type="http://schemas.openxmlformats.org/officeDocument/2006/relationships/image" Target="../media/image1773.png"/><Relationship Id="rId106" Type="http://schemas.openxmlformats.org/officeDocument/2006/relationships/customXml" Target="../ink/ink177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05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310965" y="5060227"/>
            <a:ext cx="7423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11 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2E37C77-B642-8DE1-35B1-77AA05836713}"/>
                  </a:ext>
                </a:extLst>
              </p14:cNvPr>
              <p14:cNvContentPartPr/>
              <p14:nvPr/>
            </p14:nvContentPartPr>
            <p14:xfrm>
              <a:off x="270061" y="4639755"/>
              <a:ext cx="230400" cy="395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2E37C77-B642-8DE1-35B1-77AA058367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621" y="4628955"/>
                <a:ext cx="25164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B592BEDA-4E26-B7BE-D607-EE2F95FCE777}"/>
                  </a:ext>
                </a:extLst>
              </p14:cNvPr>
              <p14:cNvContentPartPr/>
              <p14:nvPr/>
            </p14:nvContentPartPr>
            <p14:xfrm>
              <a:off x="652741" y="4664235"/>
              <a:ext cx="141840" cy="4744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B592BEDA-4E26-B7BE-D607-EE2F95FCE7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1941" y="4653435"/>
                <a:ext cx="16308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489E3588-146A-A487-80DF-1C140B428A19}"/>
                  </a:ext>
                </a:extLst>
              </p14:cNvPr>
              <p14:cNvContentPartPr/>
              <p14:nvPr/>
            </p14:nvContentPartPr>
            <p14:xfrm>
              <a:off x="1159621" y="4759635"/>
              <a:ext cx="360" cy="3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489E3588-146A-A487-80DF-1C140B428A1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48821" y="4749195"/>
                <a:ext cx="216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44DEFFB-B51C-9928-DFB3-EB73A1BEF174}"/>
                  </a:ext>
                </a:extLst>
              </p14:cNvPr>
              <p14:cNvContentPartPr/>
              <p14:nvPr/>
            </p14:nvContentPartPr>
            <p14:xfrm>
              <a:off x="1172941" y="4955835"/>
              <a:ext cx="360" cy="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44DEFFB-B51C-9928-DFB3-EB73A1BEF1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62141" y="4945035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500D4920-61D6-584F-5922-35D2E3176CF0}"/>
              </a:ext>
            </a:extLst>
          </p:cNvPr>
          <p:cNvGrpSpPr/>
          <p:nvPr/>
        </p:nvGrpSpPr>
        <p:grpSpPr>
          <a:xfrm>
            <a:off x="1720141" y="4400355"/>
            <a:ext cx="1947600" cy="488160"/>
            <a:chOff x="1720141" y="4400355"/>
            <a:chExt cx="1947600" cy="48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C2CC53A-4491-D8D9-8064-176C06EA426C}"/>
                    </a:ext>
                  </a:extLst>
                </p14:cNvPr>
                <p14:cNvContentPartPr/>
                <p14:nvPr/>
              </p14:nvContentPartPr>
              <p14:xfrm>
                <a:off x="1720141" y="4400355"/>
                <a:ext cx="38880" cy="488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C2CC53A-4491-D8D9-8064-176C06EA42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09341" y="4389555"/>
                  <a:ext cx="6012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C943F89-A557-92A5-15AB-A84B74091037}"/>
                    </a:ext>
                  </a:extLst>
                </p14:cNvPr>
                <p14:cNvContentPartPr/>
                <p14:nvPr/>
              </p14:nvContentPartPr>
              <p14:xfrm>
                <a:off x="1726621" y="4542555"/>
                <a:ext cx="127080" cy="10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C943F89-A557-92A5-15AB-A84B7409103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16181" y="4532115"/>
                  <a:ext cx="1483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CA03731-9D87-610E-671B-F4ACBA6929DC}"/>
                    </a:ext>
                  </a:extLst>
                </p14:cNvPr>
                <p14:cNvContentPartPr/>
                <p14:nvPr/>
              </p14:nvContentPartPr>
              <p14:xfrm>
                <a:off x="1920301" y="4542555"/>
                <a:ext cx="75600" cy="273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CA03731-9D87-610E-671B-F4ACBA6929D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09501" y="4531755"/>
                  <a:ext cx="968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2C70381-954A-128F-7568-C2F118000889}"/>
                    </a:ext>
                  </a:extLst>
                </p14:cNvPr>
                <p14:cNvContentPartPr/>
                <p14:nvPr/>
              </p14:nvContentPartPr>
              <p14:xfrm>
                <a:off x="2086261" y="4679715"/>
                <a:ext cx="127800" cy="158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2C70381-954A-128F-7568-C2F11800088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75821" y="4669275"/>
                  <a:ext cx="149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2E68A6D-7D0B-1CB9-8179-DACB32B15586}"/>
                    </a:ext>
                  </a:extLst>
                </p14:cNvPr>
                <p14:cNvContentPartPr/>
                <p14:nvPr/>
              </p14:nvContentPartPr>
              <p14:xfrm>
                <a:off x="2282461" y="4445355"/>
                <a:ext cx="172800" cy="415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2E68A6D-7D0B-1CB9-8179-DACB32B1558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71661" y="4434915"/>
                  <a:ext cx="19404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22AAA00-40C6-020A-21C0-EF2ABE654B76}"/>
                    </a:ext>
                  </a:extLst>
                </p14:cNvPr>
                <p14:cNvContentPartPr/>
                <p14:nvPr/>
              </p14:nvContentPartPr>
              <p14:xfrm>
                <a:off x="2509981" y="4676475"/>
                <a:ext cx="116640" cy="95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22AAA00-40C6-020A-21C0-EF2ABE654B7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99181" y="4665675"/>
                  <a:ext cx="137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18B536B-6EEC-3188-A49C-C108FA5A5DB3}"/>
                    </a:ext>
                  </a:extLst>
                </p14:cNvPr>
                <p14:cNvContentPartPr/>
                <p14:nvPr/>
              </p14:nvContentPartPr>
              <p14:xfrm>
                <a:off x="2737861" y="4561635"/>
                <a:ext cx="192240" cy="312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18B536B-6EEC-3188-A49C-C108FA5A5DB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27421" y="4551195"/>
                  <a:ext cx="21348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26F5F52-9AA0-27AA-A8E8-C3BFBED8B229}"/>
                    </a:ext>
                  </a:extLst>
                </p14:cNvPr>
                <p14:cNvContentPartPr/>
                <p14:nvPr/>
              </p14:nvContentPartPr>
              <p14:xfrm>
                <a:off x="3064741" y="4653795"/>
                <a:ext cx="21960" cy="132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26F5F52-9AA0-27AA-A8E8-C3BFBED8B22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54301" y="4642995"/>
                  <a:ext cx="432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D751780-6695-83A9-9917-5086705DEAB9}"/>
                    </a:ext>
                  </a:extLst>
                </p14:cNvPr>
                <p14:cNvContentPartPr/>
                <p14:nvPr/>
              </p14:nvContentPartPr>
              <p14:xfrm>
                <a:off x="3184981" y="4702395"/>
                <a:ext cx="170640" cy="1634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D751780-6695-83A9-9917-5086705DEAB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74541" y="4691595"/>
                  <a:ext cx="1918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3EE821F-A4FD-EE16-54A7-16DCA54F3D5F}"/>
                    </a:ext>
                  </a:extLst>
                </p14:cNvPr>
                <p14:cNvContentPartPr/>
                <p14:nvPr/>
              </p14:nvContentPartPr>
              <p14:xfrm>
                <a:off x="3443821" y="4648395"/>
                <a:ext cx="223920" cy="159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3EE821F-A4FD-EE16-54A7-16DCA54F3D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33021" y="4637955"/>
                  <a:ext cx="245160" cy="18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81EFF567-1FCC-1DA7-E749-D9809D276410}"/>
                  </a:ext>
                </a:extLst>
              </p14:cNvPr>
              <p14:cNvContentPartPr/>
              <p14:nvPr/>
            </p14:nvContentPartPr>
            <p14:xfrm>
              <a:off x="3827221" y="4617435"/>
              <a:ext cx="28440" cy="2242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81EFF567-1FCC-1DA7-E749-D9809D27641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16781" y="4606635"/>
                <a:ext cx="49680" cy="24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E4B2-46F9-0814-8E83-757D7552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9213B-2E5E-260F-9D36-5919E5831D1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EBDAF-92C9-D7F6-7956-C150F826B7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28104-DEB9-0F7D-850B-825604A0EA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934C557-3C0D-1A1B-B872-8AED240E507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4F5131-F1D1-46B7-CAD6-79BE9D33CC0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D1747E-367C-4ED1-8028-897522BA316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744FA7-9C0F-BC1B-0AB0-1999B9E3D4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8134EB2-8920-77DC-85EF-2EF2A72CEE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3207A9-E3F3-7A9F-ED5B-2263E16A84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1E68E6B-CD15-AF99-8D2B-7CB84BBF79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4B587D-864F-135F-1196-E4DC31045E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0BBBC2-1C13-CD67-B37B-4AA2E65869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CDF41E7-AD80-94CB-5D11-D271727145A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CAA770D-C726-3896-C927-ACB4F09968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938E5BA-919F-3CB3-A14F-A16368BE17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C92758-9231-F879-5C68-0DC4BB23F4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96FBA1E-B40F-7E76-5392-9A73DF9A88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5C8EC88-B040-2AFA-5FA0-7D32AB182F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518190-F2EB-8FED-C44C-D1BF615E05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0E7F93-9472-581C-DDDA-42A97C8F52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F7BACEC-73D9-B04D-D096-08B8F0D86B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A8534F-C13C-8389-A54E-B8B4117500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DE98121-C6AE-4C77-66B2-B7C0EBD688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A41404-DF82-D64F-F834-E6605DF2C67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B2E8DE3-4D46-40B8-D0A6-8BBD1341BD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4758EFC-02BE-43D1-4C77-BC8FF8D320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B6F0F0D-375E-737F-545A-2A446425EA5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183680-22E3-AE34-0032-FC5EDE38B8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0539B8E-5B1B-6A25-328B-2076ACE393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BEE9394-F09F-D029-F095-83ACE843389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882DE51-06B3-67A4-C5BF-05CF93101A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AE3D34C-5D32-FC77-0113-232D9E66A0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F0DAB3-16D2-BBA1-3AAA-FF5013354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A4326-EB48-5DE7-01A9-B2A1E24B35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1E5F8BB-B974-A528-B281-B50202962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ED3D269-BB9B-5D7A-8C2A-3ED798F2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94E8623B-6CF4-C3A3-5AA8-B86659479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1646709"/>
            <a:ext cx="7726488" cy="3609454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B4B6043B-BB30-A535-8C4D-CE9BED0764CA}"/>
              </a:ext>
            </a:extLst>
          </p:cNvPr>
          <p:cNvGrpSpPr/>
          <p:nvPr/>
        </p:nvGrpSpPr>
        <p:grpSpPr>
          <a:xfrm>
            <a:off x="7337535" y="3433805"/>
            <a:ext cx="1762920" cy="1591200"/>
            <a:chOff x="7337535" y="3433805"/>
            <a:chExt cx="1762920" cy="159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108CF4D-9BDE-F807-5C89-ABF15207B852}"/>
                    </a:ext>
                  </a:extLst>
                </p14:cNvPr>
                <p14:cNvContentPartPr/>
                <p14:nvPr/>
              </p14:nvContentPartPr>
              <p14:xfrm>
                <a:off x="8811375" y="3433805"/>
                <a:ext cx="289080" cy="347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108CF4D-9BDE-F807-5C89-ABF15207B85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00575" y="3423365"/>
                  <a:ext cx="31032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56B1C3E-5FFE-C811-B41F-23D44C0236A1}"/>
                    </a:ext>
                  </a:extLst>
                </p14:cNvPr>
                <p14:cNvContentPartPr/>
                <p14:nvPr/>
              </p14:nvContentPartPr>
              <p14:xfrm>
                <a:off x="7917135" y="3923045"/>
                <a:ext cx="310680" cy="265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56B1C3E-5FFE-C811-B41F-23D44C0236A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06335" y="3912605"/>
                  <a:ext cx="331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1F7186F-A3AA-152E-7376-FE51BAA79167}"/>
                    </a:ext>
                  </a:extLst>
                </p14:cNvPr>
                <p14:cNvContentPartPr/>
                <p14:nvPr/>
              </p14:nvContentPartPr>
              <p14:xfrm>
                <a:off x="7337535" y="4319765"/>
                <a:ext cx="338040" cy="241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1F7186F-A3AA-152E-7376-FE51BAA791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27095" y="4308965"/>
                  <a:ext cx="3592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3F1E980-5FB9-BF15-3FFB-69A5F85FBCA2}"/>
                    </a:ext>
                  </a:extLst>
                </p14:cNvPr>
                <p14:cNvContentPartPr/>
                <p14:nvPr/>
              </p14:nvContentPartPr>
              <p14:xfrm>
                <a:off x="8004615" y="4360805"/>
                <a:ext cx="543600" cy="664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3F1E980-5FB9-BF15-3FFB-69A5F85FBCA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93815" y="4350005"/>
                  <a:ext cx="564840" cy="685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794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298E5-E4CE-5F90-0138-0B5CAD0DA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BAE337-6B41-B077-91ED-C5787B71E6A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AD290E-4FAF-C1D6-4497-7B45BCB44C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1D4DD-AE6B-4859-9685-7D6D290AF16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58598EA-AEC7-03AD-D9F0-53AA28A6FFA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958071F-6205-DAE0-5871-89C92BA60F4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39E6A94-0F98-4F63-19E1-9F783B7490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1FB23D-CC60-C536-60B1-029F542C9CA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9E47C3-CB69-6D6F-B2BE-1B3E389809D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81EE82D-2564-B299-D976-49FA76486D1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CF1858-A5F9-52B0-B11A-E5283E20E6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17C9742-CC40-0114-145D-BE8E929FDEE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8A2A9FC-6F51-7D16-14CF-CA48D3FB94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6943123-C826-6B40-D7CC-D7A5460226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155E17E-9CEA-096B-2E05-07CBF005BC8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741879D-B4EC-9281-1F4A-70226FE685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7806BC5-BF22-2685-07C1-3F8173EBBA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2043E7-7AF3-DFF1-E89D-CF735CB0FE2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52C90EC-D2B9-787A-9B78-4E8E69B826F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BAE5AA3-0D7C-7072-2277-9091667D95E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B6B8F85-ACA2-AA1C-BD97-B00509B228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A951F8-B9F9-4A5B-2279-6C9F4B2054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EA6688F-883F-ED2E-DE80-25009312BFF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437FCA-13F8-DD5B-6A8F-A4E0A88347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4ABCCEF-43CF-6FFD-3903-CF46F4813B6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74CFC31-52C3-4992-0F34-790C6CAB3B8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B2171DD-5BFE-7D66-0EC7-6912C191497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0BA1A5E-558E-E834-1809-A08ACA2CC28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8E9D5B-7D6C-90F4-15AB-9D32690EE7D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981BEC-8529-E821-5933-0F652E2E1C7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D5ECB5F-D324-45A7-A653-30E38834F8E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7AD0EC1-7802-1778-4FAB-F2D6DD0801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4E81483-FF30-5991-9D3B-4DC7CB045F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DDD8AD0-2142-A3AC-D377-2E2D5C789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BF61F9-2FC5-83C9-F5AC-69B6428077F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595443-E87A-88FE-F6ED-0B6B58EF8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F70164C-A667-B16E-CE9A-6B6BCC351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CF59977-FB3A-BF1C-D1C0-E75992B04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5047" y="1132743"/>
            <a:ext cx="6688044" cy="50986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8513299-5605-CC53-E7D3-627254EA489B}"/>
                  </a:ext>
                </a:extLst>
              </p14:cNvPr>
              <p14:cNvContentPartPr/>
              <p14:nvPr/>
            </p14:nvContentPartPr>
            <p14:xfrm>
              <a:off x="5544156" y="2132189"/>
              <a:ext cx="234000" cy="374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8513299-5605-CC53-E7D3-627254EA48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33356" y="2121749"/>
                <a:ext cx="25524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9BCDE3D-D0CB-33E0-85D3-86014833497D}"/>
                  </a:ext>
                </a:extLst>
              </p14:cNvPr>
              <p14:cNvContentPartPr/>
              <p14:nvPr/>
            </p14:nvContentPartPr>
            <p14:xfrm>
              <a:off x="5292516" y="2822309"/>
              <a:ext cx="318600" cy="3013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9BCDE3D-D0CB-33E0-85D3-86014833497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82076" y="2811509"/>
                <a:ext cx="3398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51DC8392-BBFB-1F3B-F6F3-52462245F53A}"/>
                  </a:ext>
                </a:extLst>
              </p14:cNvPr>
              <p14:cNvContentPartPr/>
              <p14:nvPr/>
            </p14:nvContentPartPr>
            <p14:xfrm>
              <a:off x="5056356" y="3304349"/>
              <a:ext cx="593640" cy="483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51DC8392-BBFB-1F3B-F6F3-52462245F5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45916" y="3293549"/>
                <a:ext cx="614880" cy="5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E333C0BE-50B3-B1F1-3990-F3275F4FF696}"/>
                  </a:ext>
                </a:extLst>
              </p14:cNvPr>
              <p14:cNvContentPartPr/>
              <p14:nvPr/>
            </p14:nvContentPartPr>
            <p14:xfrm>
              <a:off x="6947371" y="4524056"/>
              <a:ext cx="218160" cy="217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E333C0BE-50B3-B1F1-3990-F3275F4FF69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36931" y="4513616"/>
                <a:ext cx="2394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D9F0489-35E5-ACBE-FD28-2671714F7309}"/>
                  </a:ext>
                </a:extLst>
              </p14:cNvPr>
              <p14:cNvContentPartPr/>
              <p14:nvPr/>
            </p14:nvContentPartPr>
            <p14:xfrm>
              <a:off x="6738931" y="4713776"/>
              <a:ext cx="435240" cy="3747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D9F0489-35E5-ACBE-FD28-2671714F730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28491" y="4702976"/>
                <a:ext cx="45648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FFEBE53C-49BA-A31F-7781-3F41645044D9}"/>
                  </a:ext>
                </a:extLst>
              </p14:cNvPr>
              <p14:cNvContentPartPr/>
              <p14:nvPr/>
            </p14:nvContentPartPr>
            <p14:xfrm>
              <a:off x="6207571" y="5086016"/>
              <a:ext cx="298080" cy="3013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FFEBE53C-49BA-A31F-7781-3F41645044D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97131" y="5075216"/>
                <a:ext cx="31932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838224B6-D312-1447-F7A5-26C13D4E8872}"/>
                  </a:ext>
                </a:extLst>
              </p14:cNvPr>
              <p14:cNvContentPartPr/>
              <p14:nvPr/>
            </p14:nvContentPartPr>
            <p14:xfrm>
              <a:off x="5989411" y="5434136"/>
              <a:ext cx="268200" cy="3016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838224B6-D312-1447-F7A5-26C13D4E887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78611" y="5423336"/>
                <a:ext cx="289440" cy="32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62EDB3D3-6324-0883-46B1-78238BBA2149}"/>
              </a:ext>
            </a:extLst>
          </p:cNvPr>
          <p:cNvGrpSpPr/>
          <p:nvPr/>
        </p:nvGrpSpPr>
        <p:grpSpPr>
          <a:xfrm>
            <a:off x="355575" y="4277748"/>
            <a:ext cx="536040" cy="259200"/>
            <a:chOff x="355575" y="4277748"/>
            <a:chExt cx="53604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9B053B6-0783-ACC8-865B-24E6DB8F95A7}"/>
                    </a:ext>
                  </a:extLst>
                </p14:cNvPr>
                <p14:cNvContentPartPr/>
                <p14:nvPr/>
              </p14:nvContentPartPr>
              <p14:xfrm>
                <a:off x="355575" y="4287468"/>
                <a:ext cx="122040" cy="178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9B053B6-0783-ACC8-865B-24E6DB8F95A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4775" y="4276668"/>
                  <a:ext cx="1432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8019E1-A002-54A1-B0F2-D3B295771354}"/>
                    </a:ext>
                  </a:extLst>
                </p14:cNvPr>
                <p14:cNvContentPartPr/>
                <p14:nvPr/>
              </p14:nvContentPartPr>
              <p14:xfrm>
                <a:off x="509295" y="4303668"/>
                <a:ext cx="15840" cy="213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8019E1-A002-54A1-B0F2-D3B29577135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8495" y="4292868"/>
                  <a:ext cx="370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07118B9-2AAB-B3CE-EEC6-E4DAB4590A14}"/>
                    </a:ext>
                  </a:extLst>
                </p14:cNvPr>
                <p14:cNvContentPartPr/>
                <p14:nvPr/>
              </p14:nvContentPartPr>
              <p14:xfrm>
                <a:off x="508215" y="4383948"/>
                <a:ext cx="77400" cy="48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07118B9-2AAB-B3CE-EEC6-E4DAB4590A1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7415" y="4373148"/>
                  <a:ext cx="986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38D5B34-F299-A29D-68EA-12A2949C1615}"/>
                    </a:ext>
                  </a:extLst>
                </p14:cNvPr>
                <p14:cNvContentPartPr/>
                <p14:nvPr/>
              </p14:nvContentPartPr>
              <p14:xfrm>
                <a:off x="586695" y="4299708"/>
                <a:ext cx="27720" cy="189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38D5B34-F299-A29D-68EA-12A2949C161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6255" y="4288908"/>
                  <a:ext cx="489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CD778C7-01A8-3E5A-1316-1FD3C928FD32}"/>
                    </a:ext>
                  </a:extLst>
                </p14:cNvPr>
                <p14:cNvContentPartPr/>
                <p14:nvPr/>
              </p14:nvContentPartPr>
              <p14:xfrm>
                <a:off x="697935" y="4324548"/>
                <a:ext cx="82800" cy="113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CD778C7-01A8-3E5A-1316-1FD3C928FD3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7495" y="4313748"/>
                  <a:ext cx="104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5B0033F-454F-3EEE-591B-234E4AAC5A6C}"/>
                    </a:ext>
                  </a:extLst>
                </p14:cNvPr>
                <p14:cNvContentPartPr/>
                <p14:nvPr/>
              </p14:nvContentPartPr>
              <p14:xfrm>
                <a:off x="800535" y="4314828"/>
                <a:ext cx="53280" cy="27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5B0033F-454F-3EEE-591B-234E4AAC5A6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89735" y="4304388"/>
                  <a:ext cx="745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A1BF8F5-6840-89EB-952D-E28F727C3BEB}"/>
                    </a:ext>
                  </a:extLst>
                </p14:cNvPr>
                <p14:cNvContentPartPr/>
                <p14:nvPr/>
              </p14:nvContentPartPr>
              <p14:xfrm>
                <a:off x="800895" y="4352628"/>
                <a:ext cx="51480" cy="32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A1BF8F5-6840-89EB-952D-E28F727C3BE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90455" y="4341828"/>
                  <a:ext cx="727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CB40E90-28FE-723A-28C7-A934826269A6}"/>
                    </a:ext>
                  </a:extLst>
                </p14:cNvPr>
                <p14:cNvContentPartPr/>
                <p14:nvPr/>
              </p14:nvContentPartPr>
              <p14:xfrm>
                <a:off x="852015" y="4277748"/>
                <a:ext cx="39600" cy="109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CB40E90-28FE-723A-28C7-A934826269A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1575" y="4267308"/>
                  <a:ext cx="60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9579404-203D-C4DA-62F9-B89E6D316236}"/>
                    </a:ext>
                  </a:extLst>
                </p14:cNvPr>
                <p14:cNvContentPartPr/>
                <p14:nvPr/>
              </p14:nvContentPartPr>
              <p14:xfrm>
                <a:off x="774615" y="4454508"/>
                <a:ext cx="90360" cy="82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9579404-203D-C4DA-62F9-B89E6D31623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3815" y="4444068"/>
                  <a:ext cx="11160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15EA9C4B-1E46-2B94-7665-23069DDCC7AA}"/>
              </a:ext>
            </a:extLst>
          </p:cNvPr>
          <p:cNvGrpSpPr/>
          <p:nvPr/>
        </p:nvGrpSpPr>
        <p:grpSpPr>
          <a:xfrm>
            <a:off x="1113735" y="4343628"/>
            <a:ext cx="79920" cy="68040"/>
            <a:chOff x="1113735" y="4343628"/>
            <a:chExt cx="79920" cy="6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0315EC9-F975-57C7-7E50-05143233B71E}"/>
                    </a:ext>
                  </a:extLst>
                </p14:cNvPr>
                <p14:cNvContentPartPr/>
                <p14:nvPr/>
              </p14:nvContentPartPr>
              <p14:xfrm>
                <a:off x="1113735" y="4343628"/>
                <a:ext cx="68760" cy="14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0315EC9-F975-57C7-7E50-05143233B71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02935" y="4332828"/>
                  <a:ext cx="90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5A95D9C-D661-3274-A257-39EBFCF6A85F}"/>
                    </a:ext>
                  </a:extLst>
                </p14:cNvPr>
                <p14:cNvContentPartPr/>
                <p14:nvPr/>
              </p14:nvContentPartPr>
              <p14:xfrm>
                <a:off x="1128135" y="4409868"/>
                <a:ext cx="65520" cy="1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5A95D9C-D661-3274-A257-39EBFCF6A8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17695" y="4399068"/>
                  <a:ext cx="8676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1FD381DC-451D-30D1-BCBD-B703678FA16B}"/>
              </a:ext>
            </a:extLst>
          </p:cNvPr>
          <p:cNvGrpSpPr/>
          <p:nvPr/>
        </p:nvGrpSpPr>
        <p:grpSpPr>
          <a:xfrm>
            <a:off x="1407495" y="4304748"/>
            <a:ext cx="761040" cy="240480"/>
            <a:chOff x="1407495" y="4304748"/>
            <a:chExt cx="76104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8EB0065-44C5-70B3-E966-9A1322924472}"/>
                    </a:ext>
                  </a:extLst>
                </p14:cNvPr>
                <p14:cNvContentPartPr/>
                <p14:nvPr/>
              </p14:nvContentPartPr>
              <p14:xfrm>
                <a:off x="1407495" y="4304748"/>
                <a:ext cx="122040" cy="240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8EB0065-44C5-70B3-E966-9A132292447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97055" y="4293948"/>
                  <a:ext cx="1432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A925055-745B-0092-0918-A7898E4FA09E}"/>
                    </a:ext>
                  </a:extLst>
                </p14:cNvPr>
                <p14:cNvContentPartPr/>
                <p14:nvPr/>
              </p14:nvContentPartPr>
              <p14:xfrm>
                <a:off x="1536015" y="4322028"/>
                <a:ext cx="53640" cy="131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A925055-745B-0092-0918-A7898E4FA09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25215" y="4311588"/>
                  <a:ext cx="748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FD5463E-2B5F-8480-C42F-640AE1D7F645}"/>
                    </a:ext>
                  </a:extLst>
                </p14:cNvPr>
                <p14:cNvContentPartPr/>
                <p14:nvPr/>
              </p14:nvContentPartPr>
              <p14:xfrm>
                <a:off x="1638975" y="4336068"/>
                <a:ext cx="77040" cy="81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FD5463E-2B5F-8480-C42F-640AE1D7F64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28535" y="4325628"/>
                  <a:ext cx="98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91A73C8-C768-B087-ACE3-A5E3A2C6F781}"/>
                    </a:ext>
                  </a:extLst>
                </p14:cNvPr>
                <p14:cNvContentPartPr/>
                <p14:nvPr/>
              </p14:nvContentPartPr>
              <p14:xfrm>
                <a:off x="1746255" y="4329588"/>
                <a:ext cx="63000" cy="123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91A73C8-C768-B087-ACE3-A5E3A2C6F78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735455" y="4318788"/>
                  <a:ext cx="84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26F6DAC-A8D4-2E44-46EF-8B6B3F7277A1}"/>
                    </a:ext>
                  </a:extLst>
                </p14:cNvPr>
                <p14:cNvContentPartPr/>
                <p14:nvPr/>
              </p14:nvContentPartPr>
              <p14:xfrm>
                <a:off x="1837695" y="4342188"/>
                <a:ext cx="51840" cy="114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26F6DAC-A8D4-2E44-46EF-8B6B3F7277A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27255" y="4331748"/>
                  <a:ext cx="730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2DB2813-07B1-81D7-B0EF-B278E3B183BC}"/>
                    </a:ext>
                  </a:extLst>
                </p14:cNvPr>
                <p14:cNvContentPartPr/>
                <p14:nvPr/>
              </p14:nvContentPartPr>
              <p14:xfrm>
                <a:off x="1932375" y="4336788"/>
                <a:ext cx="16560" cy="106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2DB2813-07B1-81D7-B0EF-B278E3B183B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21575" y="4325988"/>
                  <a:ext cx="378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2C45383-C0E0-B6F8-E4B9-1C8C2BE91899}"/>
                    </a:ext>
                  </a:extLst>
                </p14:cNvPr>
                <p14:cNvContentPartPr/>
                <p14:nvPr/>
              </p14:nvContentPartPr>
              <p14:xfrm>
                <a:off x="1991415" y="4345068"/>
                <a:ext cx="73800" cy="92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2C45383-C0E0-B6F8-E4B9-1C8C2BE9189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80975" y="4334628"/>
                  <a:ext cx="95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6691C5D-B158-9C32-BB1F-CCD0FCF2C168}"/>
                    </a:ext>
                  </a:extLst>
                </p14:cNvPr>
                <p14:cNvContentPartPr/>
                <p14:nvPr/>
              </p14:nvContentPartPr>
              <p14:xfrm>
                <a:off x="2114895" y="4370268"/>
                <a:ext cx="53640" cy="63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6691C5D-B158-9C32-BB1F-CCD0FCF2C16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04455" y="4359828"/>
                  <a:ext cx="7488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4054B229-8203-1389-7AFE-1B31D29F6BA5}"/>
              </a:ext>
            </a:extLst>
          </p:cNvPr>
          <p:cNvGrpSpPr/>
          <p:nvPr/>
        </p:nvGrpSpPr>
        <p:grpSpPr>
          <a:xfrm>
            <a:off x="2406135" y="4336068"/>
            <a:ext cx="584280" cy="259920"/>
            <a:chOff x="2406135" y="4336068"/>
            <a:chExt cx="58428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A1886D3-92FB-81E2-58BC-A20FB3FA3BBE}"/>
                    </a:ext>
                  </a:extLst>
                </p14:cNvPr>
                <p14:cNvContentPartPr/>
                <p14:nvPr/>
              </p14:nvContentPartPr>
              <p14:xfrm>
                <a:off x="2406135" y="4336068"/>
                <a:ext cx="77400" cy="114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A1886D3-92FB-81E2-58BC-A20FB3FA3BB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95695" y="4325628"/>
                  <a:ext cx="986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8F9C12C-EF82-FCF5-503D-5FFD8A3CD3B9}"/>
                    </a:ext>
                  </a:extLst>
                </p14:cNvPr>
                <p14:cNvContentPartPr/>
                <p14:nvPr/>
              </p14:nvContentPartPr>
              <p14:xfrm>
                <a:off x="2524215" y="4357668"/>
                <a:ext cx="57960" cy="78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8F9C12C-EF82-FCF5-503D-5FFD8A3CD3B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513775" y="4346868"/>
                  <a:ext cx="79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EC8F7F6-EA5D-AF9D-7C94-47C1559C2280}"/>
                    </a:ext>
                  </a:extLst>
                </p14:cNvPr>
                <p14:cNvContentPartPr/>
                <p14:nvPr/>
              </p14:nvContentPartPr>
              <p14:xfrm>
                <a:off x="2614935" y="4373868"/>
                <a:ext cx="63000" cy="738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EC8F7F6-EA5D-AF9D-7C94-47C1559C228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604135" y="4363068"/>
                  <a:ext cx="84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367FE06-C3B6-CCB3-AE8E-E1B37441B95C}"/>
                    </a:ext>
                  </a:extLst>
                </p14:cNvPr>
                <p14:cNvContentPartPr/>
                <p14:nvPr/>
              </p14:nvContentPartPr>
              <p14:xfrm>
                <a:off x="2745255" y="4344708"/>
                <a:ext cx="62280" cy="1152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367FE06-C3B6-CCB3-AE8E-E1B37441B95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34815" y="4334268"/>
                  <a:ext cx="835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9DA651B-D39E-39D5-DEE7-F7544586C180}"/>
                    </a:ext>
                  </a:extLst>
                </p14:cNvPr>
                <p14:cNvContentPartPr/>
                <p14:nvPr/>
              </p14:nvContentPartPr>
              <p14:xfrm>
                <a:off x="2419095" y="4526148"/>
                <a:ext cx="571320" cy="69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9DA651B-D39E-39D5-DEE7-F7544586C18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408655" y="4515348"/>
                  <a:ext cx="5925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15002DE1-DF41-CCF3-29CE-ACF5482EC02F}"/>
              </a:ext>
            </a:extLst>
          </p:cNvPr>
          <p:cNvGrpSpPr/>
          <p:nvPr/>
        </p:nvGrpSpPr>
        <p:grpSpPr>
          <a:xfrm>
            <a:off x="317775" y="4784988"/>
            <a:ext cx="547200" cy="350640"/>
            <a:chOff x="317775" y="4784988"/>
            <a:chExt cx="547200" cy="3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E5627BA-4145-10FA-CF3B-F6B684775111}"/>
                    </a:ext>
                  </a:extLst>
                </p14:cNvPr>
                <p14:cNvContentPartPr/>
                <p14:nvPr/>
              </p14:nvContentPartPr>
              <p14:xfrm>
                <a:off x="375375" y="4784988"/>
                <a:ext cx="93240" cy="70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E5627BA-4145-10FA-CF3B-F6B68477511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4935" y="4774548"/>
                  <a:ext cx="114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2E9699C-6706-54A6-CE6B-9CB38CEDD04B}"/>
                    </a:ext>
                  </a:extLst>
                </p14:cNvPr>
                <p14:cNvContentPartPr/>
                <p14:nvPr/>
              </p14:nvContentPartPr>
              <p14:xfrm>
                <a:off x="418215" y="4900188"/>
                <a:ext cx="9000" cy="504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2E9699C-6706-54A6-CE6B-9CB38CEDD04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7415" y="4889388"/>
                  <a:ext cx="302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B50BA12-57E0-5022-A5AE-1C8FC3B491EE}"/>
                    </a:ext>
                  </a:extLst>
                </p14:cNvPr>
                <p14:cNvContentPartPr/>
                <p14:nvPr/>
              </p14:nvContentPartPr>
              <p14:xfrm>
                <a:off x="317775" y="4928628"/>
                <a:ext cx="203760" cy="31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B50BA12-57E0-5022-A5AE-1C8FC3B491E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07335" y="4918188"/>
                  <a:ext cx="2250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B30FA27-E445-C165-ACF0-0CD4807BB7E1}"/>
                    </a:ext>
                  </a:extLst>
                </p14:cNvPr>
                <p14:cNvContentPartPr/>
                <p14:nvPr/>
              </p14:nvContentPartPr>
              <p14:xfrm>
                <a:off x="373935" y="5009628"/>
                <a:ext cx="171720" cy="1260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B30FA27-E445-C165-ACF0-0CD4807BB7E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63135" y="4998828"/>
                  <a:ext cx="192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E49B6EF-5407-865E-395C-AB71A15DC249}"/>
                    </a:ext>
                  </a:extLst>
                </p14:cNvPr>
                <p14:cNvContentPartPr/>
                <p14:nvPr/>
              </p14:nvContentPartPr>
              <p14:xfrm>
                <a:off x="643935" y="4785708"/>
                <a:ext cx="101160" cy="23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E49B6EF-5407-865E-395C-AB71A15DC24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3495" y="4774908"/>
                  <a:ext cx="122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F1BF0F9-CC90-71D5-980F-D2F0E22E419A}"/>
                    </a:ext>
                  </a:extLst>
                </p14:cNvPr>
                <p14:cNvContentPartPr/>
                <p14:nvPr/>
              </p14:nvContentPartPr>
              <p14:xfrm>
                <a:off x="661215" y="4851228"/>
                <a:ext cx="73080" cy="216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F1BF0F9-CC90-71D5-980F-D2F0E22E419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0775" y="4840788"/>
                  <a:ext cx="94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A6AB4CC-24BC-2610-4E81-CF6501401ECB}"/>
                    </a:ext>
                  </a:extLst>
                </p14:cNvPr>
                <p14:cNvContentPartPr/>
                <p14:nvPr/>
              </p14:nvContentPartPr>
              <p14:xfrm>
                <a:off x="654375" y="4882188"/>
                <a:ext cx="86760" cy="95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A6AB4CC-24BC-2610-4E81-CF6501401EC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3935" y="4871388"/>
                  <a:ext cx="108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85582D44-05A7-D37B-DA28-6810564F62DF}"/>
                    </a:ext>
                  </a:extLst>
                </p14:cNvPr>
                <p14:cNvContentPartPr/>
                <p14:nvPr/>
              </p14:nvContentPartPr>
              <p14:xfrm>
                <a:off x="769575" y="4820268"/>
                <a:ext cx="10440" cy="155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85582D44-05A7-D37B-DA28-6810564F62D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59135" y="4809828"/>
                  <a:ext cx="316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460D45E-E37C-42BD-E4FA-5E4C6129FC47}"/>
                    </a:ext>
                  </a:extLst>
                </p14:cNvPr>
                <p14:cNvContentPartPr/>
                <p14:nvPr/>
              </p14:nvContentPartPr>
              <p14:xfrm>
                <a:off x="778935" y="4899108"/>
                <a:ext cx="50400" cy="38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460D45E-E37C-42BD-E4FA-5E4C6129FC4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8135" y="4888308"/>
                  <a:ext cx="71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AB5CF62-7A84-4E6E-58C5-C0E6634AAB4A}"/>
                    </a:ext>
                  </a:extLst>
                </p14:cNvPr>
                <p14:cNvContentPartPr/>
                <p14:nvPr/>
              </p14:nvContentPartPr>
              <p14:xfrm>
                <a:off x="806295" y="4810908"/>
                <a:ext cx="58680" cy="2160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AB5CF62-7A84-4E6E-58C5-C0E6634AAB4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95855" y="4800108"/>
                  <a:ext cx="79920" cy="23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8F3B206C-5C71-7451-D932-C80B006268AD}"/>
              </a:ext>
            </a:extLst>
          </p:cNvPr>
          <p:cNvGrpSpPr/>
          <p:nvPr/>
        </p:nvGrpSpPr>
        <p:grpSpPr>
          <a:xfrm>
            <a:off x="1149375" y="4833948"/>
            <a:ext cx="52200" cy="97560"/>
            <a:chOff x="1149375" y="4833948"/>
            <a:chExt cx="5220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A17210E-E57B-5D5D-B8F3-7DE570593030}"/>
                    </a:ext>
                  </a:extLst>
                </p14:cNvPr>
                <p14:cNvContentPartPr/>
                <p14:nvPr/>
              </p14:nvContentPartPr>
              <p14:xfrm>
                <a:off x="1149375" y="4833948"/>
                <a:ext cx="52200" cy="19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A17210E-E57B-5D5D-B8F3-7DE57059303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38575" y="4823148"/>
                  <a:ext cx="73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1281154-E0B2-0564-5C57-38EC9C55AA15}"/>
                    </a:ext>
                  </a:extLst>
                </p14:cNvPr>
                <p14:cNvContentPartPr/>
                <p14:nvPr/>
              </p14:nvContentPartPr>
              <p14:xfrm>
                <a:off x="1152975" y="4923228"/>
                <a:ext cx="33120" cy="82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1281154-E0B2-0564-5C57-38EC9C55AA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42535" y="4912428"/>
                  <a:ext cx="543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4BE95B41-8AD4-BCCA-C739-1BF7D5FA80A8}"/>
              </a:ext>
            </a:extLst>
          </p:cNvPr>
          <p:cNvGrpSpPr/>
          <p:nvPr/>
        </p:nvGrpSpPr>
        <p:grpSpPr>
          <a:xfrm>
            <a:off x="1390935" y="4779948"/>
            <a:ext cx="896760" cy="207000"/>
            <a:chOff x="1390935" y="4779948"/>
            <a:chExt cx="89676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8D9E6FC-991F-6934-6B53-9E622A24E91E}"/>
                    </a:ext>
                  </a:extLst>
                </p14:cNvPr>
                <p14:cNvContentPartPr/>
                <p14:nvPr/>
              </p14:nvContentPartPr>
              <p14:xfrm>
                <a:off x="1390935" y="4845108"/>
                <a:ext cx="53280" cy="120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8D9E6FC-991F-6934-6B53-9E622A24E91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80135" y="4834308"/>
                  <a:ext cx="74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5C28E9F-F275-5385-4490-CF8853CAAB7D}"/>
                    </a:ext>
                  </a:extLst>
                </p14:cNvPr>
                <p14:cNvContentPartPr/>
                <p14:nvPr/>
              </p14:nvContentPartPr>
              <p14:xfrm>
                <a:off x="1472295" y="4879308"/>
                <a:ext cx="66600" cy="889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5C28E9F-F275-5385-4490-CF8853CAAB7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461495" y="4868508"/>
                  <a:ext cx="878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1425EAE-21B6-8A87-5E73-7AB7F811BC94}"/>
                    </a:ext>
                  </a:extLst>
                </p14:cNvPr>
                <p14:cNvContentPartPr/>
                <p14:nvPr/>
              </p14:nvContentPartPr>
              <p14:xfrm>
                <a:off x="1564095" y="4865268"/>
                <a:ext cx="42840" cy="89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1425EAE-21B6-8A87-5E73-7AB7F811BC9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553295" y="4854828"/>
                  <a:ext cx="64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E66521F-6B9F-D990-E489-DF92BE218BDA}"/>
                    </a:ext>
                  </a:extLst>
                </p14:cNvPr>
                <p14:cNvContentPartPr/>
                <p14:nvPr/>
              </p14:nvContentPartPr>
              <p14:xfrm>
                <a:off x="1630695" y="4876428"/>
                <a:ext cx="36000" cy="110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E66521F-6B9F-D990-E489-DF92BE218BD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620255" y="4865988"/>
                  <a:ext cx="572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7795B31-DBA4-065D-CA47-A967D9A37851}"/>
                    </a:ext>
                  </a:extLst>
                </p14:cNvPr>
                <p14:cNvContentPartPr/>
                <p14:nvPr/>
              </p14:nvContentPartPr>
              <p14:xfrm>
                <a:off x="1721775" y="4807668"/>
                <a:ext cx="4680" cy="1292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7795B31-DBA4-065D-CA47-A967D9A3785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11335" y="4796868"/>
                  <a:ext cx="259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D4C6304-16EE-7FA9-65A6-919541F36F27}"/>
                    </a:ext>
                  </a:extLst>
                </p14:cNvPr>
                <p14:cNvContentPartPr/>
                <p14:nvPr/>
              </p14:nvContentPartPr>
              <p14:xfrm>
                <a:off x="1717095" y="4881108"/>
                <a:ext cx="27720" cy="284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D4C6304-16EE-7FA9-65A6-919541F36F2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06295" y="4870308"/>
                  <a:ext cx="48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BB3D311-CE46-A60E-EEA9-2DDA66D8F21A}"/>
                    </a:ext>
                  </a:extLst>
                </p14:cNvPr>
                <p14:cNvContentPartPr/>
                <p14:nvPr/>
              </p14:nvContentPartPr>
              <p14:xfrm>
                <a:off x="1820055" y="4779948"/>
                <a:ext cx="36000" cy="17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BB3D311-CE46-A60E-EEA9-2DDA66D8F21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809615" y="4769508"/>
                  <a:ext cx="572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2F2A3E9-67F3-0E18-9F56-B8124E26C790}"/>
                    </a:ext>
                  </a:extLst>
                </p14:cNvPr>
                <p14:cNvContentPartPr/>
                <p14:nvPr/>
              </p14:nvContentPartPr>
              <p14:xfrm>
                <a:off x="1921935" y="4852308"/>
                <a:ext cx="65160" cy="900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2F2A3E9-67F3-0E18-9F56-B8124E26C79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911495" y="4841868"/>
                  <a:ext cx="86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AE549E-EBCC-0688-BACC-1C231DB57D89}"/>
                    </a:ext>
                  </a:extLst>
                </p14:cNvPr>
                <p14:cNvContentPartPr/>
                <p14:nvPr/>
              </p14:nvContentPartPr>
              <p14:xfrm>
                <a:off x="2031375" y="4859148"/>
                <a:ext cx="34920" cy="60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AE549E-EBCC-0688-BACC-1C231DB57D8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020935" y="4848348"/>
                  <a:ext cx="56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8D98209-EBBD-DC0B-0FC8-A0E5A1B942CB}"/>
                    </a:ext>
                  </a:extLst>
                </p14:cNvPr>
                <p14:cNvContentPartPr/>
                <p14:nvPr/>
              </p14:nvContentPartPr>
              <p14:xfrm>
                <a:off x="2120295" y="4869588"/>
                <a:ext cx="50400" cy="504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8D98209-EBBD-DC0B-0FC8-A0E5A1B942C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109855" y="4859148"/>
                  <a:ext cx="71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57D8E94-8793-2B2D-87C6-BF6DF275A422}"/>
                    </a:ext>
                  </a:extLst>
                </p14:cNvPr>
                <p14:cNvContentPartPr/>
                <p14:nvPr/>
              </p14:nvContentPartPr>
              <p14:xfrm>
                <a:off x="2228655" y="4841508"/>
                <a:ext cx="59040" cy="864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57D8E94-8793-2B2D-87C6-BF6DF275A42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218215" y="4831068"/>
                  <a:ext cx="8028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C740FC2F-30A6-F976-3865-A8CD3D06B783}"/>
              </a:ext>
            </a:extLst>
          </p:cNvPr>
          <p:cNvGrpSpPr/>
          <p:nvPr/>
        </p:nvGrpSpPr>
        <p:grpSpPr>
          <a:xfrm>
            <a:off x="295095" y="5467908"/>
            <a:ext cx="500400" cy="341640"/>
            <a:chOff x="295095" y="5467908"/>
            <a:chExt cx="500400" cy="34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B3AB9F6-D7C0-2E50-9917-918211F38B0D}"/>
                    </a:ext>
                  </a:extLst>
                </p14:cNvPr>
                <p14:cNvContentPartPr/>
                <p14:nvPr/>
              </p14:nvContentPartPr>
              <p14:xfrm>
                <a:off x="295095" y="5467908"/>
                <a:ext cx="162000" cy="295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B3AB9F6-D7C0-2E50-9917-918211F38B0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84655" y="5457108"/>
                  <a:ext cx="1832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2AA32E4-E2EF-3FE4-596E-2AE33CE300EB}"/>
                    </a:ext>
                  </a:extLst>
                </p14:cNvPr>
                <p14:cNvContentPartPr/>
                <p14:nvPr/>
              </p14:nvContentPartPr>
              <p14:xfrm>
                <a:off x="319575" y="5525148"/>
                <a:ext cx="61200" cy="120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2AA32E4-E2EF-3FE4-596E-2AE33CE300E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8775" y="5514348"/>
                  <a:ext cx="82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32EB296-8C67-D1B8-EBE5-8EA1687D76B7}"/>
                    </a:ext>
                  </a:extLst>
                </p14:cNvPr>
                <p14:cNvContentPartPr/>
                <p14:nvPr/>
              </p14:nvContentPartPr>
              <p14:xfrm>
                <a:off x="384735" y="5512188"/>
                <a:ext cx="12600" cy="1317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32EB296-8C67-D1B8-EBE5-8EA1687D76B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73935" y="5501748"/>
                  <a:ext cx="338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7CEB4AC2-27AA-15D2-F7BF-B2C3EC07F74C}"/>
                    </a:ext>
                  </a:extLst>
                </p14:cNvPr>
                <p14:cNvContentPartPr/>
                <p14:nvPr/>
              </p14:nvContentPartPr>
              <p14:xfrm>
                <a:off x="463935" y="5507868"/>
                <a:ext cx="5400" cy="127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7CEB4AC2-27AA-15D2-F7BF-B2C3EC07F74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53135" y="5497068"/>
                  <a:ext cx="266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0FCDEEED-BDDF-88B8-9265-038CFEEE248E}"/>
                    </a:ext>
                  </a:extLst>
                </p14:cNvPr>
                <p14:cNvContentPartPr/>
                <p14:nvPr/>
              </p14:nvContentPartPr>
              <p14:xfrm>
                <a:off x="484815" y="5574468"/>
                <a:ext cx="54360" cy="22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0FCDEEED-BDDF-88B8-9265-038CFEEE248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74375" y="5564028"/>
                  <a:ext cx="75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3A4B90C-5A49-FCC1-8DB8-6D0CBA6C3AA4}"/>
                    </a:ext>
                  </a:extLst>
                </p14:cNvPr>
                <p14:cNvContentPartPr/>
                <p14:nvPr/>
              </p14:nvContentPartPr>
              <p14:xfrm>
                <a:off x="402015" y="5708028"/>
                <a:ext cx="73800" cy="1015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3A4B90C-5A49-FCC1-8DB8-6D0CBA6C3AA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91215" y="5697228"/>
                  <a:ext cx="950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0E879D2-24F6-9099-B594-ADCFC7C45432}"/>
                    </a:ext>
                  </a:extLst>
                </p14:cNvPr>
                <p14:cNvContentPartPr/>
                <p14:nvPr/>
              </p14:nvContentPartPr>
              <p14:xfrm>
                <a:off x="621975" y="5556108"/>
                <a:ext cx="60120" cy="1227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0E879D2-24F6-9099-B594-ADCFC7C4543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11175" y="5545308"/>
                  <a:ext cx="813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EECF4C5-F09D-C5F4-CBAA-D810B201DAF5}"/>
                    </a:ext>
                  </a:extLst>
                </p14:cNvPr>
                <p14:cNvContentPartPr/>
                <p14:nvPr/>
              </p14:nvContentPartPr>
              <p14:xfrm>
                <a:off x="716655" y="5567268"/>
                <a:ext cx="32040" cy="126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EECF4C5-F09D-C5F4-CBAA-D810B201DAF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06215" y="5556468"/>
                  <a:ext cx="53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96F29FE3-6506-6ED0-9A83-E2D45EB59E54}"/>
                    </a:ext>
                  </a:extLst>
                </p14:cNvPr>
                <p14:cNvContentPartPr/>
                <p14:nvPr/>
              </p14:nvContentPartPr>
              <p14:xfrm>
                <a:off x="720975" y="5615868"/>
                <a:ext cx="51120" cy="15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96F29FE3-6506-6ED0-9A83-E2D45EB59E5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10535" y="5605428"/>
                  <a:ext cx="72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9E032CA-250E-0B2F-EF7F-82A9CF098E06}"/>
                    </a:ext>
                  </a:extLst>
                </p14:cNvPr>
                <p14:cNvContentPartPr/>
                <p14:nvPr/>
              </p14:nvContentPartPr>
              <p14:xfrm>
                <a:off x="784695" y="5529108"/>
                <a:ext cx="9360" cy="91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9E032CA-250E-0B2F-EF7F-82A9CF098E0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74255" y="5518308"/>
                  <a:ext cx="30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FD4EFE4-0F48-6C5E-EEF1-478314CF9275}"/>
                    </a:ext>
                  </a:extLst>
                </p14:cNvPr>
                <p14:cNvContentPartPr/>
                <p14:nvPr/>
              </p14:nvContentPartPr>
              <p14:xfrm>
                <a:off x="708735" y="5683188"/>
                <a:ext cx="86760" cy="1015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FD4EFE4-0F48-6C5E-EEF1-478314CF927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7935" y="5672748"/>
                  <a:ext cx="10800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A3BA9656-9E91-83DC-57D7-9FC000101881}"/>
              </a:ext>
            </a:extLst>
          </p:cNvPr>
          <p:cNvGrpSpPr/>
          <p:nvPr/>
        </p:nvGrpSpPr>
        <p:grpSpPr>
          <a:xfrm>
            <a:off x="1068015" y="5545308"/>
            <a:ext cx="79920" cy="73800"/>
            <a:chOff x="1068015" y="5545308"/>
            <a:chExt cx="7992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6CDFD63-49EC-10E1-5DF8-CE1EA81DFF75}"/>
                    </a:ext>
                  </a:extLst>
                </p14:cNvPr>
                <p14:cNvContentPartPr/>
                <p14:nvPr/>
              </p14:nvContentPartPr>
              <p14:xfrm>
                <a:off x="1068015" y="5545308"/>
                <a:ext cx="59040" cy="54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6CDFD63-49EC-10E1-5DF8-CE1EA81DFF7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57215" y="5534868"/>
                  <a:ext cx="802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8EE1CE02-E0D1-7140-5BE9-97E759A866DD}"/>
                    </a:ext>
                  </a:extLst>
                </p14:cNvPr>
                <p14:cNvContentPartPr/>
                <p14:nvPr/>
              </p14:nvContentPartPr>
              <p14:xfrm>
                <a:off x="1085655" y="5612628"/>
                <a:ext cx="62280" cy="64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8EE1CE02-E0D1-7140-5BE9-97E759A866D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74855" y="5602188"/>
                  <a:ext cx="8352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E82E2F9B-13C8-B47A-9BB2-37C664125F8B}"/>
              </a:ext>
            </a:extLst>
          </p:cNvPr>
          <p:cNvGrpSpPr/>
          <p:nvPr/>
        </p:nvGrpSpPr>
        <p:grpSpPr>
          <a:xfrm>
            <a:off x="1344495" y="5550348"/>
            <a:ext cx="442800" cy="122040"/>
            <a:chOff x="1344495" y="5550348"/>
            <a:chExt cx="442800" cy="12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DB3D156-2EC9-A388-5813-4FBF638F4223}"/>
                    </a:ext>
                  </a:extLst>
                </p14:cNvPr>
                <p14:cNvContentPartPr/>
                <p14:nvPr/>
              </p14:nvContentPartPr>
              <p14:xfrm>
                <a:off x="1344495" y="5550348"/>
                <a:ext cx="109440" cy="1220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DB3D156-2EC9-A388-5813-4FBF638F422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333695" y="5539908"/>
                  <a:ext cx="1306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FA2449D-F745-414C-5DB7-8F203F982FC8}"/>
                    </a:ext>
                  </a:extLst>
                </p14:cNvPr>
                <p14:cNvContentPartPr/>
                <p14:nvPr/>
              </p14:nvContentPartPr>
              <p14:xfrm>
                <a:off x="1512615" y="5555388"/>
                <a:ext cx="60840" cy="1036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FA2449D-F745-414C-5DB7-8F203F982FC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502175" y="5544948"/>
                  <a:ext cx="82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1AEF333-2B1F-D9A7-9B53-6B6941D6AEE0}"/>
                    </a:ext>
                  </a:extLst>
                </p14:cNvPr>
                <p14:cNvContentPartPr/>
                <p14:nvPr/>
              </p14:nvContentPartPr>
              <p14:xfrm>
                <a:off x="1622055" y="5579148"/>
                <a:ext cx="46800" cy="597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1AEF333-2B1F-D9A7-9B53-6B6941D6AEE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611615" y="5568348"/>
                  <a:ext cx="680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482132C-6A9D-6E36-E29D-74DAC549E06C}"/>
                    </a:ext>
                  </a:extLst>
                </p14:cNvPr>
                <p14:cNvContentPartPr/>
                <p14:nvPr/>
              </p14:nvContentPartPr>
              <p14:xfrm>
                <a:off x="1742295" y="5576988"/>
                <a:ext cx="45000" cy="60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482132C-6A9D-6E36-E29D-74DAC549E06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731855" y="5566548"/>
                  <a:ext cx="662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8B738245-B856-D30B-515E-54EAB83E4C35}"/>
              </a:ext>
            </a:extLst>
          </p:cNvPr>
          <p:cNvGrpSpPr/>
          <p:nvPr/>
        </p:nvGrpSpPr>
        <p:grpSpPr>
          <a:xfrm>
            <a:off x="2080695" y="5558268"/>
            <a:ext cx="544320" cy="145800"/>
            <a:chOff x="2080695" y="5558268"/>
            <a:chExt cx="544320" cy="14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DECE042-5B76-4A44-365A-5468B5B60549}"/>
                    </a:ext>
                  </a:extLst>
                </p14:cNvPr>
                <p14:cNvContentPartPr/>
                <p14:nvPr/>
              </p14:nvContentPartPr>
              <p14:xfrm>
                <a:off x="2080695" y="5558268"/>
                <a:ext cx="63720" cy="1281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DECE042-5B76-4A44-365A-5468B5B6054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069895" y="5547468"/>
                  <a:ext cx="849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25BF134-2A71-D2B1-8D42-23BB13E44743}"/>
                    </a:ext>
                  </a:extLst>
                </p14:cNvPr>
                <p14:cNvContentPartPr/>
                <p14:nvPr/>
              </p14:nvContentPartPr>
              <p14:xfrm>
                <a:off x="2184015" y="5582388"/>
                <a:ext cx="39600" cy="846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25BF134-2A71-D2B1-8D42-23BB13E4474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173575" y="5571588"/>
                  <a:ext cx="60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BAC4E13-4D73-D232-2655-37F4969B10F5}"/>
                    </a:ext>
                  </a:extLst>
                </p14:cNvPr>
                <p14:cNvContentPartPr/>
                <p14:nvPr/>
              </p14:nvContentPartPr>
              <p14:xfrm>
                <a:off x="2262855" y="5611548"/>
                <a:ext cx="72000" cy="65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BAC4E13-4D73-D232-2655-37F4969B10F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252055" y="5600748"/>
                  <a:ext cx="93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2E7F321-8BD7-3572-9D2A-80A13012C806}"/>
                    </a:ext>
                  </a:extLst>
                </p14:cNvPr>
                <p14:cNvContentPartPr/>
                <p14:nvPr/>
              </p14:nvContentPartPr>
              <p14:xfrm>
                <a:off x="2372295" y="5607588"/>
                <a:ext cx="29520" cy="777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2E7F321-8BD7-3572-9D2A-80A13012C80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361495" y="5597148"/>
                  <a:ext cx="50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9C89FAF0-2D3C-B4FB-8C09-DC6A960262B3}"/>
                    </a:ext>
                  </a:extLst>
                </p14:cNvPr>
                <p14:cNvContentPartPr/>
                <p14:nvPr/>
              </p14:nvContentPartPr>
              <p14:xfrm>
                <a:off x="2439255" y="5599308"/>
                <a:ext cx="57600" cy="1047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9C89FAF0-2D3C-B4FB-8C09-DC6A960262B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428455" y="5588508"/>
                  <a:ext cx="78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93F2848-5E64-DB19-95EE-330CEE2B2071}"/>
                    </a:ext>
                  </a:extLst>
                </p14:cNvPr>
                <p14:cNvContentPartPr/>
                <p14:nvPr/>
              </p14:nvContentPartPr>
              <p14:xfrm>
                <a:off x="2551935" y="5596068"/>
                <a:ext cx="73080" cy="982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93F2848-5E64-DB19-95EE-330CEE2B207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541135" y="5585268"/>
                  <a:ext cx="9432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6ED8CA6C-4B3B-0250-4934-0D8748987F91}"/>
              </a:ext>
            </a:extLst>
          </p:cNvPr>
          <p:cNvGrpSpPr/>
          <p:nvPr/>
        </p:nvGrpSpPr>
        <p:grpSpPr>
          <a:xfrm>
            <a:off x="485535" y="3693828"/>
            <a:ext cx="418320" cy="247680"/>
            <a:chOff x="485535" y="3693828"/>
            <a:chExt cx="41832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3A21F778-6D75-7A65-D957-4E276291A98A}"/>
                    </a:ext>
                  </a:extLst>
                </p14:cNvPr>
                <p14:cNvContentPartPr/>
                <p14:nvPr/>
              </p14:nvContentPartPr>
              <p14:xfrm>
                <a:off x="485535" y="3697788"/>
                <a:ext cx="82800" cy="158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3A21F778-6D75-7A65-D957-4E276291A98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74735" y="3686988"/>
                  <a:ext cx="104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D096686A-9BB2-8580-485D-216C98252F2F}"/>
                    </a:ext>
                  </a:extLst>
                </p14:cNvPr>
                <p14:cNvContentPartPr/>
                <p14:nvPr/>
              </p14:nvContentPartPr>
              <p14:xfrm>
                <a:off x="607935" y="3694908"/>
                <a:ext cx="29520" cy="1501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D096686A-9BB2-8580-485D-216C98252F2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97135" y="3684108"/>
                  <a:ext cx="507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7DC413D-1C67-1476-330A-5F54968F8C91}"/>
                    </a:ext>
                  </a:extLst>
                </p14:cNvPr>
                <p14:cNvContentPartPr/>
                <p14:nvPr/>
              </p14:nvContentPartPr>
              <p14:xfrm>
                <a:off x="607215" y="3792828"/>
                <a:ext cx="48240" cy="2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7DC413D-1C67-1476-330A-5F54968F8C9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96775" y="3782028"/>
                  <a:ext cx="694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010737E-91DB-E50E-7DD0-F14730636EE8}"/>
                    </a:ext>
                  </a:extLst>
                </p14:cNvPr>
                <p14:cNvContentPartPr/>
                <p14:nvPr/>
              </p14:nvContentPartPr>
              <p14:xfrm>
                <a:off x="672015" y="3694188"/>
                <a:ext cx="33840" cy="1461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010737E-91DB-E50E-7DD0-F14730636EE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61575" y="3683748"/>
                  <a:ext cx="55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FCC26CA-356B-068E-91B6-396562B74EC2}"/>
                    </a:ext>
                  </a:extLst>
                </p14:cNvPr>
                <p14:cNvContentPartPr/>
                <p14:nvPr/>
              </p14:nvContentPartPr>
              <p14:xfrm>
                <a:off x="783255" y="3734868"/>
                <a:ext cx="48240" cy="615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FCC26CA-356B-068E-91B6-396562B74EC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72455" y="3724068"/>
                  <a:ext cx="69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C67F761-E62C-3C35-455C-78B4F35309C7}"/>
                    </a:ext>
                  </a:extLst>
                </p14:cNvPr>
                <p14:cNvContentPartPr/>
                <p14:nvPr/>
              </p14:nvContentPartPr>
              <p14:xfrm>
                <a:off x="903495" y="3693828"/>
                <a:ext cx="360" cy="81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C67F761-E62C-3C35-455C-78B4F35309C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92695" y="3683028"/>
                  <a:ext cx="21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52EFBE3E-87BA-222F-3598-88E58790C538}"/>
                    </a:ext>
                  </a:extLst>
                </p14:cNvPr>
                <p14:cNvContentPartPr/>
                <p14:nvPr/>
              </p14:nvContentPartPr>
              <p14:xfrm>
                <a:off x="791895" y="3805068"/>
                <a:ext cx="80280" cy="1364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52EFBE3E-87BA-222F-3598-88E58790C53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81095" y="3794268"/>
                  <a:ext cx="10152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2D800E53-86EC-3CD9-EA8E-C8C4CFD7A417}"/>
              </a:ext>
            </a:extLst>
          </p:cNvPr>
          <p:cNvGrpSpPr/>
          <p:nvPr/>
        </p:nvGrpSpPr>
        <p:grpSpPr>
          <a:xfrm>
            <a:off x="1155855" y="3712188"/>
            <a:ext cx="90360" cy="73800"/>
            <a:chOff x="1155855" y="3712188"/>
            <a:chExt cx="9036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66ABE254-5760-3F2F-229C-72690C108528}"/>
                    </a:ext>
                  </a:extLst>
                </p14:cNvPr>
                <p14:cNvContentPartPr/>
                <p14:nvPr/>
              </p14:nvContentPartPr>
              <p14:xfrm>
                <a:off x="1155855" y="3712188"/>
                <a:ext cx="63000" cy="10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66ABE254-5760-3F2F-229C-72690C10852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45055" y="3701748"/>
                  <a:ext cx="84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E2D9460-213F-421F-B11A-E98C4714A139}"/>
                    </a:ext>
                  </a:extLst>
                </p14:cNvPr>
                <p14:cNvContentPartPr/>
                <p14:nvPr/>
              </p14:nvContentPartPr>
              <p14:xfrm>
                <a:off x="1171335" y="3780588"/>
                <a:ext cx="74880" cy="5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E2D9460-213F-421F-B11A-E98C4714A13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60895" y="3770148"/>
                  <a:ext cx="961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6881A304-12AE-74C3-A26A-470322AAA543}"/>
              </a:ext>
            </a:extLst>
          </p:cNvPr>
          <p:cNvGrpSpPr/>
          <p:nvPr/>
        </p:nvGrpSpPr>
        <p:grpSpPr>
          <a:xfrm>
            <a:off x="1411455" y="3712908"/>
            <a:ext cx="720720" cy="164520"/>
            <a:chOff x="1411455" y="3712908"/>
            <a:chExt cx="72072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AEB70F97-F66A-B7B5-D102-738AFAB75D06}"/>
                    </a:ext>
                  </a:extLst>
                </p14:cNvPr>
                <p14:cNvContentPartPr/>
                <p14:nvPr/>
              </p14:nvContentPartPr>
              <p14:xfrm>
                <a:off x="1411455" y="3712908"/>
                <a:ext cx="90720" cy="142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AEB70F97-F66A-B7B5-D102-738AFAB75D0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401015" y="3702108"/>
                  <a:ext cx="111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11229FFB-D0B6-FD58-880F-0652F85F653D}"/>
                    </a:ext>
                  </a:extLst>
                </p14:cNvPr>
                <p14:cNvContentPartPr/>
                <p14:nvPr/>
              </p14:nvContentPartPr>
              <p14:xfrm>
                <a:off x="1559775" y="3749988"/>
                <a:ext cx="70920" cy="860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11229FFB-D0B6-FD58-880F-0652F85F653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548975" y="3739548"/>
                  <a:ext cx="921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85E63A6-5571-13B0-E2AA-E25013F229B2}"/>
                    </a:ext>
                  </a:extLst>
                </p14:cNvPr>
                <p14:cNvContentPartPr/>
                <p14:nvPr/>
              </p14:nvContentPartPr>
              <p14:xfrm>
                <a:off x="1698735" y="3755028"/>
                <a:ext cx="93240" cy="810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85E63A6-5571-13B0-E2AA-E25013F229B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688295" y="3744228"/>
                  <a:ext cx="114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59DFB92-5813-A307-FC41-05E2C41AED89}"/>
                    </a:ext>
                  </a:extLst>
                </p14:cNvPr>
                <p14:cNvContentPartPr/>
                <p14:nvPr/>
              </p14:nvContentPartPr>
              <p14:xfrm>
                <a:off x="1846335" y="3765468"/>
                <a:ext cx="54360" cy="648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59DFB92-5813-A307-FC41-05E2C41AED8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835895" y="3755028"/>
                  <a:ext cx="756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C8CAADDF-C5C3-154B-EB83-64F59EC2A934}"/>
                    </a:ext>
                  </a:extLst>
                </p14:cNvPr>
                <p14:cNvContentPartPr/>
                <p14:nvPr/>
              </p14:nvContentPartPr>
              <p14:xfrm>
                <a:off x="1960095" y="3764028"/>
                <a:ext cx="47160" cy="655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C8CAADDF-C5C3-154B-EB83-64F59EC2A93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949655" y="3753228"/>
                  <a:ext cx="68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E9C618D-F709-1EAC-A89E-A6C5BABE3A75}"/>
                    </a:ext>
                  </a:extLst>
                </p14:cNvPr>
                <p14:cNvContentPartPr/>
                <p14:nvPr/>
              </p14:nvContentPartPr>
              <p14:xfrm>
                <a:off x="2111295" y="3716148"/>
                <a:ext cx="20880" cy="1612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E9C618D-F709-1EAC-A89E-A6C5BABE3A7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100495" y="3705708"/>
                  <a:ext cx="42120" cy="18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8BE9FEE2-C95D-CC06-FA12-5D41AAC02E90}"/>
              </a:ext>
            </a:extLst>
          </p:cNvPr>
          <p:cNvGrpSpPr/>
          <p:nvPr/>
        </p:nvGrpSpPr>
        <p:grpSpPr>
          <a:xfrm>
            <a:off x="341958" y="6223044"/>
            <a:ext cx="228960" cy="270360"/>
            <a:chOff x="341958" y="6223044"/>
            <a:chExt cx="22896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4B0A4715-E2E6-D73C-A832-97B964971D64}"/>
                    </a:ext>
                  </a:extLst>
                </p14:cNvPr>
                <p14:cNvContentPartPr/>
                <p14:nvPr/>
              </p14:nvContentPartPr>
              <p14:xfrm>
                <a:off x="344118" y="6228084"/>
                <a:ext cx="148680" cy="176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4B0A4715-E2E6-D73C-A832-97B964971D6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33318" y="6217284"/>
                  <a:ext cx="1699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3A5561C-3D49-0CD2-6DC0-AE7A34BD9AE5}"/>
                    </a:ext>
                  </a:extLst>
                </p14:cNvPr>
                <p14:cNvContentPartPr/>
                <p14:nvPr/>
              </p14:nvContentPartPr>
              <p14:xfrm>
                <a:off x="361758" y="6240324"/>
                <a:ext cx="107280" cy="1051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3A5561C-3D49-0CD2-6DC0-AE7A34BD9AE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51318" y="6229524"/>
                  <a:ext cx="1285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C47EB73-CBC5-94D0-EB3F-E53E4F5957D2}"/>
                    </a:ext>
                  </a:extLst>
                </p14:cNvPr>
                <p14:cNvContentPartPr/>
                <p14:nvPr/>
              </p14:nvContentPartPr>
              <p14:xfrm>
                <a:off x="341958" y="6405564"/>
                <a:ext cx="110520" cy="169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C47EB73-CBC5-94D0-EB3F-E53E4F5957D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31158" y="6395124"/>
                  <a:ext cx="131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0061D94-E724-1765-459E-7A75681BBFC3}"/>
                    </a:ext>
                  </a:extLst>
                </p14:cNvPr>
                <p14:cNvContentPartPr/>
                <p14:nvPr/>
              </p14:nvContentPartPr>
              <p14:xfrm>
                <a:off x="421518" y="6410964"/>
                <a:ext cx="36000" cy="824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0061D94-E724-1765-459E-7A75681BBFC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10718" y="6400164"/>
                  <a:ext cx="57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7639651-23DB-FBA2-3EF7-413E89DE758C}"/>
                    </a:ext>
                  </a:extLst>
                </p14:cNvPr>
                <p14:cNvContentPartPr/>
                <p14:nvPr/>
              </p14:nvContentPartPr>
              <p14:xfrm>
                <a:off x="537798" y="6223044"/>
                <a:ext cx="33120" cy="254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7639651-23DB-FBA2-3EF7-413E89DE758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26998" y="6212604"/>
                  <a:ext cx="54360" cy="27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C5F39E47-00BF-4602-10D3-2DF3BD466495}"/>
                  </a:ext>
                </a:extLst>
              </p14:cNvPr>
              <p14:cNvContentPartPr/>
              <p14:nvPr/>
            </p14:nvContentPartPr>
            <p14:xfrm>
              <a:off x="1309998" y="6297564"/>
              <a:ext cx="128520" cy="149760"/>
            </p14:xfrm>
          </p:contentPart>
        </mc:Choice>
        <mc:Fallback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C5F39E47-00BF-4602-10D3-2DF3BD466495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299198" y="6286764"/>
                <a:ext cx="1497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0A5439C7-12CA-CD33-36A0-CF1304B93D25}"/>
                  </a:ext>
                </a:extLst>
              </p14:cNvPr>
              <p14:cNvContentPartPr/>
              <p14:nvPr/>
            </p14:nvContentPartPr>
            <p14:xfrm>
              <a:off x="1511598" y="6260124"/>
              <a:ext cx="129960" cy="16992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0A5439C7-12CA-CD33-36A0-CF1304B93D25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500798" y="6249324"/>
                <a:ext cx="1512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366DD1BF-16D5-BDC2-4C48-C3CA93AF67AF}"/>
                  </a:ext>
                </a:extLst>
              </p14:cNvPr>
              <p14:cNvContentPartPr/>
              <p14:nvPr/>
            </p14:nvContentPartPr>
            <p14:xfrm>
              <a:off x="1675038" y="6275604"/>
              <a:ext cx="55440" cy="2232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366DD1BF-16D5-BDC2-4C48-C3CA93AF67AF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664238" y="6265164"/>
                <a:ext cx="7668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1D12F534-F600-47EE-4122-74E29C8078A2}"/>
                  </a:ext>
                </a:extLst>
              </p14:cNvPr>
              <p14:cNvContentPartPr/>
              <p14:nvPr/>
            </p14:nvContentPartPr>
            <p14:xfrm>
              <a:off x="1655958" y="6333924"/>
              <a:ext cx="70920" cy="4320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1D12F534-F600-47EE-4122-74E29C8078A2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645158" y="6323484"/>
                <a:ext cx="921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7F309FB3-7E9E-F431-F5C7-48D2E3EB6E36}"/>
                  </a:ext>
                </a:extLst>
              </p14:cNvPr>
              <p14:cNvContentPartPr/>
              <p14:nvPr/>
            </p14:nvContentPartPr>
            <p14:xfrm>
              <a:off x="1759638" y="6263364"/>
              <a:ext cx="3960" cy="9576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7F309FB3-7E9E-F431-F5C7-48D2E3EB6E36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749198" y="6252564"/>
                <a:ext cx="2520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47B5E58D-8A00-D863-BD52-6EA15C7BE0B6}"/>
                  </a:ext>
                </a:extLst>
              </p14:cNvPr>
              <p14:cNvContentPartPr/>
              <p14:nvPr/>
            </p14:nvContentPartPr>
            <p14:xfrm>
              <a:off x="1646598" y="6473604"/>
              <a:ext cx="114480" cy="60840"/>
            </p14:xfrm>
          </p:contentPart>
        </mc:Choice>
        <mc:Fallback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47B5E58D-8A00-D863-BD52-6EA15C7BE0B6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636158" y="6462804"/>
                <a:ext cx="135720" cy="8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3747B293-CF61-3D84-D322-4C758E08D41E}"/>
              </a:ext>
            </a:extLst>
          </p:cNvPr>
          <p:cNvGrpSpPr/>
          <p:nvPr/>
        </p:nvGrpSpPr>
        <p:grpSpPr>
          <a:xfrm>
            <a:off x="1938198" y="6242844"/>
            <a:ext cx="204480" cy="267120"/>
            <a:chOff x="1938198" y="6242844"/>
            <a:chExt cx="20448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A4764304-1F6C-A051-5875-B89098DE36C6}"/>
                    </a:ext>
                  </a:extLst>
                </p14:cNvPr>
                <p14:cNvContentPartPr/>
                <p14:nvPr/>
              </p14:nvContentPartPr>
              <p14:xfrm>
                <a:off x="1970598" y="6247164"/>
                <a:ext cx="95040" cy="68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A4764304-1F6C-A051-5875-B89098DE36C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960158" y="6236724"/>
                  <a:ext cx="116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9B4B805-54A0-9EAE-9F79-A533344AB920}"/>
                    </a:ext>
                  </a:extLst>
                </p14:cNvPr>
                <p14:cNvContentPartPr/>
                <p14:nvPr/>
              </p14:nvContentPartPr>
              <p14:xfrm>
                <a:off x="1938198" y="6296484"/>
                <a:ext cx="104040" cy="968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9B4B805-54A0-9EAE-9F79-A533344AB92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927758" y="6285684"/>
                  <a:ext cx="1252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7CA2D9B-4037-D110-57A6-5C505F62E347}"/>
                    </a:ext>
                  </a:extLst>
                </p14:cNvPr>
                <p14:cNvContentPartPr/>
                <p14:nvPr/>
              </p14:nvContentPartPr>
              <p14:xfrm>
                <a:off x="1955838" y="6422844"/>
                <a:ext cx="92880" cy="10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7CA2D9B-4037-D110-57A6-5C505F62E34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945038" y="6412044"/>
                  <a:ext cx="114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5262F4EC-C030-AE92-546F-04C6041646B9}"/>
                    </a:ext>
                  </a:extLst>
                </p14:cNvPr>
                <p14:cNvContentPartPr/>
                <p14:nvPr/>
              </p14:nvContentPartPr>
              <p14:xfrm>
                <a:off x="2011278" y="6449124"/>
                <a:ext cx="20880" cy="60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5262F4EC-C030-AE92-546F-04C6041646B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00478" y="6438324"/>
                  <a:ext cx="421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DFF4B55-DBE8-B250-0D9E-1A252EF4977E}"/>
                    </a:ext>
                  </a:extLst>
                </p14:cNvPr>
                <p14:cNvContentPartPr/>
                <p14:nvPr/>
              </p14:nvContentPartPr>
              <p14:xfrm>
                <a:off x="2121798" y="6242844"/>
                <a:ext cx="20880" cy="2228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DFF4B55-DBE8-B250-0D9E-1A252EF4977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110998" y="6232404"/>
                  <a:ext cx="4212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823E8D76-82E3-A54A-AE8D-162E60DA0038}"/>
              </a:ext>
            </a:extLst>
          </p:cNvPr>
          <p:cNvGrpSpPr/>
          <p:nvPr/>
        </p:nvGrpSpPr>
        <p:grpSpPr>
          <a:xfrm>
            <a:off x="2319078" y="6034404"/>
            <a:ext cx="461160" cy="650520"/>
            <a:chOff x="2319078" y="6034404"/>
            <a:chExt cx="461160" cy="65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B9F249B7-0999-A292-46E4-A3678FB56E08}"/>
                    </a:ext>
                  </a:extLst>
                </p14:cNvPr>
                <p14:cNvContentPartPr/>
                <p14:nvPr/>
              </p14:nvContentPartPr>
              <p14:xfrm>
                <a:off x="2319078" y="6034404"/>
                <a:ext cx="183600" cy="5875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B9F249B7-0999-A292-46E4-A3678FB56E0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308638" y="6023604"/>
                  <a:ext cx="20484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69EBF54-7945-4DB2-4A2C-D8D42724AF0F}"/>
                    </a:ext>
                  </a:extLst>
                </p14:cNvPr>
                <p14:cNvContentPartPr/>
                <p14:nvPr/>
              </p14:nvContentPartPr>
              <p14:xfrm>
                <a:off x="2578998" y="6229524"/>
                <a:ext cx="189000" cy="90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69EBF54-7945-4DB2-4A2C-D8D42724AF0F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568198" y="6219084"/>
                  <a:ext cx="210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BCACBEF4-6761-5BA0-D5DB-1BC3B64BC95F}"/>
                    </a:ext>
                  </a:extLst>
                </p14:cNvPr>
                <p14:cNvContentPartPr/>
                <p14:nvPr/>
              </p14:nvContentPartPr>
              <p14:xfrm>
                <a:off x="2630838" y="6295044"/>
                <a:ext cx="126360" cy="216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BCACBEF4-6761-5BA0-D5DB-1BC3B64BC95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620038" y="6284244"/>
                  <a:ext cx="147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D2E63077-658E-84C2-0DF9-41C85691144E}"/>
                    </a:ext>
                  </a:extLst>
                </p14:cNvPr>
                <p14:cNvContentPartPr/>
                <p14:nvPr/>
              </p14:nvContentPartPr>
              <p14:xfrm>
                <a:off x="2648838" y="6365964"/>
                <a:ext cx="103320" cy="784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D2E63077-658E-84C2-0DF9-41C85691144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638038" y="6355524"/>
                  <a:ext cx="124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32BA163-EF17-4196-0F2C-F4BE0F8B44F0}"/>
                    </a:ext>
                  </a:extLst>
                </p14:cNvPr>
                <p14:cNvContentPartPr/>
                <p14:nvPr/>
              </p14:nvContentPartPr>
              <p14:xfrm>
                <a:off x="2560998" y="6472524"/>
                <a:ext cx="219240" cy="45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32BA163-EF17-4196-0F2C-F4BE0F8B44F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550198" y="6461724"/>
                  <a:ext cx="2404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2DFE1C08-91FA-8669-0626-55355A94A1DB}"/>
                    </a:ext>
                  </a:extLst>
                </p14:cNvPr>
                <p14:cNvContentPartPr/>
                <p14:nvPr/>
              </p14:nvContentPartPr>
              <p14:xfrm>
                <a:off x="2709318" y="6492324"/>
                <a:ext cx="22320" cy="1926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2DFE1C08-91FA-8669-0626-55355A94A1D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698878" y="6481524"/>
                  <a:ext cx="4356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B12F2589-767D-D78D-C8B1-FD21AA495B99}"/>
              </a:ext>
            </a:extLst>
          </p:cNvPr>
          <p:cNvGrpSpPr/>
          <p:nvPr/>
        </p:nvGrpSpPr>
        <p:grpSpPr>
          <a:xfrm>
            <a:off x="4134031" y="6440831"/>
            <a:ext cx="438480" cy="165600"/>
            <a:chOff x="4134031" y="6440831"/>
            <a:chExt cx="43848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D300CE3-28B1-B04E-F7E1-C239A37C431A}"/>
                    </a:ext>
                  </a:extLst>
                </p14:cNvPr>
                <p14:cNvContentPartPr/>
                <p14:nvPr/>
              </p14:nvContentPartPr>
              <p14:xfrm>
                <a:off x="4134031" y="6440831"/>
                <a:ext cx="183960" cy="107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D300CE3-28B1-B04E-F7E1-C239A37C431A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123231" y="6430391"/>
                  <a:ext cx="205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8DB78AB-EDC1-C65C-6AD1-CA13CAB59DC9}"/>
                    </a:ext>
                  </a:extLst>
                </p14:cNvPr>
                <p14:cNvContentPartPr/>
                <p14:nvPr/>
              </p14:nvContentPartPr>
              <p14:xfrm>
                <a:off x="4332031" y="6464591"/>
                <a:ext cx="91080" cy="84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8DB78AB-EDC1-C65C-6AD1-CA13CAB59DC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321591" y="6454151"/>
                  <a:ext cx="112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AE1108E-6B82-3BE2-3A5E-7FC92DC0ADE2}"/>
                    </a:ext>
                  </a:extLst>
                </p14:cNvPr>
                <p14:cNvContentPartPr/>
                <p14:nvPr/>
              </p14:nvContentPartPr>
              <p14:xfrm>
                <a:off x="4454071" y="6484031"/>
                <a:ext cx="59760" cy="27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AE1108E-6B82-3BE2-3A5E-7FC92DC0ADE2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443271" y="6473231"/>
                  <a:ext cx="81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22C00F6-FAC8-83BE-AF51-CAB8D7DE0266}"/>
                    </a:ext>
                  </a:extLst>
                </p14:cNvPr>
                <p14:cNvContentPartPr/>
                <p14:nvPr/>
              </p14:nvContentPartPr>
              <p14:xfrm>
                <a:off x="4492591" y="6452351"/>
                <a:ext cx="27000" cy="123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22C00F6-FAC8-83BE-AF51-CAB8D7DE026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482151" y="6441551"/>
                  <a:ext cx="48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06A6C88-2EA8-6B06-2756-6148FFC4A9B1}"/>
                    </a:ext>
                  </a:extLst>
                </p14:cNvPr>
                <p14:cNvContentPartPr/>
                <p14:nvPr/>
              </p14:nvContentPartPr>
              <p14:xfrm>
                <a:off x="4535071" y="6447671"/>
                <a:ext cx="37440" cy="1587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06A6C88-2EA8-6B06-2756-6148FFC4A9B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524631" y="6436871"/>
                  <a:ext cx="58680" cy="180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6742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4B7F6-66F7-FC39-6036-69EB7DAFE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49EE7E-25D8-38E2-23A7-58B09E2B953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957BD8-5732-E72F-AD30-F58BE4056F3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39857A-8857-E188-F9B3-FFE5EFD11D9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0D7FE92-C6CF-E3F6-A85C-B8B676F0B65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DEE1E8B-A209-ED62-AA49-83E21D2D6C0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29D6EEC-6DCB-F551-6952-D95421CC05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9603BA4-58C3-0B0F-DC75-003564D5A99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80B39F4-0DC0-E609-7454-F6F097530D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F6C9FCB-EA55-F89F-DB06-A4E46912AC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1E918AC-FD00-1EF8-342A-2E31FBDB63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DB7912D-82BE-1D92-2E0A-0284A8B334C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B1337D2-6555-A026-4702-541366D8D71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9528A2B-CB04-CA51-D6FB-6892C4435C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C489FA8-AB13-59C1-F565-D2A53A4EB3F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25089F2-AAC4-6661-8A35-0856F85BF4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496FCA8-9506-1034-E6BE-6B0D8CF3DF1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03C1A4-9485-C264-8FB1-7848D15AFD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F018ED6-B728-0C53-2CE5-2117BA6352C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E7323ED-66A1-BE5E-E28B-9BC73356FF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901F9B0-602F-3DBB-A609-6EB607C16D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1CA3F2D-A7B1-B91B-A9EF-8C1EAC71D74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551CAF5-6511-E620-8130-F665909036A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C519EAD-CFD4-E235-A60D-054D1A83AEA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E43DE3D-185E-0DDC-606E-B75CEEDADD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2094F4-4DA5-0BD2-E256-D7574C6D670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8604B21-48C7-C55F-0367-4BEFEA3331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C3DE13D-3DE5-C244-4BA3-D5F99C9D39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CFCE7D6-8D85-0B73-8591-0F2392C90FF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C1756C9-ED4E-AD06-A882-4235A3CB35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A5436AD-F73F-8365-434E-EEBB80AC1D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8929AC6-3688-1DBB-17EC-65DA449E6E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D8D8B18-7D5B-2D4D-FF3C-7A2ADCC8CE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40CFC9E-02D6-42AD-7AFF-F57409267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ED3917-7AD6-FBE9-A4EB-44FE1E3D9F8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443A46-8251-6C3D-1763-38D91EBCB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31B2509-8082-2CA5-A2DC-71EBEE10E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4660D809-0D02-07FD-67C8-925CDD057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4958" y="1241912"/>
            <a:ext cx="7042731" cy="2879450"/>
          </a:xfrm>
          <a:prstGeom prst="rect">
            <a:avLst/>
          </a:prstGeom>
        </p:spPr>
      </p:pic>
      <p:pic>
        <p:nvPicPr>
          <p:cNvPr id="11" name="Immagine 10" descr="Immagine che contiene linea, design&#10;&#10;Descrizione generata automaticamente">
            <a:extLst>
              <a:ext uri="{FF2B5EF4-FFF2-40B4-BE49-F238E27FC236}">
                <a16:creationId xmlns:a16="http://schemas.microsoft.com/office/drawing/2014/main" id="{8A59A1AD-37DD-7B96-B544-DFCFBF028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084" y="4120409"/>
            <a:ext cx="6965605" cy="8845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FF670E9-6308-49BE-B520-573B2605B139}"/>
                  </a:ext>
                </a:extLst>
              </p14:cNvPr>
              <p14:cNvContentPartPr/>
              <p14:nvPr/>
            </p14:nvContentPartPr>
            <p14:xfrm>
              <a:off x="5844625" y="2337028"/>
              <a:ext cx="313560" cy="323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FF670E9-6308-49BE-B520-573B2605B1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34185" y="2326588"/>
                <a:ext cx="33480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2674F9F-BFA8-F34A-4E2A-33835875733D}"/>
                  </a:ext>
                </a:extLst>
              </p14:cNvPr>
              <p14:cNvContentPartPr/>
              <p14:nvPr/>
            </p14:nvContentPartPr>
            <p14:xfrm>
              <a:off x="5452861" y="3262744"/>
              <a:ext cx="240120" cy="269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2674F9F-BFA8-F34A-4E2A-3383587573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42061" y="3252304"/>
                <a:ext cx="26136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C68F006-7412-C92E-5EF5-BDCD106C194E}"/>
                  </a:ext>
                </a:extLst>
              </p14:cNvPr>
              <p14:cNvContentPartPr/>
              <p14:nvPr/>
            </p14:nvContentPartPr>
            <p14:xfrm>
              <a:off x="5611261" y="4150144"/>
              <a:ext cx="298440" cy="3772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C68F006-7412-C92E-5EF5-BDCD106C19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00461" y="4139704"/>
                <a:ext cx="319680" cy="39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C2B15787-FB46-1566-D926-B25C2826A158}"/>
              </a:ext>
            </a:extLst>
          </p:cNvPr>
          <p:cNvGrpSpPr/>
          <p:nvPr/>
        </p:nvGrpSpPr>
        <p:grpSpPr>
          <a:xfrm>
            <a:off x="6697381" y="3753424"/>
            <a:ext cx="767880" cy="231840"/>
            <a:chOff x="6697381" y="3753424"/>
            <a:chExt cx="76788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CFBBCE0-B807-D968-DC96-9ED5A751CE9A}"/>
                    </a:ext>
                  </a:extLst>
                </p14:cNvPr>
                <p14:cNvContentPartPr/>
                <p14:nvPr/>
              </p14:nvContentPartPr>
              <p14:xfrm>
                <a:off x="6697381" y="3774304"/>
                <a:ext cx="106200" cy="210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CFBBCE0-B807-D968-DC96-9ED5A751CE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86581" y="3763504"/>
                  <a:ext cx="12744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9075226-AA36-5FC4-81E7-38206F2116EA}"/>
                    </a:ext>
                  </a:extLst>
                </p14:cNvPr>
                <p14:cNvContentPartPr/>
                <p14:nvPr/>
              </p14:nvContentPartPr>
              <p14:xfrm>
                <a:off x="6845701" y="3848464"/>
                <a:ext cx="77760" cy="10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9075226-AA36-5FC4-81E7-38206F2116E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35261" y="3837664"/>
                  <a:ext cx="990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1AF72AF-3406-2D60-B78C-FF8192575DF6}"/>
                    </a:ext>
                  </a:extLst>
                </p14:cNvPr>
                <p14:cNvContentPartPr/>
                <p14:nvPr/>
              </p14:nvContentPartPr>
              <p14:xfrm>
                <a:off x="6947221" y="3869704"/>
                <a:ext cx="45000" cy="72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1AF72AF-3406-2D60-B78C-FF8192575DF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36421" y="3859264"/>
                  <a:ext cx="662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1B29572-1B8B-3B87-B39C-EE189B647CEB}"/>
                    </a:ext>
                  </a:extLst>
                </p14:cNvPr>
                <p14:cNvContentPartPr/>
                <p14:nvPr/>
              </p14:nvContentPartPr>
              <p14:xfrm>
                <a:off x="7070701" y="3753424"/>
                <a:ext cx="14760" cy="177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1B29572-1B8B-3B87-B39C-EE189B647CE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59901" y="3742984"/>
                  <a:ext cx="360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6C3F0F4-04B9-58D1-FE36-81ED360D88AD}"/>
                    </a:ext>
                  </a:extLst>
                </p14:cNvPr>
                <p14:cNvContentPartPr/>
                <p14:nvPr/>
              </p14:nvContentPartPr>
              <p14:xfrm>
                <a:off x="7124701" y="3854944"/>
                <a:ext cx="64800" cy="85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6C3F0F4-04B9-58D1-FE36-81ED360D88A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14261" y="3844144"/>
                  <a:ext cx="860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C8A6A6B-2AEB-3BF9-633D-86D3802FDFCA}"/>
                    </a:ext>
                  </a:extLst>
                </p14:cNvPr>
                <p14:cNvContentPartPr/>
                <p14:nvPr/>
              </p14:nvContentPartPr>
              <p14:xfrm>
                <a:off x="7276261" y="3817144"/>
                <a:ext cx="67680" cy="109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C8A6A6B-2AEB-3BF9-633D-86D3802FDF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265461" y="3806344"/>
                  <a:ext cx="88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EB0040B-F717-3446-493D-AD9216AF702A}"/>
                    </a:ext>
                  </a:extLst>
                </p14:cNvPr>
                <p14:cNvContentPartPr/>
                <p14:nvPr/>
              </p14:nvContentPartPr>
              <p14:xfrm>
                <a:off x="7393621" y="3814264"/>
                <a:ext cx="71640" cy="113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EB0040B-F717-3446-493D-AD9216AF702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82821" y="3803464"/>
                  <a:ext cx="9288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F2EEB7F5-2858-DB94-7CB3-A62D77F2426E}"/>
              </a:ext>
            </a:extLst>
          </p:cNvPr>
          <p:cNvGrpSpPr/>
          <p:nvPr/>
        </p:nvGrpSpPr>
        <p:grpSpPr>
          <a:xfrm>
            <a:off x="7924621" y="3712384"/>
            <a:ext cx="179280" cy="216360"/>
            <a:chOff x="7924621" y="3712384"/>
            <a:chExt cx="17928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1D75CA8-61B2-DDEF-41FF-4FE93158572A}"/>
                    </a:ext>
                  </a:extLst>
                </p14:cNvPr>
                <p14:cNvContentPartPr/>
                <p14:nvPr/>
              </p14:nvContentPartPr>
              <p14:xfrm>
                <a:off x="7924621" y="3712384"/>
                <a:ext cx="104400" cy="203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1D75CA8-61B2-DDEF-41FF-4FE93158572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14181" y="3701584"/>
                  <a:ext cx="1256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95A4C70-7BD0-4522-1E50-B26274A97492}"/>
                    </a:ext>
                  </a:extLst>
                </p14:cNvPr>
                <p14:cNvContentPartPr/>
                <p14:nvPr/>
              </p14:nvContentPartPr>
              <p14:xfrm>
                <a:off x="8084461" y="3857824"/>
                <a:ext cx="19440" cy="70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95A4C70-7BD0-4522-1E50-B26274A9749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74021" y="3847024"/>
                  <a:ext cx="406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0D498FC4-07D9-0AC7-96F1-976DF0C70264}"/>
              </a:ext>
            </a:extLst>
          </p:cNvPr>
          <p:cNvGrpSpPr/>
          <p:nvPr/>
        </p:nvGrpSpPr>
        <p:grpSpPr>
          <a:xfrm>
            <a:off x="8494501" y="3814264"/>
            <a:ext cx="467280" cy="137880"/>
            <a:chOff x="8494501" y="3814264"/>
            <a:chExt cx="467280" cy="13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275B785-2A37-529F-218E-30857F516F48}"/>
                    </a:ext>
                  </a:extLst>
                </p14:cNvPr>
                <p14:cNvContentPartPr/>
                <p14:nvPr/>
              </p14:nvContentPartPr>
              <p14:xfrm>
                <a:off x="8494501" y="3814264"/>
                <a:ext cx="86040" cy="109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275B785-2A37-529F-218E-30857F516F4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83701" y="3803464"/>
                  <a:ext cx="1072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70D7C88-F5DA-0E57-BB4E-1AC595B9774D}"/>
                    </a:ext>
                  </a:extLst>
                </p14:cNvPr>
                <p14:cNvContentPartPr/>
                <p14:nvPr/>
              </p14:nvContentPartPr>
              <p14:xfrm>
                <a:off x="8620861" y="3849904"/>
                <a:ext cx="116640" cy="61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70D7C88-F5DA-0E57-BB4E-1AC595B977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610421" y="3839104"/>
                  <a:ext cx="137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029A108-729A-8C5E-0A9F-16B916E67D41}"/>
                    </a:ext>
                  </a:extLst>
                </p14:cNvPr>
                <p14:cNvContentPartPr/>
                <p14:nvPr/>
              </p14:nvContentPartPr>
              <p14:xfrm>
                <a:off x="8734261" y="3862504"/>
                <a:ext cx="70920" cy="64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029A108-729A-8C5E-0A9F-16B916E67D4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23821" y="3852064"/>
                  <a:ext cx="921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31E0ACE-D3DD-FC6E-74EF-6B16147F32E8}"/>
                    </a:ext>
                  </a:extLst>
                </p14:cNvPr>
                <p14:cNvContentPartPr/>
                <p14:nvPr/>
              </p14:nvContentPartPr>
              <p14:xfrm>
                <a:off x="8829661" y="3899944"/>
                <a:ext cx="84600" cy="24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31E0ACE-D3DD-FC6E-74EF-6B16147F32E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18861" y="3889144"/>
                  <a:ext cx="1058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23F1F67-F7C1-2602-2D83-CF21145CB2EE}"/>
                    </a:ext>
                  </a:extLst>
                </p14:cNvPr>
                <p14:cNvContentPartPr/>
                <p14:nvPr/>
              </p14:nvContentPartPr>
              <p14:xfrm>
                <a:off x="8922901" y="3874024"/>
                <a:ext cx="38880" cy="78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23F1F67-F7C1-2602-2D83-CF21145CB2E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12101" y="3863584"/>
                  <a:ext cx="6012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9EB5C8A9-9F18-1742-FE05-74B219FA6137}"/>
              </a:ext>
            </a:extLst>
          </p:cNvPr>
          <p:cNvGrpSpPr/>
          <p:nvPr/>
        </p:nvGrpSpPr>
        <p:grpSpPr>
          <a:xfrm>
            <a:off x="6688741" y="4299184"/>
            <a:ext cx="134280" cy="147960"/>
            <a:chOff x="6688741" y="4299184"/>
            <a:chExt cx="13428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C754EE8-23F3-228F-43F5-28FB146908F5}"/>
                    </a:ext>
                  </a:extLst>
                </p14:cNvPr>
                <p14:cNvContentPartPr/>
                <p14:nvPr/>
              </p14:nvContentPartPr>
              <p14:xfrm>
                <a:off x="6688741" y="4299184"/>
                <a:ext cx="82080" cy="21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C754EE8-23F3-228F-43F5-28FB146908F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78301" y="4288744"/>
                  <a:ext cx="103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8FD867D-356B-E3AE-659D-4B0FF15FAE33}"/>
                    </a:ext>
                  </a:extLst>
                </p14:cNvPr>
                <p14:cNvContentPartPr/>
                <p14:nvPr/>
              </p14:nvContentPartPr>
              <p14:xfrm>
                <a:off x="6690901" y="4410424"/>
                <a:ext cx="132120" cy="36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8FD867D-356B-E3AE-659D-4B0FF15FAE3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80101" y="4399984"/>
                  <a:ext cx="15336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584D0789-1B51-DA48-F949-4E4C474F0D0E}"/>
              </a:ext>
            </a:extLst>
          </p:cNvPr>
          <p:cNvGrpSpPr/>
          <p:nvPr/>
        </p:nvGrpSpPr>
        <p:grpSpPr>
          <a:xfrm>
            <a:off x="7108141" y="4108024"/>
            <a:ext cx="1060920" cy="391320"/>
            <a:chOff x="7108141" y="4108024"/>
            <a:chExt cx="1060920" cy="3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6BADE88-B665-9D66-54EE-4937DD0A560E}"/>
                    </a:ext>
                  </a:extLst>
                </p14:cNvPr>
                <p14:cNvContentPartPr/>
                <p14:nvPr/>
              </p14:nvContentPartPr>
              <p14:xfrm>
                <a:off x="7108141" y="4268584"/>
                <a:ext cx="106560" cy="212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6BADE88-B665-9D66-54EE-4937DD0A560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97701" y="4258144"/>
                  <a:ext cx="1278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0984B86-94E6-D1AD-DEB6-F92A42026F34}"/>
                    </a:ext>
                  </a:extLst>
                </p14:cNvPr>
                <p14:cNvContentPartPr/>
                <p14:nvPr/>
              </p14:nvContentPartPr>
              <p14:xfrm>
                <a:off x="7302901" y="4291984"/>
                <a:ext cx="13320" cy="138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0984B86-94E6-D1AD-DEB6-F92A42026F3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92461" y="4281544"/>
                  <a:ext cx="345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520CD46-AD26-08C2-DBC0-5CF943637FE7}"/>
                    </a:ext>
                  </a:extLst>
                </p14:cNvPr>
                <p14:cNvContentPartPr/>
                <p14:nvPr/>
              </p14:nvContentPartPr>
              <p14:xfrm>
                <a:off x="7359781" y="4287304"/>
                <a:ext cx="121680" cy="212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520CD46-AD26-08C2-DBC0-5CF943637FE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49341" y="4276504"/>
                  <a:ext cx="1429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37B48DC-EE70-0FD3-841F-33EAE9790D32}"/>
                    </a:ext>
                  </a:extLst>
                </p14:cNvPr>
                <p14:cNvContentPartPr/>
                <p14:nvPr/>
              </p14:nvContentPartPr>
              <p14:xfrm>
                <a:off x="7509901" y="4268224"/>
                <a:ext cx="146520" cy="114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37B48DC-EE70-0FD3-841F-33EAE9790D3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99461" y="4257424"/>
                  <a:ext cx="167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5DB99A3-369C-55CE-CA13-43E983F27FDC}"/>
                    </a:ext>
                  </a:extLst>
                </p14:cNvPr>
                <p14:cNvContentPartPr/>
                <p14:nvPr/>
              </p14:nvContentPartPr>
              <p14:xfrm>
                <a:off x="7752181" y="4108024"/>
                <a:ext cx="10080" cy="294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5DB99A3-369C-55CE-CA13-43E983F27FD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741381" y="4097584"/>
                  <a:ext cx="313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2B760E9-8959-66BB-D560-A7B9528274DB}"/>
                    </a:ext>
                  </a:extLst>
                </p14:cNvPr>
                <p14:cNvContentPartPr/>
                <p14:nvPr/>
              </p14:nvContentPartPr>
              <p14:xfrm>
                <a:off x="7739581" y="4272184"/>
                <a:ext cx="65520" cy="133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2B760E9-8959-66BB-D560-A7B9528274D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729141" y="4261384"/>
                  <a:ext cx="867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6AA5FF8-5253-B395-DA01-CF12CA9BCC50}"/>
                    </a:ext>
                  </a:extLst>
                </p14:cNvPr>
                <p14:cNvContentPartPr/>
                <p14:nvPr/>
              </p14:nvContentPartPr>
              <p14:xfrm>
                <a:off x="7844701" y="4277224"/>
                <a:ext cx="79920" cy="120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6AA5FF8-5253-B395-DA01-CF12CA9BCC5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33901" y="4266424"/>
                  <a:ext cx="1011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DFAE0F8-7D0A-2B38-6F10-958A4B9743AB}"/>
                    </a:ext>
                  </a:extLst>
                </p14:cNvPr>
                <p14:cNvContentPartPr/>
                <p14:nvPr/>
              </p14:nvContentPartPr>
              <p14:xfrm>
                <a:off x="7978261" y="4319344"/>
                <a:ext cx="54000" cy="846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DFAE0F8-7D0A-2B38-6F10-958A4B9743A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67461" y="4308544"/>
                  <a:ext cx="75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EA9E16E-81F2-EE5C-9BF6-6DAFAB034825}"/>
                    </a:ext>
                  </a:extLst>
                </p14:cNvPr>
                <p14:cNvContentPartPr/>
                <p14:nvPr/>
              </p14:nvContentPartPr>
              <p14:xfrm>
                <a:off x="8071501" y="4304944"/>
                <a:ext cx="97560" cy="127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EA9E16E-81F2-EE5C-9BF6-6DAFAB03482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60701" y="4294504"/>
                  <a:ext cx="118800" cy="14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6303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DF161-4ECB-9028-3D80-066B082C2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98DA03-CDCC-CC7F-CB25-321B035F047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5767C5-818F-7542-022B-F7B62E3648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496FD4-3F51-4A2A-D8B6-8F065C3073E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6D29BD5-8C0D-0CA5-DAE6-330D2C48F46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E17AA3-6473-7875-8830-1A9834EEA8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45C88E-370A-A086-4037-B8C09D2C8D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2A65D8F-63A4-E211-C86C-EEBD1EAB50E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D3FE47A-2E96-A44B-E115-DFAADEEB718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17A9957-DC60-9AEF-5E5D-8678A572DD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D2A91D6-6598-C682-3D7C-D88FEE7DC1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6787F4-FB3D-AB85-C896-53A323A0589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4038F91-64AB-58C6-DCDB-96367B48F56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686E02B-A3F9-5758-C1E1-A867EB7A54F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10FA742-C03C-B4BF-318E-EAA042A93C2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0E4E805-0908-7F4F-7745-0C64EBBCC34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A54913F-DD35-19AF-BFA6-804C5E3E21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A4C45ED-82A8-C092-73F5-BE8B4FB4082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CB98D79-D227-9CBD-7ABC-18FFFD0BA8E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A21CB1C-DB54-B0E3-7B13-EAD72A980DF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E0CBAC9-3CF9-6742-D82A-A811647A259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E3E8C1C-CD8D-6A95-1BB6-23DAEED5F9D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3850BAC-0902-87A0-B60A-9A9E8932A5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45F44B3-75CA-E897-D6E3-A6368FD6BAE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F6278C5-6F3C-149B-4054-C9EB3D42FE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41D3A7C-69D7-F43D-375A-27F6D2EC70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88945B1-E931-D0BF-C32E-7C6DB1F66C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C1BE4F-940A-F9B3-A840-CEF37B472C2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5FCF8C-B4D0-2295-2827-D1C8DE7255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84059D6-E4E7-0502-FB64-7E8C824DFC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A7BE548-953F-FAD6-06BE-EDE42181CDB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5F8DA70-9233-70DB-306A-F1951E83AD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63DB796-8227-0755-0C83-360B1CB5EF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0DAF48-A536-4321-6C42-941E6F52F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4EE85F1-FCF3-5B07-B551-C4B5AB4BEEF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E4E2E54-1BD5-A6EF-D911-BAE12C3D1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159E5A-4D9B-9147-F578-E55A3248C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05BBA355-EEBB-930F-9E7C-8653B709A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707" y="1376499"/>
            <a:ext cx="5974231" cy="443738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6459957-5633-027A-90D0-68FD8D8D9863}"/>
                  </a:ext>
                </a:extLst>
              </p14:cNvPr>
              <p14:cNvContentPartPr/>
              <p14:nvPr/>
            </p14:nvContentPartPr>
            <p14:xfrm>
              <a:off x="8026934" y="1704304"/>
              <a:ext cx="297720" cy="724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6459957-5633-027A-90D0-68FD8D8D98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16494" y="1693504"/>
                <a:ext cx="31896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20E97B9-3728-0ECF-2656-3FE396AEF275}"/>
                  </a:ext>
                </a:extLst>
              </p14:cNvPr>
              <p14:cNvContentPartPr/>
              <p14:nvPr/>
            </p14:nvContentPartPr>
            <p14:xfrm>
              <a:off x="7004894" y="3503766"/>
              <a:ext cx="419040" cy="6966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20E97B9-3728-0ECF-2656-3FE396AEF2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94094" y="3493326"/>
                <a:ext cx="440280" cy="71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918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2064-9471-B1F6-7811-C3EC81EF1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AC1C94-B38B-3A63-06A9-C69B7D980EC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689FE6-BC94-0B9F-1119-B15DA44DE1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699822-C1D8-DF1B-09D8-784625500B1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397E15C-37F3-E756-8FCF-AC497255015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A772D70-225C-C724-83E9-72E5CD21A9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76FAAD4-97C2-B815-B58D-03D9F5A6BA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90C2CAA-D43C-DB15-9D91-AB7E8D43FC5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B27E31A-F6F6-D83B-EF20-5A8A551287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6D5E1FE-491E-963B-218B-2AF08B7B8F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B0E9A3B-8AF2-CFB0-497B-D7E22CE432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2170D61-158C-AE95-0E91-0D9EE43D4EE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B638F0-BA4B-D28E-4025-EA778367DE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4664E0D-1A83-CD48-FEE8-3B47203646A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E7237C1-8C1D-701C-1CBC-3B273C1B6F1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423654-4BBF-0B75-E14C-01194B52F96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73E565-4223-5115-EAF9-D642901DD9B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E6D7CB9-A33A-198E-1F9B-6316CF7430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6428345-0EDF-E337-D5C3-B3A9866938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5860455-D55B-9D37-289E-1944328055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74F258-F841-DC7E-7772-22931B5850D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A923A14-DE71-F821-B115-A5A7E5D3CA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75693BD-66C3-616D-2B04-1EFA43CAB5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96FCDC-36E6-69E5-BD8E-DC2CF272099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7206469-F292-C9FF-917A-B9B24EAFC6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A9C2006-C8AB-25A6-E725-E99CD227741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C7C5E33-936E-36E8-2E6C-B91F33405F3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16DE1EF-7703-FAF7-AF3E-46F4740976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1B84931-9548-8FF8-A41F-2FE62C08272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D2F293A-807B-898C-49D4-0506696B5E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B5D120A-CFFE-4D24-D8A8-AC3DA68A02D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95C017B-FA81-9095-C54D-CE72BE11ECC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EFD0991-A97C-D3AA-16D1-FE61683856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0E0B0A-D71E-08FA-1590-E87B8E705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8AB605A-D9CF-79F2-7F27-8DA895EF2AD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1DEAD1-70BE-1381-56CF-5DA3317E2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5AA667-D0F6-7234-1CE1-4C404A9EA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AF73B353-85C2-D3B2-6773-3B0A7C117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321" y="1070095"/>
            <a:ext cx="10092765" cy="48278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982C3DC-E6FA-2371-D0FC-6BE9E985E0EA}"/>
                  </a:ext>
                </a:extLst>
              </p14:cNvPr>
              <p14:cNvContentPartPr/>
              <p14:nvPr/>
            </p14:nvContentPartPr>
            <p14:xfrm>
              <a:off x="5586840" y="2371960"/>
              <a:ext cx="551520" cy="462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982C3DC-E6FA-2371-D0FC-6BE9E985E0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76040" y="2361160"/>
                <a:ext cx="572760" cy="48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3B2D7A9-C1B5-404C-8346-344B9BD1E347}"/>
                  </a:ext>
                </a:extLst>
              </p14:cNvPr>
              <p14:cNvContentPartPr/>
              <p14:nvPr/>
            </p14:nvContentPartPr>
            <p14:xfrm>
              <a:off x="4652400" y="3273480"/>
              <a:ext cx="390600" cy="383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3B2D7A9-C1B5-404C-8346-344B9BD1E3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41600" y="3262680"/>
                <a:ext cx="41184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8D54C27-CD5A-6B9C-578F-319D5E71FFC1}"/>
                  </a:ext>
                </a:extLst>
              </p14:cNvPr>
              <p14:cNvContentPartPr/>
              <p14:nvPr/>
            </p14:nvContentPartPr>
            <p14:xfrm>
              <a:off x="2937720" y="4174200"/>
              <a:ext cx="265680" cy="3812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8D54C27-CD5A-6B9C-578F-319D5E71FFC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27280" y="4163400"/>
                <a:ext cx="28692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7E9F647-C848-6813-12AC-6CC77C09895A}"/>
                  </a:ext>
                </a:extLst>
              </p14:cNvPr>
              <p14:cNvContentPartPr/>
              <p14:nvPr/>
            </p14:nvContentPartPr>
            <p14:xfrm>
              <a:off x="4247400" y="5026680"/>
              <a:ext cx="281520" cy="4291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7E9F647-C848-6813-12AC-6CC77C09895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36960" y="5016240"/>
                <a:ext cx="302760" cy="45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29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C3EB-9BF9-2CC9-67DB-FAF236D1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CD4835-8F6C-B5A5-4018-75AE96DFAEB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A6110-A49E-3BA0-F9DE-7632F6CD645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ABC754-4E36-8B7F-A2CD-F5F50226CB5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FABA15E-065E-A25B-7B05-68EC4664DA3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62E3F06-957E-F113-8D76-644CB11436C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E482A32-C2AD-FFEF-3981-B4A7478432C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3CC807-37E9-3115-500F-7D597F6D573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801C80-440F-C42E-501E-CE39845577C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CBB2EDE-3736-F641-2555-AF0FD998161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4AEFC6B-98D3-622D-E812-390ED8CEAB7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4A15EC1-A82A-DDDD-6B9C-41EA57E001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E378974-711D-D972-4743-1AC10DD00E4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9329033-1EAB-29AC-B08F-4C5F1CA388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80DE27-FAA4-0D8B-D010-96CA508DB04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CB22065-0633-8D7B-5DF4-5E2B9916DF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CFBB11C-B6EF-DDF4-EA05-944CF6AF967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4F452CA-FA6B-C07C-8807-1AC6841B58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3E803EF-37D3-4B73-97C5-0A23C8200AD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4900E03-E98F-040A-3F06-987E1B902E6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015286-26FD-FCED-1D92-5578708B93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97CC17C-38A0-9E95-859C-88761429D79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782C928-D77C-9331-2E4E-FFA7D2900F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6CDA205-77CD-91DF-EE58-0DC18176095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F9811C-1F8E-C455-351E-F50D3086444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170B3BE-D79F-4AEB-A7AF-626145EB6E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FD6F25E-67ED-63DF-A203-1A487B15C7E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08FABD8-9682-FD2A-B9D2-FD08A0F510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A2B17EA-1037-9D09-5D62-13134DF2F0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07550EE-11F3-A72E-696D-CEEEE733CC1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9F543A2-50B4-51AE-5439-C02CE5E2BA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EB091FD-6D99-C0A7-5EB5-B80213B5B53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6E5CB5F-2315-7FE4-1A9E-386C148794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F58FE31-8197-C2A6-8A1F-69D010CF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CD9DEC-3DE0-CF88-8A42-46BA5C5C1C8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8391A13-D5FA-6B7C-CC74-592CF6A0A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F0A600C-0EC3-F7A1-AF4F-4FB19FA51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0FA87C05-8B74-91B2-A31A-47DE621B9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404" y="525441"/>
            <a:ext cx="5365032" cy="5956220"/>
          </a:xfrm>
          <a:prstGeom prst="rect">
            <a:avLst/>
          </a:prstGeom>
        </p:spPr>
      </p:pic>
      <p:grpSp>
        <p:nvGrpSpPr>
          <p:cNvPr id="60" name="Gruppo 59">
            <a:extLst>
              <a:ext uri="{FF2B5EF4-FFF2-40B4-BE49-F238E27FC236}">
                <a16:creationId xmlns:a16="http://schemas.microsoft.com/office/drawing/2014/main" id="{AADB8715-0116-0405-30F1-C20F44834018}"/>
              </a:ext>
            </a:extLst>
          </p:cNvPr>
          <p:cNvGrpSpPr/>
          <p:nvPr/>
        </p:nvGrpSpPr>
        <p:grpSpPr>
          <a:xfrm>
            <a:off x="6662623" y="328320"/>
            <a:ext cx="251640" cy="257040"/>
            <a:chOff x="6662623" y="328320"/>
            <a:chExt cx="25164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EAFAAD5-73DC-0C79-A4F4-DD09C901A032}"/>
                    </a:ext>
                  </a:extLst>
                </p14:cNvPr>
                <p14:cNvContentPartPr/>
                <p14:nvPr/>
              </p14:nvContentPartPr>
              <p14:xfrm>
                <a:off x="6662623" y="339840"/>
                <a:ext cx="97560" cy="221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EAFAAD5-73DC-0C79-A4F4-DD09C901A0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51823" y="329400"/>
                  <a:ext cx="1188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377C727-6FC9-356E-8A50-10021560C712}"/>
                    </a:ext>
                  </a:extLst>
                </p14:cNvPr>
                <p14:cNvContentPartPr/>
                <p14:nvPr/>
              </p14:nvContentPartPr>
              <p14:xfrm>
                <a:off x="6770983" y="389160"/>
                <a:ext cx="63000" cy="10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377C727-6FC9-356E-8A50-10021560C71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60543" y="378720"/>
                  <a:ext cx="84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7CA647B-4483-61B0-8B7A-CCCA5580F745}"/>
                    </a:ext>
                  </a:extLst>
                </p14:cNvPr>
                <p14:cNvContentPartPr/>
                <p14:nvPr/>
              </p14:nvContentPartPr>
              <p14:xfrm>
                <a:off x="6796903" y="459000"/>
                <a:ext cx="29880" cy="37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7CA647B-4483-61B0-8B7A-CCCA5580F74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86463" y="448200"/>
                  <a:ext cx="51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379D592-85E7-9A51-752B-F7211A740A6B}"/>
                    </a:ext>
                  </a:extLst>
                </p14:cNvPr>
                <p14:cNvContentPartPr/>
                <p14:nvPr/>
              </p14:nvContentPartPr>
              <p14:xfrm>
                <a:off x="6836143" y="328320"/>
                <a:ext cx="32040" cy="254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379D592-85E7-9A51-752B-F7211A740A6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25703" y="317520"/>
                  <a:ext cx="532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027AA5D-DB6F-A722-1851-120217C8B5BA}"/>
                    </a:ext>
                  </a:extLst>
                </p14:cNvPr>
                <p14:cNvContentPartPr/>
                <p14:nvPr/>
              </p14:nvContentPartPr>
              <p14:xfrm>
                <a:off x="6889423" y="345240"/>
                <a:ext cx="24840" cy="240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027AA5D-DB6F-A722-1851-120217C8B5B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78623" y="334800"/>
                  <a:ext cx="4608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F2F473C7-7E07-6344-8C55-ED42E7D4209B}"/>
              </a:ext>
            </a:extLst>
          </p:cNvPr>
          <p:cNvGrpSpPr/>
          <p:nvPr/>
        </p:nvGrpSpPr>
        <p:grpSpPr>
          <a:xfrm>
            <a:off x="7058623" y="296640"/>
            <a:ext cx="198000" cy="358560"/>
            <a:chOff x="7058623" y="296640"/>
            <a:chExt cx="198000" cy="35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AA5DFA5-CFEB-D846-372A-12C7CF07889B}"/>
                    </a:ext>
                  </a:extLst>
                </p14:cNvPr>
                <p14:cNvContentPartPr/>
                <p14:nvPr/>
              </p14:nvContentPartPr>
              <p14:xfrm>
                <a:off x="7094623" y="296640"/>
                <a:ext cx="82440" cy="27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AA5DFA5-CFEB-D846-372A-12C7CF07889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083823" y="286200"/>
                  <a:ext cx="103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4E0C8C0-D92F-2159-2CCD-1F319DFFAEE8}"/>
                    </a:ext>
                  </a:extLst>
                </p14:cNvPr>
                <p14:cNvContentPartPr/>
                <p14:nvPr/>
              </p14:nvContentPartPr>
              <p14:xfrm>
                <a:off x="7100383" y="359640"/>
                <a:ext cx="46440" cy="14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4E0C8C0-D92F-2159-2CCD-1F319DFFAE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89583" y="349200"/>
                  <a:ext cx="676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D2A89A8-C02D-5725-DE32-B3BAB8603EB7}"/>
                    </a:ext>
                  </a:extLst>
                </p14:cNvPr>
                <p14:cNvContentPartPr/>
                <p14:nvPr/>
              </p14:nvContentPartPr>
              <p14:xfrm>
                <a:off x="7106503" y="380880"/>
                <a:ext cx="47880" cy="52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D2A89A8-C02D-5725-DE32-B3BAB8603EB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096063" y="370080"/>
                  <a:ext cx="69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45607FE-2CC8-8E3F-2A33-3F35E068528D}"/>
                    </a:ext>
                  </a:extLst>
                </p14:cNvPr>
                <p14:cNvContentPartPr/>
                <p14:nvPr/>
              </p14:nvContentPartPr>
              <p14:xfrm>
                <a:off x="7119823" y="458280"/>
                <a:ext cx="9360" cy="55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45607FE-2CC8-8E3F-2A33-3F35E06852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09383" y="447840"/>
                  <a:ext cx="30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9631C5D-D3E6-D437-428D-E75355778124}"/>
                    </a:ext>
                  </a:extLst>
                </p14:cNvPr>
                <p14:cNvContentPartPr/>
                <p14:nvPr/>
              </p14:nvContentPartPr>
              <p14:xfrm>
                <a:off x="7058623" y="465480"/>
                <a:ext cx="153360" cy="49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9631C5D-D3E6-D437-428D-E7535577812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47823" y="455040"/>
                  <a:ext cx="1746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2B41CF0-38F2-7C5C-0E0F-83D1D5CCFF9F}"/>
                    </a:ext>
                  </a:extLst>
                </p14:cNvPr>
                <p14:cNvContentPartPr/>
                <p14:nvPr/>
              </p14:nvContentPartPr>
              <p14:xfrm>
                <a:off x="7246903" y="316440"/>
                <a:ext cx="9720" cy="165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2B41CF0-38F2-7C5C-0E0F-83D1D5CCFF9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36103" y="305640"/>
                  <a:ext cx="309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E1DECDC-44A4-8375-DFF4-9BBF6657DE49}"/>
                    </a:ext>
                  </a:extLst>
                </p14:cNvPr>
                <p14:cNvContentPartPr/>
                <p14:nvPr/>
              </p14:nvContentPartPr>
              <p14:xfrm>
                <a:off x="7128823" y="522000"/>
                <a:ext cx="93960" cy="133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E1DECDC-44A4-8375-DFF4-9BBF6657DE4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18023" y="511560"/>
                  <a:ext cx="11520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D59A319C-B8EC-E29D-B856-DABF246A125B}"/>
                  </a:ext>
                </a:extLst>
              </p14:cNvPr>
              <p14:cNvContentPartPr/>
              <p14:nvPr/>
            </p14:nvContentPartPr>
            <p14:xfrm>
              <a:off x="7514023" y="370543"/>
              <a:ext cx="88920" cy="972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D59A319C-B8EC-E29D-B856-DABF246A125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503583" y="359743"/>
                <a:ext cx="1101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BB59AD00-E45C-5A61-5DAB-71EDBE6F6BD0}"/>
                  </a:ext>
                </a:extLst>
              </p14:cNvPr>
              <p14:cNvContentPartPr/>
              <p14:nvPr/>
            </p14:nvContentPartPr>
            <p14:xfrm>
              <a:off x="7503223" y="472423"/>
              <a:ext cx="100080" cy="18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BB59AD00-E45C-5A61-5DAB-71EDBE6F6BD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92783" y="461623"/>
                <a:ext cx="12132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CF85C0B4-0524-6EA6-A9C9-977B184DEF76}"/>
              </a:ext>
            </a:extLst>
          </p:cNvPr>
          <p:cNvGrpSpPr/>
          <p:nvPr/>
        </p:nvGrpSpPr>
        <p:grpSpPr>
          <a:xfrm>
            <a:off x="7751623" y="338143"/>
            <a:ext cx="956520" cy="232920"/>
            <a:chOff x="7751623" y="338143"/>
            <a:chExt cx="956520" cy="23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4752CC1-0F29-85BB-27CE-8073A98AC50C}"/>
                    </a:ext>
                  </a:extLst>
                </p14:cNvPr>
                <p14:cNvContentPartPr/>
                <p14:nvPr/>
              </p14:nvContentPartPr>
              <p14:xfrm>
                <a:off x="7751623" y="338143"/>
                <a:ext cx="84240" cy="2329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4752CC1-0F29-85BB-27CE-8073A98AC50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40823" y="327703"/>
                  <a:ext cx="1054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2B6A74C-EFD2-11EE-A167-5B9544FCD321}"/>
                    </a:ext>
                  </a:extLst>
                </p14:cNvPr>
                <p14:cNvContentPartPr/>
                <p14:nvPr/>
              </p14:nvContentPartPr>
              <p14:xfrm>
                <a:off x="7877983" y="355423"/>
                <a:ext cx="58320" cy="1220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2B6A74C-EFD2-11EE-A167-5B9544FCD32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67183" y="344623"/>
                  <a:ext cx="79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75D369A-6C74-0895-1718-422352CE989D}"/>
                    </a:ext>
                  </a:extLst>
                </p14:cNvPr>
                <p14:cNvContentPartPr/>
                <p14:nvPr/>
              </p14:nvContentPartPr>
              <p14:xfrm>
                <a:off x="7992823" y="373423"/>
                <a:ext cx="71280" cy="82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75D369A-6C74-0895-1718-422352CE989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82383" y="362623"/>
                  <a:ext cx="92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BADDBFC-7F09-C798-3223-E553E9DB8832}"/>
                    </a:ext>
                  </a:extLst>
                </p14:cNvPr>
                <p14:cNvContentPartPr/>
                <p14:nvPr/>
              </p14:nvContentPartPr>
              <p14:xfrm>
                <a:off x="8137543" y="373783"/>
                <a:ext cx="49680" cy="106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BADDBFC-7F09-C798-3223-E553E9DB883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126743" y="362983"/>
                  <a:ext cx="70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C8E2443-7D65-543A-862A-1F73DC96884D}"/>
                    </a:ext>
                  </a:extLst>
                </p14:cNvPr>
                <p14:cNvContentPartPr/>
                <p14:nvPr/>
              </p14:nvContentPartPr>
              <p14:xfrm>
                <a:off x="8235463" y="366583"/>
                <a:ext cx="55440" cy="104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C8E2443-7D65-543A-862A-1F73DC96884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24663" y="355783"/>
                  <a:ext cx="766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302B69E-4B5C-D2F2-F3BC-D780D8D7E5A6}"/>
                    </a:ext>
                  </a:extLst>
                </p14:cNvPr>
                <p14:cNvContentPartPr/>
                <p14:nvPr/>
              </p14:nvContentPartPr>
              <p14:xfrm>
                <a:off x="8331943" y="377023"/>
                <a:ext cx="46440" cy="88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302B69E-4B5C-D2F2-F3BC-D780D8D7E5A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321503" y="366223"/>
                  <a:ext cx="67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A06248F-8F09-F372-C85E-5624B99EF9B1}"/>
                    </a:ext>
                  </a:extLst>
                </p14:cNvPr>
                <p14:cNvContentPartPr/>
                <p14:nvPr/>
              </p14:nvContentPartPr>
              <p14:xfrm>
                <a:off x="8446423" y="388183"/>
                <a:ext cx="32400" cy="58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A06248F-8F09-F372-C85E-5624B99EF9B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435623" y="377743"/>
                  <a:ext cx="53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39F72C6-BB7B-C910-A1F9-09F7E71730E6}"/>
                    </a:ext>
                  </a:extLst>
                </p14:cNvPr>
                <p14:cNvContentPartPr/>
                <p14:nvPr/>
              </p14:nvContentPartPr>
              <p14:xfrm>
                <a:off x="8526703" y="392143"/>
                <a:ext cx="59040" cy="489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39F72C6-BB7B-C910-A1F9-09F7E71730E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15903" y="381343"/>
                  <a:ext cx="80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487AAF1-F083-07DB-99DB-4EB7762C5693}"/>
                    </a:ext>
                  </a:extLst>
                </p14:cNvPr>
                <p14:cNvContentPartPr/>
                <p14:nvPr/>
              </p14:nvContentPartPr>
              <p14:xfrm>
                <a:off x="8639023" y="367303"/>
                <a:ext cx="69120" cy="58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487AAF1-F083-07DB-99DB-4EB7762C569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628583" y="356503"/>
                  <a:ext cx="9036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D17CD5F9-18C8-A07C-F3C7-5961E662631A}"/>
              </a:ext>
            </a:extLst>
          </p:cNvPr>
          <p:cNvGrpSpPr/>
          <p:nvPr/>
        </p:nvGrpSpPr>
        <p:grpSpPr>
          <a:xfrm>
            <a:off x="8998611" y="225463"/>
            <a:ext cx="999000" cy="350280"/>
            <a:chOff x="8998611" y="225463"/>
            <a:chExt cx="999000" cy="35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B0B9FF7-9F53-A3C8-DEF3-75DB3A49595F}"/>
                    </a:ext>
                  </a:extLst>
                </p14:cNvPr>
                <p14:cNvContentPartPr/>
                <p14:nvPr/>
              </p14:nvContentPartPr>
              <p14:xfrm>
                <a:off x="8998611" y="225463"/>
                <a:ext cx="160200" cy="311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B0B9FF7-9F53-A3C8-DEF3-75DB3A49595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88171" y="214663"/>
                  <a:ext cx="18144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900893D-5602-1115-D555-3BA80F449FBC}"/>
                    </a:ext>
                  </a:extLst>
                </p14:cNvPr>
                <p14:cNvContentPartPr/>
                <p14:nvPr/>
              </p14:nvContentPartPr>
              <p14:xfrm>
                <a:off x="9185091" y="343183"/>
                <a:ext cx="24840" cy="155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900893D-5602-1115-D555-3BA80F449FB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174291" y="332383"/>
                  <a:ext cx="46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0D7042C-6C92-D931-8064-773355F01057}"/>
                    </a:ext>
                  </a:extLst>
                </p14:cNvPr>
                <p14:cNvContentPartPr/>
                <p14:nvPr/>
              </p14:nvContentPartPr>
              <p14:xfrm>
                <a:off x="9261411" y="355783"/>
                <a:ext cx="62280" cy="110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0D7042C-6C92-D931-8064-773355F0105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250971" y="344983"/>
                  <a:ext cx="83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0F4960F-6B34-95C3-FC0D-F3B4301996F9}"/>
                    </a:ext>
                  </a:extLst>
                </p14:cNvPr>
                <p14:cNvContentPartPr/>
                <p14:nvPr/>
              </p14:nvContentPartPr>
              <p14:xfrm>
                <a:off x="9382731" y="364783"/>
                <a:ext cx="79200" cy="145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0F4960F-6B34-95C3-FC0D-F3B4301996F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371931" y="354343"/>
                  <a:ext cx="1004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33B3C49-5992-244B-1A8D-419BEBAE3BCF}"/>
                    </a:ext>
                  </a:extLst>
                </p14:cNvPr>
                <p14:cNvContentPartPr/>
                <p14:nvPr/>
              </p14:nvContentPartPr>
              <p14:xfrm>
                <a:off x="9512331" y="356863"/>
                <a:ext cx="75600" cy="94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33B3C49-5992-244B-1A8D-419BEBAE3BC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501531" y="346423"/>
                  <a:ext cx="968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D30A42E-1D20-B2B9-5417-64C7F8163C76}"/>
                    </a:ext>
                  </a:extLst>
                </p14:cNvPr>
                <p14:cNvContentPartPr/>
                <p14:nvPr/>
              </p14:nvContentPartPr>
              <p14:xfrm>
                <a:off x="9648051" y="369463"/>
                <a:ext cx="22320" cy="104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D30A42E-1D20-B2B9-5417-64C7F8163C7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637251" y="358663"/>
                  <a:ext cx="43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863847F-759F-7E45-DF2E-9D39F75E5110}"/>
                    </a:ext>
                  </a:extLst>
                </p14:cNvPr>
                <p14:cNvContentPartPr/>
                <p14:nvPr/>
              </p14:nvContentPartPr>
              <p14:xfrm>
                <a:off x="9721851" y="353623"/>
                <a:ext cx="28800" cy="774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863847F-759F-7E45-DF2E-9D39F75E511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711411" y="343183"/>
                  <a:ext cx="50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67A4696-396C-7958-297B-1568274074D6}"/>
                    </a:ext>
                  </a:extLst>
                </p14:cNvPr>
                <p14:cNvContentPartPr/>
                <p14:nvPr/>
              </p14:nvContentPartPr>
              <p14:xfrm>
                <a:off x="9821211" y="354343"/>
                <a:ext cx="60840" cy="741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67A4696-396C-7958-297B-1568274074D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810411" y="343543"/>
                  <a:ext cx="82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91BE2F3-8C8F-BBC4-0C5F-2945F1E71780}"/>
                    </a:ext>
                  </a:extLst>
                </p14:cNvPr>
                <p14:cNvContentPartPr/>
                <p14:nvPr/>
              </p14:nvContentPartPr>
              <p14:xfrm>
                <a:off x="9955491" y="226903"/>
                <a:ext cx="42120" cy="348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91BE2F3-8C8F-BBC4-0C5F-2945F1E717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945051" y="216103"/>
                  <a:ext cx="63360" cy="37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70F21B5A-77A7-3558-C34A-3564399FDBD9}"/>
                  </a:ext>
                </a:extLst>
              </p14:cNvPr>
              <p14:cNvContentPartPr/>
              <p14:nvPr/>
            </p14:nvContentPartPr>
            <p14:xfrm>
              <a:off x="7432509" y="1481760"/>
              <a:ext cx="43200" cy="8640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70F21B5A-77A7-3558-C34A-3564399FDBD9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421709" y="1471320"/>
                <a:ext cx="644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BAD38626-B7F9-E674-A897-86AD67F35617}"/>
                  </a:ext>
                </a:extLst>
              </p14:cNvPr>
              <p14:cNvContentPartPr/>
              <p14:nvPr/>
            </p14:nvContentPartPr>
            <p14:xfrm>
              <a:off x="7159269" y="1551600"/>
              <a:ext cx="148680" cy="2196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BAD38626-B7F9-E674-A897-86AD67F3561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148469" y="1540800"/>
                <a:ext cx="16992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E23D3D4C-AA14-192E-D0DE-A3C78EDF4C14}"/>
                  </a:ext>
                </a:extLst>
              </p14:cNvPr>
              <p14:cNvContentPartPr/>
              <p14:nvPr/>
            </p14:nvContentPartPr>
            <p14:xfrm>
              <a:off x="6544389" y="1518120"/>
              <a:ext cx="88200" cy="2916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E23D3D4C-AA14-192E-D0DE-A3C78EDF4C1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533589" y="1507320"/>
                <a:ext cx="1094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F9983F6A-F4E2-0253-77CC-568CDC0B69CD}"/>
                  </a:ext>
                </a:extLst>
              </p14:cNvPr>
              <p14:cNvContentPartPr/>
              <p14:nvPr/>
            </p14:nvContentPartPr>
            <p14:xfrm>
              <a:off x="7835349" y="1512720"/>
              <a:ext cx="104040" cy="1800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F9983F6A-F4E2-0253-77CC-568CDC0B69C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824549" y="1502280"/>
                <a:ext cx="12528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0A7765E1-F229-DCC0-18FE-BB298A4B1F83}"/>
                  </a:ext>
                </a:extLst>
              </p14:cNvPr>
              <p14:cNvContentPartPr/>
              <p14:nvPr/>
            </p14:nvContentPartPr>
            <p14:xfrm>
              <a:off x="6778029" y="1728411"/>
              <a:ext cx="397080" cy="45612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0A7765E1-F229-DCC0-18FE-BB298A4B1F8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767229" y="1717971"/>
                <a:ext cx="418320" cy="47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3" name="Gruppo 92">
            <a:extLst>
              <a:ext uri="{FF2B5EF4-FFF2-40B4-BE49-F238E27FC236}">
                <a16:creationId xmlns:a16="http://schemas.microsoft.com/office/drawing/2014/main" id="{A007AE6D-9112-B22A-8D00-E251B6CD22EB}"/>
              </a:ext>
            </a:extLst>
          </p:cNvPr>
          <p:cNvGrpSpPr/>
          <p:nvPr/>
        </p:nvGrpSpPr>
        <p:grpSpPr>
          <a:xfrm>
            <a:off x="5810349" y="2512491"/>
            <a:ext cx="732960" cy="338400"/>
            <a:chOff x="5810349" y="2512491"/>
            <a:chExt cx="732960" cy="33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5C8629C-3AB9-96E3-EA2A-F92C0A42ADD8}"/>
                    </a:ext>
                  </a:extLst>
                </p14:cNvPr>
                <p14:cNvContentPartPr/>
                <p14:nvPr/>
              </p14:nvContentPartPr>
              <p14:xfrm>
                <a:off x="5810349" y="2512491"/>
                <a:ext cx="732960" cy="3204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5C8629C-3AB9-96E3-EA2A-F92C0A42ADD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799549" y="2502051"/>
                  <a:ext cx="7542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8664CF0-B32E-D08E-BA0D-6BB93B8675F8}"/>
                    </a:ext>
                  </a:extLst>
                </p14:cNvPr>
                <p14:cNvContentPartPr/>
                <p14:nvPr/>
              </p14:nvContentPartPr>
              <p14:xfrm>
                <a:off x="5848869" y="2806611"/>
                <a:ext cx="654120" cy="44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8664CF0-B32E-D08E-BA0D-6BB93B8675F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38069" y="2795811"/>
                  <a:ext cx="67536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D7600259-C8BE-1DF3-24A8-07F7FA38DAB2}"/>
                  </a:ext>
                </a:extLst>
              </p14:cNvPr>
              <p14:cNvContentPartPr/>
              <p14:nvPr/>
            </p14:nvContentPartPr>
            <p14:xfrm>
              <a:off x="7199589" y="2833971"/>
              <a:ext cx="1110600" cy="5616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D7600259-C8BE-1DF3-24A8-07F7FA38DAB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188789" y="2823531"/>
                <a:ext cx="11318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4F733703-DF1B-51F2-68E8-D645F9B7B5B2}"/>
                  </a:ext>
                </a:extLst>
              </p14:cNvPr>
              <p14:cNvContentPartPr/>
              <p14:nvPr/>
            </p14:nvContentPartPr>
            <p14:xfrm>
              <a:off x="4993560" y="3295954"/>
              <a:ext cx="209520" cy="5112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4F733703-DF1B-51F2-68E8-D645F9B7B5B2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983120" y="3285514"/>
                <a:ext cx="2307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B4D5D651-703B-4FB5-D370-F5DBAF0B4B53}"/>
                  </a:ext>
                </a:extLst>
              </p14:cNvPr>
              <p14:cNvContentPartPr/>
              <p14:nvPr/>
            </p14:nvContentPartPr>
            <p14:xfrm>
              <a:off x="6360480" y="3841046"/>
              <a:ext cx="197280" cy="612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B4D5D651-703B-4FB5-D370-F5DBAF0B4B5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350040" y="3830606"/>
                <a:ext cx="2185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2D6C61CC-546D-298B-50B9-0650B00CC6B3}"/>
                  </a:ext>
                </a:extLst>
              </p14:cNvPr>
              <p14:cNvContentPartPr/>
              <p14:nvPr/>
            </p14:nvContentPartPr>
            <p14:xfrm>
              <a:off x="6771600" y="3947606"/>
              <a:ext cx="54000" cy="48528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2D6C61CC-546D-298B-50B9-0650B00CC6B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761160" y="3937166"/>
                <a:ext cx="752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11052672-FD56-D0FA-54F6-E927121135E9}"/>
                  </a:ext>
                </a:extLst>
              </p14:cNvPr>
              <p14:cNvContentPartPr/>
              <p14:nvPr/>
            </p14:nvContentPartPr>
            <p14:xfrm>
              <a:off x="3319920" y="4389531"/>
              <a:ext cx="6703560" cy="32760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11052672-FD56-D0FA-54F6-E927121135E9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309120" y="4379091"/>
                <a:ext cx="672480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B53BC070-F042-2E28-0DB4-F43051440960}"/>
                  </a:ext>
                </a:extLst>
              </p14:cNvPr>
              <p14:cNvContentPartPr/>
              <p14:nvPr/>
            </p14:nvContentPartPr>
            <p14:xfrm>
              <a:off x="5473800" y="4346331"/>
              <a:ext cx="110160" cy="2088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B53BC070-F042-2E28-0DB4-F43051440960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5463000" y="4335891"/>
                <a:ext cx="1314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B41D5017-7C55-6DE2-67CD-F8764DC4ACCC}"/>
                  </a:ext>
                </a:extLst>
              </p14:cNvPr>
              <p14:cNvContentPartPr/>
              <p14:nvPr/>
            </p14:nvContentPartPr>
            <p14:xfrm>
              <a:off x="5325840" y="4848531"/>
              <a:ext cx="225360" cy="1872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B41D5017-7C55-6DE2-67CD-F8764DC4ACC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315400" y="4837731"/>
                <a:ext cx="24660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E2B67171-180C-9C1D-4CB8-5792B6E42A81}"/>
              </a:ext>
            </a:extLst>
          </p:cNvPr>
          <p:cNvGrpSpPr/>
          <p:nvPr/>
        </p:nvGrpSpPr>
        <p:grpSpPr>
          <a:xfrm>
            <a:off x="523954" y="4053343"/>
            <a:ext cx="2686680" cy="500400"/>
            <a:chOff x="523954" y="4053343"/>
            <a:chExt cx="2686680" cy="50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2B80FE10-8449-944C-7A5C-05CBF3F8E993}"/>
                    </a:ext>
                  </a:extLst>
                </p14:cNvPr>
                <p14:cNvContentPartPr/>
                <p14:nvPr/>
              </p14:nvContentPartPr>
              <p14:xfrm>
                <a:off x="523954" y="4106983"/>
                <a:ext cx="162000" cy="23040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2B80FE10-8449-944C-7A5C-05CBF3F8E99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13154" y="4096543"/>
                  <a:ext cx="1832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A8041E2-C8CF-228B-B3D3-7DB10C9D3ECC}"/>
                    </a:ext>
                  </a:extLst>
                </p14:cNvPr>
                <p14:cNvContentPartPr/>
                <p14:nvPr/>
              </p14:nvContentPartPr>
              <p14:xfrm>
                <a:off x="690634" y="4124983"/>
                <a:ext cx="52200" cy="2008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A8041E2-C8CF-228B-B3D3-7DB10C9D3EC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79834" y="4114183"/>
                  <a:ext cx="734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86E9625-1C3D-57B6-3403-86ECEC380655}"/>
                    </a:ext>
                  </a:extLst>
                </p14:cNvPr>
                <p14:cNvContentPartPr/>
                <p14:nvPr/>
              </p14:nvContentPartPr>
              <p14:xfrm>
                <a:off x="718354" y="4251703"/>
                <a:ext cx="87480" cy="169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86E9625-1C3D-57B6-3403-86ECEC38065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07914" y="4241263"/>
                  <a:ext cx="1087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E328C02D-BDA4-7E3F-7D6E-A89B370BF846}"/>
                    </a:ext>
                  </a:extLst>
                </p14:cNvPr>
                <p14:cNvContentPartPr/>
                <p14:nvPr/>
              </p14:nvContentPartPr>
              <p14:xfrm>
                <a:off x="602074" y="4394983"/>
                <a:ext cx="153360" cy="1148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E328C02D-BDA4-7E3F-7D6E-A89B370BF84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91634" y="4384543"/>
                  <a:ext cx="1746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4BD99EC-5E49-D57C-6E7F-99A259A276B5}"/>
                    </a:ext>
                  </a:extLst>
                </p14:cNvPr>
                <p14:cNvContentPartPr/>
                <p14:nvPr/>
              </p14:nvContentPartPr>
              <p14:xfrm>
                <a:off x="891514" y="4159183"/>
                <a:ext cx="97560" cy="1836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4BD99EC-5E49-D57C-6E7F-99A259A276B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0714" y="4148383"/>
                  <a:ext cx="118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D082C434-4B7A-A9C0-FB0B-5BF8913E7177}"/>
                    </a:ext>
                  </a:extLst>
                </p14:cNvPr>
                <p14:cNvContentPartPr/>
                <p14:nvPr/>
              </p14:nvContentPartPr>
              <p14:xfrm>
                <a:off x="919234" y="4285903"/>
                <a:ext cx="49680" cy="252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D082C434-4B7A-A9C0-FB0B-5BF8913E717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8794" y="4275463"/>
                  <a:ext cx="70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65786EDB-7D95-A491-0C6E-FDD44A298B94}"/>
                    </a:ext>
                  </a:extLst>
                </p14:cNvPr>
                <p14:cNvContentPartPr/>
                <p14:nvPr/>
              </p14:nvContentPartPr>
              <p14:xfrm>
                <a:off x="1048834" y="4171423"/>
                <a:ext cx="10440" cy="1101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65786EDB-7D95-A491-0C6E-FDD44A298B9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8034" y="4160983"/>
                  <a:ext cx="316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0979EB99-A7A8-33DF-BA89-816C79834063}"/>
                    </a:ext>
                  </a:extLst>
                </p14:cNvPr>
                <p14:cNvContentPartPr/>
                <p14:nvPr/>
              </p14:nvContentPartPr>
              <p14:xfrm>
                <a:off x="934354" y="4373383"/>
                <a:ext cx="99720" cy="1393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0979EB99-A7A8-33DF-BA89-816C7983406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23914" y="4362583"/>
                  <a:ext cx="1209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BB936E8-55EF-62CE-235A-361789B48B09}"/>
                    </a:ext>
                  </a:extLst>
                </p14:cNvPr>
                <p14:cNvContentPartPr/>
                <p14:nvPr/>
              </p14:nvContentPartPr>
              <p14:xfrm>
                <a:off x="1253314" y="4206343"/>
                <a:ext cx="79200" cy="288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BB936E8-55EF-62CE-235A-361789B48B0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42874" y="4195903"/>
                  <a:ext cx="1004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2F5D1B1-EC03-60E0-37C0-887CBE6F52C5}"/>
                    </a:ext>
                  </a:extLst>
                </p14:cNvPr>
                <p14:cNvContentPartPr/>
                <p14:nvPr/>
              </p14:nvContentPartPr>
              <p14:xfrm>
                <a:off x="1226314" y="4304263"/>
                <a:ext cx="120240" cy="111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2F5D1B1-EC03-60E0-37C0-887CBE6F52C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215514" y="4293823"/>
                  <a:ext cx="141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4567F45-44E4-0050-2F7A-412F8141D4E2}"/>
                    </a:ext>
                  </a:extLst>
                </p14:cNvPr>
                <p14:cNvContentPartPr/>
                <p14:nvPr/>
              </p14:nvContentPartPr>
              <p14:xfrm>
                <a:off x="1453114" y="4203103"/>
                <a:ext cx="156240" cy="2001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4567F45-44E4-0050-2F7A-412F8141D4E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442314" y="4192303"/>
                  <a:ext cx="177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9CBE0B3E-8719-6E84-4215-6281CAFCBE86}"/>
                    </a:ext>
                  </a:extLst>
                </p14:cNvPr>
                <p14:cNvContentPartPr/>
                <p14:nvPr/>
              </p14:nvContentPartPr>
              <p14:xfrm>
                <a:off x="1691794" y="4231543"/>
                <a:ext cx="107640" cy="181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9CBE0B3E-8719-6E84-4215-6281CAFCBE8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680994" y="4220743"/>
                  <a:ext cx="128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AE83FFA-37E7-0C10-DC06-416A1257DF65}"/>
                    </a:ext>
                  </a:extLst>
                </p14:cNvPr>
                <p14:cNvContentPartPr/>
                <p14:nvPr/>
              </p14:nvContentPartPr>
              <p14:xfrm>
                <a:off x="1840114" y="4277263"/>
                <a:ext cx="86760" cy="1134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AE83FFA-37E7-0C10-DC06-416A1257DF6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29674" y="4266823"/>
                  <a:ext cx="108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EE4B843-45F9-708C-7B85-3592FCBDDB64}"/>
                    </a:ext>
                  </a:extLst>
                </p14:cNvPr>
                <p14:cNvContentPartPr/>
                <p14:nvPr/>
              </p14:nvContentPartPr>
              <p14:xfrm>
                <a:off x="1977274" y="4272223"/>
                <a:ext cx="97560" cy="1641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EE4B843-45F9-708C-7B85-3592FCBDDB6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66834" y="4261423"/>
                  <a:ext cx="1188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E901B9D-1817-256D-08F8-B8F2AD585F4A}"/>
                    </a:ext>
                  </a:extLst>
                </p14:cNvPr>
                <p14:cNvContentPartPr/>
                <p14:nvPr/>
              </p14:nvContentPartPr>
              <p14:xfrm>
                <a:off x="2111194" y="4310383"/>
                <a:ext cx="68040" cy="734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E901B9D-1817-256D-08F8-B8F2AD585F4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100754" y="4299583"/>
                  <a:ext cx="89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729A38A1-BDFB-838A-6B7A-42656ECDA464}"/>
                    </a:ext>
                  </a:extLst>
                </p14:cNvPr>
                <p14:cNvContentPartPr/>
                <p14:nvPr/>
              </p14:nvContentPartPr>
              <p14:xfrm>
                <a:off x="2186434" y="4188343"/>
                <a:ext cx="105840" cy="2293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729A38A1-BDFB-838A-6B7A-42656ECDA46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175634" y="4177903"/>
                  <a:ext cx="1270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B25CA09B-D3D4-588E-69C0-19904433CC74}"/>
                    </a:ext>
                  </a:extLst>
                </p14:cNvPr>
                <p14:cNvContentPartPr/>
                <p14:nvPr/>
              </p14:nvContentPartPr>
              <p14:xfrm>
                <a:off x="2316394" y="4324783"/>
                <a:ext cx="120240" cy="871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B25CA09B-D3D4-588E-69C0-19904433CC7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05954" y="4313983"/>
                  <a:ext cx="141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A39D33D4-37D2-E06C-0148-FEF5B2557A91}"/>
                    </a:ext>
                  </a:extLst>
                </p14:cNvPr>
                <p14:cNvContentPartPr/>
                <p14:nvPr/>
              </p14:nvContentPartPr>
              <p14:xfrm>
                <a:off x="2485954" y="4053343"/>
                <a:ext cx="155520" cy="5004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A39D33D4-37D2-E06C-0148-FEF5B2557A9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75514" y="4042543"/>
                  <a:ext cx="17676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51C4918-2CEF-7976-97C4-BE6CB356FC65}"/>
                    </a:ext>
                  </a:extLst>
                </p14:cNvPr>
                <p14:cNvContentPartPr/>
                <p14:nvPr/>
              </p14:nvContentPartPr>
              <p14:xfrm>
                <a:off x="2639314" y="4263583"/>
                <a:ext cx="112680" cy="1807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51C4918-2CEF-7976-97C4-BE6CB356FC6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628514" y="4253143"/>
                  <a:ext cx="1339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79735A3-B58E-E370-93A1-67B9AEA47F26}"/>
                    </a:ext>
                  </a:extLst>
                </p14:cNvPr>
                <p14:cNvContentPartPr/>
                <p14:nvPr/>
              </p14:nvContentPartPr>
              <p14:xfrm>
                <a:off x="2756674" y="4273303"/>
                <a:ext cx="99360" cy="1116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79735A3-B58E-E370-93A1-67B9AEA47F2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746234" y="4262863"/>
                  <a:ext cx="1206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1B08AF9-4590-7879-6481-06CE5BE40845}"/>
                    </a:ext>
                  </a:extLst>
                </p14:cNvPr>
                <p14:cNvContentPartPr/>
                <p14:nvPr/>
              </p14:nvContentPartPr>
              <p14:xfrm>
                <a:off x="2905714" y="4289143"/>
                <a:ext cx="96840" cy="910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1B08AF9-4590-7879-6481-06CE5BE4084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895274" y="4278703"/>
                  <a:ext cx="118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405B211-212C-B75E-2B79-57EF66C5D62B}"/>
                    </a:ext>
                  </a:extLst>
                </p14:cNvPr>
                <p14:cNvContentPartPr/>
                <p14:nvPr/>
              </p14:nvContentPartPr>
              <p14:xfrm>
                <a:off x="3044314" y="4304263"/>
                <a:ext cx="67320" cy="1134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405B211-212C-B75E-2B79-57EF66C5D62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033514" y="4293823"/>
                  <a:ext cx="885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140BA4E8-1DC0-C43C-040B-0CFA24FB80C6}"/>
                    </a:ext>
                  </a:extLst>
                </p14:cNvPr>
                <p14:cNvContentPartPr/>
                <p14:nvPr/>
              </p14:nvContentPartPr>
              <p14:xfrm>
                <a:off x="3120634" y="4312903"/>
                <a:ext cx="12240" cy="1062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140BA4E8-1DC0-C43C-040B-0CFA24FB80C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09834" y="4302103"/>
                  <a:ext cx="334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C06BBC4-6443-51B9-807D-426A72540153}"/>
                    </a:ext>
                  </a:extLst>
                </p14:cNvPr>
                <p14:cNvContentPartPr/>
                <p14:nvPr/>
              </p14:nvContentPartPr>
              <p14:xfrm>
                <a:off x="3140794" y="4365463"/>
                <a:ext cx="41400" cy="442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C06BBC4-6443-51B9-807D-426A7254015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130354" y="4355023"/>
                  <a:ext cx="626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F126C27-0451-1FE4-AE9B-C7EB84DC19B8}"/>
                    </a:ext>
                  </a:extLst>
                </p14:cNvPr>
                <p14:cNvContentPartPr/>
                <p14:nvPr/>
              </p14:nvContentPartPr>
              <p14:xfrm>
                <a:off x="3147274" y="4314703"/>
                <a:ext cx="63360" cy="291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F126C27-0451-1FE4-AE9B-C7EB84DC19B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36474" y="4304263"/>
                  <a:ext cx="8460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DD184075-BDF2-86FA-5395-64E2247BF238}"/>
                  </a:ext>
                </a:extLst>
              </p14:cNvPr>
              <p14:cNvContentPartPr/>
              <p14:nvPr/>
            </p14:nvContentPartPr>
            <p14:xfrm>
              <a:off x="890074" y="4604143"/>
              <a:ext cx="210600" cy="7128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DD184075-BDF2-86FA-5395-64E2247BF238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879634" y="4593343"/>
                <a:ext cx="23184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05C4BDBD-34BA-99C3-CA5D-55EC5C1C3818}"/>
              </a:ext>
            </a:extLst>
          </p:cNvPr>
          <p:cNvGrpSpPr/>
          <p:nvPr/>
        </p:nvGrpSpPr>
        <p:grpSpPr>
          <a:xfrm>
            <a:off x="283834" y="5131183"/>
            <a:ext cx="1083600" cy="457200"/>
            <a:chOff x="283834" y="5131183"/>
            <a:chExt cx="108360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A9EF0EC-263A-DF33-107C-9B24E10D772B}"/>
                    </a:ext>
                  </a:extLst>
                </p14:cNvPr>
                <p14:cNvContentPartPr/>
                <p14:nvPr/>
              </p14:nvContentPartPr>
              <p14:xfrm>
                <a:off x="283834" y="5131183"/>
                <a:ext cx="156240" cy="2584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A9EF0EC-263A-DF33-107C-9B24E10D772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73394" y="5120383"/>
                  <a:ext cx="1774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69830C8D-775E-E6B7-367D-056247BF31A2}"/>
                    </a:ext>
                  </a:extLst>
                </p14:cNvPr>
                <p14:cNvContentPartPr/>
                <p14:nvPr/>
              </p14:nvContentPartPr>
              <p14:xfrm>
                <a:off x="483274" y="5134423"/>
                <a:ext cx="17280" cy="219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69830C8D-775E-E6B7-367D-056247BF31A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72834" y="5123983"/>
                  <a:ext cx="385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4B998DF-FE79-CDF1-3695-3205C2D30F58}"/>
                    </a:ext>
                  </a:extLst>
                </p14:cNvPr>
                <p14:cNvContentPartPr/>
                <p14:nvPr/>
              </p14:nvContentPartPr>
              <p14:xfrm>
                <a:off x="504154" y="5296783"/>
                <a:ext cx="58320" cy="18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4B998DF-FE79-CDF1-3695-3205C2D30F5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93714" y="5286343"/>
                  <a:ext cx="79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4546598-F6AA-93B3-900E-8674F50FB93C}"/>
                    </a:ext>
                  </a:extLst>
                </p14:cNvPr>
                <p14:cNvContentPartPr/>
                <p14:nvPr/>
              </p14:nvContentPartPr>
              <p14:xfrm>
                <a:off x="378514" y="5489383"/>
                <a:ext cx="160920" cy="990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4546598-F6AA-93B3-900E-8674F50FB93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68074" y="5478943"/>
                  <a:ext cx="182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9D33506-A703-6C38-6ABB-C6EB5187EE63}"/>
                    </a:ext>
                  </a:extLst>
                </p14:cNvPr>
                <p14:cNvContentPartPr/>
                <p14:nvPr/>
              </p14:nvContentPartPr>
              <p14:xfrm>
                <a:off x="698914" y="5202103"/>
                <a:ext cx="106560" cy="115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9D33506-A703-6C38-6ABB-C6EB5187EE6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88114" y="5191663"/>
                  <a:ext cx="1278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6964E4F-6704-F535-00D5-E97BF7DE6BB4}"/>
                    </a:ext>
                  </a:extLst>
                </p14:cNvPr>
                <p14:cNvContentPartPr/>
                <p14:nvPr/>
              </p14:nvContentPartPr>
              <p14:xfrm>
                <a:off x="661474" y="5220463"/>
                <a:ext cx="140040" cy="164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6964E4F-6704-F535-00D5-E97BF7DE6BB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51034" y="5210023"/>
                  <a:ext cx="161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8114E9B-CBA4-27B5-7FC4-B5574A22D945}"/>
                    </a:ext>
                  </a:extLst>
                </p14:cNvPr>
                <p14:cNvContentPartPr/>
                <p14:nvPr/>
              </p14:nvContentPartPr>
              <p14:xfrm>
                <a:off x="838954" y="5219743"/>
                <a:ext cx="28080" cy="162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8114E9B-CBA4-27B5-7FC4-B5574A22D94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28514" y="5209303"/>
                  <a:ext cx="493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1CBCFE2-1A3E-516C-E119-783A95CF86A3}"/>
                    </a:ext>
                  </a:extLst>
                </p14:cNvPr>
                <p14:cNvContentPartPr/>
                <p14:nvPr/>
              </p14:nvContentPartPr>
              <p14:xfrm>
                <a:off x="863074" y="5317663"/>
                <a:ext cx="59040" cy="147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1CBCFE2-1A3E-516C-E119-783A95CF86A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52274" y="5307223"/>
                  <a:ext cx="80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3697CD7-3F00-6E47-C682-4B9D4E1C407A}"/>
                    </a:ext>
                  </a:extLst>
                </p14:cNvPr>
                <p14:cNvContentPartPr/>
                <p14:nvPr/>
              </p14:nvContentPartPr>
              <p14:xfrm>
                <a:off x="750034" y="5438623"/>
                <a:ext cx="132840" cy="990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3697CD7-3F00-6E47-C682-4B9D4E1C407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39234" y="5428183"/>
                  <a:ext cx="1540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1829AAF-5429-021E-1EDF-25D2A7DC10A2}"/>
                    </a:ext>
                  </a:extLst>
                </p14:cNvPr>
                <p14:cNvContentPartPr/>
                <p14:nvPr/>
              </p14:nvContentPartPr>
              <p14:xfrm>
                <a:off x="1034794" y="5192383"/>
                <a:ext cx="145800" cy="19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1829AAF-5429-021E-1EDF-25D2A7DC10A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24354" y="5181583"/>
                  <a:ext cx="167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A0F2E7B-7A6F-AEC9-EF4A-2AF6E5481694}"/>
                    </a:ext>
                  </a:extLst>
                </p14:cNvPr>
                <p14:cNvContentPartPr/>
                <p14:nvPr/>
              </p14:nvContentPartPr>
              <p14:xfrm>
                <a:off x="1083034" y="5245663"/>
                <a:ext cx="84240" cy="241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A0F2E7B-7A6F-AEC9-EF4A-2AF6E548169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72234" y="5234863"/>
                  <a:ext cx="105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E6A415C-C321-336D-D463-CB2923105D95}"/>
                    </a:ext>
                  </a:extLst>
                </p14:cNvPr>
                <p14:cNvContentPartPr/>
                <p14:nvPr/>
              </p14:nvContentPartPr>
              <p14:xfrm>
                <a:off x="1084834" y="5326303"/>
                <a:ext cx="87840" cy="604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E6A415C-C321-336D-D463-CB2923105D9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74034" y="5315863"/>
                  <a:ext cx="1090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00A58E1-42A2-9320-A3FA-6EAE072B53FE}"/>
                    </a:ext>
                  </a:extLst>
                </p14:cNvPr>
                <p14:cNvContentPartPr/>
                <p14:nvPr/>
              </p14:nvContentPartPr>
              <p14:xfrm>
                <a:off x="1254754" y="5240263"/>
                <a:ext cx="3600" cy="1605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00A58E1-42A2-9320-A3FA-6EAE072B53F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243954" y="5229823"/>
                  <a:ext cx="248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BD981AB-39A9-3679-78AE-198F4828AF99}"/>
                    </a:ext>
                  </a:extLst>
                </p14:cNvPr>
                <p14:cNvContentPartPr/>
                <p14:nvPr/>
              </p14:nvContentPartPr>
              <p14:xfrm>
                <a:off x="1284274" y="5358703"/>
                <a:ext cx="54720" cy="172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BD981AB-39A9-3679-78AE-198F4828AF9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273834" y="5347903"/>
                  <a:ext cx="759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42D9D50-FAB8-78B7-9668-1E46128C05D8}"/>
                    </a:ext>
                  </a:extLst>
                </p14:cNvPr>
                <p14:cNvContentPartPr/>
                <p14:nvPr/>
              </p14:nvContentPartPr>
              <p14:xfrm>
                <a:off x="1188874" y="5483623"/>
                <a:ext cx="178560" cy="759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42D9D50-FAB8-78B7-9668-1E46128C05D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78434" y="5472823"/>
                  <a:ext cx="19980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uppo 219">
            <a:extLst>
              <a:ext uri="{FF2B5EF4-FFF2-40B4-BE49-F238E27FC236}">
                <a16:creationId xmlns:a16="http://schemas.microsoft.com/office/drawing/2014/main" id="{8373C018-8C30-7EC3-7B4F-C5F0599B1E8A}"/>
              </a:ext>
            </a:extLst>
          </p:cNvPr>
          <p:cNvGrpSpPr/>
          <p:nvPr/>
        </p:nvGrpSpPr>
        <p:grpSpPr>
          <a:xfrm>
            <a:off x="1889434" y="5161423"/>
            <a:ext cx="612360" cy="399600"/>
            <a:chOff x="1889434" y="5161423"/>
            <a:chExt cx="612360" cy="39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A29A8D7-0AB1-2C9E-4F49-31D843BFD9B4}"/>
                    </a:ext>
                  </a:extLst>
                </p14:cNvPr>
                <p14:cNvContentPartPr/>
                <p14:nvPr/>
              </p14:nvContentPartPr>
              <p14:xfrm>
                <a:off x="1889434" y="5161423"/>
                <a:ext cx="78120" cy="2304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A29A8D7-0AB1-2C9E-4F49-31D843BFD9B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878994" y="5150623"/>
                  <a:ext cx="993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33B0061-5950-CD81-97F0-00FAD083DF45}"/>
                    </a:ext>
                  </a:extLst>
                </p14:cNvPr>
                <p14:cNvContentPartPr/>
                <p14:nvPr/>
              </p14:nvContentPartPr>
              <p14:xfrm>
                <a:off x="1925434" y="5305423"/>
                <a:ext cx="93240" cy="55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33B0061-5950-CD81-97F0-00FAD083DF4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914994" y="5294623"/>
                  <a:ext cx="114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C85288E-2EDC-19AE-41BF-C7494D552A25}"/>
                    </a:ext>
                  </a:extLst>
                </p14:cNvPr>
                <p14:cNvContentPartPr/>
                <p14:nvPr/>
              </p14:nvContentPartPr>
              <p14:xfrm>
                <a:off x="2074114" y="5248903"/>
                <a:ext cx="6840" cy="118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C85288E-2EDC-19AE-41BF-C7494D552A2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063314" y="5238103"/>
                  <a:ext cx="280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46CC39F-A500-A61E-7117-74BA6D8CEE9E}"/>
                    </a:ext>
                  </a:extLst>
                </p14:cNvPr>
                <p14:cNvContentPartPr/>
                <p14:nvPr/>
              </p14:nvContentPartPr>
              <p14:xfrm>
                <a:off x="1957834" y="5429623"/>
                <a:ext cx="97200" cy="1314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46CC39F-A500-A61E-7117-74BA6D8CEE9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947034" y="5418823"/>
                  <a:ext cx="1184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E670DE9-FCF0-3DEF-252F-E3BC00EE50E2}"/>
                    </a:ext>
                  </a:extLst>
                </p14:cNvPr>
                <p14:cNvContentPartPr/>
                <p14:nvPr/>
              </p14:nvContentPartPr>
              <p14:xfrm>
                <a:off x="2161234" y="5218663"/>
                <a:ext cx="149400" cy="2138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E670DE9-FCF0-3DEF-252F-E3BC00EE50E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150434" y="5207863"/>
                  <a:ext cx="1706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916C025-D116-5EAC-5D3C-E491273D4F90}"/>
                    </a:ext>
                  </a:extLst>
                </p14:cNvPr>
                <p14:cNvContentPartPr/>
                <p14:nvPr/>
              </p14:nvContentPartPr>
              <p14:xfrm>
                <a:off x="2221714" y="5345383"/>
                <a:ext cx="52920" cy="568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916C025-D116-5EAC-5D3C-E491273D4F9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11274" y="5334943"/>
                  <a:ext cx="74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8222329-AD8F-46DD-814C-A41B54A28092}"/>
                    </a:ext>
                  </a:extLst>
                </p14:cNvPr>
                <p14:cNvContentPartPr/>
                <p14:nvPr/>
              </p14:nvContentPartPr>
              <p14:xfrm>
                <a:off x="2354554" y="5228383"/>
                <a:ext cx="32040" cy="1911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8222329-AD8F-46DD-814C-A41B54A2809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343754" y="5217583"/>
                  <a:ext cx="532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8467B9DA-4A25-8E90-2BC1-73D6708FBDB1}"/>
                    </a:ext>
                  </a:extLst>
                </p14:cNvPr>
                <p14:cNvContentPartPr/>
                <p14:nvPr/>
              </p14:nvContentPartPr>
              <p14:xfrm>
                <a:off x="2365714" y="5386783"/>
                <a:ext cx="136080" cy="97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8467B9DA-4A25-8E90-2BC1-73D6708FBDB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355274" y="5376343"/>
                  <a:ext cx="15732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218" name="Input penna 217">
                <a:extLst>
                  <a:ext uri="{FF2B5EF4-FFF2-40B4-BE49-F238E27FC236}">
                    <a16:creationId xmlns:a16="http://schemas.microsoft.com/office/drawing/2014/main" id="{3218BBC0-5B20-4A5F-0D0C-7BE073BE982A}"/>
                  </a:ext>
                </a:extLst>
              </p14:cNvPr>
              <p14:cNvContentPartPr/>
              <p14:nvPr/>
            </p14:nvContentPartPr>
            <p14:xfrm>
              <a:off x="366634" y="5720143"/>
              <a:ext cx="2673000" cy="197640"/>
            </p14:xfrm>
          </p:contentPart>
        </mc:Choice>
        <mc:Fallback>
          <p:pic>
            <p:nvPicPr>
              <p:cNvPr id="218" name="Input penna 217">
                <a:extLst>
                  <a:ext uri="{FF2B5EF4-FFF2-40B4-BE49-F238E27FC236}">
                    <a16:creationId xmlns:a16="http://schemas.microsoft.com/office/drawing/2014/main" id="{3218BBC0-5B20-4A5F-0D0C-7BE073BE982A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355834" y="5709343"/>
                <a:ext cx="2694240" cy="21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91BEC0EB-A109-4F13-9D52-D6BDF75FCC39}"/>
              </a:ext>
            </a:extLst>
          </p:cNvPr>
          <p:cNvGrpSpPr/>
          <p:nvPr/>
        </p:nvGrpSpPr>
        <p:grpSpPr>
          <a:xfrm>
            <a:off x="444394" y="6209023"/>
            <a:ext cx="224280" cy="160200"/>
            <a:chOff x="444394" y="6209023"/>
            <a:chExt cx="22428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F84AA07-F0BB-FDB1-47B3-5D0DB034AC07}"/>
                    </a:ext>
                  </a:extLst>
                </p14:cNvPr>
                <p14:cNvContentPartPr/>
                <p14:nvPr/>
              </p14:nvContentPartPr>
              <p14:xfrm>
                <a:off x="444394" y="6209023"/>
                <a:ext cx="146880" cy="1602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F84AA07-F0BB-FDB1-47B3-5D0DB034AC0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33594" y="6198583"/>
                  <a:ext cx="1681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58D89231-4F12-D3B7-83E0-F0B0E4A2BBE9}"/>
                    </a:ext>
                  </a:extLst>
                </p14:cNvPr>
                <p14:cNvContentPartPr/>
                <p14:nvPr/>
              </p14:nvContentPartPr>
              <p14:xfrm>
                <a:off x="586234" y="6236023"/>
                <a:ext cx="82440" cy="1054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58D89231-4F12-D3B7-83E0-F0B0E4A2BBE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75794" y="6225583"/>
                  <a:ext cx="10368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2275D5AC-92A1-D79E-2AFD-8D17312A67EC}"/>
              </a:ext>
            </a:extLst>
          </p:cNvPr>
          <p:cNvGrpSpPr/>
          <p:nvPr/>
        </p:nvGrpSpPr>
        <p:grpSpPr>
          <a:xfrm>
            <a:off x="962794" y="6081583"/>
            <a:ext cx="527040" cy="318600"/>
            <a:chOff x="962794" y="6081583"/>
            <a:chExt cx="527040" cy="31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372A61A-BEBD-AAF9-7FD4-DAEFC527893E}"/>
                    </a:ext>
                  </a:extLst>
                </p14:cNvPr>
                <p14:cNvContentPartPr/>
                <p14:nvPr/>
              </p14:nvContentPartPr>
              <p14:xfrm>
                <a:off x="962794" y="6166903"/>
                <a:ext cx="128160" cy="2332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372A61A-BEBD-AAF9-7FD4-DAEFC527893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52354" y="6156463"/>
                  <a:ext cx="1494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59DC2C24-5E1B-53E9-5DED-4F0A583DD8D2}"/>
                    </a:ext>
                  </a:extLst>
                </p14:cNvPr>
                <p14:cNvContentPartPr/>
                <p14:nvPr/>
              </p14:nvContentPartPr>
              <p14:xfrm>
                <a:off x="1083754" y="6196783"/>
                <a:ext cx="85680" cy="774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59DC2C24-5E1B-53E9-5DED-4F0A583DD8D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73314" y="6185983"/>
                  <a:ext cx="1069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E6C9EA97-3170-CD7D-7281-1E461AB58A84}"/>
                    </a:ext>
                  </a:extLst>
                </p14:cNvPr>
                <p14:cNvContentPartPr/>
                <p14:nvPr/>
              </p14:nvContentPartPr>
              <p14:xfrm>
                <a:off x="1227034" y="6152503"/>
                <a:ext cx="56520" cy="1461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E6C9EA97-3170-CD7D-7281-1E461AB58A84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216234" y="6142063"/>
                  <a:ext cx="777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00937232-3B0B-2C46-44C4-723B76E70ED2}"/>
                    </a:ext>
                  </a:extLst>
                </p14:cNvPr>
                <p14:cNvContentPartPr/>
                <p14:nvPr/>
              </p14:nvContentPartPr>
              <p14:xfrm>
                <a:off x="1339354" y="6081583"/>
                <a:ext cx="15120" cy="1746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00937232-3B0B-2C46-44C4-723B76E70ED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328554" y="6070783"/>
                  <a:ext cx="363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A7BF9C5-C8F9-EA44-E5B4-D01DFF0BAA06}"/>
                    </a:ext>
                  </a:extLst>
                </p14:cNvPr>
                <p14:cNvContentPartPr/>
                <p14:nvPr/>
              </p14:nvContentPartPr>
              <p14:xfrm>
                <a:off x="1339354" y="6226303"/>
                <a:ext cx="39600" cy="122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A7BF9C5-C8F9-EA44-E5B4-D01DFF0BAA0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328554" y="6215503"/>
                  <a:ext cx="60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71C830F2-0858-9D88-0FBD-EDCDB8A63E60}"/>
                    </a:ext>
                  </a:extLst>
                </p14:cNvPr>
                <p14:cNvContentPartPr/>
                <p14:nvPr/>
              </p14:nvContentPartPr>
              <p14:xfrm>
                <a:off x="1418194" y="6207223"/>
                <a:ext cx="71640" cy="594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71C830F2-0858-9D88-0FBD-EDCDB8A63E6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407754" y="6196423"/>
                  <a:ext cx="928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F6576176-59AD-0D6B-A7B3-56C072AC035F}"/>
              </a:ext>
            </a:extLst>
          </p:cNvPr>
          <p:cNvGrpSpPr/>
          <p:nvPr/>
        </p:nvGrpSpPr>
        <p:grpSpPr>
          <a:xfrm>
            <a:off x="1826794" y="5981143"/>
            <a:ext cx="743760" cy="332280"/>
            <a:chOff x="1826794" y="5981143"/>
            <a:chExt cx="743760" cy="33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8E5998CE-07AF-1EAD-6CF1-06C77B24BD63}"/>
                    </a:ext>
                  </a:extLst>
                </p14:cNvPr>
                <p14:cNvContentPartPr/>
                <p14:nvPr/>
              </p14:nvContentPartPr>
              <p14:xfrm>
                <a:off x="1826794" y="5981143"/>
                <a:ext cx="49680" cy="2624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8E5998CE-07AF-1EAD-6CF1-06C77B24BD6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816354" y="5970703"/>
                  <a:ext cx="709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3BFE6AAF-9701-8E08-A6A8-7A063A5006FD}"/>
                    </a:ext>
                  </a:extLst>
                </p14:cNvPr>
                <p14:cNvContentPartPr/>
                <p14:nvPr/>
              </p14:nvContentPartPr>
              <p14:xfrm>
                <a:off x="1875754" y="6118303"/>
                <a:ext cx="93600" cy="1382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3BFE6AAF-9701-8E08-A6A8-7A063A5006F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864954" y="6107863"/>
                  <a:ext cx="1148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A3E76D55-9E8C-8FD9-8731-033EA669CF06}"/>
                    </a:ext>
                  </a:extLst>
                </p14:cNvPr>
                <p14:cNvContentPartPr/>
                <p14:nvPr/>
              </p14:nvContentPartPr>
              <p14:xfrm>
                <a:off x="2018314" y="6168343"/>
                <a:ext cx="69840" cy="1400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A3E76D55-9E8C-8FD9-8731-033EA669CF0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07874" y="6157903"/>
                  <a:ext cx="910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0753D31-C269-361D-F804-A83A8BB965B9}"/>
                    </a:ext>
                  </a:extLst>
                </p14:cNvPr>
                <p14:cNvContentPartPr/>
                <p14:nvPr/>
              </p14:nvContentPartPr>
              <p14:xfrm>
                <a:off x="2132794" y="6189943"/>
                <a:ext cx="50760" cy="1234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0753D31-C269-361D-F804-A83A8BB965B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121994" y="6179503"/>
                  <a:ext cx="720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64BA7489-DD1C-0D45-48DA-AB3053F24977}"/>
                    </a:ext>
                  </a:extLst>
                </p14:cNvPr>
                <p14:cNvContentPartPr/>
                <p14:nvPr/>
              </p14:nvContentPartPr>
              <p14:xfrm>
                <a:off x="2250154" y="6155383"/>
                <a:ext cx="69120" cy="127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64BA7489-DD1C-0D45-48DA-AB3053F2497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239714" y="6144583"/>
                  <a:ext cx="90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A4F7359D-FBE1-B286-1581-5C4F3DB29375}"/>
                    </a:ext>
                  </a:extLst>
                </p14:cNvPr>
                <p14:cNvContentPartPr/>
                <p14:nvPr/>
              </p14:nvContentPartPr>
              <p14:xfrm>
                <a:off x="2354554" y="6201823"/>
                <a:ext cx="51480" cy="766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A4F7359D-FBE1-B286-1581-5C4F3DB29375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343754" y="6191383"/>
                  <a:ext cx="727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F1BF392B-9EEB-E46A-ECAD-7C01FEDD44E7}"/>
                    </a:ext>
                  </a:extLst>
                </p14:cNvPr>
                <p14:cNvContentPartPr/>
                <p14:nvPr/>
              </p14:nvContentPartPr>
              <p14:xfrm>
                <a:off x="2472274" y="6212263"/>
                <a:ext cx="98280" cy="1004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F1BF392B-9EEB-E46A-ECAD-7C01FEDD44E7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461474" y="6201823"/>
                  <a:ext cx="119520" cy="12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238" name="Input penna 237">
                <a:extLst>
                  <a:ext uri="{FF2B5EF4-FFF2-40B4-BE49-F238E27FC236}">
                    <a16:creationId xmlns:a16="http://schemas.microsoft.com/office/drawing/2014/main" id="{664A7141-8A14-16A0-60ED-A3AD69C7CFAE}"/>
                  </a:ext>
                </a:extLst>
              </p14:cNvPr>
              <p14:cNvContentPartPr/>
              <p14:nvPr/>
            </p14:nvContentPartPr>
            <p14:xfrm>
              <a:off x="464554" y="6534823"/>
              <a:ext cx="2666520" cy="61200"/>
            </p14:xfrm>
          </p:contentPart>
        </mc:Choice>
        <mc:Fallback>
          <p:pic>
            <p:nvPicPr>
              <p:cNvPr id="238" name="Input penna 237">
                <a:extLst>
                  <a:ext uri="{FF2B5EF4-FFF2-40B4-BE49-F238E27FC236}">
                    <a16:creationId xmlns:a16="http://schemas.microsoft.com/office/drawing/2014/main" id="{664A7141-8A14-16A0-60ED-A3AD69C7CFA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53754" y="6524383"/>
                <a:ext cx="268776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7" name="Gruppo 246">
            <a:extLst>
              <a:ext uri="{FF2B5EF4-FFF2-40B4-BE49-F238E27FC236}">
                <a16:creationId xmlns:a16="http://schemas.microsoft.com/office/drawing/2014/main" id="{828C95E5-10B3-42BC-C5F6-F328C55B64A3}"/>
              </a:ext>
            </a:extLst>
          </p:cNvPr>
          <p:cNvGrpSpPr/>
          <p:nvPr/>
        </p:nvGrpSpPr>
        <p:grpSpPr>
          <a:xfrm>
            <a:off x="1393714" y="4529983"/>
            <a:ext cx="2179646" cy="280028"/>
            <a:chOff x="1393714" y="4529983"/>
            <a:chExt cx="2179646" cy="28002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3061B0D7-515E-7AD8-1329-C7C8F8DCD387}"/>
                    </a:ext>
                  </a:extLst>
                </p14:cNvPr>
                <p14:cNvContentPartPr/>
                <p14:nvPr/>
              </p14:nvContentPartPr>
              <p14:xfrm>
                <a:off x="3422520" y="4705971"/>
                <a:ext cx="100080" cy="457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3061B0D7-515E-7AD8-1329-C7C8F8DCD38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412080" y="4695171"/>
                  <a:ext cx="121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DC45C52-A347-58C7-2ACE-AE8979E8625E}"/>
                    </a:ext>
                  </a:extLst>
                </p14:cNvPr>
                <p14:cNvContentPartPr/>
                <p14:nvPr/>
              </p14:nvContentPartPr>
              <p14:xfrm>
                <a:off x="3556080" y="4700571"/>
                <a:ext cx="17280" cy="1094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DC45C52-A347-58C7-2ACE-AE8979E8625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545280" y="4690131"/>
                  <a:ext cx="385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F6F0FABC-B274-8220-0E43-42C56585F3E0}"/>
                    </a:ext>
                  </a:extLst>
                </p14:cNvPr>
                <p14:cNvContentPartPr/>
                <p14:nvPr/>
              </p14:nvContentPartPr>
              <p14:xfrm>
                <a:off x="1393714" y="4529983"/>
                <a:ext cx="2119680" cy="1537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F6F0FABC-B274-8220-0E43-42C56585F3E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382914" y="4519543"/>
                  <a:ext cx="2140920" cy="17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248" name="Input penna 247">
                <a:extLst>
                  <a:ext uri="{FF2B5EF4-FFF2-40B4-BE49-F238E27FC236}">
                    <a16:creationId xmlns:a16="http://schemas.microsoft.com/office/drawing/2014/main" id="{7979A72F-2726-720B-3810-0D231B9D7D72}"/>
                  </a:ext>
                </a:extLst>
              </p14:cNvPr>
              <p14:cNvContentPartPr/>
              <p14:nvPr/>
            </p14:nvContentPartPr>
            <p14:xfrm>
              <a:off x="366634" y="5242423"/>
              <a:ext cx="136800" cy="403200"/>
            </p14:xfrm>
          </p:contentPart>
        </mc:Choice>
        <mc:Fallback>
          <p:pic>
            <p:nvPicPr>
              <p:cNvPr id="248" name="Input penna 247">
                <a:extLst>
                  <a:ext uri="{FF2B5EF4-FFF2-40B4-BE49-F238E27FC236}">
                    <a16:creationId xmlns:a16="http://schemas.microsoft.com/office/drawing/2014/main" id="{7979A72F-2726-720B-3810-0D231B9D7D72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312634" y="5134423"/>
                <a:ext cx="244440" cy="6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D8E72365-CEC2-EB06-1A70-86250B5250A0}"/>
                  </a:ext>
                </a:extLst>
              </p14:cNvPr>
              <p14:cNvContentPartPr/>
              <p14:nvPr/>
            </p14:nvContentPartPr>
            <p14:xfrm>
              <a:off x="1885474" y="5179063"/>
              <a:ext cx="183600" cy="36720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D8E72365-CEC2-EB06-1A70-86250B5250A0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1831474" y="5071423"/>
                <a:ext cx="291240" cy="58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A801EA63-5952-CB8C-5184-F20E56327E08}"/>
              </a:ext>
            </a:extLst>
          </p:cNvPr>
          <p:cNvGrpSpPr/>
          <p:nvPr/>
        </p:nvGrpSpPr>
        <p:grpSpPr>
          <a:xfrm>
            <a:off x="297154" y="6056743"/>
            <a:ext cx="184680" cy="82440"/>
            <a:chOff x="297154" y="6056743"/>
            <a:chExt cx="184680" cy="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72B9559-DE3C-3739-D1FC-EE0B292D0D9E}"/>
                    </a:ext>
                  </a:extLst>
                </p14:cNvPr>
                <p14:cNvContentPartPr/>
                <p14:nvPr/>
              </p14:nvContentPartPr>
              <p14:xfrm>
                <a:off x="297154" y="6056743"/>
                <a:ext cx="45360" cy="824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72B9559-DE3C-3739-D1FC-EE0B292D0D9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86354" y="6045943"/>
                  <a:ext cx="666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5D5638F7-9360-F070-C655-5807BFC6C0AF}"/>
                    </a:ext>
                  </a:extLst>
                </p14:cNvPr>
                <p14:cNvContentPartPr/>
                <p14:nvPr/>
              </p14:nvContentPartPr>
              <p14:xfrm>
                <a:off x="393634" y="6068983"/>
                <a:ext cx="88200" cy="187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5D5638F7-9360-F070-C655-5807BFC6C0A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83194" y="6058543"/>
                  <a:ext cx="10944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9759F772-BFB5-7A0A-7BF3-D8AE3D863A86}"/>
              </a:ext>
            </a:extLst>
          </p:cNvPr>
          <p:cNvGrpSpPr/>
          <p:nvPr/>
        </p:nvGrpSpPr>
        <p:grpSpPr>
          <a:xfrm>
            <a:off x="2717074" y="5900863"/>
            <a:ext cx="95760" cy="240840"/>
            <a:chOff x="2717074" y="5900863"/>
            <a:chExt cx="9576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4BE5A4F0-EA32-9DBD-1E6E-238772DBDB10}"/>
                    </a:ext>
                  </a:extLst>
                </p14:cNvPr>
                <p14:cNvContentPartPr/>
                <p14:nvPr/>
              </p14:nvContentPartPr>
              <p14:xfrm>
                <a:off x="2760634" y="5900863"/>
                <a:ext cx="52200" cy="817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4BE5A4F0-EA32-9DBD-1E6E-238772DBDB1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749834" y="5890063"/>
                  <a:ext cx="734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0CFAD636-F49B-31C6-3B7E-DC7E29CBFBA9}"/>
                    </a:ext>
                  </a:extLst>
                </p14:cNvPr>
                <p14:cNvContentPartPr/>
                <p14:nvPr/>
              </p14:nvContentPartPr>
              <p14:xfrm>
                <a:off x="2717074" y="6030823"/>
                <a:ext cx="46440" cy="1108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0CFAD636-F49B-31C6-3B7E-DC7E29CBFBA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706274" y="6020383"/>
                  <a:ext cx="6768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8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25381E99-0210-4500-D9B1-A1C4C1A72F0F}"/>
                  </a:ext>
                </a:extLst>
              </p14:cNvPr>
              <p14:cNvContentPartPr/>
              <p14:nvPr/>
            </p14:nvContentPartPr>
            <p14:xfrm>
              <a:off x="6036933" y="4979593"/>
              <a:ext cx="43560" cy="465120"/>
            </p14:xfrm>
          </p:contentPart>
        </mc:Choice>
        <mc:Fallback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25381E99-0210-4500-D9B1-A1C4C1A72F0F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6026493" y="4968793"/>
                <a:ext cx="64800" cy="48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EDAB5395-C92E-AF58-769C-DA76DB945C1C}"/>
              </a:ext>
            </a:extLst>
          </p:cNvPr>
          <p:cNvGrpSpPr/>
          <p:nvPr/>
        </p:nvGrpSpPr>
        <p:grpSpPr>
          <a:xfrm>
            <a:off x="325352" y="1432349"/>
            <a:ext cx="655200" cy="390240"/>
            <a:chOff x="325352" y="1432349"/>
            <a:chExt cx="65520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5F1344D8-B44C-60B9-B43F-EF98E829693A}"/>
                    </a:ext>
                  </a:extLst>
                </p14:cNvPr>
                <p14:cNvContentPartPr/>
                <p14:nvPr/>
              </p14:nvContentPartPr>
              <p14:xfrm>
                <a:off x="363872" y="1432349"/>
                <a:ext cx="170280" cy="1515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5F1344D8-B44C-60B9-B43F-EF98E829693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53072" y="1421909"/>
                  <a:ext cx="1915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C3551F7D-6EF4-6F96-832F-5EC3C2D1F230}"/>
                    </a:ext>
                  </a:extLst>
                </p14:cNvPr>
                <p14:cNvContentPartPr/>
                <p14:nvPr/>
              </p14:nvContentPartPr>
              <p14:xfrm>
                <a:off x="425792" y="1598669"/>
                <a:ext cx="13320" cy="993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C3551F7D-6EF4-6F96-832F-5EC3C2D1F23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14992" y="1587869"/>
                  <a:ext cx="345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BEF41C1F-6DA6-B9BE-E7AB-1A593D5B9487}"/>
                    </a:ext>
                  </a:extLst>
                </p14:cNvPr>
                <p14:cNvContentPartPr/>
                <p14:nvPr/>
              </p14:nvContentPartPr>
              <p14:xfrm>
                <a:off x="325352" y="1711709"/>
                <a:ext cx="201960" cy="111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BEF41C1F-6DA6-B9BE-E7AB-1A593D5B9487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14912" y="1701269"/>
                  <a:ext cx="223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4A017843-44B5-C988-624D-D87AFE7E5174}"/>
                    </a:ext>
                  </a:extLst>
                </p14:cNvPr>
                <p14:cNvContentPartPr/>
                <p14:nvPr/>
              </p14:nvContentPartPr>
              <p14:xfrm>
                <a:off x="579512" y="1478069"/>
                <a:ext cx="37440" cy="2502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4A017843-44B5-C988-624D-D87AFE7E517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69072" y="1467629"/>
                  <a:ext cx="586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EDAEECE0-B206-BC97-2006-FF87F6B5915F}"/>
                    </a:ext>
                  </a:extLst>
                </p14:cNvPr>
                <p14:cNvContentPartPr/>
                <p14:nvPr/>
              </p14:nvContentPartPr>
              <p14:xfrm>
                <a:off x="591392" y="1611269"/>
                <a:ext cx="102240" cy="381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EDAEECE0-B206-BC97-2006-FF87F6B5915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80592" y="1600829"/>
                  <a:ext cx="1234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6555E090-8CA3-4873-BEE7-A116FE8A31C4}"/>
                    </a:ext>
                  </a:extLst>
                </p14:cNvPr>
                <p14:cNvContentPartPr/>
                <p14:nvPr/>
              </p14:nvContentPartPr>
              <p14:xfrm>
                <a:off x="785072" y="1502549"/>
                <a:ext cx="113040" cy="1162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6555E090-8CA3-4873-BEE7-A116FE8A31C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74272" y="1492109"/>
                  <a:ext cx="1342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9552FB83-82BA-360D-DD76-DD7298319D5E}"/>
                    </a:ext>
                  </a:extLst>
                </p14:cNvPr>
                <p14:cNvContentPartPr/>
                <p14:nvPr/>
              </p14:nvContentPartPr>
              <p14:xfrm>
                <a:off x="972272" y="1494269"/>
                <a:ext cx="8280" cy="1292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9552FB83-82BA-360D-DD76-DD7298319D5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61832" y="1483829"/>
                  <a:ext cx="295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B7AD22DD-D73C-0D7B-1D75-89224728FA54}"/>
                    </a:ext>
                  </a:extLst>
                </p14:cNvPr>
                <p14:cNvContentPartPr/>
                <p14:nvPr/>
              </p14:nvContentPartPr>
              <p14:xfrm>
                <a:off x="817472" y="1695869"/>
                <a:ext cx="147960" cy="12672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B7AD22DD-D73C-0D7B-1D75-89224728FA54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06672" y="1685069"/>
                  <a:ext cx="16920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0216F230-745F-8609-C1DB-E60333860341}"/>
              </a:ext>
            </a:extLst>
          </p:cNvPr>
          <p:cNvGrpSpPr/>
          <p:nvPr/>
        </p:nvGrpSpPr>
        <p:grpSpPr>
          <a:xfrm>
            <a:off x="1256312" y="1521989"/>
            <a:ext cx="157320" cy="117720"/>
            <a:chOff x="1256312" y="1521989"/>
            <a:chExt cx="157320" cy="1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F892F962-B86C-CA89-EDAD-87EE3D34FED6}"/>
                    </a:ext>
                  </a:extLst>
                </p14:cNvPr>
                <p14:cNvContentPartPr/>
                <p14:nvPr/>
              </p14:nvContentPartPr>
              <p14:xfrm>
                <a:off x="1256312" y="1521989"/>
                <a:ext cx="157320" cy="273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F892F962-B86C-CA89-EDAD-87EE3D34FED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245512" y="1511189"/>
                  <a:ext cx="1785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D8D70B33-B863-E9BE-98CB-F9571C358361}"/>
                    </a:ext>
                  </a:extLst>
                </p14:cNvPr>
                <p14:cNvContentPartPr/>
                <p14:nvPr/>
              </p14:nvContentPartPr>
              <p14:xfrm>
                <a:off x="1307432" y="1623149"/>
                <a:ext cx="104760" cy="165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D8D70B33-B863-E9BE-98CB-F9571C358361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296992" y="1612349"/>
                  <a:ext cx="1260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D3678A54-8F3A-34AA-45B8-AF5C2261C615}"/>
              </a:ext>
            </a:extLst>
          </p:cNvPr>
          <p:cNvGrpSpPr/>
          <p:nvPr/>
        </p:nvGrpSpPr>
        <p:grpSpPr>
          <a:xfrm>
            <a:off x="1614512" y="1399229"/>
            <a:ext cx="1002960" cy="372240"/>
            <a:chOff x="1614512" y="1399229"/>
            <a:chExt cx="100296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199F7F5B-214A-53A4-9092-BB785D6B7C26}"/>
                    </a:ext>
                  </a:extLst>
                </p14:cNvPr>
                <p14:cNvContentPartPr/>
                <p14:nvPr/>
              </p14:nvContentPartPr>
              <p14:xfrm>
                <a:off x="1614512" y="1456469"/>
                <a:ext cx="211320" cy="3150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199F7F5B-214A-53A4-9092-BB785D6B7C2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604072" y="1445669"/>
                  <a:ext cx="2325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1282DD52-ABB0-8719-CA5A-C01E01D35206}"/>
                    </a:ext>
                  </a:extLst>
                </p14:cNvPr>
                <p14:cNvContentPartPr/>
                <p14:nvPr/>
              </p14:nvContentPartPr>
              <p14:xfrm>
                <a:off x="1622792" y="1602989"/>
                <a:ext cx="197640" cy="1836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1282DD52-ABB0-8719-CA5A-C01E01D3520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612352" y="1592549"/>
                  <a:ext cx="218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F246D00-FF98-5C84-83C7-8DAB2130DD0C}"/>
                    </a:ext>
                  </a:extLst>
                </p14:cNvPr>
                <p14:cNvContentPartPr/>
                <p14:nvPr/>
              </p14:nvContentPartPr>
              <p14:xfrm>
                <a:off x="1864712" y="1575269"/>
                <a:ext cx="88200" cy="1400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F246D00-FF98-5C84-83C7-8DAB2130DD0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853912" y="1564829"/>
                  <a:ext cx="1094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28222685-C5C2-DB44-AE07-98F73F2F7C1A}"/>
                    </a:ext>
                  </a:extLst>
                </p14:cNvPr>
                <p14:cNvContentPartPr/>
                <p14:nvPr/>
              </p14:nvContentPartPr>
              <p14:xfrm>
                <a:off x="2006192" y="1580669"/>
                <a:ext cx="136440" cy="1015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28222685-C5C2-DB44-AE07-98F73F2F7C1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995752" y="1569869"/>
                  <a:ext cx="157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A282A9B-A247-717A-9C90-3DD23F1C1011}"/>
                    </a:ext>
                  </a:extLst>
                </p14:cNvPr>
                <p14:cNvContentPartPr/>
                <p14:nvPr/>
              </p14:nvContentPartPr>
              <p14:xfrm>
                <a:off x="2160992" y="1419749"/>
                <a:ext cx="27720" cy="2412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A282A9B-A247-717A-9C90-3DD23F1C101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150192" y="1408949"/>
                  <a:ext cx="489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5D84BA5F-822C-7851-DB30-F9ADE080014F}"/>
                    </a:ext>
                  </a:extLst>
                </p14:cNvPr>
                <p14:cNvContentPartPr/>
                <p14:nvPr/>
              </p14:nvContentPartPr>
              <p14:xfrm>
                <a:off x="2159552" y="1593989"/>
                <a:ext cx="42480" cy="298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5D84BA5F-822C-7851-DB30-F9ADE080014F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149112" y="1583549"/>
                  <a:ext cx="63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02CB4C09-E374-C282-410B-D838B98BCDB9}"/>
                    </a:ext>
                  </a:extLst>
                </p14:cNvPr>
                <p14:cNvContentPartPr/>
                <p14:nvPr/>
              </p14:nvContentPartPr>
              <p14:xfrm>
                <a:off x="2275832" y="1399229"/>
                <a:ext cx="34920" cy="2692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02CB4C09-E374-C282-410B-D838B98BCDB9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265392" y="1388429"/>
                  <a:ext cx="561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07FDC9F9-8AA0-7C71-C21D-07AFB4BAC28C}"/>
                    </a:ext>
                  </a:extLst>
                </p14:cNvPr>
                <p14:cNvContentPartPr/>
                <p14:nvPr/>
              </p14:nvContentPartPr>
              <p14:xfrm>
                <a:off x="2275112" y="1557269"/>
                <a:ext cx="71640" cy="468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07FDC9F9-8AA0-7C71-C21D-07AFB4BAC28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264672" y="1546829"/>
                  <a:ext cx="928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A02C9F7F-734B-6FA9-D8AA-3BA5327E2D54}"/>
                    </a:ext>
                  </a:extLst>
                </p14:cNvPr>
                <p14:cNvContentPartPr/>
                <p14:nvPr/>
              </p14:nvContentPartPr>
              <p14:xfrm>
                <a:off x="2358272" y="1551509"/>
                <a:ext cx="259200" cy="1342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A02C9F7F-734B-6FA9-D8AA-3BA5327E2D5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347832" y="1541069"/>
                  <a:ext cx="280440" cy="15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8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42CA29B0-40D1-250A-FB1F-729F0C0E6524}"/>
                  </a:ext>
                </a:extLst>
              </p14:cNvPr>
              <p14:cNvContentPartPr/>
              <p14:nvPr/>
            </p14:nvContentPartPr>
            <p14:xfrm>
              <a:off x="7897942" y="5330883"/>
              <a:ext cx="139320" cy="4608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42CA29B0-40D1-250A-FB1F-729F0C0E6524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7887142" y="5320083"/>
                <a:ext cx="16056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BDB2396D-FE71-C9E3-EDD9-90D77843BB86}"/>
                  </a:ext>
                </a:extLst>
              </p14:cNvPr>
              <p14:cNvContentPartPr/>
              <p14:nvPr/>
            </p14:nvContentPartPr>
            <p14:xfrm>
              <a:off x="7046902" y="5325123"/>
              <a:ext cx="208080" cy="67320"/>
            </p14:xfrm>
          </p:contentPart>
        </mc:Choice>
        <mc:Fallback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BDB2396D-FE71-C9E3-EDD9-90D77843BB86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7036462" y="5314323"/>
                <a:ext cx="229320" cy="8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1A00C0C6-A733-35B5-720F-C0E1270AB61F}"/>
              </a:ext>
            </a:extLst>
          </p:cNvPr>
          <p:cNvGrpSpPr/>
          <p:nvPr/>
        </p:nvGrpSpPr>
        <p:grpSpPr>
          <a:xfrm>
            <a:off x="3437902" y="5963403"/>
            <a:ext cx="98640" cy="73800"/>
            <a:chOff x="3437902" y="5963403"/>
            <a:chExt cx="9864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889F75AA-615F-CFC3-6CD5-0AAC85C4FF4C}"/>
                    </a:ext>
                  </a:extLst>
                </p14:cNvPr>
                <p14:cNvContentPartPr/>
                <p14:nvPr/>
              </p14:nvContentPartPr>
              <p14:xfrm>
                <a:off x="3437902" y="6003723"/>
                <a:ext cx="56520" cy="198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889F75AA-615F-CFC3-6CD5-0AAC85C4FF4C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427102" y="5993283"/>
                  <a:ext cx="77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40CEDC3-9098-0CA9-2C8A-A86FAE56019D}"/>
                    </a:ext>
                  </a:extLst>
                </p14:cNvPr>
                <p14:cNvContentPartPr/>
                <p14:nvPr/>
              </p14:nvContentPartPr>
              <p14:xfrm>
                <a:off x="3535462" y="5963403"/>
                <a:ext cx="1080" cy="738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40CEDC3-9098-0CA9-2C8A-A86FAE56019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525022" y="5952963"/>
                  <a:ext cx="2232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96" name="Input penna 295">
                <a:extLst>
                  <a:ext uri="{FF2B5EF4-FFF2-40B4-BE49-F238E27FC236}">
                    <a16:creationId xmlns:a16="http://schemas.microsoft.com/office/drawing/2014/main" id="{F021B46A-39AC-5EA9-EFD5-B4EE27E9CB73}"/>
                  </a:ext>
                </a:extLst>
              </p14:cNvPr>
              <p14:cNvContentPartPr/>
              <p14:nvPr/>
            </p14:nvContentPartPr>
            <p14:xfrm>
              <a:off x="5701942" y="6157803"/>
              <a:ext cx="813960" cy="88560"/>
            </p14:xfrm>
          </p:contentPart>
        </mc:Choice>
        <mc:Fallback>
          <p:pic>
            <p:nvPicPr>
              <p:cNvPr id="296" name="Input penna 295">
                <a:extLst>
                  <a:ext uri="{FF2B5EF4-FFF2-40B4-BE49-F238E27FC236}">
                    <a16:creationId xmlns:a16="http://schemas.microsoft.com/office/drawing/2014/main" id="{F021B46A-39AC-5EA9-EFD5-B4EE27E9CB73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5691142" y="6147003"/>
                <a:ext cx="83520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297" name="Input penna 296">
                <a:extLst>
                  <a:ext uri="{FF2B5EF4-FFF2-40B4-BE49-F238E27FC236}">
                    <a16:creationId xmlns:a16="http://schemas.microsoft.com/office/drawing/2014/main" id="{33C98234-9DF0-B8CB-889C-5F754AD32E97}"/>
                  </a:ext>
                </a:extLst>
              </p14:cNvPr>
              <p14:cNvContentPartPr/>
              <p14:nvPr/>
            </p14:nvContentPartPr>
            <p14:xfrm>
              <a:off x="4727422" y="6073203"/>
              <a:ext cx="84600" cy="33840"/>
            </p14:xfrm>
          </p:contentPart>
        </mc:Choice>
        <mc:Fallback>
          <p:pic>
            <p:nvPicPr>
              <p:cNvPr id="297" name="Input penna 296">
                <a:extLst>
                  <a:ext uri="{FF2B5EF4-FFF2-40B4-BE49-F238E27FC236}">
                    <a16:creationId xmlns:a16="http://schemas.microsoft.com/office/drawing/2014/main" id="{33C98234-9DF0-B8CB-889C-5F754AD32E97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4716622" y="6062763"/>
                <a:ext cx="10584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D84FF4B8-03FE-6FBC-F09F-981AF592F738}"/>
                  </a:ext>
                </a:extLst>
              </p14:cNvPr>
              <p14:cNvContentPartPr/>
              <p14:nvPr/>
            </p14:nvContentPartPr>
            <p14:xfrm>
              <a:off x="7387462" y="6124683"/>
              <a:ext cx="101880" cy="4104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D84FF4B8-03FE-6FBC-F09F-981AF592F738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7377022" y="6114243"/>
                <a:ext cx="12312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3ECF7AF7-44CD-2A97-9E19-48FB51F3DBA6}"/>
                  </a:ext>
                </a:extLst>
              </p14:cNvPr>
              <p14:cNvContentPartPr/>
              <p14:nvPr/>
            </p14:nvContentPartPr>
            <p14:xfrm>
              <a:off x="7565302" y="5843163"/>
              <a:ext cx="212400" cy="29448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3ECF7AF7-44CD-2A97-9E19-48FB51F3DBA6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7554502" y="5832363"/>
                <a:ext cx="23364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4">
            <p14:nvContentPartPr>
              <p14:cNvPr id="322" name="Input penna 321">
                <a:extLst>
                  <a:ext uri="{FF2B5EF4-FFF2-40B4-BE49-F238E27FC236}">
                    <a16:creationId xmlns:a16="http://schemas.microsoft.com/office/drawing/2014/main" id="{DD011F83-423F-740F-18E3-26ABC8C4ABDC}"/>
                  </a:ext>
                </a:extLst>
              </p14:cNvPr>
              <p14:cNvContentPartPr/>
              <p14:nvPr/>
            </p14:nvContentPartPr>
            <p14:xfrm>
              <a:off x="7240582" y="5718243"/>
              <a:ext cx="83160" cy="164160"/>
            </p14:xfrm>
          </p:contentPart>
        </mc:Choice>
        <mc:Fallback>
          <p:pic>
            <p:nvPicPr>
              <p:cNvPr id="322" name="Input penna 321">
                <a:extLst>
                  <a:ext uri="{FF2B5EF4-FFF2-40B4-BE49-F238E27FC236}">
                    <a16:creationId xmlns:a16="http://schemas.microsoft.com/office/drawing/2014/main" id="{DD011F83-423F-740F-18E3-26ABC8C4ABDC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7229782" y="5707443"/>
                <a:ext cx="104400" cy="18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6951D1F4-D34C-D1E4-305B-57769B072087}"/>
              </a:ext>
            </a:extLst>
          </p:cNvPr>
          <p:cNvGrpSpPr/>
          <p:nvPr/>
        </p:nvGrpSpPr>
        <p:grpSpPr>
          <a:xfrm>
            <a:off x="9355949" y="2612757"/>
            <a:ext cx="1087920" cy="558360"/>
            <a:chOff x="9355949" y="2612757"/>
            <a:chExt cx="1087920" cy="55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A049678-F149-CDF3-B9F3-DC37DF65BB09}"/>
                    </a:ext>
                  </a:extLst>
                </p14:cNvPr>
                <p14:cNvContentPartPr/>
                <p14:nvPr/>
              </p14:nvContentPartPr>
              <p14:xfrm>
                <a:off x="9355949" y="2612757"/>
                <a:ext cx="294120" cy="4334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A049678-F149-CDF3-B9F3-DC37DF65BB0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348389" y="2605197"/>
                  <a:ext cx="30924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1BFB5BE3-49BC-5836-E3C6-115E0C93B52B}"/>
                    </a:ext>
                  </a:extLst>
                </p14:cNvPr>
                <p14:cNvContentPartPr/>
                <p14:nvPr/>
              </p14:nvContentPartPr>
              <p14:xfrm>
                <a:off x="9706949" y="2715357"/>
                <a:ext cx="232200" cy="3103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1BFB5BE3-49BC-5836-E3C6-115E0C93B52B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699389" y="2707797"/>
                  <a:ext cx="24732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2014F1AD-9294-1267-181C-B0C3FCFBB143}"/>
                    </a:ext>
                  </a:extLst>
                </p14:cNvPr>
                <p14:cNvContentPartPr/>
                <p14:nvPr/>
              </p14:nvContentPartPr>
              <p14:xfrm>
                <a:off x="9963269" y="2786277"/>
                <a:ext cx="99000" cy="1717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2014F1AD-9294-1267-181C-B0C3FCFBB14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955709" y="2778717"/>
                  <a:ext cx="1141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7EA3575-2B7F-128B-2041-65893AFE2817}"/>
                    </a:ext>
                  </a:extLst>
                </p14:cNvPr>
                <p14:cNvContentPartPr/>
                <p14:nvPr/>
              </p14:nvContentPartPr>
              <p14:xfrm>
                <a:off x="10198349" y="2752437"/>
                <a:ext cx="245520" cy="4186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7EA3575-2B7F-128B-2041-65893AFE281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190789" y="2744877"/>
                  <a:ext cx="260640" cy="43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378800E1-D780-3296-EAF3-939034F49BB5}"/>
              </a:ext>
            </a:extLst>
          </p:cNvPr>
          <p:cNvGrpSpPr/>
          <p:nvPr/>
        </p:nvGrpSpPr>
        <p:grpSpPr>
          <a:xfrm>
            <a:off x="10581029" y="2495037"/>
            <a:ext cx="1106640" cy="868680"/>
            <a:chOff x="10581029" y="2495037"/>
            <a:chExt cx="1106640" cy="86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1529A4AC-490E-D6D4-D223-B906526D08D5}"/>
                    </a:ext>
                  </a:extLst>
                </p14:cNvPr>
                <p14:cNvContentPartPr/>
                <p14:nvPr/>
              </p14:nvContentPartPr>
              <p14:xfrm>
                <a:off x="10581029" y="2495037"/>
                <a:ext cx="347400" cy="86868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1529A4AC-490E-D6D4-D223-B906526D08D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573469" y="2487477"/>
                  <a:ext cx="362520" cy="88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F17B9272-9524-B1A2-3A8A-FC66CB9531A6}"/>
                    </a:ext>
                  </a:extLst>
                </p14:cNvPr>
                <p14:cNvContentPartPr/>
                <p14:nvPr/>
              </p14:nvContentPartPr>
              <p14:xfrm>
                <a:off x="10867949" y="2887077"/>
                <a:ext cx="214200" cy="2664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F17B9272-9524-B1A2-3A8A-FC66CB9531A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860389" y="2879517"/>
                  <a:ext cx="2293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700353F-064C-A58F-467C-A42596A2EC87}"/>
                    </a:ext>
                  </a:extLst>
                </p14:cNvPr>
                <p14:cNvContentPartPr/>
                <p14:nvPr/>
              </p14:nvContentPartPr>
              <p14:xfrm>
                <a:off x="11099429" y="2994717"/>
                <a:ext cx="50760" cy="1681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700353F-064C-A58F-467C-A42596A2EC8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091869" y="2987157"/>
                  <a:ext cx="658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2E0FDFD-E0E0-15F2-4099-0CA9EE8FD706}"/>
                    </a:ext>
                  </a:extLst>
                </p14:cNvPr>
                <p14:cNvContentPartPr/>
                <p14:nvPr/>
              </p14:nvContentPartPr>
              <p14:xfrm>
                <a:off x="11198069" y="2999397"/>
                <a:ext cx="180720" cy="1051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2E0FDFD-E0E0-15F2-4099-0CA9EE8FD70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1190509" y="2991837"/>
                  <a:ext cx="1954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8BD28425-3664-C887-3CC1-8B5C39C07037}"/>
                    </a:ext>
                  </a:extLst>
                </p14:cNvPr>
                <p14:cNvContentPartPr/>
                <p14:nvPr/>
              </p14:nvContentPartPr>
              <p14:xfrm>
                <a:off x="11360429" y="2982117"/>
                <a:ext cx="109800" cy="2008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8BD28425-3664-C887-3CC1-8B5C39C0703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1352869" y="2974557"/>
                  <a:ext cx="1249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A06D5DEE-6A69-D20B-A186-CDB64454078E}"/>
                    </a:ext>
                  </a:extLst>
                </p14:cNvPr>
                <p14:cNvContentPartPr/>
                <p14:nvPr/>
              </p14:nvContentPartPr>
              <p14:xfrm>
                <a:off x="11510189" y="3022797"/>
                <a:ext cx="96840" cy="1191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A06D5DEE-6A69-D20B-A186-CDB64454078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1502989" y="3015237"/>
                  <a:ext cx="1116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C49A588-4B52-84C2-18EA-A57565F31193}"/>
                    </a:ext>
                  </a:extLst>
                </p14:cNvPr>
                <p14:cNvContentPartPr/>
                <p14:nvPr/>
              </p14:nvContentPartPr>
              <p14:xfrm>
                <a:off x="11650229" y="3020277"/>
                <a:ext cx="37440" cy="2019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C49A588-4B52-84C2-18EA-A57565F3119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642669" y="3012717"/>
                  <a:ext cx="5256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98153FDF-BD79-6C32-3A48-9BC03AE9AE75}"/>
              </a:ext>
            </a:extLst>
          </p:cNvPr>
          <p:cNvGrpSpPr/>
          <p:nvPr/>
        </p:nvGrpSpPr>
        <p:grpSpPr>
          <a:xfrm>
            <a:off x="6959062" y="4477731"/>
            <a:ext cx="4510447" cy="1632912"/>
            <a:chOff x="6959062" y="4477731"/>
            <a:chExt cx="4510447" cy="163291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C36D9655-9863-ACC5-5D9C-9214F74E0806}"/>
                    </a:ext>
                  </a:extLst>
                </p14:cNvPr>
                <p14:cNvContentPartPr/>
                <p14:nvPr/>
              </p14:nvContentPartPr>
              <p14:xfrm>
                <a:off x="7548840" y="4547571"/>
                <a:ext cx="127440" cy="1501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C36D9655-9863-ACC5-5D9C-9214F74E0806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538040" y="4536771"/>
                  <a:ext cx="148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CA9D73E-89A9-F30E-4887-CF0B083FC36F}"/>
                    </a:ext>
                  </a:extLst>
                </p14:cNvPr>
                <p14:cNvContentPartPr/>
                <p14:nvPr/>
              </p14:nvContentPartPr>
              <p14:xfrm>
                <a:off x="7720560" y="4577811"/>
                <a:ext cx="57240" cy="806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CA9D73E-89A9-F30E-4887-CF0B083FC36F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709760" y="4567011"/>
                  <a:ext cx="78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F6DEB34-9E20-7F2F-30B3-9261A1191D6C}"/>
                    </a:ext>
                  </a:extLst>
                </p14:cNvPr>
                <p14:cNvContentPartPr/>
                <p14:nvPr/>
              </p14:nvContentPartPr>
              <p14:xfrm>
                <a:off x="7826760" y="4574931"/>
                <a:ext cx="64800" cy="842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F6DEB34-9E20-7F2F-30B3-9261A1191D6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815960" y="4564491"/>
                  <a:ext cx="86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A429F59-E1EB-AA43-4DD3-85E86531D3D2}"/>
                    </a:ext>
                  </a:extLst>
                </p14:cNvPr>
                <p14:cNvContentPartPr/>
                <p14:nvPr/>
              </p14:nvContentPartPr>
              <p14:xfrm>
                <a:off x="7938360" y="4477731"/>
                <a:ext cx="40680" cy="1594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A429F59-E1EB-AA43-4DD3-85E86531D3D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927920" y="4467291"/>
                  <a:ext cx="61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D2B3284-9580-3C42-1252-FCA05CC82851}"/>
                    </a:ext>
                  </a:extLst>
                </p14:cNvPr>
                <p14:cNvContentPartPr/>
                <p14:nvPr/>
              </p14:nvContentPartPr>
              <p14:xfrm>
                <a:off x="7930800" y="4584291"/>
                <a:ext cx="97560" cy="27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D2B3284-9580-3C42-1252-FCA05CC8285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920360" y="4573851"/>
                  <a:ext cx="1188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3115F43-617C-9298-EB61-301D60B826CD}"/>
                    </a:ext>
                  </a:extLst>
                </p14:cNvPr>
                <p14:cNvContentPartPr/>
                <p14:nvPr/>
              </p14:nvContentPartPr>
              <p14:xfrm>
                <a:off x="8135640" y="4579611"/>
                <a:ext cx="78120" cy="212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3115F43-617C-9298-EB61-301D60B826CD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124840" y="4569171"/>
                  <a:ext cx="99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4448ACE-09E8-982C-3201-F8BEB64FC3A5}"/>
                    </a:ext>
                  </a:extLst>
                </p14:cNvPr>
                <p14:cNvContentPartPr/>
                <p14:nvPr/>
              </p14:nvContentPartPr>
              <p14:xfrm>
                <a:off x="8150760" y="4661691"/>
                <a:ext cx="113400" cy="140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4448ACE-09E8-982C-3201-F8BEB64FC3A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139960" y="4651251"/>
                  <a:ext cx="134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E0F19F8-E75C-B4E0-B6CF-6DFE9500F2F8}"/>
                    </a:ext>
                  </a:extLst>
                </p14:cNvPr>
                <p14:cNvContentPartPr/>
                <p14:nvPr/>
              </p14:nvContentPartPr>
              <p14:xfrm>
                <a:off x="8448840" y="4573131"/>
                <a:ext cx="116640" cy="124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E0F19F8-E75C-B4E0-B6CF-6DFE9500F2F8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438040" y="4562331"/>
                  <a:ext cx="1378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C3C3CE8-F465-E948-C383-B09EFE94C3A9}"/>
                    </a:ext>
                  </a:extLst>
                </p14:cNvPr>
                <p14:cNvContentPartPr/>
                <p14:nvPr/>
              </p14:nvContentPartPr>
              <p14:xfrm>
                <a:off x="8614440" y="4586811"/>
                <a:ext cx="77400" cy="97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C3C3CE8-F465-E948-C383-B09EFE94C3A9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603640" y="4576371"/>
                  <a:ext cx="98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06DC721-804F-F5D7-C66C-8F40C232E27B}"/>
                    </a:ext>
                  </a:extLst>
                </p14:cNvPr>
                <p14:cNvContentPartPr/>
                <p14:nvPr/>
              </p14:nvContentPartPr>
              <p14:xfrm>
                <a:off x="8713440" y="4612011"/>
                <a:ext cx="60840" cy="615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06DC721-804F-F5D7-C66C-8F40C232E27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703000" y="4601211"/>
                  <a:ext cx="82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E982833-6B5F-3D90-B635-1948E3D18349}"/>
                    </a:ext>
                  </a:extLst>
                </p14:cNvPr>
                <p14:cNvContentPartPr/>
                <p14:nvPr/>
              </p14:nvContentPartPr>
              <p14:xfrm>
                <a:off x="8782200" y="4591491"/>
                <a:ext cx="89280" cy="102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E982833-6B5F-3D90-B635-1948E3D18349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771760" y="4581051"/>
                  <a:ext cx="110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73AC6074-770B-6DC3-A2BE-19D4913C69B8}"/>
                    </a:ext>
                  </a:extLst>
                </p14:cNvPr>
                <p14:cNvContentPartPr/>
                <p14:nvPr/>
              </p14:nvContentPartPr>
              <p14:xfrm>
                <a:off x="8897760" y="4602651"/>
                <a:ext cx="65520" cy="86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73AC6074-770B-6DC3-A2BE-19D4913C69B8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887320" y="4592211"/>
                  <a:ext cx="86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9E61FA4-D8CF-F790-7677-F8F1DF405E1D}"/>
                    </a:ext>
                  </a:extLst>
                </p14:cNvPr>
                <p14:cNvContentPartPr/>
                <p14:nvPr/>
              </p14:nvContentPartPr>
              <p14:xfrm>
                <a:off x="8892360" y="4613091"/>
                <a:ext cx="106560" cy="1015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9E61FA4-D8CF-F790-7677-F8F1DF405E1D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881560" y="4602651"/>
                  <a:ext cx="1278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76011FD-2293-3106-D14C-29BE9ED79299}"/>
                    </a:ext>
                  </a:extLst>
                </p14:cNvPr>
                <p14:cNvContentPartPr/>
                <p14:nvPr/>
              </p14:nvContentPartPr>
              <p14:xfrm>
                <a:off x="9029160" y="4558731"/>
                <a:ext cx="33120" cy="127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76011FD-2293-3106-D14C-29BE9ED7929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018720" y="4547931"/>
                  <a:ext cx="54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1CC09A6F-959D-1271-5AAD-BE7BC1E3E733}"/>
                    </a:ext>
                  </a:extLst>
                </p14:cNvPr>
                <p14:cNvContentPartPr/>
                <p14:nvPr/>
              </p14:nvContentPartPr>
              <p14:xfrm>
                <a:off x="9039240" y="4650531"/>
                <a:ext cx="51480" cy="133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1CC09A6F-959D-1271-5AAD-BE7BC1E3E73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028800" y="4640091"/>
                  <a:ext cx="72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0F6D547-9EDB-78E3-DCF1-41BDA627354C}"/>
                    </a:ext>
                  </a:extLst>
                </p14:cNvPr>
                <p14:cNvContentPartPr/>
                <p14:nvPr/>
              </p14:nvContentPartPr>
              <p14:xfrm>
                <a:off x="9117720" y="4631451"/>
                <a:ext cx="49680" cy="586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0F6D547-9EDB-78E3-DCF1-41BDA627354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107280" y="4621011"/>
                  <a:ext cx="70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31B1C3C-B415-367C-684F-D7DA7FC8A263}"/>
                    </a:ext>
                  </a:extLst>
                </p14:cNvPr>
                <p14:cNvContentPartPr/>
                <p14:nvPr/>
              </p14:nvContentPartPr>
              <p14:xfrm>
                <a:off x="8495640" y="4849251"/>
                <a:ext cx="86760" cy="19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31B1C3C-B415-367C-684F-D7DA7FC8A26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484840" y="4838451"/>
                  <a:ext cx="108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AD42E1C-2695-82E6-CAC2-65E51494B52E}"/>
                    </a:ext>
                  </a:extLst>
                </p14:cNvPr>
                <p14:cNvContentPartPr/>
                <p14:nvPr/>
              </p14:nvContentPartPr>
              <p14:xfrm>
                <a:off x="8523360" y="4934571"/>
                <a:ext cx="119160" cy="36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AD42E1C-2695-82E6-CAC2-65E51494B52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512560" y="4924131"/>
                  <a:ext cx="1404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AF5CF39-B062-1074-30E4-16FADDCBC100}"/>
                    </a:ext>
                  </a:extLst>
                </p14:cNvPr>
                <p14:cNvContentPartPr/>
                <p14:nvPr/>
              </p14:nvContentPartPr>
              <p14:xfrm>
                <a:off x="8810280" y="4837371"/>
                <a:ext cx="70920" cy="759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AF5CF39-B062-1074-30E4-16FADDCBC100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799840" y="4826931"/>
                  <a:ext cx="92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5AE01E5-0CF8-1521-9B6D-48E76E68C76B}"/>
                    </a:ext>
                  </a:extLst>
                </p14:cNvPr>
                <p14:cNvContentPartPr/>
                <p14:nvPr/>
              </p14:nvContentPartPr>
              <p14:xfrm>
                <a:off x="8934480" y="4848531"/>
                <a:ext cx="131040" cy="59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5AE01E5-0CF8-1521-9B6D-48E76E68C76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924040" y="4837731"/>
                  <a:ext cx="152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512964B-8698-A7F7-AF82-5B6503E9AAC1}"/>
                    </a:ext>
                  </a:extLst>
                </p14:cNvPr>
                <p14:cNvContentPartPr/>
                <p14:nvPr/>
              </p14:nvContentPartPr>
              <p14:xfrm>
                <a:off x="9064800" y="4823691"/>
                <a:ext cx="101880" cy="1188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512964B-8698-A7F7-AF82-5B6503E9AAC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054000" y="4812891"/>
                  <a:ext cx="1231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3820C1C2-11B5-0FF2-C49E-19F0FECAC8F0}"/>
                    </a:ext>
                  </a:extLst>
                </p14:cNvPr>
                <p14:cNvContentPartPr/>
                <p14:nvPr/>
              </p14:nvContentPartPr>
              <p14:xfrm>
                <a:off x="9187920" y="4829451"/>
                <a:ext cx="57240" cy="73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3820C1C2-11B5-0FF2-C49E-19F0FECAC8F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177120" y="4819011"/>
                  <a:ext cx="78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E242A04-73B9-11E7-97BD-A28484AE698A}"/>
                    </a:ext>
                  </a:extLst>
                </p14:cNvPr>
                <p14:cNvContentPartPr/>
                <p14:nvPr/>
              </p14:nvContentPartPr>
              <p14:xfrm>
                <a:off x="9278640" y="4846371"/>
                <a:ext cx="46440" cy="633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E242A04-73B9-11E7-97BD-A28484AE698A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268200" y="4835931"/>
                  <a:ext cx="67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6846EF5-7D72-5A69-C0E7-FF8E30FD916E}"/>
                    </a:ext>
                  </a:extLst>
                </p14:cNvPr>
                <p14:cNvContentPartPr/>
                <p14:nvPr/>
              </p14:nvContentPartPr>
              <p14:xfrm>
                <a:off x="9378000" y="4828011"/>
                <a:ext cx="74160" cy="792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6846EF5-7D72-5A69-C0E7-FF8E30FD916E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367200" y="4817571"/>
                  <a:ext cx="95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03E2E62-91F3-F954-245C-413E5E8A341F}"/>
                    </a:ext>
                  </a:extLst>
                </p14:cNvPr>
                <p14:cNvContentPartPr/>
                <p14:nvPr/>
              </p14:nvContentPartPr>
              <p14:xfrm>
                <a:off x="9474120" y="4847811"/>
                <a:ext cx="62280" cy="824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03E2E62-91F3-F954-245C-413E5E8A341F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9463320" y="4837371"/>
                  <a:ext cx="835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0947BFD-9404-3D56-D076-13163C21A637}"/>
                    </a:ext>
                  </a:extLst>
                </p14:cNvPr>
                <p14:cNvContentPartPr/>
                <p14:nvPr/>
              </p14:nvContentPartPr>
              <p14:xfrm>
                <a:off x="9568800" y="4853211"/>
                <a:ext cx="37800" cy="568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0947BFD-9404-3D56-D076-13163C21A637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558000" y="4842411"/>
                  <a:ext cx="59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08E4701-757E-585F-F507-F4109E70E430}"/>
                    </a:ext>
                  </a:extLst>
                </p14:cNvPr>
                <p14:cNvContentPartPr/>
                <p14:nvPr/>
              </p14:nvContentPartPr>
              <p14:xfrm>
                <a:off x="9649080" y="4848531"/>
                <a:ext cx="30600" cy="60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08E4701-757E-585F-F507-F4109E70E430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638280" y="4837731"/>
                  <a:ext cx="51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A447D69-2E14-4D0C-BFBA-56176A40948B}"/>
                    </a:ext>
                  </a:extLst>
                </p14:cNvPr>
                <p14:cNvContentPartPr/>
                <p14:nvPr/>
              </p14:nvContentPartPr>
              <p14:xfrm>
                <a:off x="9731160" y="4864371"/>
                <a:ext cx="61560" cy="464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A447D69-2E14-4D0C-BFBA-56176A40948B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720360" y="4853571"/>
                  <a:ext cx="82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AA85C87E-876C-7335-66B2-A183F0F19538}"/>
                    </a:ext>
                  </a:extLst>
                </p14:cNvPr>
                <p14:cNvContentPartPr/>
                <p14:nvPr/>
              </p14:nvContentPartPr>
              <p14:xfrm>
                <a:off x="9839160" y="4765011"/>
                <a:ext cx="5400" cy="1191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AA85C87E-876C-7335-66B2-A183F0F1953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828360" y="4754571"/>
                  <a:ext cx="26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4814F78-ECB0-6ECD-1CCD-B4D2139D0210}"/>
                    </a:ext>
                  </a:extLst>
                </p14:cNvPr>
                <p14:cNvContentPartPr/>
                <p14:nvPr/>
              </p14:nvContentPartPr>
              <p14:xfrm>
                <a:off x="9840240" y="4844571"/>
                <a:ext cx="39600" cy="147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4814F78-ECB0-6ECD-1CCD-B4D2139D021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829800" y="4833771"/>
                  <a:ext cx="60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A9F1C87-574C-198A-E0E6-BA27F01D5024}"/>
                    </a:ext>
                  </a:extLst>
                </p14:cNvPr>
                <p14:cNvContentPartPr/>
                <p14:nvPr/>
              </p14:nvContentPartPr>
              <p14:xfrm>
                <a:off x="9924480" y="4834131"/>
                <a:ext cx="49680" cy="734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A9F1C87-574C-198A-E0E6-BA27F01D5024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913680" y="4823331"/>
                  <a:ext cx="709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8252C4F-4F18-1829-D26B-90A9EA4B2CD0}"/>
                    </a:ext>
                  </a:extLst>
                </p14:cNvPr>
                <p14:cNvContentPartPr/>
                <p14:nvPr/>
              </p14:nvContentPartPr>
              <p14:xfrm>
                <a:off x="7831702" y="4978083"/>
                <a:ext cx="38880" cy="61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8252C4F-4F18-1829-D26B-90A9EA4B2CD0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820902" y="4967643"/>
                  <a:ext cx="60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430EE0F-5818-1A53-746F-9C24F3500721}"/>
                    </a:ext>
                  </a:extLst>
                </p14:cNvPr>
                <p14:cNvContentPartPr/>
                <p14:nvPr/>
              </p14:nvContentPartPr>
              <p14:xfrm>
                <a:off x="7878502" y="4947123"/>
                <a:ext cx="32040" cy="370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430EE0F-5818-1A53-746F-9C24F350072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868062" y="4936683"/>
                  <a:ext cx="53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736EE16-D388-47C4-8935-78BF9009B495}"/>
                    </a:ext>
                  </a:extLst>
                </p14:cNvPr>
                <p14:cNvContentPartPr/>
                <p14:nvPr/>
              </p14:nvContentPartPr>
              <p14:xfrm>
                <a:off x="7999822" y="4953243"/>
                <a:ext cx="22680" cy="536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736EE16-D388-47C4-8935-78BF9009B495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989382" y="4942443"/>
                  <a:ext cx="43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65DFE12-9887-A4D5-729B-C35EE9F67E00}"/>
                    </a:ext>
                  </a:extLst>
                </p14:cNvPr>
                <p14:cNvContentPartPr/>
                <p14:nvPr/>
              </p14:nvContentPartPr>
              <p14:xfrm>
                <a:off x="8013502" y="5006523"/>
                <a:ext cx="21960" cy="795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65DFE12-9887-A4D5-729B-C35EE9F67E00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002702" y="4995723"/>
                  <a:ext cx="43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D153D343-268F-C2DB-4CFE-B88A833706CF}"/>
                    </a:ext>
                  </a:extLst>
                </p14:cNvPr>
                <p14:cNvContentPartPr/>
                <p14:nvPr/>
              </p14:nvContentPartPr>
              <p14:xfrm>
                <a:off x="7706062" y="5566323"/>
                <a:ext cx="165600" cy="158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D153D343-268F-C2DB-4CFE-B88A833706CF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695622" y="5555883"/>
                  <a:ext cx="186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905EE55D-67A9-8B7E-67E1-67C47A9D34F4}"/>
                    </a:ext>
                  </a:extLst>
                </p14:cNvPr>
                <p14:cNvContentPartPr/>
                <p14:nvPr/>
              </p14:nvContentPartPr>
              <p14:xfrm>
                <a:off x="7813702" y="5588283"/>
                <a:ext cx="27000" cy="1317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905EE55D-67A9-8B7E-67E1-67C47A9D34F4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803262" y="5577483"/>
                  <a:ext cx="482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9CB8032-F979-5AD5-E3F8-68DA5ADD9147}"/>
                    </a:ext>
                  </a:extLst>
                </p14:cNvPr>
                <p14:cNvContentPartPr/>
                <p14:nvPr/>
              </p14:nvContentPartPr>
              <p14:xfrm>
                <a:off x="7882822" y="5634363"/>
                <a:ext cx="129600" cy="831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9CB8032-F979-5AD5-E3F8-68DA5ADD9147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872382" y="5623923"/>
                  <a:ext cx="1508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79DC6916-49DE-7A31-A11E-1A5350B62BC7}"/>
                    </a:ext>
                  </a:extLst>
                </p14:cNvPr>
                <p14:cNvContentPartPr/>
                <p14:nvPr/>
              </p14:nvContentPartPr>
              <p14:xfrm>
                <a:off x="8038342" y="5596563"/>
                <a:ext cx="96840" cy="313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79DC6916-49DE-7A31-A11E-1A5350B62BC7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8027542" y="5586123"/>
                  <a:ext cx="118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399B678-4F60-7C2F-53C6-93D53B586583}"/>
                    </a:ext>
                  </a:extLst>
                </p14:cNvPr>
                <p14:cNvContentPartPr/>
                <p14:nvPr/>
              </p14:nvContentPartPr>
              <p14:xfrm>
                <a:off x="8070382" y="5626803"/>
                <a:ext cx="22680" cy="1051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399B678-4F60-7C2F-53C6-93D53B58658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059582" y="5616003"/>
                  <a:ext cx="439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4195169F-9BC1-5E77-3920-3EC594BA1035}"/>
                    </a:ext>
                  </a:extLst>
                </p14:cNvPr>
                <p14:cNvContentPartPr/>
                <p14:nvPr/>
              </p14:nvContentPartPr>
              <p14:xfrm>
                <a:off x="8164342" y="5620323"/>
                <a:ext cx="115560" cy="288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4195169F-9BC1-5E77-3920-3EC594BA1035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153902" y="5609883"/>
                  <a:ext cx="1368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DEF96EF-0900-74DD-244A-86C2455DCEF3}"/>
                    </a:ext>
                  </a:extLst>
                </p14:cNvPr>
                <p14:cNvContentPartPr/>
                <p14:nvPr/>
              </p14:nvContentPartPr>
              <p14:xfrm>
                <a:off x="8224822" y="5631483"/>
                <a:ext cx="25560" cy="806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DEF96EF-0900-74DD-244A-86C2455DCEF3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214382" y="5620683"/>
                  <a:ext cx="468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4006D1D-6888-DF7B-49D4-90032D1231FD}"/>
                    </a:ext>
                  </a:extLst>
                </p14:cNvPr>
                <p14:cNvContentPartPr/>
                <p14:nvPr/>
              </p14:nvContentPartPr>
              <p14:xfrm>
                <a:off x="8275582" y="5654883"/>
                <a:ext cx="84960" cy="860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4006D1D-6888-DF7B-49D4-90032D1231FD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265142" y="5644443"/>
                  <a:ext cx="106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E7B77B93-F07B-7A05-2218-159B1BDA2A5A}"/>
                    </a:ext>
                  </a:extLst>
                </p14:cNvPr>
                <p14:cNvContentPartPr/>
                <p14:nvPr/>
              </p14:nvContentPartPr>
              <p14:xfrm>
                <a:off x="8908102" y="5855403"/>
                <a:ext cx="266400" cy="871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E7B77B93-F07B-7A05-2218-159B1BDA2A5A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8897302" y="5844603"/>
                  <a:ext cx="287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A971999-262D-5DF8-2690-17158385BDAD}"/>
                    </a:ext>
                  </a:extLst>
                </p14:cNvPr>
                <p14:cNvContentPartPr/>
                <p14:nvPr/>
              </p14:nvContentPartPr>
              <p14:xfrm>
                <a:off x="9231022" y="5834163"/>
                <a:ext cx="3600" cy="99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A971999-262D-5DF8-2690-17158385BDAD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9220582" y="5823363"/>
                  <a:ext cx="248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1ABD4ABD-15EB-2CF7-93B3-46B71FA94853}"/>
                    </a:ext>
                  </a:extLst>
                </p14:cNvPr>
                <p14:cNvContentPartPr/>
                <p14:nvPr/>
              </p14:nvContentPartPr>
              <p14:xfrm>
                <a:off x="9224902" y="5837403"/>
                <a:ext cx="79560" cy="1350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1ABD4ABD-15EB-2CF7-93B3-46B71FA9485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9214462" y="5826963"/>
                  <a:ext cx="1008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F5BBDD1E-1DBE-E3DC-0F46-20EB680E470E}"/>
                    </a:ext>
                  </a:extLst>
                </p14:cNvPr>
                <p14:cNvContentPartPr/>
                <p14:nvPr/>
              </p14:nvContentPartPr>
              <p14:xfrm>
                <a:off x="9344422" y="5855763"/>
                <a:ext cx="73800" cy="208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F5BBDD1E-1DBE-E3DC-0F46-20EB680E470E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9333622" y="5845323"/>
                  <a:ext cx="950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739F2608-72D6-F7C0-DD2F-24F40F41515B}"/>
                    </a:ext>
                  </a:extLst>
                </p14:cNvPr>
                <p14:cNvContentPartPr/>
                <p14:nvPr/>
              </p14:nvContentPartPr>
              <p14:xfrm>
                <a:off x="9349102" y="5913723"/>
                <a:ext cx="39960" cy="169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739F2608-72D6-F7C0-DD2F-24F40F41515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338662" y="5903283"/>
                  <a:ext cx="61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E4B40E5-69EC-403C-D73B-CD7B410E4F4D}"/>
                    </a:ext>
                  </a:extLst>
                </p14:cNvPr>
                <p14:cNvContentPartPr/>
                <p14:nvPr/>
              </p14:nvContentPartPr>
              <p14:xfrm>
                <a:off x="9429022" y="5841003"/>
                <a:ext cx="7920" cy="1065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E4B40E5-69EC-403C-D73B-CD7B410E4F4D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9418222" y="5830563"/>
                  <a:ext cx="291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D86A258A-BA40-00C9-7E4B-4205A3F585B7}"/>
                    </a:ext>
                  </a:extLst>
                </p14:cNvPr>
                <p14:cNvContentPartPr/>
                <p14:nvPr/>
              </p14:nvContentPartPr>
              <p14:xfrm>
                <a:off x="9277462" y="6029643"/>
                <a:ext cx="174600" cy="810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D86A258A-BA40-00C9-7E4B-4205A3F585B7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267022" y="6018843"/>
                  <a:ext cx="195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2887CABC-C4D4-27B2-CB74-CDB47FD10C7F}"/>
                    </a:ext>
                  </a:extLst>
                </p14:cNvPr>
                <p14:cNvContentPartPr/>
                <p14:nvPr/>
              </p14:nvContentPartPr>
              <p14:xfrm>
                <a:off x="6959062" y="5532843"/>
                <a:ext cx="102240" cy="105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2887CABC-C4D4-27B2-CB74-CDB47FD10C7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951502" y="5525283"/>
                  <a:ext cx="1173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F87007B5-0994-1B29-B3F4-8BA73DAB2A63}"/>
                    </a:ext>
                  </a:extLst>
                </p14:cNvPr>
                <p14:cNvContentPartPr/>
                <p14:nvPr/>
              </p14:nvContentPartPr>
              <p14:xfrm>
                <a:off x="7058062" y="5563083"/>
                <a:ext cx="73800" cy="626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F87007B5-0994-1B29-B3F4-8BA73DAB2A63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050502" y="5555523"/>
                  <a:ext cx="889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4BB0A16B-EDAF-A0B6-75B0-F02B0A05EF21}"/>
                    </a:ext>
                  </a:extLst>
                </p14:cNvPr>
                <p14:cNvContentPartPr/>
                <p14:nvPr/>
              </p14:nvContentPartPr>
              <p14:xfrm>
                <a:off x="7146622" y="5579283"/>
                <a:ext cx="61560" cy="352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4BB0A16B-EDAF-A0B6-75B0-F02B0A05EF21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139062" y="5571723"/>
                  <a:ext cx="766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78645B02-9B1E-8AF0-A291-00D26A3A4C54}"/>
                    </a:ext>
                  </a:extLst>
                </p14:cNvPr>
                <p14:cNvContentPartPr/>
                <p14:nvPr/>
              </p14:nvContentPartPr>
              <p14:xfrm>
                <a:off x="7213942" y="5561643"/>
                <a:ext cx="38520" cy="1137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78645B02-9B1E-8AF0-A291-00D26A3A4C54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206382" y="5554443"/>
                  <a:ext cx="53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76BE7F98-65D4-89EC-AF02-8F2CA4D51C44}"/>
                    </a:ext>
                  </a:extLst>
                </p14:cNvPr>
                <p14:cNvContentPartPr/>
                <p14:nvPr/>
              </p14:nvContentPartPr>
              <p14:xfrm>
                <a:off x="7276222" y="5563083"/>
                <a:ext cx="41040" cy="698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76BE7F98-65D4-89EC-AF02-8F2CA4D51C44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268662" y="5555523"/>
                  <a:ext cx="56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239D316-917E-65FD-5902-DB356ABE9364}"/>
                    </a:ext>
                  </a:extLst>
                </p14:cNvPr>
                <p14:cNvContentPartPr/>
                <p14:nvPr/>
              </p14:nvContentPartPr>
              <p14:xfrm>
                <a:off x="7348582" y="5564883"/>
                <a:ext cx="56160" cy="705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239D316-917E-65FD-5902-DB356ABE9364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341022" y="5557323"/>
                  <a:ext cx="70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4E87769-DFFE-94B1-9311-E9810580B048}"/>
                    </a:ext>
                  </a:extLst>
                </p14:cNvPr>
                <p14:cNvContentPartPr/>
                <p14:nvPr/>
              </p14:nvContentPartPr>
              <p14:xfrm>
                <a:off x="7442542" y="5572083"/>
                <a:ext cx="28800" cy="536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4E87769-DFFE-94B1-9311-E9810580B048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7434982" y="5564523"/>
                  <a:ext cx="43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7D12FA3C-A86F-0A6C-80CE-39A687351893}"/>
                    </a:ext>
                  </a:extLst>
                </p14:cNvPr>
                <p14:cNvContentPartPr/>
                <p14:nvPr/>
              </p14:nvContentPartPr>
              <p14:xfrm>
                <a:off x="7497622" y="5564883"/>
                <a:ext cx="65880" cy="622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7D12FA3C-A86F-0A6C-80CE-39A687351893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7490062" y="5557323"/>
                  <a:ext cx="81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6A15BF5-FF6D-9E8B-BB51-27493BF46892}"/>
                    </a:ext>
                  </a:extLst>
                </p14:cNvPr>
                <p14:cNvContentPartPr/>
                <p14:nvPr/>
              </p14:nvContentPartPr>
              <p14:xfrm>
                <a:off x="10122749" y="5274237"/>
                <a:ext cx="132120" cy="2228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6A15BF5-FF6D-9E8B-BB51-27493BF46892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0115189" y="5266677"/>
                  <a:ext cx="1468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63C918EA-BC1D-FEDF-9FD8-F858766E82D5}"/>
                    </a:ext>
                  </a:extLst>
                </p14:cNvPr>
                <p14:cNvContentPartPr/>
                <p14:nvPr/>
              </p14:nvContentPartPr>
              <p14:xfrm>
                <a:off x="10332629" y="5274237"/>
                <a:ext cx="124560" cy="2098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63C918EA-BC1D-FEDF-9FD8-F858766E82D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0325069" y="5266677"/>
                  <a:ext cx="1396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53A0D57-5698-C572-8B40-47DC37F61379}"/>
                    </a:ext>
                  </a:extLst>
                </p14:cNvPr>
                <p14:cNvContentPartPr/>
                <p14:nvPr/>
              </p14:nvContentPartPr>
              <p14:xfrm>
                <a:off x="10541069" y="5305557"/>
                <a:ext cx="113400" cy="104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53A0D57-5698-C572-8B40-47DC37F61379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533509" y="5298357"/>
                  <a:ext cx="1285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7F26D02D-6D32-EBA3-18AB-11E78E62E0ED}"/>
                    </a:ext>
                  </a:extLst>
                </p14:cNvPr>
                <p14:cNvContentPartPr/>
                <p14:nvPr/>
              </p14:nvContentPartPr>
              <p14:xfrm>
                <a:off x="10723589" y="5272077"/>
                <a:ext cx="109080" cy="1785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7F26D02D-6D32-EBA3-18AB-11E78E62E0ED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0716029" y="5264517"/>
                  <a:ext cx="1238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400D9029-15C3-73A5-137D-AF9F188F8FCC}"/>
                    </a:ext>
                  </a:extLst>
                </p14:cNvPr>
                <p14:cNvContentPartPr/>
                <p14:nvPr/>
              </p14:nvContentPartPr>
              <p14:xfrm>
                <a:off x="10910429" y="5301237"/>
                <a:ext cx="17280" cy="1519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400D9029-15C3-73A5-137D-AF9F188F8FCC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0902869" y="5293677"/>
                  <a:ext cx="32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F8540DAB-147D-D8A0-E5D5-0EE736F4D365}"/>
                    </a:ext>
                  </a:extLst>
                </p14:cNvPr>
                <p14:cNvContentPartPr/>
                <p14:nvPr/>
              </p14:nvContentPartPr>
              <p14:xfrm>
                <a:off x="10919429" y="5377917"/>
                <a:ext cx="90000" cy="237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F8540DAB-147D-D8A0-E5D5-0EE736F4D365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911869" y="5370357"/>
                  <a:ext cx="105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0BC50D04-6D27-6EA3-03F1-57B1F6426A49}"/>
                    </a:ext>
                  </a:extLst>
                </p14:cNvPr>
                <p14:cNvContentPartPr/>
                <p14:nvPr/>
              </p14:nvContentPartPr>
              <p14:xfrm>
                <a:off x="10951829" y="5255517"/>
                <a:ext cx="179280" cy="655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0BC50D04-6D27-6EA3-03F1-57B1F6426A49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0944269" y="5247957"/>
                  <a:ext cx="194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C1F0DDA-F144-DCDC-F0EE-C800B90D7BDF}"/>
                    </a:ext>
                  </a:extLst>
                </p14:cNvPr>
                <p14:cNvContentPartPr/>
                <p14:nvPr/>
              </p14:nvContentPartPr>
              <p14:xfrm>
                <a:off x="9967229" y="5657637"/>
                <a:ext cx="308880" cy="4464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C1F0DDA-F144-DCDC-F0EE-C800B90D7BD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9959669" y="5650077"/>
                  <a:ext cx="32400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06A94F7D-796B-D978-2F24-1A53A5549ABA}"/>
                    </a:ext>
                  </a:extLst>
                </p14:cNvPr>
                <p14:cNvContentPartPr/>
                <p14:nvPr/>
              </p14:nvContentPartPr>
              <p14:xfrm>
                <a:off x="10299149" y="5825757"/>
                <a:ext cx="174960" cy="2163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06A94F7D-796B-D978-2F24-1A53A5549ABA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0291589" y="5818197"/>
                  <a:ext cx="190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4E09319B-02D4-0D23-79D2-4B3BC63E1D84}"/>
                    </a:ext>
                  </a:extLst>
                </p14:cNvPr>
                <p14:cNvContentPartPr/>
                <p14:nvPr/>
              </p14:nvContentPartPr>
              <p14:xfrm>
                <a:off x="10530989" y="5816037"/>
                <a:ext cx="24480" cy="1587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4E09319B-02D4-0D23-79D2-4B3BC63E1D84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0523429" y="5808477"/>
                  <a:ext cx="396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615C91E-1697-FAC1-C738-FCA6E79C046A}"/>
                    </a:ext>
                  </a:extLst>
                </p14:cNvPr>
                <p14:cNvContentPartPr/>
                <p14:nvPr/>
              </p14:nvContentPartPr>
              <p14:xfrm>
                <a:off x="10622789" y="5846277"/>
                <a:ext cx="104400" cy="1051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615C91E-1697-FAC1-C738-FCA6E79C046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0615229" y="5838717"/>
                  <a:ext cx="119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E8A0FE76-D568-B606-8165-BD810D239DF3}"/>
                    </a:ext>
                  </a:extLst>
                </p14:cNvPr>
                <p14:cNvContentPartPr/>
                <p14:nvPr/>
              </p14:nvContentPartPr>
              <p14:xfrm>
                <a:off x="10813949" y="5823957"/>
                <a:ext cx="66240" cy="1386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E8A0FE76-D568-B606-8165-BD810D239DF3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0806389" y="5816397"/>
                  <a:ext cx="813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EF844C8-E2AA-1473-3FF3-4C1814F07319}"/>
                    </a:ext>
                  </a:extLst>
                </p14:cNvPr>
                <p14:cNvContentPartPr/>
                <p14:nvPr/>
              </p14:nvContentPartPr>
              <p14:xfrm>
                <a:off x="10932749" y="5856717"/>
                <a:ext cx="103320" cy="748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EF844C8-E2AA-1473-3FF3-4C1814F07319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0925189" y="5849157"/>
                  <a:ext cx="118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B80E3671-BE3A-B049-9E4B-0DB4F0AB3864}"/>
                    </a:ext>
                  </a:extLst>
                </p14:cNvPr>
                <p14:cNvContentPartPr/>
                <p14:nvPr/>
              </p14:nvContentPartPr>
              <p14:xfrm>
                <a:off x="11120669" y="5833317"/>
                <a:ext cx="135720" cy="878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B80E3671-BE3A-B049-9E4B-0DB4F0AB3864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1113469" y="5825757"/>
                  <a:ext cx="150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895FC155-14F9-454C-3C18-CAD48F9EB7D4}"/>
                    </a:ext>
                  </a:extLst>
                </p14:cNvPr>
                <p14:cNvContentPartPr/>
                <p14:nvPr/>
              </p14:nvContentPartPr>
              <p14:xfrm>
                <a:off x="11438549" y="5627037"/>
                <a:ext cx="30960" cy="4078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895FC155-14F9-454C-3C18-CAD48F9EB7D4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1431349" y="5619837"/>
                  <a:ext cx="4572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C4F60BAF-8C39-E4AB-45C7-BF6ECCF7FC0E}"/>
                    </a:ext>
                  </a:extLst>
                </p14:cNvPr>
                <p14:cNvContentPartPr/>
                <p14:nvPr/>
              </p14:nvContentPartPr>
              <p14:xfrm>
                <a:off x="9911789" y="4799037"/>
                <a:ext cx="1498680" cy="884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C4F60BAF-8C39-E4AB-45C7-BF6ECCF7FC0E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9904229" y="4791477"/>
                  <a:ext cx="1513800" cy="89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60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4ED2-74FE-BB93-E3A6-6548972D6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3E41F-D63A-0594-9303-AC1D131874D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CBC5D-C4AB-6720-75AA-81B028A7FF3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6F6A58-4B31-2BFC-6E0B-E2010002DD5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14A1634-929B-809C-A543-8DEA1D53E64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B6D72D7-BF09-A65F-EDB0-FE1BF40E53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01E6246-7694-5685-5276-EF7C15C7980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1DEBE93-F5E4-7939-A71A-F3D8628563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19D5386-EF21-CF59-3418-F4F1693C61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10DC522-83B0-D95F-136F-23A6E22C0B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FBCB8DE-29EB-329E-D8BB-B5F2A70116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05F939-F9E5-297F-B49F-475AE9E40DE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A51C9D0-5E11-63DE-25C3-AE9FE14C05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F96521A-F36B-EE1E-ABC8-DCABEBC701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FEF9B0B-BC66-1B60-CD83-2B4A6CA9B6D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BA20099-551B-206A-EC70-57A8F641EA6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0AF70D5-620D-7743-08F7-2E340770B9E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CB7D43D-0DD6-28A0-353E-5F5CA5822D3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805B27B-BC69-286D-04E6-82C4F766EB2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CB11B5D-D6B7-2FC2-2482-3588517F7C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4C2F68A-8228-014F-03F2-F53B30128B8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43B8121-367A-32D4-E8E3-6377ED42D1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E56B7D-E1DB-17B4-828A-8CE5F7E17B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D7A7A36-FD6A-99C6-A069-B2DEE700CB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E941925-1882-94D3-E4AE-0745E991B5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A7DB57E-9605-97D1-23D6-5CF724BF35E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D0066E-9FD0-740A-6A62-0326B47A3A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49CC131-6E72-2E91-C1FC-9A05698C52B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F6CC183-F8A9-3C2C-6ECE-02BB369824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FC70B1A-966E-08AE-93EE-80CBABA4530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B099479-0D0B-9AC9-4AAA-2B94A12CF7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ABF7FDE-AEF4-D997-E03E-9C8E92EF15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757EA35-FEF7-2199-BE75-410830AE7D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567EC72-30BB-79D4-6179-1656B61C9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4EC28C-4CBF-2205-28F9-22262D295A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2C24AB6-60EA-13D2-E2DB-A126AD5AB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EF21B59-9B44-88A3-5B35-7799F4894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9981278A-872F-99EE-5E33-AA140122F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0" y="82550"/>
            <a:ext cx="4699000" cy="6692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10C319A-1FBB-0EBB-2048-8685A2B569A4}"/>
                  </a:ext>
                </a:extLst>
              </p14:cNvPr>
              <p14:cNvContentPartPr/>
              <p14:nvPr/>
            </p14:nvContentPartPr>
            <p14:xfrm>
              <a:off x="5750185" y="319887"/>
              <a:ext cx="164160" cy="8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10C319A-1FBB-0EBB-2048-8685A2B569A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96185" y="211887"/>
                <a:ext cx="27180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0BE0373-9824-0E66-EBF9-F5DAC76E2C7E}"/>
                  </a:ext>
                </a:extLst>
              </p14:cNvPr>
              <p14:cNvContentPartPr/>
              <p14:nvPr/>
            </p14:nvContentPartPr>
            <p14:xfrm>
              <a:off x="7121065" y="313767"/>
              <a:ext cx="340560" cy="259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0BE0373-9824-0E66-EBF9-F5DAC76E2C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67425" y="205767"/>
                <a:ext cx="448200" cy="24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6C75DA98-8EFA-F12A-620E-E5AF3C69A238}"/>
              </a:ext>
            </a:extLst>
          </p:cNvPr>
          <p:cNvGrpSpPr/>
          <p:nvPr/>
        </p:nvGrpSpPr>
        <p:grpSpPr>
          <a:xfrm>
            <a:off x="3811225" y="975447"/>
            <a:ext cx="75960" cy="100800"/>
            <a:chOff x="3811225" y="975447"/>
            <a:chExt cx="75960" cy="10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5001CCA-FF37-FF36-D2FB-B2219CB58CC0}"/>
                    </a:ext>
                  </a:extLst>
                </p14:cNvPr>
                <p14:cNvContentPartPr/>
                <p14:nvPr/>
              </p14:nvContentPartPr>
              <p14:xfrm>
                <a:off x="3811225" y="1012887"/>
                <a:ext cx="40680" cy="9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5001CCA-FF37-FF36-D2FB-B2219CB58C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03665" y="1005327"/>
                  <a:ext cx="55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2743DCA-F05B-00F1-2961-CFBE2E2EE515}"/>
                    </a:ext>
                  </a:extLst>
                </p14:cNvPr>
                <p14:cNvContentPartPr/>
                <p14:nvPr/>
              </p14:nvContentPartPr>
              <p14:xfrm>
                <a:off x="3872065" y="975447"/>
                <a:ext cx="15120" cy="100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2743DCA-F05B-00F1-2961-CFBE2E2EE51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64505" y="967887"/>
                  <a:ext cx="30240" cy="11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E5DD098-58C6-F892-4735-DD3FCC5FADA7}"/>
                  </a:ext>
                </a:extLst>
              </p14:cNvPr>
              <p14:cNvContentPartPr/>
              <p14:nvPr/>
            </p14:nvContentPartPr>
            <p14:xfrm>
              <a:off x="6808585" y="794007"/>
              <a:ext cx="5040" cy="3502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E5DD098-58C6-F892-4735-DD3FCC5FADA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01025" y="786447"/>
                <a:ext cx="20160" cy="36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CE5B4D61-6E6E-02E8-EF66-6ED5EA491C4F}"/>
              </a:ext>
            </a:extLst>
          </p:cNvPr>
          <p:cNvGrpSpPr/>
          <p:nvPr/>
        </p:nvGrpSpPr>
        <p:grpSpPr>
          <a:xfrm>
            <a:off x="6019105" y="670167"/>
            <a:ext cx="256320" cy="111960"/>
            <a:chOff x="6019105" y="670167"/>
            <a:chExt cx="25632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104D056-1EC6-6F7B-D361-6F86A38BD369}"/>
                    </a:ext>
                  </a:extLst>
                </p14:cNvPr>
                <p14:cNvContentPartPr/>
                <p14:nvPr/>
              </p14:nvContentPartPr>
              <p14:xfrm>
                <a:off x="6019105" y="685647"/>
                <a:ext cx="10800" cy="96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104D056-1EC6-6F7B-D361-6F86A38BD36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11545" y="678087"/>
                  <a:ext cx="259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70A8448-F8DC-9E22-9A11-43F6D6F71BBE}"/>
                    </a:ext>
                  </a:extLst>
                </p14:cNvPr>
                <p14:cNvContentPartPr/>
                <p14:nvPr/>
              </p14:nvContentPartPr>
              <p14:xfrm>
                <a:off x="6077785" y="699327"/>
                <a:ext cx="57960" cy="64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70A8448-F8DC-9E22-9A11-43F6D6F71BB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70225" y="691767"/>
                  <a:ext cx="73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FF9AFB6-0E31-2DF3-2E69-865FB9D1DCC7}"/>
                    </a:ext>
                  </a:extLst>
                </p14:cNvPr>
                <p14:cNvContentPartPr/>
                <p14:nvPr/>
              </p14:nvContentPartPr>
              <p14:xfrm>
                <a:off x="6215305" y="675567"/>
                <a:ext cx="60120" cy="79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FF9AFB6-0E31-2DF3-2E69-865FB9D1DCC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207745" y="668367"/>
                  <a:ext cx="752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EF80176-A80C-5BCB-A8F7-1D34FC65E1C3}"/>
                    </a:ext>
                  </a:extLst>
                </p14:cNvPr>
                <p14:cNvContentPartPr/>
                <p14:nvPr/>
              </p14:nvContentPartPr>
              <p14:xfrm>
                <a:off x="6188665" y="670167"/>
                <a:ext cx="79560" cy="110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EF80176-A80C-5BCB-A8F7-1D34FC65E1C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81105" y="662607"/>
                  <a:ext cx="9468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3C69550A-E39D-3A76-4219-81EC8DC4FDD7}"/>
              </a:ext>
            </a:extLst>
          </p:cNvPr>
          <p:cNvGrpSpPr/>
          <p:nvPr/>
        </p:nvGrpSpPr>
        <p:grpSpPr>
          <a:xfrm>
            <a:off x="6445705" y="648207"/>
            <a:ext cx="245520" cy="121680"/>
            <a:chOff x="6445705" y="648207"/>
            <a:chExt cx="245520" cy="12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1D520A8-033D-1E35-5F10-D812DCF9B09C}"/>
                    </a:ext>
                  </a:extLst>
                </p14:cNvPr>
                <p14:cNvContentPartPr/>
                <p14:nvPr/>
              </p14:nvContentPartPr>
              <p14:xfrm>
                <a:off x="6445705" y="648207"/>
                <a:ext cx="108720" cy="121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1D520A8-033D-1E35-5F10-D812DCF9B09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38145" y="640647"/>
                  <a:ext cx="1238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18BD1F6-9B36-FBF5-CBA7-14C2388CAB18}"/>
                    </a:ext>
                  </a:extLst>
                </p14:cNvPr>
                <p14:cNvContentPartPr/>
                <p14:nvPr/>
              </p14:nvContentPartPr>
              <p14:xfrm>
                <a:off x="6573505" y="673767"/>
                <a:ext cx="50040" cy="72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18BD1F6-9B36-FBF5-CBA7-14C2388CAB1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565945" y="666207"/>
                  <a:ext cx="65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FFE2432-17A4-96A0-DAA1-2F493F5D0325}"/>
                    </a:ext>
                  </a:extLst>
                </p14:cNvPr>
                <p14:cNvContentPartPr/>
                <p14:nvPr/>
              </p14:nvContentPartPr>
              <p14:xfrm>
                <a:off x="6679705" y="667287"/>
                <a:ext cx="11520" cy="77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FFE2432-17A4-96A0-DAA1-2F493F5D032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72145" y="659727"/>
                  <a:ext cx="266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77A037C3-15D5-5126-886A-6320D2D5B376}"/>
              </a:ext>
            </a:extLst>
          </p:cNvPr>
          <p:cNvGrpSpPr/>
          <p:nvPr/>
        </p:nvGrpSpPr>
        <p:grpSpPr>
          <a:xfrm>
            <a:off x="3755425" y="1631367"/>
            <a:ext cx="91080" cy="118440"/>
            <a:chOff x="3755425" y="1631367"/>
            <a:chExt cx="9108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84CC56E-AAB2-9F67-BE82-C6285AC24FA9}"/>
                    </a:ext>
                  </a:extLst>
                </p14:cNvPr>
                <p14:cNvContentPartPr/>
                <p14:nvPr/>
              </p14:nvContentPartPr>
              <p14:xfrm>
                <a:off x="3755425" y="1661247"/>
                <a:ext cx="58320" cy="25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84CC56E-AAB2-9F67-BE82-C6285AC24F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47865" y="1653687"/>
                  <a:ext cx="73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F7CC355-B01C-9480-F66E-8A0EE36C1DF2}"/>
                    </a:ext>
                  </a:extLst>
                </p14:cNvPr>
                <p14:cNvContentPartPr/>
                <p14:nvPr/>
              </p14:nvContentPartPr>
              <p14:xfrm>
                <a:off x="3819865" y="1631367"/>
                <a:ext cx="26640" cy="118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F7CC355-B01C-9480-F66E-8A0EE36C1DF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12305" y="1623807"/>
                  <a:ext cx="41760" cy="13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D026935F-7BB6-6423-5A68-CA5DBF05D51F}"/>
                  </a:ext>
                </a:extLst>
              </p14:cNvPr>
              <p14:cNvContentPartPr/>
              <p14:nvPr/>
            </p14:nvContentPartPr>
            <p14:xfrm>
              <a:off x="6147265" y="2203434"/>
              <a:ext cx="117360" cy="4104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D026935F-7BB6-6423-5A68-CA5DBF05D51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39705" y="2195874"/>
                <a:ext cx="1324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72D4B5CC-3F75-B1BE-BBE2-E510707CB0BC}"/>
                  </a:ext>
                </a:extLst>
              </p14:cNvPr>
              <p14:cNvContentPartPr/>
              <p14:nvPr/>
            </p14:nvContentPartPr>
            <p14:xfrm>
              <a:off x="6962305" y="1893834"/>
              <a:ext cx="20880" cy="35028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72D4B5CC-3F75-B1BE-BBE2-E510707CB0B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954745" y="1886274"/>
                <a:ext cx="3600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B0646B3D-B261-DAB8-07C9-B31D620146E5}"/>
                  </a:ext>
                </a:extLst>
              </p14:cNvPr>
              <p14:cNvContentPartPr/>
              <p14:nvPr/>
            </p14:nvContentPartPr>
            <p14:xfrm>
              <a:off x="4636705" y="2192274"/>
              <a:ext cx="256320" cy="1440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B0646B3D-B261-DAB8-07C9-B31D620146E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629505" y="2184714"/>
                <a:ext cx="2714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75D4C795-2303-C4E3-71B9-4D76C102DBF7}"/>
                  </a:ext>
                </a:extLst>
              </p14:cNvPr>
              <p14:cNvContentPartPr/>
              <p14:nvPr/>
            </p14:nvContentPartPr>
            <p14:xfrm>
              <a:off x="5623825" y="2229714"/>
              <a:ext cx="217440" cy="2304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75D4C795-2303-C4E3-71B9-4D76C102DBF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616265" y="2222154"/>
                <a:ext cx="2325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23449E31-C321-0A12-6EB3-7E6EBE6797F4}"/>
                  </a:ext>
                </a:extLst>
              </p14:cNvPr>
              <p14:cNvContentPartPr/>
              <p14:nvPr/>
            </p14:nvContentPartPr>
            <p14:xfrm>
              <a:off x="4224145" y="2451474"/>
              <a:ext cx="201960" cy="3096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23449E31-C321-0A12-6EB3-7E6EBE6797F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216585" y="2443914"/>
                <a:ext cx="2170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D3B0FACC-2BCA-7D55-357E-7CA3FB611984}"/>
                  </a:ext>
                </a:extLst>
              </p14:cNvPr>
              <p14:cNvContentPartPr/>
              <p14:nvPr/>
            </p14:nvContentPartPr>
            <p14:xfrm>
              <a:off x="3752905" y="2054034"/>
              <a:ext cx="101880" cy="16992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D3B0FACC-2BCA-7D55-357E-7CA3FB61198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45345" y="2046474"/>
                <a:ext cx="1170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857BA88C-D12C-742F-7459-DA46839E475C}"/>
                  </a:ext>
                </a:extLst>
              </p14:cNvPr>
              <p14:cNvContentPartPr/>
              <p14:nvPr/>
            </p14:nvContentPartPr>
            <p14:xfrm>
              <a:off x="6526705" y="2893420"/>
              <a:ext cx="222480" cy="4896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857BA88C-D12C-742F-7459-DA46839E475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519145" y="2885860"/>
                <a:ext cx="23760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6C818B32-9E0C-CF12-53CA-6D7812850401}"/>
              </a:ext>
            </a:extLst>
          </p:cNvPr>
          <p:cNvGrpSpPr/>
          <p:nvPr/>
        </p:nvGrpSpPr>
        <p:grpSpPr>
          <a:xfrm>
            <a:off x="6537865" y="2334700"/>
            <a:ext cx="1242000" cy="172800"/>
            <a:chOff x="6537865" y="2334700"/>
            <a:chExt cx="1242000" cy="17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64F2443-FA18-7044-860C-52700C154FAF}"/>
                    </a:ext>
                  </a:extLst>
                </p14:cNvPr>
                <p14:cNvContentPartPr/>
                <p14:nvPr/>
              </p14:nvContentPartPr>
              <p14:xfrm>
                <a:off x="6537865" y="2386540"/>
                <a:ext cx="102240" cy="120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64F2443-FA18-7044-860C-52700C154FA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530305" y="2378980"/>
                  <a:ext cx="117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7F6AB56-ABE9-C710-6F01-6B7A14502894}"/>
                    </a:ext>
                  </a:extLst>
                </p14:cNvPr>
                <p14:cNvContentPartPr/>
                <p14:nvPr/>
              </p14:nvContentPartPr>
              <p14:xfrm>
                <a:off x="6659185" y="2416780"/>
                <a:ext cx="82800" cy="61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7F6AB56-ABE9-C710-6F01-6B7A1450289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51625" y="2409220"/>
                  <a:ext cx="97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C2CF686-9FA7-A32D-5E99-81044BEDF166}"/>
                    </a:ext>
                  </a:extLst>
                </p14:cNvPr>
                <p14:cNvContentPartPr/>
                <p14:nvPr/>
              </p14:nvContentPartPr>
              <p14:xfrm>
                <a:off x="6775105" y="2393020"/>
                <a:ext cx="52920" cy="1051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C2CF686-9FA7-A32D-5E99-81044BEDF16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767545" y="2385460"/>
                  <a:ext cx="680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9EFF9F04-1701-0E17-7FAD-BBD8F4F9FF22}"/>
                    </a:ext>
                  </a:extLst>
                </p14:cNvPr>
                <p14:cNvContentPartPr/>
                <p14:nvPr/>
              </p14:nvContentPartPr>
              <p14:xfrm>
                <a:off x="6878785" y="2393740"/>
                <a:ext cx="49680" cy="874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9EFF9F04-1701-0E17-7FAD-BBD8F4F9FF2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871225" y="2386180"/>
                  <a:ext cx="64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2F7FE97-2C34-69C7-1112-F25709448BE2}"/>
                    </a:ext>
                  </a:extLst>
                </p14:cNvPr>
                <p14:cNvContentPartPr/>
                <p14:nvPr/>
              </p14:nvContentPartPr>
              <p14:xfrm>
                <a:off x="6945385" y="2413900"/>
                <a:ext cx="57600" cy="82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2F7FE97-2C34-69C7-1112-F25709448B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37825" y="2406340"/>
                  <a:ext cx="72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C6F647F0-A19F-4967-24A8-7236D60A0E16}"/>
                    </a:ext>
                  </a:extLst>
                </p14:cNvPr>
                <p14:cNvContentPartPr/>
                <p14:nvPr/>
              </p14:nvContentPartPr>
              <p14:xfrm>
                <a:off x="7056265" y="2402740"/>
                <a:ext cx="47160" cy="669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C6F647F0-A19F-4967-24A8-7236D60A0E1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048705" y="2395180"/>
                  <a:ext cx="62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6F510E3-D5FC-9930-8048-6E4581E028AD}"/>
                    </a:ext>
                  </a:extLst>
                </p14:cNvPr>
                <p14:cNvContentPartPr/>
                <p14:nvPr/>
              </p14:nvContentPartPr>
              <p14:xfrm>
                <a:off x="7161025" y="2334700"/>
                <a:ext cx="9720" cy="131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6F510E3-D5FC-9930-8048-6E4581E028A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153465" y="2327140"/>
                  <a:ext cx="24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FD2A5FD-66E1-79CD-2531-B40B771535B7}"/>
                    </a:ext>
                  </a:extLst>
                </p14:cNvPr>
                <p14:cNvContentPartPr/>
                <p14:nvPr/>
              </p14:nvContentPartPr>
              <p14:xfrm>
                <a:off x="7153825" y="2412460"/>
                <a:ext cx="49680" cy="180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FD2A5FD-66E1-79CD-2531-B40B771535B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46265" y="2405260"/>
                  <a:ext cx="648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0D821FB-AB8C-A164-E8A5-03531EF939C1}"/>
                    </a:ext>
                  </a:extLst>
                </p14:cNvPr>
                <p14:cNvContentPartPr/>
                <p14:nvPr/>
              </p14:nvContentPartPr>
              <p14:xfrm>
                <a:off x="7229425" y="2380420"/>
                <a:ext cx="34920" cy="97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0D821FB-AB8C-A164-E8A5-03531EF939C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21865" y="2372860"/>
                  <a:ext cx="50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DDB60FA-C842-74A9-C913-9B664CA3CDED}"/>
                    </a:ext>
                  </a:extLst>
                </p14:cNvPr>
                <p14:cNvContentPartPr/>
                <p14:nvPr/>
              </p14:nvContentPartPr>
              <p14:xfrm>
                <a:off x="7296385" y="2420020"/>
                <a:ext cx="63720" cy="626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DDB60FA-C842-74A9-C913-9B664CA3CDE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88825" y="2412460"/>
                  <a:ext cx="788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CDEB79F-C8C6-B012-37AF-25325E3444B3}"/>
                    </a:ext>
                  </a:extLst>
                </p14:cNvPr>
                <p14:cNvContentPartPr/>
                <p14:nvPr/>
              </p14:nvContentPartPr>
              <p14:xfrm>
                <a:off x="7398265" y="2419660"/>
                <a:ext cx="48960" cy="66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CDEB79F-C8C6-B012-37AF-25325E3444B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390705" y="2412100"/>
                  <a:ext cx="64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63C60D8-624F-5D3B-9D41-F53C5B2BEA89}"/>
                    </a:ext>
                  </a:extLst>
                </p14:cNvPr>
                <p14:cNvContentPartPr/>
                <p14:nvPr/>
              </p14:nvContentPartPr>
              <p14:xfrm>
                <a:off x="7494385" y="2406700"/>
                <a:ext cx="11520" cy="741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63C60D8-624F-5D3B-9D41-F53C5B2BEA8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486825" y="2399140"/>
                  <a:ext cx="26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40C1D71-7C37-919F-155A-DB5C5EB480AD}"/>
                    </a:ext>
                  </a:extLst>
                </p14:cNvPr>
                <p14:cNvContentPartPr/>
                <p14:nvPr/>
              </p14:nvContentPartPr>
              <p14:xfrm>
                <a:off x="7552705" y="2413900"/>
                <a:ext cx="45000" cy="687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40C1D71-7C37-919F-155A-DB5C5EB480A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545145" y="2406340"/>
                  <a:ext cx="60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D81428C-8825-EA95-718B-3021F147EC65}"/>
                    </a:ext>
                  </a:extLst>
                </p14:cNvPr>
                <p14:cNvContentPartPr/>
                <p14:nvPr/>
              </p14:nvContentPartPr>
              <p14:xfrm>
                <a:off x="7627225" y="2432260"/>
                <a:ext cx="52560" cy="460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D81428C-8825-EA95-718B-3021F147EC6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619665" y="2424700"/>
                  <a:ext cx="67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E66ADE4-F455-4C2B-2271-16C129D57B7F}"/>
                    </a:ext>
                  </a:extLst>
                </p14:cNvPr>
                <p14:cNvContentPartPr/>
                <p14:nvPr/>
              </p14:nvContentPartPr>
              <p14:xfrm>
                <a:off x="7718665" y="2433340"/>
                <a:ext cx="61200" cy="741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E66ADE4-F455-4C2B-2271-16C129D57B7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711105" y="2425780"/>
                  <a:ext cx="76320" cy="8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24CDEFBB-F47E-08F5-6EE1-D990D570E7C5}"/>
                  </a:ext>
                </a:extLst>
              </p14:cNvPr>
              <p14:cNvContentPartPr/>
              <p14:nvPr/>
            </p14:nvContentPartPr>
            <p14:xfrm>
              <a:off x="6588265" y="2607580"/>
              <a:ext cx="1407240" cy="1404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24CDEFBB-F47E-08F5-6EE1-D990D570E7C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580705" y="2600020"/>
                <a:ext cx="142200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E7E22CA5-267E-98B0-7BCC-870AF5883A4A}"/>
                  </a:ext>
                </a:extLst>
              </p14:cNvPr>
              <p14:cNvContentPartPr/>
              <p14:nvPr/>
            </p14:nvContentPartPr>
            <p14:xfrm>
              <a:off x="8554945" y="2499940"/>
              <a:ext cx="14400" cy="11448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E7E22CA5-267E-98B0-7BCC-870AF5883A4A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547385" y="2492380"/>
                <a:ext cx="29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222EC082-D276-B812-D824-FC318D8B5DCF}"/>
                  </a:ext>
                </a:extLst>
              </p14:cNvPr>
              <p14:cNvContentPartPr/>
              <p14:nvPr/>
            </p14:nvContentPartPr>
            <p14:xfrm>
              <a:off x="8561425" y="2505700"/>
              <a:ext cx="86400" cy="16632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222EC082-D276-B812-D824-FC318D8B5DC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553865" y="2498140"/>
                <a:ext cx="10152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762B1445-7BE9-1FC1-C1FF-61462CDF5680}"/>
                  </a:ext>
                </a:extLst>
              </p14:cNvPr>
              <p14:cNvContentPartPr/>
              <p14:nvPr/>
            </p14:nvContentPartPr>
            <p14:xfrm>
              <a:off x="8564665" y="2691100"/>
              <a:ext cx="119880" cy="108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762B1445-7BE9-1FC1-C1FF-61462CDF568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557105" y="2683540"/>
                <a:ext cx="13500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644079EC-82B7-BADB-B331-9DBCE2A0EE2C}"/>
                  </a:ext>
                </a:extLst>
              </p14:cNvPr>
              <p14:cNvContentPartPr/>
              <p14:nvPr/>
            </p14:nvContentPartPr>
            <p14:xfrm>
              <a:off x="8653225" y="2702620"/>
              <a:ext cx="9000" cy="3204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644079EC-82B7-BADB-B331-9DBCE2A0EE2C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645665" y="2695060"/>
                <a:ext cx="241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1C113275-047A-E91C-1CE7-D7BF80E4C7E4}"/>
                  </a:ext>
                </a:extLst>
              </p14:cNvPr>
              <p14:cNvContentPartPr/>
              <p14:nvPr/>
            </p14:nvContentPartPr>
            <p14:xfrm>
              <a:off x="8743945" y="2610820"/>
              <a:ext cx="45360" cy="1728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1C113275-047A-E91C-1CE7-D7BF80E4C7E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736385" y="2603260"/>
                <a:ext cx="6048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C5E3724F-4F34-5530-5556-BD042244C0A5}"/>
                  </a:ext>
                </a:extLst>
              </p14:cNvPr>
              <p14:cNvContentPartPr/>
              <p14:nvPr/>
            </p14:nvContentPartPr>
            <p14:xfrm>
              <a:off x="8793265" y="2558980"/>
              <a:ext cx="10440" cy="8748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C5E3724F-4F34-5530-5556-BD042244C0A5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785705" y="2551420"/>
                <a:ext cx="252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6002E557-34D2-FDDF-42D9-10BC3E8FD0C5}"/>
                  </a:ext>
                </a:extLst>
              </p14:cNvPr>
              <p14:cNvContentPartPr/>
              <p14:nvPr/>
            </p14:nvContentPartPr>
            <p14:xfrm>
              <a:off x="8702905" y="2751940"/>
              <a:ext cx="98280" cy="8568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6002E557-34D2-FDDF-42D9-10BC3E8FD0C5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695345" y="2744380"/>
                <a:ext cx="1130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70A03E38-42C4-AE3F-BEA8-00C6E20D72BE}"/>
                  </a:ext>
                </a:extLst>
              </p14:cNvPr>
              <p14:cNvContentPartPr/>
              <p14:nvPr/>
            </p14:nvContentPartPr>
            <p14:xfrm>
              <a:off x="8892265" y="2598580"/>
              <a:ext cx="43200" cy="11196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70A03E38-42C4-AE3F-BEA8-00C6E20D72BE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884705" y="2591020"/>
                <a:ext cx="58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76686FE2-02A5-4688-0028-6E193A27CB92}"/>
                  </a:ext>
                </a:extLst>
              </p14:cNvPr>
              <p14:cNvContentPartPr/>
              <p14:nvPr/>
            </p14:nvContentPartPr>
            <p14:xfrm>
              <a:off x="8958145" y="2601460"/>
              <a:ext cx="8640" cy="9540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76686FE2-02A5-4688-0028-6E193A27CB92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950945" y="2593900"/>
                <a:ext cx="2376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A6E7E619-36EC-BFC5-77BD-CA8CADF5727D}"/>
                  </a:ext>
                </a:extLst>
              </p14:cNvPr>
              <p14:cNvContentPartPr/>
              <p14:nvPr/>
            </p14:nvContentPartPr>
            <p14:xfrm>
              <a:off x="8974705" y="2663740"/>
              <a:ext cx="77760" cy="1080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A6E7E619-36EC-BFC5-77BD-CA8CADF5727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967145" y="2656180"/>
                <a:ext cx="9288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C14E9074-04E9-FD02-B9D5-45469FB3FB2F}"/>
                  </a:ext>
                </a:extLst>
              </p14:cNvPr>
              <p14:cNvContentPartPr/>
              <p14:nvPr/>
            </p14:nvContentPartPr>
            <p14:xfrm>
              <a:off x="8396545" y="2331820"/>
              <a:ext cx="877320" cy="66024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C14E9074-04E9-FD02-B9D5-45469FB3FB2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8388985" y="2324260"/>
                <a:ext cx="892440" cy="67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38" name="Input penna 137">
                <a:extLst>
                  <a:ext uri="{FF2B5EF4-FFF2-40B4-BE49-F238E27FC236}">
                    <a16:creationId xmlns:a16="http://schemas.microsoft.com/office/drawing/2014/main" id="{E44C61B2-9201-EBD6-1097-EB75BFFB5215}"/>
                  </a:ext>
                </a:extLst>
              </p14:cNvPr>
              <p14:cNvContentPartPr/>
              <p14:nvPr/>
            </p14:nvContentPartPr>
            <p14:xfrm>
              <a:off x="6173185" y="2795860"/>
              <a:ext cx="168480" cy="2880"/>
            </p14:xfrm>
          </p:contentPart>
        </mc:Choice>
        <mc:Fallback>
          <p:pic>
            <p:nvPicPr>
              <p:cNvPr id="138" name="Input penna 137">
                <a:extLst>
                  <a:ext uri="{FF2B5EF4-FFF2-40B4-BE49-F238E27FC236}">
                    <a16:creationId xmlns:a16="http://schemas.microsoft.com/office/drawing/2014/main" id="{E44C61B2-9201-EBD6-1097-EB75BFFB5215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119185" y="2688220"/>
                <a:ext cx="27612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BEA8956A-0EB5-9305-84A0-DF2CA8B888B1}"/>
                  </a:ext>
                </a:extLst>
              </p14:cNvPr>
              <p14:cNvContentPartPr/>
              <p14:nvPr/>
            </p14:nvContentPartPr>
            <p14:xfrm>
              <a:off x="6564145" y="2822860"/>
              <a:ext cx="190800" cy="468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BEA8956A-0EB5-9305-84A0-DF2CA8B888B1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510505" y="2714860"/>
                <a:ext cx="2984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7AA4D186-46B2-74EE-798C-431F23CC1A83}"/>
                  </a:ext>
                </a:extLst>
              </p14:cNvPr>
              <p14:cNvContentPartPr/>
              <p14:nvPr/>
            </p14:nvContentPartPr>
            <p14:xfrm>
              <a:off x="6983545" y="2902420"/>
              <a:ext cx="84600" cy="2052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7AA4D186-46B2-74EE-798C-431F23CC1A8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975985" y="2895220"/>
                <a:ext cx="9972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B7A309F6-B61D-0DCA-866C-9E31002F9CF9}"/>
              </a:ext>
            </a:extLst>
          </p:cNvPr>
          <p:cNvGrpSpPr/>
          <p:nvPr/>
        </p:nvGrpSpPr>
        <p:grpSpPr>
          <a:xfrm>
            <a:off x="8424265" y="2947060"/>
            <a:ext cx="1255320" cy="1001520"/>
            <a:chOff x="8424265" y="2947060"/>
            <a:chExt cx="1255320" cy="10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1899033-84E9-E2FD-24C6-138D0BB2FC8C}"/>
                    </a:ext>
                  </a:extLst>
                </p14:cNvPr>
                <p14:cNvContentPartPr/>
                <p14:nvPr/>
              </p14:nvContentPartPr>
              <p14:xfrm>
                <a:off x="8544145" y="3516220"/>
                <a:ext cx="99360" cy="673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1899033-84E9-E2FD-24C6-138D0BB2FC8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36585" y="3508660"/>
                  <a:ext cx="114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6C0028E-7841-4298-DDBD-7034566480D4}"/>
                    </a:ext>
                  </a:extLst>
                </p14:cNvPr>
                <p14:cNvContentPartPr/>
                <p14:nvPr/>
              </p14:nvContentPartPr>
              <p14:xfrm>
                <a:off x="8704705" y="3480940"/>
                <a:ext cx="72360" cy="63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6C0028E-7841-4298-DDBD-7034566480D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697145" y="3473380"/>
                  <a:ext cx="87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68C34EE6-6FEC-880E-4697-AFDC371E57F4}"/>
                    </a:ext>
                  </a:extLst>
                </p14:cNvPr>
                <p14:cNvContentPartPr/>
                <p14:nvPr/>
              </p14:nvContentPartPr>
              <p14:xfrm>
                <a:off x="8850505" y="3399220"/>
                <a:ext cx="59040" cy="141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68C34EE6-6FEC-880E-4697-AFDC371E57F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842945" y="3391660"/>
                  <a:ext cx="741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5B043C7-31A3-131F-43D0-A5CD1DBC60A5}"/>
                    </a:ext>
                  </a:extLst>
                </p14:cNvPr>
                <p14:cNvContentPartPr/>
                <p14:nvPr/>
              </p14:nvContentPartPr>
              <p14:xfrm>
                <a:off x="8985145" y="3464380"/>
                <a:ext cx="50400" cy="759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5B043C7-31A3-131F-43D0-A5CD1DBC60A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977585" y="3456820"/>
                  <a:ext cx="655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FA42F50-5481-6EC7-5F07-5588D0129CEC}"/>
                    </a:ext>
                  </a:extLst>
                </p14:cNvPr>
                <p14:cNvContentPartPr/>
                <p14:nvPr/>
              </p14:nvContentPartPr>
              <p14:xfrm>
                <a:off x="8754025" y="2947060"/>
                <a:ext cx="16920" cy="777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FA42F50-5481-6EC7-5F07-5588D0129CE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746465" y="2939500"/>
                  <a:ext cx="316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4A078C3-5880-DC0F-2A3F-65BDCCE09728}"/>
                    </a:ext>
                  </a:extLst>
                </p14:cNvPr>
                <p14:cNvContentPartPr/>
                <p14:nvPr/>
              </p14:nvContentPartPr>
              <p14:xfrm>
                <a:off x="8680225" y="3022660"/>
                <a:ext cx="146160" cy="381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4A078C3-5880-DC0F-2A3F-65BDCCE0972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672665" y="3015100"/>
                  <a:ext cx="161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04D64A1A-7452-447F-BE89-158628B9DF47}"/>
                    </a:ext>
                  </a:extLst>
                </p14:cNvPr>
                <p14:cNvContentPartPr/>
                <p14:nvPr/>
              </p14:nvContentPartPr>
              <p14:xfrm>
                <a:off x="8424265" y="3142180"/>
                <a:ext cx="6120" cy="990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04D64A1A-7452-447F-BE89-158628B9DF4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416705" y="3134620"/>
                  <a:ext cx="21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13D9BD7-87CE-8124-9CCE-C62FEB2F60E1}"/>
                    </a:ext>
                  </a:extLst>
                </p14:cNvPr>
                <p14:cNvContentPartPr/>
                <p14:nvPr/>
              </p14:nvContentPartPr>
              <p14:xfrm>
                <a:off x="8455945" y="3158380"/>
                <a:ext cx="123480" cy="64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13D9BD7-87CE-8124-9CCE-C62FEB2F60E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448385" y="3151180"/>
                  <a:ext cx="138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2027F33-C2BC-9796-140F-5F6E1EA96F3F}"/>
                    </a:ext>
                  </a:extLst>
                </p14:cNvPr>
                <p14:cNvContentPartPr/>
                <p14:nvPr/>
              </p14:nvContentPartPr>
              <p14:xfrm>
                <a:off x="8710105" y="3114820"/>
                <a:ext cx="67680" cy="1540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2027F33-C2BC-9796-140F-5F6E1EA96F3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702545" y="3107260"/>
                  <a:ext cx="828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E85FDEE-DAAF-33AA-AC2F-7D9C50AC5D2F}"/>
                    </a:ext>
                  </a:extLst>
                </p14:cNvPr>
                <p14:cNvContentPartPr/>
                <p14:nvPr/>
              </p14:nvContentPartPr>
              <p14:xfrm>
                <a:off x="8837545" y="3170620"/>
                <a:ext cx="90720" cy="53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E85FDEE-DAAF-33AA-AC2F-7D9C50AC5D2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829985" y="3163060"/>
                  <a:ext cx="1058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19BD845-FEB7-DAC2-6840-1E31C69A09CB}"/>
                    </a:ext>
                  </a:extLst>
                </p14:cNvPr>
                <p14:cNvContentPartPr/>
                <p14:nvPr/>
              </p14:nvContentPartPr>
              <p14:xfrm>
                <a:off x="8936185" y="3162340"/>
                <a:ext cx="54720" cy="558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19BD845-FEB7-DAC2-6840-1E31C69A09C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928625" y="3154780"/>
                  <a:ext cx="69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ACD1340-02B1-96D5-9912-453A4466B9D9}"/>
                    </a:ext>
                  </a:extLst>
                </p14:cNvPr>
                <p14:cNvContentPartPr/>
                <p14:nvPr/>
              </p14:nvContentPartPr>
              <p14:xfrm>
                <a:off x="9032665" y="3055420"/>
                <a:ext cx="18360" cy="1717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ACD1340-02B1-96D5-9912-453A4466B9D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025105" y="3047860"/>
                  <a:ext cx="33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D72B27A-AB29-9D63-A6E9-6ADF9B357769}"/>
                    </a:ext>
                  </a:extLst>
                </p14:cNvPr>
                <p14:cNvContentPartPr/>
                <p14:nvPr/>
              </p14:nvContentPartPr>
              <p14:xfrm>
                <a:off x="9096385" y="3151180"/>
                <a:ext cx="34200" cy="788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D72B27A-AB29-9D63-A6E9-6ADF9B35776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088825" y="3143620"/>
                  <a:ext cx="49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9F25521-9E7A-DD02-2308-F5965901F076}"/>
                    </a:ext>
                  </a:extLst>
                </p14:cNvPr>
                <p14:cNvContentPartPr/>
                <p14:nvPr/>
              </p14:nvContentPartPr>
              <p14:xfrm>
                <a:off x="9170905" y="3089620"/>
                <a:ext cx="45360" cy="1281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9F25521-9E7A-DD02-2308-F5965901F07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163345" y="3082060"/>
                  <a:ext cx="604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CA39C0C-38EA-2115-2012-39779C791EE6}"/>
                    </a:ext>
                  </a:extLst>
                </p14:cNvPr>
                <p14:cNvContentPartPr/>
                <p14:nvPr/>
              </p14:nvContentPartPr>
              <p14:xfrm>
                <a:off x="9231745" y="3173860"/>
                <a:ext cx="59040" cy="918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CA39C0C-38EA-2115-2012-39779C791EE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224185" y="3166300"/>
                  <a:ext cx="741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61954FF-3033-0EB5-2F51-347D040477A5}"/>
                    </a:ext>
                  </a:extLst>
                </p14:cNvPr>
                <p14:cNvContentPartPr/>
                <p14:nvPr/>
              </p14:nvContentPartPr>
              <p14:xfrm>
                <a:off x="9071905" y="3099340"/>
                <a:ext cx="331200" cy="6242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61954FF-3033-0EB5-2F51-347D040477A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064345" y="3091780"/>
                  <a:ext cx="346320" cy="63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9E5CC99C-6D2A-4092-9BB4-D12D4BDA9FA7}"/>
                    </a:ext>
                  </a:extLst>
                </p14:cNvPr>
                <p14:cNvContentPartPr/>
                <p14:nvPr/>
              </p14:nvContentPartPr>
              <p14:xfrm>
                <a:off x="8537665" y="3820780"/>
                <a:ext cx="17280" cy="954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9E5CC99C-6D2A-4092-9BB4-D12D4BDA9FA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530465" y="3813220"/>
                  <a:ext cx="32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0D8739D-F76E-3FD8-62B1-C31A2013B675}"/>
                    </a:ext>
                  </a:extLst>
                </p14:cNvPr>
                <p14:cNvContentPartPr/>
                <p14:nvPr/>
              </p14:nvContentPartPr>
              <p14:xfrm>
                <a:off x="8577625" y="3873340"/>
                <a:ext cx="60840" cy="752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0D8739D-F76E-3FD8-62B1-C31A2013B67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570065" y="3865780"/>
                  <a:ext cx="75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F0E15BD-5D82-6D28-6579-A06718DE4B1E}"/>
                    </a:ext>
                  </a:extLst>
                </p14:cNvPr>
                <p14:cNvContentPartPr/>
                <p14:nvPr/>
              </p14:nvContentPartPr>
              <p14:xfrm>
                <a:off x="8823505" y="3803860"/>
                <a:ext cx="34920" cy="918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F0E15BD-5D82-6D28-6579-A06718DE4B1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815945" y="3796300"/>
                  <a:ext cx="50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F054C38E-0C25-F13B-E7EF-A8D1DF1F6905}"/>
                    </a:ext>
                  </a:extLst>
                </p14:cNvPr>
                <p14:cNvContentPartPr/>
                <p14:nvPr/>
              </p14:nvContentPartPr>
              <p14:xfrm>
                <a:off x="8886865" y="3849580"/>
                <a:ext cx="50760" cy="511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F054C38E-0C25-F13B-E7EF-A8D1DF1F690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879305" y="3842020"/>
                  <a:ext cx="65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4BF31DB5-C8C9-6A4B-94AD-B046F30FB1B2}"/>
                    </a:ext>
                  </a:extLst>
                </p14:cNvPr>
                <p14:cNvContentPartPr/>
                <p14:nvPr/>
              </p14:nvContentPartPr>
              <p14:xfrm>
                <a:off x="8970025" y="3852460"/>
                <a:ext cx="30960" cy="442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4BF31DB5-C8C9-6A4B-94AD-B046F30FB1B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962465" y="3845260"/>
                  <a:ext cx="457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2FF35DF-0C98-C9F6-EC9C-82F37147A5BB}"/>
                    </a:ext>
                  </a:extLst>
                </p14:cNvPr>
                <p14:cNvContentPartPr/>
                <p14:nvPr/>
              </p14:nvContentPartPr>
              <p14:xfrm>
                <a:off x="9033385" y="3753460"/>
                <a:ext cx="29160" cy="132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2FF35DF-0C98-C9F6-EC9C-82F37147A5B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025825" y="3745900"/>
                  <a:ext cx="44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E4FC28B-DA5E-7D62-08A7-F47928B568F1}"/>
                    </a:ext>
                  </a:extLst>
                </p14:cNvPr>
                <p14:cNvContentPartPr/>
                <p14:nvPr/>
              </p14:nvContentPartPr>
              <p14:xfrm>
                <a:off x="9033385" y="3861100"/>
                <a:ext cx="34200" cy="12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E4FC28B-DA5E-7D62-08A7-F47928B568F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025825" y="3853540"/>
                  <a:ext cx="493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C8A0B63-9C5C-617F-26D3-FFBB2ABB261C}"/>
                    </a:ext>
                  </a:extLst>
                </p14:cNvPr>
                <p14:cNvContentPartPr/>
                <p14:nvPr/>
              </p14:nvContentPartPr>
              <p14:xfrm>
                <a:off x="9105385" y="3840940"/>
                <a:ext cx="56160" cy="61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C8A0B63-9C5C-617F-26D3-FFBB2ABB261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097825" y="3833380"/>
                  <a:ext cx="709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9D5B7E4D-9E81-0E5C-08E7-B282670D6A56}"/>
                    </a:ext>
                  </a:extLst>
                </p14:cNvPr>
                <p14:cNvContentPartPr/>
                <p14:nvPr/>
              </p14:nvContentPartPr>
              <p14:xfrm>
                <a:off x="9289345" y="3797740"/>
                <a:ext cx="50400" cy="964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9D5B7E4D-9E81-0E5C-08E7-B282670D6A5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281785" y="3790180"/>
                  <a:ext cx="655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A5C546D1-1BA2-0E2F-F168-7D327658D5BE}"/>
                    </a:ext>
                  </a:extLst>
                </p14:cNvPr>
                <p14:cNvContentPartPr/>
                <p14:nvPr/>
              </p14:nvContentPartPr>
              <p14:xfrm>
                <a:off x="9360625" y="3813940"/>
                <a:ext cx="46080" cy="982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A5C546D1-1BA2-0E2F-F168-7D327658D5B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353065" y="3806380"/>
                  <a:ext cx="612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4DA456E-C5EB-7B73-9EF2-2E2188AAB572}"/>
                    </a:ext>
                  </a:extLst>
                </p14:cNvPr>
                <p14:cNvContentPartPr/>
                <p14:nvPr/>
              </p14:nvContentPartPr>
              <p14:xfrm>
                <a:off x="9452065" y="3837340"/>
                <a:ext cx="47160" cy="507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4DA456E-C5EB-7B73-9EF2-2E2188AAB57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444505" y="3829780"/>
                  <a:ext cx="62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F9CD64E-BB50-B036-089E-D5E8538C30C1}"/>
                    </a:ext>
                  </a:extLst>
                </p14:cNvPr>
                <p14:cNvContentPartPr/>
                <p14:nvPr/>
              </p14:nvContentPartPr>
              <p14:xfrm>
                <a:off x="9526945" y="3800260"/>
                <a:ext cx="68400" cy="892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F9CD64E-BB50-B036-089E-D5E8538C30C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519385" y="3792700"/>
                  <a:ext cx="83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390A7DC-CE05-2B12-F5C8-04CFF677EE84}"/>
                    </a:ext>
                  </a:extLst>
                </p14:cNvPr>
                <p14:cNvContentPartPr/>
                <p14:nvPr/>
              </p14:nvContentPartPr>
              <p14:xfrm>
                <a:off x="9598945" y="3794140"/>
                <a:ext cx="80640" cy="925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390A7DC-CE05-2B12-F5C8-04CFF677EE8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591385" y="3786580"/>
                  <a:ext cx="9576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B3D593AB-323D-5CC1-4F73-AF3F7E0A248F}"/>
              </a:ext>
            </a:extLst>
          </p:cNvPr>
          <p:cNvGrpSpPr/>
          <p:nvPr/>
        </p:nvGrpSpPr>
        <p:grpSpPr>
          <a:xfrm>
            <a:off x="8577625" y="4058740"/>
            <a:ext cx="1062360" cy="179640"/>
            <a:chOff x="8577625" y="4058740"/>
            <a:chExt cx="106236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19D7C69D-68DB-7500-F111-0804635EDC5B}"/>
                    </a:ext>
                  </a:extLst>
                </p14:cNvPr>
                <p14:cNvContentPartPr/>
                <p14:nvPr/>
              </p14:nvContentPartPr>
              <p14:xfrm>
                <a:off x="8577625" y="4153780"/>
                <a:ext cx="52560" cy="846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19D7C69D-68DB-7500-F111-0804635EDC5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570065" y="4146220"/>
                  <a:ext cx="676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A9903F6A-2B25-7B31-4835-7D0D40D38FB7}"/>
                    </a:ext>
                  </a:extLst>
                </p14:cNvPr>
                <p14:cNvContentPartPr/>
                <p14:nvPr/>
              </p14:nvContentPartPr>
              <p14:xfrm>
                <a:off x="8703625" y="4086460"/>
                <a:ext cx="360" cy="1263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A9903F6A-2B25-7B31-4835-7D0D40D38FB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696065" y="4079260"/>
                  <a:ext cx="154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98C12AF-9525-5532-7550-623C6499B9C4}"/>
                    </a:ext>
                  </a:extLst>
                </p14:cNvPr>
                <p14:cNvContentPartPr/>
                <p14:nvPr/>
              </p14:nvContentPartPr>
              <p14:xfrm>
                <a:off x="8707585" y="4144420"/>
                <a:ext cx="28440" cy="90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98C12AF-9525-5532-7550-623C6499B9C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700025" y="4136860"/>
                  <a:ext cx="435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6F44F57-F155-76D0-13EA-80E81262C3A0}"/>
                    </a:ext>
                  </a:extLst>
                </p14:cNvPr>
                <p14:cNvContentPartPr/>
                <p14:nvPr/>
              </p14:nvContentPartPr>
              <p14:xfrm>
                <a:off x="8797945" y="4118860"/>
                <a:ext cx="36000" cy="741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6F44F57-F155-76D0-13EA-80E81262C3A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790385" y="4111300"/>
                  <a:ext cx="51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A3004F39-3379-3933-6458-C7E97299B629}"/>
                    </a:ext>
                  </a:extLst>
                </p14:cNvPr>
                <p14:cNvContentPartPr/>
                <p14:nvPr/>
              </p14:nvContentPartPr>
              <p14:xfrm>
                <a:off x="8875705" y="4151260"/>
                <a:ext cx="44280" cy="716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A3004F39-3379-3933-6458-C7E97299B62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868145" y="4143700"/>
                  <a:ext cx="59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E53C95F-52A8-5D0A-88C9-E75DD14A8248}"/>
                    </a:ext>
                  </a:extLst>
                </p14:cNvPr>
                <p14:cNvContentPartPr/>
                <p14:nvPr/>
              </p14:nvContentPartPr>
              <p14:xfrm>
                <a:off x="8987665" y="4158460"/>
                <a:ext cx="26640" cy="284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E53C95F-52A8-5D0A-88C9-E75DD14A824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980105" y="4150900"/>
                  <a:ext cx="41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1CCEB6F-DF74-AB8E-3D74-12C50121B364}"/>
                    </a:ext>
                  </a:extLst>
                </p14:cNvPr>
                <p14:cNvContentPartPr/>
                <p14:nvPr/>
              </p14:nvContentPartPr>
              <p14:xfrm>
                <a:off x="9087025" y="4150180"/>
                <a:ext cx="46800" cy="5400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1CCEB6F-DF74-AB8E-3D74-12C50121B36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079465" y="4142620"/>
                  <a:ext cx="615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6ADDA44-2E64-0305-B3FE-78ACEC199069}"/>
                    </a:ext>
                  </a:extLst>
                </p14:cNvPr>
                <p14:cNvContentPartPr/>
                <p14:nvPr/>
              </p14:nvContentPartPr>
              <p14:xfrm>
                <a:off x="9188545" y="4146220"/>
                <a:ext cx="37440" cy="489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6ADDA44-2E64-0305-B3FE-78ACEC19906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80985" y="4138660"/>
                  <a:ext cx="522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2FE2CF2-CAFD-0D2E-AA30-12B1084ACA53}"/>
                    </a:ext>
                  </a:extLst>
                </p14:cNvPr>
                <p14:cNvContentPartPr/>
                <p14:nvPr/>
              </p14:nvContentPartPr>
              <p14:xfrm>
                <a:off x="9270985" y="4139020"/>
                <a:ext cx="42120" cy="752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2FE2CF2-CAFD-0D2E-AA30-12B1084ACA5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263425" y="4131460"/>
                  <a:ext cx="568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90424999-32AA-443B-5689-DA56352CA501}"/>
                    </a:ext>
                  </a:extLst>
                </p14:cNvPr>
                <p14:cNvContentPartPr/>
                <p14:nvPr/>
              </p14:nvContentPartPr>
              <p14:xfrm>
                <a:off x="9345865" y="4146220"/>
                <a:ext cx="43200" cy="61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90424999-32AA-443B-5689-DA56352CA50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338665" y="4138660"/>
                  <a:ext cx="58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80AB8FF4-4E3A-EA95-90C8-4221F181C2E1}"/>
                    </a:ext>
                  </a:extLst>
                </p14:cNvPr>
                <p14:cNvContentPartPr/>
                <p14:nvPr/>
              </p14:nvContentPartPr>
              <p14:xfrm>
                <a:off x="9446665" y="4058740"/>
                <a:ext cx="20160" cy="1260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80AB8FF4-4E3A-EA95-90C8-4221F181C2E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439105" y="4051180"/>
                  <a:ext cx="352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DF33474-BF37-4FB7-524B-55C489B11492}"/>
                    </a:ext>
                  </a:extLst>
                </p14:cNvPr>
                <p14:cNvContentPartPr/>
                <p14:nvPr/>
              </p14:nvContentPartPr>
              <p14:xfrm>
                <a:off x="9457465" y="4136140"/>
                <a:ext cx="33840" cy="93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DF33474-BF37-4FB7-524B-55C489B1149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449905" y="4128580"/>
                  <a:ext cx="48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85B16E9-CC18-0405-B75A-7D615BA55E70}"/>
                    </a:ext>
                  </a:extLst>
                </p14:cNvPr>
                <p14:cNvContentPartPr/>
                <p14:nvPr/>
              </p14:nvContentPartPr>
              <p14:xfrm>
                <a:off x="9548185" y="4094380"/>
                <a:ext cx="91800" cy="1015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85B16E9-CC18-0405-B75A-7D615BA55E7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540625" y="4087180"/>
                  <a:ext cx="106920" cy="11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9FC2710B-F989-2E4A-2314-93124A46FC72}"/>
                  </a:ext>
                </a:extLst>
              </p14:cNvPr>
              <p14:cNvContentPartPr/>
              <p14:nvPr/>
            </p14:nvContentPartPr>
            <p14:xfrm>
              <a:off x="7465585" y="2616940"/>
              <a:ext cx="21960" cy="298440"/>
            </p14:xfrm>
          </p:contentPart>
        </mc:Choice>
        <mc:Fallback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9FC2710B-F989-2E4A-2314-93124A46FC7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7458025" y="2609380"/>
                <a:ext cx="3708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9CABF16B-6622-AD3C-08E7-D1EE6170D446}"/>
                  </a:ext>
                </a:extLst>
              </p14:cNvPr>
              <p14:cNvContentPartPr/>
              <p14:nvPr/>
            </p14:nvContentPartPr>
            <p14:xfrm>
              <a:off x="4021825" y="3148300"/>
              <a:ext cx="397440" cy="38880"/>
            </p14:xfrm>
          </p:contentPart>
        </mc:Choice>
        <mc:Fallback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9CABF16B-6622-AD3C-08E7-D1EE6170D446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4014265" y="3140740"/>
                <a:ext cx="412560" cy="5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9" name="Gruppo 178">
            <a:extLst>
              <a:ext uri="{FF2B5EF4-FFF2-40B4-BE49-F238E27FC236}">
                <a16:creationId xmlns:a16="http://schemas.microsoft.com/office/drawing/2014/main" id="{5EA1535B-3719-1FAC-0C8E-8AC472E68529}"/>
              </a:ext>
            </a:extLst>
          </p:cNvPr>
          <p:cNvGrpSpPr/>
          <p:nvPr/>
        </p:nvGrpSpPr>
        <p:grpSpPr>
          <a:xfrm>
            <a:off x="3727345" y="3425598"/>
            <a:ext cx="106920" cy="146880"/>
            <a:chOff x="3727345" y="3425598"/>
            <a:chExt cx="106920" cy="1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5ACC0AC-5146-6F76-C430-35525D4A625B}"/>
                    </a:ext>
                  </a:extLst>
                </p14:cNvPr>
                <p14:cNvContentPartPr/>
                <p14:nvPr/>
              </p14:nvContentPartPr>
              <p14:xfrm>
                <a:off x="3727345" y="3472038"/>
                <a:ext cx="95400" cy="205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5ACC0AC-5146-6F76-C430-35525D4A625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719785" y="3464478"/>
                  <a:ext cx="1101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D5E98945-FCC8-7C06-0C0F-DCB8E9C50F47}"/>
                    </a:ext>
                  </a:extLst>
                </p14:cNvPr>
                <p14:cNvContentPartPr/>
                <p14:nvPr/>
              </p14:nvContentPartPr>
              <p14:xfrm>
                <a:off x="3806905" y="3425598"/>
                <a:ext cx="27360" cy="1468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D5E98945-FCC8-7C06-0C0F-DCB8E9C50F4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799345" y="3418038"/>
                  <a:ext cx="4248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D52B82F9-E1B2-0969-96BE-61EA05E3291F}"/>
                  </a:ext>
                </a:extLst>
              </p14:cNvPr>
              <p14:cNvContentPartPr/>
              <p14:nvPr/>
            </p14:nvContentPartPr>
            <p14:xfrm>
              <a:off x="3437545" y="3173238"/>
              <a:ext cx="4807800" cy="186840"/>
            </p14:xfrm>
          </p:contentPart>
        </mc:Choice>
        <mc:Fallback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D52B82F9-E1B2-0969-96BE-61EA05E3291F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3429985" y="3165678"/>
                <a:ext cx="4822920" cy="20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9ED8D7EF-27CC-1B45-A3D5-7BA96E40028D}"/>
              </a:ext>
            </a:extLst>
          </p:cNvPr>
          <p:cNvGrpSpPr/>
          <p:nvPr/>
        </p:nvGrpSpPr>
        <p:grpSpPr>
          <a:xfrm>
            <a:off x="3223705" y="2482758"/>
            <a:ext cx="584640" cy="392436"/>
            <a:chOff x="3223705" y="2482758"/>
            <a:chExt cx="584640" cy="39243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0297FC1-F49E-9F38-497B-3C13D6036E5F}"/>
                    </a:ext>
                  </a:extLst>
                </p14:cNvPr>
                <p14:cNvContentPartPr/>
                <p14:nvPr/>
              </p14:nvContentPartPr>
              <p14:xfrm>
                <a:off x="3708265" y="2765754"/>
                <a:ext cx="74520" cy="349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0297FC1-F49E-9F38-497B-3C13D6036E5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701065" y="2758194"/>
                  <a:ext cx="89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07D474D-4BFF-F16B-2A34-C3D63CFD72C8}"/>
                    </a:ext>
                  </a:extLst>
                </p14:cNvPr>
                <p14:cNvContentPartPr/>
                <p14:nvPr/>
              </p14:nvContentPartPr>
              <p14:xfrm>
                <a:off x="3791065" y="2727594"/>
                <a:ext cx="17280" cy="1476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07D474D-4BFF-F16B-2A34-C3D63CFD72C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783505" y="2720034"/>
                  <a:ext cx="324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AC28362-0044-2BD6-558F-A7EEA7A421BC}"/>
                    </a:ext>
                  </a:extLst>
                </p14:cNvPr>
                <p14:cNvContentPartPr/>
                <p14:nvPr/>
              </p14:nvContentPartPr>
              <p14:xfrm>
                <a:off x="3227305" y="2482758"/>
                <a:ext cx="123480" cy="496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AC28362-0044-2BD6-558F-A7EEA7A421B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219745" y="2475198"/>
                  <a:ext cx="138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74CC0CAC-9160-6D6B-229B-EAC19329628E}"/>
                    </a:ext>
                  </a:extLst>
                </p14:cNvPr>
                <p14:cNvContentPartPr/>
                <p14:nvPr/>
              </p14:nvContentPartPr>
              <p14:xfrm>
                <a:off x="3230905" y="2546118"/>
                <a:ext cx="61200" cy="784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74CC0CAC-9160-6D6B-229B-EAC19329628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223345" y="2538558"/>
                  <a:ext cx="76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65B0C29-C5CE-4586-FBCE-8A2BD857C8EA}"/>
                    </a:ext>
                  </a:extLst>
                </p14:cNvPr>
                <p14:cNvContentPartPr/>
                <p14:nvPr/>
              </p14:nvContentPartPr>
              <p14:xfrm>
                <a:off x="3276985" y="2638278"/>
                <a:ext cx="13320" cy="673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65B0C29-C5CE-4586-FBCE-8A2BD857C8E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269425" y="2630718"/>
                  <a:ext cx="28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D6BA70DC-B4FA-0F7B-3AB8-E1C5E1C9456E}"/>
                    </a:ext>
                  </a:extLst>
                </p14:cNvPr>
                <p14:cNvContentPartPr/>
                <p14:nvPr/>
              </p14:nvContentPartPr>
              <p14:xfrm>
                <a:off x="3223705" y="2658438"/>
                <a:ext cx="110880" cy="388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D6BA70DC-B4FA-0F7B-3AB8-E1C5E1C9456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16145" y="2650878"/>
                  <a:ext cx="1260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3B37E6FE-83B8-7C2B-ACE3-0A84F9C855A7}"/>
                    </a:ext>
                  </a:extLst>
                </p14:cNvPr>
                <p14:cNvContentPartPr/>
                <p14:nvPr/>
              </p14:nvContentPartPr>
              <p14:xfrm>
                <a:off x="3369505" y="2510118"/>
                <a:ext cx="37800" cy="1069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3B37E6FE-83B8-7C2B-ACE3-0A84F9C855A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361945" y="2502558"/>
                  <a:ext cx="52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5C96FCC-B7DA-4403-149D-2FB75123166C}"/>
                    </a:ext>
                  </a:extLst>
                </p14:cNvPr>
                <p14:cNvContentPartPr/>
                <p14:nvPr/>
              </p14:nvContentPartPr>
              <p14:xfrm>
                <a:off x="3372385" y="2588238"/>
                <a:ext cx="40320" cy="259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5C96FCC-B7DA-4403-149D-2FB75123166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364825" y="2580678"/>
                  <a:ext cx="550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7D3E92DA-A796-E90B-9BD9-A1037FBAC69A}"/>
                    </a:ext>
                  </a:extLst>
                </p14:cNvPr>
                <p14:cNvContentPartPr/>
                <p14:nvPr/>
              </p14:nvContentPartPr>
              <p14:xfrm>
                <a:off x="3428545" y="2570598"/>
                <a:ext cx="32400" cy="17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7D3E92DA-A796-E90B-9BD9-A1037FBAC69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420985" y="2563038"/>
                  <a:ext cx="47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E5014926-221E-C7A6-30F8-34A1063C7908}"/>
                    </a:ext>
                  </a:extLst>
                </p14:cNvPr>
                <p14:cNvContentPartPr/>
                <p14:nvPr/>
              </p14:nvContentPartPr>
              <p14:xfrm>
                <a:off x="3480385" y="2518038"/>
                <a:ext cx="7920" cy="99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E5014926-221E-C7A6-30F8-34A1063C790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472825" y="2510478"/>
                  <a:ext cx="23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5E65095-AB79-9706-EA27-F56F5AF0BAAF}"/>
                    </a:ext>
                  </a:extLst>
                </p14:cNvPr>
                <p14:cNvContentPartPr/>
                <p14:nvPr/>
              </p14:nvContentPartPr>
              <p14:xfrm>
                <a:off x="3533665" y="2506518"/>
                <a:ext cx="55440" cy="540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5E65095-AB79-9706-EA27-F56F5AF0BAA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526105" y="2498958"/>
                  <a:ext cx="705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8763CE3-667C-939D-A076-DB4C150F0CD1}"/>
                    </a:ext>
                  </a:extLst>
                </p14:cNvPr>
                <p14:cNvContentPartPr/>
                <p14:nvPr/>
              </p14:nvContentPartPr>
              <p14:xfrm>
                <a:off x="3553465" y="2573478"/>
                <a:ext cx="7560" cy="388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8763CE3-667C-939D-A076-DB4C150F0CD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545905" y="2566278"/>
                  <a:ext cx="223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1A23552-1344-D1B9-9BB3-2747EFDC7032}"/>
                    </a:ext>
                  </a:extLst>
                </p14:cNvPr>
                <p14:cNvContentPartPr/>
                <p14:nvPr/>
              </p14:nvContentPartPr>
              <p14:xfrm>
                <a:off x="3534745" y="2605878"/>
                <a:ext cx="51480" cy="270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1A23552-1344-D1B9-9BB3-2747EFDC703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527185" y="2598318"/>
                  <a:ext cx="66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C473F571-F48C-E701-1661-DEEFDECB43C7}"/>
                    </a:ext>
                  </a:extLst>
                </p14:cNvPr>
                <p14:cNvContentPartPr/>
                <p14:nvPr/>
              </p14:nvContentPartPr>
              <p14:xfrm>
                <a:off x="3620065" y="2518758"/>
                <a:ext cx="4680" cy="838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C473F571-F48C-E701-1661-DEEFDECB43C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612505" y="2511198"/>
                  <a:ext cx="19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4583DE2-C4BA-08E1-7FEE-88FC8F8DCD22}"/>
                    </a:ext>
                  </a:extLst>
                </p14:cNvPr>
                <p14:cNvContentPartPr/>
                <p14:nvPr/>
              </p14:nvContentPartPr>
              <p14:xfrm>
                <a:off x="3629065" y="2580318"/>
                <a:ext cx="28440" cy="198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4583DE2-C4BA-08E1-7FEE-88FC8F8DCD22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621505" y="2572758"/>
                  <a:ext cx="43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0E4FB19-D490-26B4-C6EB-2A9434F2CB2F}"/>
                    </a:ext>
                  </a:extLst>
                </p14:cNvPr>
                <p14:cNvContentPartPr/>
                <p14:nvPr/>
              </p14:nvContentPartPr>
              <p14:xfrm>
                <a:off x="3557065" y="2681478"/>
                <a:ext cx="61200" cy="71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0E4FB19-D490-26B4-C6EB-2A9434F2CB2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549505" y="2673918"/>
                  <a:ext cx="763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401116F8-D7BD-1064-FE4A-51EC050D354A}"/>
              </a:ext>
            </a:extLst>
          </p:cNvPr>
          <p:cNvGrpSpPr/>
          <p:nvPr/>
        </p:nvGrpSpPr>
        <p:grpSpPr>
          <a:xfrm>
            <a:off x="3157465" y="3532878"/>
            <a:ext cx="393480" cy="178920"/>
            <a:chOff x="3157465" y="3532878"/>
            <a:chExt cx="39348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096D5E3-049B-D515-ACB2-9A1E89744292}"/>
                    </a:ext>
                  </a:extLst>
                </p14:cNvPr>
                <p14:cNvContentPartPr/>
                <p14:nvPr/>
              </p14:nvContentPartPr>
              <p14:xfrm>
                <a:off x="3165025" y="3574998"/>
                <a:ext cx="76680" cy="1368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096D5E3-049B-D515-ACB2-9A1E8974429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157465" y="3567438"/>
                  <a:ext cx="91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B7D87B2-18DA-140C-7623-E917BE86FF17}"/>
                    </a:ext>
                  </a:extLst>
                </p14:cNvPr>
                <p14:cNvContentPartPr/>
                <p14:nvPr/>
              </p14:nvContentPartPr>
              <p14:xfrm>
                <a:off x="3157465" y="3624318"/>
                <a:ext cx="98640" cy="356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B7D87B2-18DA-140C-7623-E917BE86FF1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149905" y="3616758"/>
                  <a:ext cx="113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23D2997-BAB5-C079-2157-CD17701EA8B9}"/>
                    </a:ext>
                  </a:extLst>
                </p14:cNvPr>
                <p14:cNvContentPartPr/>
                <p14:nvPr/>
              </p14:nvContentPartPr>
              <p14:xfrm>
                <a:off x="3282745" y="3569958"/>
                <a:ext cx="7920" cy="946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23D2997-BAB5-C079-2157-CD17701EA8B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275185" y="3562398"/>
                  <a:ext cx="23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0C90211-FA8D-FED1-9D52-74E63B919D04}"/>
                    </a:ext>
                  </a:extLst>
                </p14:cNvPr>
                <p14:cNvContentPartPr/>
                <p14:nvPr/>
              </p14:nvContentPartPr>
              <p14:xfrm>
                <a:off x="3285625" y="3579678"/>
                <a:ext cx="88920" cy="61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0C90211-FA8D-FED1-9D52-74E63B919D04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278425" y="3572118"/>
                  <a:ext cx="104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A802EF6F-B556-48BF-CA2A-140AF4C369B0}"/>
                    </a:ext>
                  </a:extLst>
                </p14:cNvPr>
                <p14:cNvContentPartPr/>
                <p14:nvPr/>
              </p14:nvContentPartPr>
              <p14:xfrm>
                <a:off x="3382825" y="3532878"/>
                <a:ext cx="59040" cy="24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A802EF6F-B556-48BF-CA2A-140AF4C369B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375625" y="3525318"/>
                  <a:ext cx="741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5D45A62-40C6-B990-C16E-62316B06098B}"/>
                    </a:ext>
                  </a:extLst>
                </p14:cNvPr>
                <p14:cNvContentPartPr/>
                <p14:nvPr/>
              </p14:nvContentPartPr>
              <p14:xfrm>
                <a:off x="3382825" y="3567078"/>
                <a:ext cx="22680" cy="698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5D45A62-40C6-B990-C16E-62316B06098B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375625" y="3559518"/>
                  <a:ext cx="378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9F87CBA-811C-8BE8-7FC4-658F21E218A6}"/>
                    </a:ext>
                  </a:extLst>
                </p14:cNvPr>
                <p14:cNvContentPartPr/>
                <p14:nvPr/>
              </p14:nvContentPartPr>
              <p14:xfrm>
                <a:off x="3401905" y="3590118"/>
                <a:ext cx="9000" cy="56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9F87CBA-811C-8BE8-7FC4-658F21E218A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394345" y="3582558"/>
                  <a:ext cx="24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C510172-BB02-3E86-7C2D-374FCBC31659}"/>
                    </a:ext>
                  </a:extLst>
                </p14:cNvPr>
                <p14:cNvContentPartPr/>
                <p14:nvPr/>
              </p14:nvContentPartPr>
              <p14:xfrm>
                <a:off x="3344305" y="3646638"/>
                <a:ext cx="66960" cy="248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C510172-BB02-3E86-7C2D-374FCBC3165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336745" y="3639078"/>
                  <a:ext cx="820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A58645B-4060-84FD-C8A4-EC7E5FDBF468}"/>
                    </a:ext>
                  </a:extLst>
                </p14:cNvPr>
                <p14:cNvContentPartPr/>
                <p14:nvPr/>
              </p14:nvContentPartPr>
              <p14:xfrm>
                <a:off x="3447265" y="3573198"/>
                <a:ext cx="41760" cy="32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A58645B-4060-84FD-C8A4-EC7E5FDBF46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440065" y="3565638"/>
                  <a:ext cx="56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44237BD-F968-ED0C-C2FA-8672DD160B23}"/>
                    </a:ext>
                  </a:extLst>
                </p14:cNvPr>
                <p14:cNvContentPartPr/>
                <p14:nvPr/>
              </p14:nvContentPartPr>
              <p14:xfrm>
                <a:off x="3479665" y="3534678"/>
                <a:ext cx="20880" cy="1224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44237BD-F968-ED0C-C2FA-8672DD160B2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472105" y="3527118"/>
                  <a:ext cx="36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C50BC11-4D63-72B9-B0DC-5656A8709355}"/>
                    </a:ext>
                  </a:extLst>
                </p14:cNvPr>
                <p14:cNvContentPartPr/>
                <p14:nvPr/>
              </p14:nvContentPartPr>
              <p14:xfrm>
                <a:off x="3529345" y="3555198"/>
                <a:ext cx="21600" cy="1202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C50BC11-4D63-72B9-B0DC-5656A870935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521785" y="3547998"/>
                  <a:ext cx="3636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14DA63D0-F858-5F6D-45E6-2768F6E7BC79}"/>
                  </a:ext>
                </a:extLst>
              </p14:cNvPr>
              <p14:cNvContentPartPr/>
              <p14:nvPr/>
            </p14:nvContentPartPr>
            <p14:xfrm>
              <a:off x="6762865" y="3628998"/>
              <a:ext cx="373680" cy="3384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14DA63D0-F858-5F6D-45E6-2768F6E7BC79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6755305" y="3621438"/>
                <a:ext cx="38880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87944892-B465-0DE6-0F20-7BD4E459E562}"/>
              </a:ext>
            </a:extLst>
          </p:cNvPr>
          <p:cNvGrpSpPr/>
          <p:nvPr/>
        </p:nvGrpSpPr>
        <p:grpSpPr>
          <a:xfrm>
            <a:off x="6438405" y="3203921"/>
            <a:ext cx="333000" cy="109800"/>
            <a:chOff x="6438405" y="3203921"/>
            <a:chExt cx="333000" cy="1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C7E1DAE-4C76-AECE-1D7F-73F9ED2B6149}"/>
                    </a:ext>
                  </a:extLst>
                </p14:cNvPr>
                <p14:cNvContentPartPr/>
                <p14:nvPr/>
              </p14:nvContentPartPr>
              <p14:xfrm>
                <a:off x="6438405" y="3218321"/>
                <a:ext cx="77760" cy="95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C7E1DAE-4C76-AECE-1D7F-73F9ED2B614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430845" y="3211121"/>
                  <a:ext cx="92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0DF6EF7-00D8-C3DD-7423-546DCEEC4A75}"/>
                    </a:ext>
                  </a:extLst>
                </p14:cNvPr>
                <p14:cNvContentPartPr/>
                <p14:nvPr/>
              </p14:nvContentPartPr>
              <p14:xfrm>
                <a:off x="6544245" y="3228401"/>
                <a:ext cx="56520" cy="716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0DF6EF7-00D8-C3DD-7423-546DCEEC4A7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536685" y="3220841"/>
                  <a:ext cx="716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007D4F9-A14A-F9CD-BFD2-244F919F4088}"/>
                    </a:ext>
                  </a:extLst>
                </p14:cNvPr>
                <p14:cNvContentPartPr/>
                <p14:nvPr/>
              </p14:nvContentPartPr>
              <p14:xfrm>
                <a:off x="6615885" y="3203921"/>
                <a:ext cx="70560" cy="1026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007D4F9-A14A-F9CD-BFD2-244F919F408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608325" y="3196361"/>
                  <a:ext cx="85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84AEE05-1DD2-6241-AB42-B7BA10E0D2BE}"/>
                    </a:ext>
                  </a:extLst>
                </p14:cNvPr>
                <p14:cNvContentPartPr/>
                <p14:nvPr/>
              </p14:nvContentPartPr>
              <p14:xfrm>
                <a:off x="6721725" y="3207161"/>
                <a:ext cx="49680" cy="65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84AEE05-1DD2-6241-AB42-B7BA10E0D2B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714165" y="3199601"/>
                  <a:ext cx="6444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E3D5CBFA-80C8-30ED-D152-B1D30A0E71B4}"/>
              </a:ext>
            </a:extLst>
          </p:cNvPr>
          <p:cNvGrpSpPr/>
          <p:nvPr/>
        </p:nvGrpSpPr>
        <p:grpSpPr>
          <a:xfrm>
            <a:off x="243632" y="2813681"/>
            <a:ext cx="507960" cy="259920"/>
            <a:chOff x="243632" y="2813681"/>
            <a:chExt cx="50796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CD4E64E1-5173-71C3-A5C3-9ED0ADE049F7}"/>
                    </a:ext>
                  </a:extLst>
                </p14:cNvPr>
                <p14:cNvContentPartPr/>
                <p14:nvPr/>
              </p14:nvContentPartPr>
              <p14:xfrm>
                <a:off x="243632" y="2813681"/>
                <a:ext cx="145080" cy="2178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CD4E64E1-5173-71C3-A5C3-9ED0ADE049F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36072" y="2806481"/>
                  <a:ext cx="160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20C80787-03CD-5EDD-AD53-7062FA6EA9CA}"/>
                    </a:ext>
                  </a:extLst>
                </p14:cNvPr>
                <p14:cNvContentPartPr/>
                <p14:nvPr/>
              </p14:nvContentPartPr>
              <p14:xfrm>
                <a:off x="425072" y="2847881"/>
                <a:ext cx="19800" cy="2257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20C80787-03CD-5EDD-AD53-7062FA6EA9CA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17512" y="2840321"/>
                  <a:ext cx="349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3B37F57B-0EB7-BCA3-1138-36EA03EDFE3B}"/>
                    </a:ext>
                  </a:extLst>
                </p14:cNvPr>
                <p14:cNvContentPartPr/>
                <p14:nvPr/>
              </p14:nvContentPartPr>
              <p14:xfrm>
                <a:off x="446672" y="2964881"/>
                <a:ext cx="62280" cy="100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3B37F57B-0EB7-BCA3-1138-36EA03EDFE3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39112" y="2957321"/>
                  <a:ext cx="77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509AA5C-E53F-6BF1-E0C2-EA5AB8DF19C7}"/>
                    </a:ext>
                  </a:extLst>
                </p14:cNvPr>
                <p14:cNvContentPartPr/>
                <p14:nvPr/>
              </p14:nvContentPartPr>
              <p14:xfrm>
                <a:off x="542072" y="2863361"/>
                <a:ext cx="72000" cy="14184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509AA5C-E53F-6BF1-E0C2-EA5AB8DF19C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34872" y="2855801"/>
                  <a:ext cx="867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802787C5-9AD0-E53B-6899-2368A2153BAB}"/>
                    </a:ext>
                  </a:extLst>
                </p14:cNvPr>
                <p14:cNvContentPartPr/>
                <p14:nvPr/>
              </p14:nvContentPartPr>
              <p14:xfrm>
                <a:off x="570872" y="2931401"/>
                <a:ext cx="54720" cy="486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802787C5-9AD0-E53B-6899-2368A2153BA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63312" y="2923841"/>
                  <a:ext cx="69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56B7B949-4B8F-798A-8E27-747E059DAB03}"/>
                    </a:ext>
                  </a:extLst>
                </p14:cNvPr>
                <p14:cNvContentPartPr/>
                <p14:nvPr/>
              </p14:nvContentPartPr>
              <p14:xfrm>
                <a:off x="668072" y="2951561"/>
                <a:ext cx="36000" cy="43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56B7B949-4B8F-798A-8E27-747E059DAB0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60512" y="2944001"/>
                  <a:ext cx="511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FC3EE763-EEFB-78D8-31A6-B8137339FFE5}"/>
                    </a:ext>
                  </a:extLst>
                </p14:cNvPr>
                <p14:cNvContentPartPr/>
                <p14:nvPr/>
              </p14:nvContentPartPr>
              <p14:xfrm>
                <a:off x="734312" y="2860121"/>
                <a:ext cx="17280" cy="172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FC3EE763-EEFB-78D8-31A6-B8137339FFE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26752" y="2852561"/>
                  <a:ext cx="32400" cy="18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0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0BFB77BC-EE78-BB8E-20D1-651268EB1DCF}"/>
                  </a:ext>
                </a:extLst>
              </p14:cNvPr>
              <p14:cNvContentPartPr/>
              <p14:nvPr/>
            </p14:nvContentPartPr>
            <p14:xfrm>
              <a:off x="956432" y="2854001"/>
              <a:ext cx="70200" cy="28440"/>
            </p14:xfrm>
          </p:contentPart>
        </mc:Choice>
        <mc:Fallback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0BFB77BC-EE78-BB8E-20D1-651268EB1DCF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948872" y="2846441"/>
                <a:ext cx="849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2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14ABFEEB-320B-6D32-7EC5-18778F701ED8}"/>
                  </a:ext>
                </a:extLst>
              </p14:cNvPr>
              <p14:cNvContentPartPr/>
              <p14:nvPr/>
            </p14:nvContentPartPr>
            <p14:xfrm>
              <a:off x="929432" y="2965601"/>
              <a:ext cx="108720" cy="1116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14ABFEEB-320B-6D32-7EC5-18778F701ED8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921872" y="2958041"/>
                <a:ext cx="12384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3AA26800-CE05-7AA7-691F-FBEC405E9C58}"/>
              </a:ext>
            </a:extLst>
          </p:cNvPr>
          <p:cNvGrpSpPr/>
          <p:nvPr/>
        </p:nvGrpSpPr>
        <p:grpSpPr>
          <a:xfrm>
            <a:off x="1244470" y="2872233"/>
            <a:ext cx="425520" cy="221400"/>
            <a:chOff x="1244470" y="2872233"/>
            <a:chExt cx="42552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5285511D-DF2E-FFB1-3E2A-0558AF108EC7}"/>
                    </a:ext>
                  </a:extLst>
                </p14:cNvPr>
                <p14:cNvContentPartPr/>
                <p14:nvPr/>
              </p14:nvContentPartPr>
              <p14:xfrm>
                <a:off x="1244470" y="2872233"/>
                <a:ext cx="106920" cy="1605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5285511D-DF2E-FFB1-3E2A-0558AF108EC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236910" y="2864673"/>
                  <a:ext cx="122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75572586-935A-7F9E-35E1-102459DB8241}"/>
                    </a:ext>
                  </a:extLst>
                </p14:cNvPr>
                <p14:cNvContentPartPr/>
                <p14:nvPr/>
              </p14:nvContentPartPr>
              <p14:xfrm>
                <a:off x="1383790" y="2950353"/>
                <a:ext cx="68400" cy="579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75572586-935A-7F9E-35E1-102459DB8241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376230" y="2942793"/>
                  <a:ext cx="835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1CD0C2D-CC51-D88D-1E63-553B27289DA9}"/>
                    </a:ext>
                  </a:extLst>
                </p14:cNvPr>
                <p14:cNvContentPartPr/>
                <p14:nvPr/>
              </p14:nvContentPartPr>
              <p14:xfrm>
                <a:off x="1503310" y="2933073"/>
                <a:ext cx="45360" cy="1605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1CD0C2D-CC51-D88D-1E63-553B27289DA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495750" y="2925513"/>
                  <a:ext cx="604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1AC36F0-CF25-C636-6DBB-7C0330BF0134}"/>
                    </a:ext>
                  </a:extLst>
                </p14:cNvPr>
                <p14:cNvContentPartPr/>
                <p14:nvPr/>
              </p14:nvContentPartPr>
              <p14:xfrm>
                <a:off x="1609870" y="2972313"/>
                <a:ext cx="60120" cy="792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1AC36F0-CF25-C636-6DBB-7C0330BF013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602310" y="2964753"/>
                  <a:ext cx="7524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882DA48A-C84F-4615-345E-0D8BDB4527AB}"/>
              </a:ext>
            </a:extLst>
          </p:cNvPr>
          <p:cNvGrpSpPr/>
          <p:nvPr/>
        </p:nvGrpSpPr>
        <p:grpSpPr>
          <a:xfrm>
            <a:off x="1961950" y="2879073"/>
            <a:ext cx="378000" cy="126000"/>
            <a:chOff x="1961950" y="2879073"/>
            <a:chExt cx="378000" cy="12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974B056D-5C01-550F-3539-895F309BABEC}"/>
                    </a:ext>
                  </a:extLst>
                </p14:cNvPr>
                <p14:cNvContentPartPr/>
                <p14:nvPr/>
              </p14:nvContentPartPr>
              <p14:xfrm>
                <a:off x="1961950" y="2879073"/>
                <a:ext cx="99360" cy="986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974B056D-5C01-550F-3539-895F309BABEC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954390" y="2871513"/>
                  <a:ext cx="1144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4A268EA3-136D-4BB6-C33F-BFB9E3E0DBED}"/>
                    </a:ext>
                  </a:extLst>
                </p14:cNvPr>
                <p14:cNvContentPartPr/>
                <p14:nvPr/>
              </p14:nvContentPartPr>
              <p14:xfrm>
                <a:off x="2094430" y="2897073"/>
                <a:ext cx="105480" cy="990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4A268EA3-136D-4BB6-C33F-BFB9E3E0DBE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086870" y="2889873"/>
                  <a:ext cx="1206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3BB24503-0606-BEA1-280B-2E611D061DFA}"/>
                    </a:ext>
                  </a:extLst>
                </p14:cNvPr>
                <p14:cNvContentPartPr/>
                <p14:nvPr/>
              </p14:nvContentPartPr>
              <p14:xfrm>
                <a:off x="2200270" y="2881953"/>
                <a:ext cx="73440" cy="1231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3BB24503-0606-BEA1-280B-2E611D061DF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192710" y="2874393"/>
                  <a:ext cx="88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24836B0-FA2C-B016-8F72-7341E6F4E34A}"/>
                    </a:ext>
                  </a:extLst>
                </p14:cNvPr>
                <p14:cNvContentPartPr/>
                <p14:nvPr/>
              </p14:nvContentPartPr>
              <p14:xfrm>
                <a:off x="2309710" y="2911113"/>
                <a:ext cx="30240" cy="813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24836B0-FA2C-B016-8F72-7341E6F4E34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302150" y="2903913"/>
                  <a:ext cx="45360" cy="9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240" name="Input penna 239">
                <a:extLst>
                  <a:ext uri="{FF2B5EF4-FFF2-40B4-BE49-F238E27FC236}">
                    <a16:creationId xmlns:a16="http://schemas.microsoft.com/office/drawing/2014/main" id="{F6A09934-B2ED-E99B-EF2C-101EC7E0E267}"/>
                  </a:ext>
                </a:extLst>
              </p14:cNvPr>
              <p14:cNvContentPartPr/>
              <p14:nvPr/>
            </p14:nvContentPartPr>
            <p14:xfrm>
              <a:off x="1198352" y="3132937"/>
              <a:ext cx="1193760" cy="50400"/>
            </p14:xfrm>
          </p:contentPart>
        </mc:Choice>
        <mc:Fallback>
          <p:pic>
            <p:nvPicPr>
              <p:cNvPr id="240" name="Input penna 239">
                <a:extLst>
                  <a:ext uri="{FF2B5EF4-FFF2-40B4-BE49-F238E27FC236}">
                    <a16:creationId xmlns:a16="http://schemas.microsoft.com/office/drawing/2014/main" id="{F6A09934-B2ED-E99B-EF2C-101EC7E0E267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1190792" y="3125377"/>
                <a:ext cx="12088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242" name="Input penna 241">
                <a:extLst>
                  <a:ext uri="{FF2B5EF4-FFF2-40B4-BE49-F238E27FC236}">
                    <a16:creationId xmlns:a16="http://schemas.microsoft.com/office/drawing/2014/main" id="{A078C501-5A7F-595B-AC70-C03DB1C8545F}"/>
                  </a:ext>
                </a:extLst>
              </p14:cNvPr>
              <p14:cNvContentPartPr/>
              <p14:nvPr/>
            </p14:nvContentPartPr>
            <p14:xfrm>
              <a:off x="-100168" y="3220879"/>
              <a:ext cx="2664360" cy="122400"/>
            </p14:xfrm>
          </p:contentPart>
        </mc:Choice>
        <mc:Fallback>
          <p:pic>
            <p:nvPicPr>
              <p:cNvPr id="242" name="Input penna 241">
                <a:extLst>
                  <a:ext uri="{FF2B5EF4-FFF2-40B4-BE49-F238E27FC236}">
                    <a16:creationId xmlns:a16="http://schemas.microsoft.com/office/drawing/2014/main" id="{A078C501-5A7F-595B-AC70-C03DB1C8545F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-107728" y="3213319"/>
                <a:ext cx="267948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4">
            <p14:nvContentPartPr>
              <p14:cNvPr id="245" name="Input penna 244">
                <a:extLst>
                  <a:ext uri="{FF2B5EF4-FFF2-40B4-BE49-F238E27FC236}">
                    <a16:creationId xmlns:a16="http://schemas.microsoft.com/office/drawing/2014/main" id="{99AA75EB-578D-C4E1-253C-29C9BF9B8F0F}"/>
                  </a:ext>
                </a:extLst>
              </p14:cNvPr>
              <p14:cNvContentPartPr/>
              <p14:nvPr/>
            </p14:nvContentPartPr>
            <p14:xfrm>
              <a:off x="6687103" y="3542269"/>
              <a:ext cx="41400" cy="137520"/>
            </p14:xfrm>
          </p:contentPart>
        </mc:Choice>
        <mc:Fallback>
          <p:pic>
            <p:nvPicPr>
              <p:cNvPr id="245" name="Input penna 244">
                <a:extLst>
                  <a:ext uri="{FF2B5EF4-FFF2-40B4-BE49-F238E27FC236}">
                    <a16:creationId xmlns:a16="http://schemas.microsoft.com/office/drawing/2014/main" id="{99AA75EB-578D-C4E1-253C-29C9BF9B8F0F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6679903" y="3534709"/>
                <a:ext cx="5652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59D41A1F-51C4-498F-41CF-C2892FC05970}"/>
              </a:ext>
            </a:extLst>
          </p:cNvPr>
          <p:cNvGrpSpPr/>
          <p:nvPr/>
        </p:nvGrpSpPr>
        <p:grpSpPr>
          <a:xfrm>
            <a:off x="59879" y="3844442"/>
            <a:ext cx="3305880" cy="1581840"/>
            <a:chOff x="59879" y="3844442"/>
            <a:chExt cx="3305880" cy="158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1BD997DB-C1B6-BDE1-BA98-C8B9DFD27389}"/>
                    </a:ext>
                  </a:extLst>
                </p14:cNvPr>
                <p14:cNvContentPartPr/>
                <p14:nvPr/>
              </p14:nvContentPartPr>
              <p14:xfrm>
                <a:off x="407639" y="4013948"/>
                <a:ext cx="140760" cy="172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1BD997DB-C1B6-BDE1-BA98-C8B9DFD2738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00079" y="4006388"/>
                  <a:ext cx="155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0E93873C-D6D5-C7FA-47D0-565CB07B5EFD}"/>
                    </a:ext>
                  </a:extLst>
                </p14:cNvPr>
                <p14:cNvContentPartPr/>
                <p14:nvPr/>
              </p14:nvContentPartPr>
              <p14:xfrm>
                <a:off x="357239" y="4029788"/>
                <a:ext cx="128160" cy="1483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0E93873C-D6D5-C7FA-47D0-565CB07B5EF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49679" y="4022228"/>
                  <a:ext cx="142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9DE5431C-9446-E2E8-11A1-91798367AF85}"/>
                    </a:ext>
                  </a:extLst>
                </p14:cNvPr>
                <p14:cNvContentPartPr/>
                <p14:nvPr/>
              </p14:nvContentPartPr>
              <p14:xfrm>
                <a:off x="298919" y="4225268"/>
                <a:ext cx="255600" cy="388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9DE5431C-9446-E2E8-11A1-91798367AF8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91359" y="4218068"/>
                  <a:ext cx="270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1B3E7072-E73D-3A3A-2010-0E42EADB6CEC}"/>
                    </a:ext>
                  </a:extLst>
                </p14:cNvPr>
                <p14:cNvContentPartPr/>
                <p14:nvPr/>
              </p14:nvContentPartPr>
              <p14:xfrm>
                <a:off x="384959" y="4313828"/>
                <a:ext cx="146880" cy="1108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1B3E7072-E73D-3A3A-2010-0E42EADB6CE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377399" y="4306268"/>
                  <a:ext cx="162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CC79D5B0-92A2-6DDF-72DD-30AD113E85BE}"/>
                    </a:ext>
                  </a:extLst>
                </p14:cNvPr>
                <p14:cNvContentPartPr/>
                <p14:nvPr/>
              </p14:nvContentPartPr>
              <p14:xfrm>
                <a:off x="675479" y="4065068"/>
                <a:ext cx="111600" cy="2358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CC79D5B0-92A2-6DDF-72DD-30AD113E85BE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67919" y="4057508"/>
                  <a:ext cx="1267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E8FCFDE3-3E8D-687C-4640-71E0A748931E}"/>
                    </a:ext>
                  </a:extLst>
                </p14:cNvPr>
                <p14:cNvContentPartPr/>
                <p14:nvPr/>
              </p14:nvContentPartPr>
              <p14:xfrm>
                <a:off x="840719" y="4140668"/>
                <a:ext cx="34560" cy="1429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E8FCFDE3-3E8D-687C-4640-71E0A748931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33159" y="4133108"/>
                  <a:ext cx="496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835CEAFD-C7D2-F6E4-4915-DAB178864A5B}"/>
                    </a:ext>
                  </a:extLst>
                </p14:cNvPr>
                <p14:cNvContentPartPr/>
                <p14:nvPr/>
              </p14:nvContentPartPr>
              <p14:xfrm>
                <a:off x="1020359" y="4099988"/>
                <a:ext cx="134280" cy="277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835CEAFD-C7D2-F6E4-4915-DAB178864A5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12799" y="4092428"/>
                  <a:ext cx="149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3B0807B-4BCF-F195-C85A-64DE978F30C5}"/>
                    </a:ext>
                  </a:extLst>
                </p14:cNvPr>
                <p14:cNvContentPartPr/>
                <p14:nvPr/>
              </p14:nvContentPartPr>
              <p14:xfrm>
                <a:off x="974999" y="4140668"/>
                <a:ext cx="142200" cy="1918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3B0807B-4BCF-F195-C85A-64DE978F30C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67799" y="4133108"/>
                  <a:ext cx="1573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84E71197-D0C8-D45B-8DCB-031EC6C7E02A}"/>
                    </a:ext>
                  </a:extLst>
                </p14:cNvPr>
                <p14:cNvContentPartPr/>
                <p14:nvPr/>
              </p14:nvContentPartPr>
              <p14:xfrm>
                <a:off x="1199279" y="4171628"/>
                <a:ext cx="112320" cy="1753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84E71197-D0C8-D45B-8DCB-031EC6C7E02A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192079" y="4164428"/>
                  <a:ext cx="1274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373C41DB-5564-3EE7-C830-E4FB893B765C}"/>
                    </a:ext>
                  </a:extLst>
                </p14:cNvPr>
                <p14:cNvContentPartPr/>
                <p14:nvPr/>
              </p14:nvContentPartPr>
              <p14:xfrm>
                <a:off x="1480439" y="4171268"/>
                <a:ext cx="60840" cy="133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373C41DB-5564-3EE7-C830-E4FB893B765C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472879" y="4163708"/>
                  <a:ext cx="75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493B86BA-7D1C-8DF6-D2FF-9808352DF7F6}"/>
                    </a:ext>
                  </a:extLst>
                </p14:cNvPr>
                <p14:cNvContentPartPr/>
                <p14:nvPr/>
              </p14:nvContentPartPr>
              <p14:xfrm>
                <a:off x="1435439" y="4288268"/>
                <a:ext cx="108000" cy="46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493B86BA-7D1C-8DF6-D2FF-9808352DF7F6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427879" y="4280708"/>
                  <a:ext cx="1231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967D7E0-0E67-A488-A337-1669DE56D45D}"/>
                    </a:ext>
                  </a:extLst>
                </p14:cNvPr>
                <p14:cNvContentPartPr/>
                <p14:nvPr/>
              </p14:nvContentPartPr>
              <p14:xfrm>
                <a:off x="1901639" y="4116188"/>
                <a:ext cx="12600" cy="1155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967D7E0-0E67-A488-A337-1669DE56D45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894079" y="4108988"/>
                  <a:ext cx="277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8338C656-2DD6-FE20-73ED-0F3CCE33B9E0}"/>
                    </a:ext>
                  </a:extLst>
                </p14:cNvPr>
                <p14:cNvContentPartPr/>
                <p14:nvPr/>
              </p14:nvContentPartPr>
              <p14:xfrm>
                <a:off x="1830359" y="4122308"/>
                <a:ext cx="114480" cy="1195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8338C656-2DD6-FE20-73ED-0F3CCE33B9E0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822799" y="4114748"/>
                  <a:ext cx="129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ED350BE5-0C61-7871-DDEE-793A6ABE6352}"/>
                    </a:ext>
                  </a:extLst>
                </p14:cNvPr>
                <p14:cNvContentPartPr/>
                <p14:nvPr/>
              </p14:nvContentPartPr>
              <p14:xfrm>
                <a:off x="1991279" y="4123748"/>
                <a:ext cx="96480" cy="997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ED350BE5-0C61-7871-DDEE-793A6ABE6352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983719" y="4116188"/>
                  <a:ext cx="111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7E8EB222-4443-3C78-B34E-06EF22F94C32}"/>
                    </a:ext>
                  </a:extLst>
                </p14:cNvPr>
                <p14:cNvContentPartPr/>
                <p14:nvPr/>
              </p14:nvContentPartPr>
              <p14:xfrm>
                <a:off x="2093879" y="3999908"/>
                <a:ext cx="114480" cy="2703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7E8EB222-4443-3C78-B34E-06EF22F94C3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086319" y="3992348"/>
                  <a:ext cx="1296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64932398-9D31-610F-2601-8530A676CDEF}"/>
                    </a:ext>
                  </a:extLst>
                </p14:cNvPr>
                <p14:cNvContentPartPr/>
                <p14:nvPr/>
              </p14:nvContentPartPr>
              <p14:xfrm>
                <a:off x="2221319" y="4143908"/>
                <a:ext cx="67680" cy="918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64932398-9D31-610F-2601-8530A676CDE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213759" y="4136348"/>
                  <a:ext cx="828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AF1C6D0F-2F1B-09D8-404C-2D38182C89A3}"/>
                    </a:ext>
                  </a:extLst>
                </p14:cNvPr>
                <p14:cNvContentPartPr/>
                <p14:nvPr/>
              </p14:nvContentPartPr>
              <p14:xfrm>
                <a:off x="2348039" y="4137788"/>
                <a:ext cx="50040" cy="558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AF1C6D0F-2F1B-09D8-404C-2D38182C89A3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2340479" y="4130228"/>
                  <a:ext cx="651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17F576A5-470F-EA5E-24CA-3D87713002D7}"/>
                    </a:ext>
                  </a:extLst>
                </p14:cNvPr>
                <p14:cNvContentPartPr/>
                <p14:nvPr/>
              </p14:nvContentPartPr>
              <p14:xfrm>
                <a:off x="2414639" y="4111508"/>
                <a:ext cx="59400" cy="1180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17F576A5-470F-EA5E-24CA-3D87713002D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407079" y="4103948"/>
                  <a:ext cx="745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F7337E7B-6CC5-D44E-FDE5-FDD6B1C6A4CE}"/>
                    </a:ext>
                  </a:extLst>
                </p14:cNvPr>
                <p14:cNvContentPartPr/>
                <p14:nvPr/>
              </p14:nvContentPartPr>
              <p14:xfrm>
                <a:off x="2763119" y="4049228"/>
                <a:ext cx="45000" cy="1814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F7337E7B-6CC5-D44E-FDE5-FDD6B1C6A4C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755559" y="4041668"/>
                  <a:ext cx="601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D944037-2DC1-D90B-F278-ABF19583CAFE}"/>
                    </a:ext>
                  </a:extLst>
                </p14:cNvPr>
                <p14:cNvContentPartPr/>
                <p14:nvPr/>
              </p14:nvContentPartPr>
              <p14:xfrm>
                <a:off x="2861399" y="4164068"/>
                <a:ext cx="5760" cy="813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D944037-2DC1-D90B-F278-ABF19583CAF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853839" y="4156508"/>
                  <a:ext cx="20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368C0B15-B9C1-F084-6374-723AE72283BC}"/>
                    </a:ext>
                  </a:extLst>
                </p14:cNvPr>
                <p14:cNvContentPartPr/>
                <p14:nvPr/>
              </p14:nvContentPartPr>
              <p14:xfrm>
                <a:off x="2928719" y="4057148"/>
                <a:ext cx="50040" cy="547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368C0B15-B9C1-F084-6374-723AE72283BC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921519" y="4049588"/>
                  <a:ext cx="65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A3C341DD-8E93-71AE-C86C-22565FDEB473}"/>
                    </a:ext>
                  </a:extLst>
                </p14:cNvPr>
                <p14:cNvContentPartPr/>
                <p14:nvPr/>
              </p14:nvContentPartPr>
              <p14:xfrm>
                <a:off x="1716599" y="4473308"/>
                <a:ext cx="105480" cy="1972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A3C341DD-8E93-71AE-C86C-22565FDEB473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709039" y="4466108"/>
                  <a:ext cx="1202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061E768A-ADD3-2720-DE84-EA5635A93957}"/>
                    </a:ext>
                  </a:extLst>
                </p14:cNvPr>
                <p14:cNvContentPartPr/>
                <p14:nvPr/>
              </p14:nvContentPartPr>
              <p14:xfrm>
                <a:off x="1861319" y="4587428"/>
                <a:ext cx="15840" cy="5940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061E768A-ADD3-2720-DE84-EA5635A9395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854119" y="4579868"/>
                  <a:ext cx="309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8F5E38E2-303B-91FB-000C-28DD17A3B4E1}"/>
                    </a:ext>
                  </a:extLst>
                </p14:cNvPr>
                <p14:cNvContentPartPr/>
                <p14:nvPr/>
              </p14:nvContentPartPr>
              <p14:xfrm>
                <a:off x="2186399" y="4534868"/>
                <a:ext cx="97200" cy="2077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8F5E38E2-303B-91FB-000C-28DD17A3B4E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178839" y="4527308"/>
                  <a:ext cx="1123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CF08F3C5-B5D9-8B67-6848-E62E5AB06EAA}"/>
                    </a:ext>
                  </a:extLst>
                </p14:cNvPr>
                <p14:cNvContentPartPr/>
                <p14:nvPr/>
              </p14:nvContentPartPr>
              <p14:xfrm>
                <a:off x="2303399" y="4522628"/>
                <a:ext cx="102240" cy="1044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CF08F3C5-B5D9-8B67-6848-E62E5AB06EA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295839" y="4515428"/>
                  <a:ext cx="1173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7F0F9211-3DD1-0B99-3393-7181811A6A28}"/>
                    </a:ext>
                  </a:extLst>
                </p14:cNvPr>
                <p14:cNvContentPartPr/>
                <p14:nvPr/>
              </p14:nvContentPartPr>
              <p14:xfrm>
                <a:off x="2457839" y="4495268"/>
                <a:ext cx="71640" cy="1281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7F0F9211-3DD1-0B99-3393-7181811A6A2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450279" y="4487708"/>
                  <a:ext cx="867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348DEF08-33B5-DE63-9287-ECE3BE3B14C1}"/>
                    </a:ext>
                  </a:extLst>
                </p14:cNvPr>
                <p14:cNvContentPartPr/>
                <p14:nvPr/>
              </p14:nvContentPartPr>
              <p14:xfrm>
                <a:off x="2577359" y="4528748"/>
                <a:ext cx="53640" cy="1026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348DEF08-33B5-DE63-9287-ECE3BE3B14C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569799" y="4521548"/>
                  <a:ext cx="68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763E864-5A9C-0C2B-8E88-B74AAE4BCA1B}"/>
                    </a:ext>
                  </a:extLst>
                </p14:cNvPr>
                <p14:cNvContentPartPr/>
                <p14:nvPr/>
              </p14:nvContentPartPr>
              <p14:xfrm>
                <a:off x="2679959" y="4550708"/>
                <a:ext cx="99360" cy="608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763E864-5A9C-0C2B-8E88-B74AAE4BCA1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672399" y="4543148"/>
                  <a:ext cx="114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084604D1-8A0B-5A4E-D2C0-D90881E1ACB7}"/>
                    </a:ext>
                  </a:extLst>
                </p14:cNvPr>
                <p14:cNvContentPartPr/>
                <p14:nvPr/>
              </p14:nvContentPartPr>
              <p14:xfrm>
                <a:off x="2802359" y="4562948"/>
                <a:ext cx="48240" cy="1173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084604D1-8A0B-5A4E-D2C0-D90881E1ACB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794799" y="4555388"/>
                  <a:ext cx="633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12B35854-8F2F-C2FB-10D4-AF8D76CFEBDF}"/>
                    </a:ext>
                  </a:extLst>
                </p14:cNvPr>
                <p14:cNvContentPartPr/>
                <p14:nvPr/>
              </p14:nvContentPartPr>
              <p14:xfrm>
                <a:off x="2909639" y="4566548"/>
                <a:ext cx="45000" cy="1080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12B35854-8F2F-C2FB-10D4-AF8D76CFEBD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902079" y="4558988"/>
                  <a:ext cx="59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5E9F8AAF-D78B-C12D-67B1-171E73B5A484}"/>
                    </a:ext>
                  </a:extLst>
                </p14:cNvPr>
                <p14:cNvContentPartPr/>
                <p14:nvPr/>
              </p14:nvContentPartPr>
              <p14:xfrm>
                <a:off x="2988479" y="4593548"/>
                <a:ext cx="2880" cy="331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5E9F8AAF-D78B-C12D-67B1-171E73B5A48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980919" y="4585988"/>
                  <a:ext cx="176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42F1785-FC35-14F5-79FF-13B8DF05ED9A}"/>
                    </a:ext>
                  </a:extLst>
                </p14:cNvPr>
                <p14:cNvContentPartPr/>
                <p14:nvPr/>
              </p14:nvContentPartPr>
              <p14:xfrm>
                <a:off x="3066959" y="4557908"/>
                <a:ext cx="55440" cy="727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42F1785-FC35-14F5-79FF-13B8DF05ED9A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059399" y="4550348"/>
                  <a:ext cx="705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B2019694-DD10-FCD6-62B1-A435AC47C9AD}"/>
                    </a:ext>
                  </a:extLst>
                </p14:cNvPr>
                <p14:cNvContentPartPr/>
                <p14:nvPr/>
              </p14:nvContentPartPr>
              <p14:xfrm>
                <a:off x="911613" y="4557967"/>
                <a:ext cx="11520" cy="132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B2019694-DD10-FCD6-62B1-A435AC47C9AD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04053" y="4550407"/>
                  <a:ext cx="266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487AC29B-0EFA-F3CD-E33A-6DAFFCE74337}"/>
                    </a:ext>
                  </a:extLst>
                </p14:cNvPr>
                <p14:cNvContentPartPr/>
                <p14:nvPr/>
              </p14:nvContentPartPr>
              <p14:xfrm>
                <a:off x="697773" y="4699087"/>
                <a:ext cx="310320" cy="831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487AC29B-0EFA-F3CD-E33A-6DAFFCE74337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90213" y="4691887"/>
                  <a:ext cx="325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42D5EEDC-3838-3538-7C96-76C573F77CAD}"/>
                    </a:ext>
                  </a:extLst>
                </p14:cNvPr>
                <p14:cNvContentPartPr/>
                <p14:nvPr/>
              </p14:nvContentPartPr>
              <p14:xfrm>
                <a:off x="180839" y="5038922"/>
                <a:ext cx="133200" cy="1656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42D5EEDC-3838-3538-7C96-76C573F77CA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73639" y="5031362"/>
                  <a:ext cx="148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D6FBEA07-2715-BBA3-0F72-0474AD69C4CE}"/>
                    </a:ext>
                  </a:extLst>
                </p14:cNvPr>
                <p14:cNvContentPartPr/>
                <p14:nvPr/>
              </p14:nvContentPartPr>
              <p14:xfrm>
                <a:off x="333479" y="5074202"/>
                <a:ext cx="142560" cy="1450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D6FBEA07-2715-BBA3-0F72-0474AD69C4C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325919" y="5066642"/>
                  <a:ext cx="1576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D31E378A-4EAA-E9A8-34FB-90303C11D74F}"/>
                    </a:ext>
                  </a:extLst>
                </p14:cNvPr>
                <p14:cNvContentPartPr/>
                <p14:nvPr/>
              </p14:nvContentPartPr>
              <p14:xfrm>
                <a:off x="489719" y="5082122"/>
                <a:ext cx="118080" cy="1094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D31E378A-4EAA-E9A8-34FB-90303C11D74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82159" y="5074562"/>
                  <a:ext cx="1332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F758DD8-0A3B-B79B-6931-657D68FECCA9}"/>
                    </a:ext>
                  </a:extLst>
                </p14:cNvPr>
                <p14:cNvContentPartPr/>
                <p14:nvPr/>
              </p14:nvContentPartPr>
              <p14:xfrm>
                <a:off x="675839" y="5066282"/>
                <a:ext cx="150120" cy="1483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F758DD8-0A3B-B79B-6931-657D68FECCA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68279" y="5058722"/>
                  <a:ext cx="1652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EFC4DD15-5311-D55B-8874-E925A46F969D}"/>
                    </a:ext>
                  </a:extLst>
                </p14:cNvPr>
                <p14:cNvContentPartPr/>
                <p14:nvPr/>
              </p14:nvContentPartPr>
              <p14:xfrm>
                <a:off x="860879" y="5067002"/>
                <a:ext cx="5040" cy="1101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EFC4DD15-5311-D55B-8874-E925A46F969D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53319" y="5059442"/>
                  <a:ext cx="201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DD2368F7-CF58-DE34-7251-C95CC10C7F65}"/>
                    </a:ext>
                  </a:extLst>
                </p14:cNvPr>
                <p14:cNvContentPartPr/>
                <p14:nvPr/>
              </p14:nvContentPartPr>
              <p14:xfrm>
                <a:off x="861959" y="5137202"/>
                <a:ext cx="55440" cy="13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DD2368F7-CF58-DE34-7251-C95CC10C7F65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54759" y="5129642"/>
                  <a:ext cx="70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0D64A83A-AD1A-69DD-A27D-8C2A33D75EBE}"/>
                    </a:ext>
                  </a:extLst>
                </p14:cNvPr>
                <p14:cNvContentPartPr/>
                <p14:nvPr/>
              </p14:nvContentPartPr>
              <p14:xfrm>
                <a:off x="944759" y="5056562"/>
                <a:ext cx="9720" cy="1209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0D64A83A-AD1A-69DD-A27D-8C2A33D75EBE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37199" y="5049002"/>
                  <a:ext cx="248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8F0A730D-F7E1-6CA9-1AE1-58E2F950706B}"/>
                    </a:ext>
                  </a:extLst>
                </p14:cNvPr>
                <p14:cNvContentPartPr/>
                <p14:nvPr/>
              </p14:nvContentPartPr>
              <p14:xfrm>
                <a:off x="1043759" y="5035322"/>
                <a:ext cx="42120" cy="1422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8F0A730D-F7E1-6CA9-1AE1-58E2F950706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36199" y="5027762"/>
                  <a:ext cx="568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4F1491A0-D55A-10C1-875C-CFD2E3F2E2CE}"/>
                    </a:ext>
                  </a:extLst>
                </p14:cNvPr>
                <p14:cNvContentPartPr/>
                <p14:nvPr/>
              </p14:nvContentPartPr>
              <p14:xfrm>
                <a:off x="155999" y="3844442"/>
                <a:ext cx="1360080" cy="7614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4F1491A0-D55A-10C1-875C-CFD2E3F2E2CE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48439" y="3836882"/>
                  <a:ext cx="1375200" cy="77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E2B58276-AE45-EA62-9FC4-ED619421278F}"/>
                    </a:ext>
                  </a:extLst>
                </p14:cNvPr>
                <p14:cNvContentPartPr/>
                <p14:nvPr/>
              </p14:nvContentPartPr>
              <p14:xfrm>
                <a:off x="59879" y="4807442"/>
                <a:ext cx="1220400" cy="6188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E2B58276-AE45-EA62-9FC4-ED619421278F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2319" y="4799882"/>
                  <a:ext cx="123516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7DA8A6EF-5ED4-4031-EB74-120435917A8E}"/>
                    </a:ext>
                  </a:extLst>
                </p14:cNvPr>
                <p14:cNvContentPartPr/>
                <p14:nvPr/>
              </p14:nvContentPartPr>
              <p14:xfrm>
                <a:off x="1858439" y="4296962"/>
                <a:ext cx="1333800" cy="1288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7DA8A6EF-5ED4-4031-EB74-120435917A8E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850879" y="4289402"/>
                  <a:ext cx="13489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DA710CD6-60CC-B281-910E-5CC53A81CDEE}"/>
                    </a:ext>
                  </a:extLst>
                </p14:cNvPr>
                <p14:cNvContentPartPr/>
                <p14:nvPr/>
              </p14:nvContentPartPr>
              <p14:xfrm>
                <a:off x="1759439" y="4718522"/>
                <a:ext cx="1606320" cy="14112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DA710CD6-60CC-B281-910E-5CC53A81CDEE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751879" y="4710962"/>
                  <a:ext cx="1621080" cy="15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8">
            <p14:nvContentPartPr>
              <p14:cNvPr id="314" name="Input penna 313">
                <a:extLst>
                  <a:ext uri="{FF2B5EF4-FFF2-40B4-BE49-F238E27FC236}">
                    <a16:creationId xmlns:a16="http://schemas.microsoft.com/office/drawing/2014/main" id="{CE0649F9-2D16-7C05-0B77-6EE389096EB1}"/>
                  </a:ext>
                </a:extLst>
              </p14:cNvPr>
              <p14:cNvContentPartPr/>
              <p14:nvPr/>
            </p14:nvContentPartPr>
            <p14:xfrm>
              <a:off x="7460654" y="3502874"/>
              <a:ext cx="28440" cy="2160"/>
            </p14:xfrm>
          </p:contentPart>
        </mc:Choice>
        <mc:Fallback>
          <p:pic>
            <p:nvPicPr>
              <p:cNvPr id="314" name="Input penna 313">
                <a:extLst>
                  <a:ext uri="{FF2B5EF4-FFF2-40B4-BE49-F238E27FC236}">
                    <a16:creationId xmlns:a16="http://schemas.microsoft.com/office/drawing/2014/main" id="{CE0649F9-2D16-7C05-0B77-6EE389096EB1}"/>
                  </a:ext>
                </a:extLst>
              </p:cNvPr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7453094" y="3495314"/>
                <a:ext cx="4356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0">
            <p14:nvContentPartPr>
              <p14:cNvPr id="315" name="Input penna 314">
                <a:extLst>
                  <a:ext uri="{FF2B5EF4-FFF2-40B4-BE49-F238E27FC236}">
                    <a16:creationId xmlns:a16="http://schemas.microsoft.com/office/drawing/2014/main" id="{62BF43B9-814C-158B-1715-704361AB289B}"/>
                  </a:ext>
                </a:extLst>
              </p14:cNvPr>
              <p14:cNvContentPartPr/>
              <p14:nvPr/>
            </p14:nvContentPartPr>
            <p14:xfrm>
              <a:off x="5650574" y="3820754"/>
              <a:ext cx="578520" cy="60480"/>
            </p14:xfrm>
          </p:contentPart>
        </mc:Choice>
        <mc:Fallback>
          <p:pic>
            <p:nvPicPr>
              <p:cNvPr id="315" name="Input penna 314">
                <a:extLst>
                  <a:ext uri="{FF2B5EF4-FFF2-40B4-BE49-F238E27FC236}">
                    <a16:creationId xmlns:a16="http://schemas.microsoft.com/office/drawing/2014/main" id="{62BF43B9-814C-158B-1715-704361AB289B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5643014" y="3813194"/>
                <a:ext cx="593280" cy="7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5DB87F09-C9B7-54B3-0699-E13D32269FE8}"/>
              </a:ext>
            </a:extLst>
          </p:cNvPr>
          <p:cNvGrpSpPr/>
          <p:nvPr/>
        </p:nvGrpSpPr>
        <p:grpSpPr>
          <a:xfrm>
            <a:off x="249239" y="5937757"/>
            <a:ext cx="1190880" cy="345960"/>
            <a:chOff x="249239" y="5937757"/>
            <a:chExt cx="1190880" cy="34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B027464-2E07-9C46-5AD2-918F15BD8662}"/>
                    </a:ext>
                  </a:extLst>
                </p14:cNvPr>
                <p14:cNvContentPartPr/>
                <p14:nvPr/>
              </p14:nvContentPartPr>
              <p14:xfrm>
                <a:off x="249239" y="5951437"/>
                <a:ext cx="207360" cy="2775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B027464-2E07-9C46-5AD2-918F15BD8662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241679" y="5944237"/>
                  <a:ext cx="2224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3879F05E-BFA2-7C67-0687-1831BC84AC9C}"/>
                    </a:ext>
                  </a:extLst>
                </p14:cNvPr>
                <p14:cNvContentPartPr/>
                <p14:nvPr/>
              </p14:nvContentPartPr>
              <p14:xfrm>
                <a:off x="500159" y="5972317"/>
                <a:ext cx="64080" cy="2588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3879F05E-BFA2-7C67-0687-1831BC84AC9C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92599" y="5964757"/>
                  <a:ext cx="792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C3E0B39F-C645-61F2-6E44-100C4EDB6171}"/>
                    </a:ext>
                  </a:extLst>
                </p14:cNvPr>
                <p14:cNvContentPartPr/>
                <p14:nvPr/>
              </p14:nvContentPartPr>
              <p14:xfrm>
                <a:off x="533999" y="6124597"/>
                <a:ext cx="178920" cy="64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C3E0B39F-C645-61F2-6E44-100C4EDB6171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26799" y="6117037"/>
                  <a:ext cx="1940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6F8ABC25-7BF9-5E87-E259-01540528B8FA}"/>
                    </a:ext>
                  </a:extLst>
                </p14:cNvPr>
                <p14:cNvContentPartPr/>
                <p14:nvPr/>
              </p14:nvContentPartPr>
              <p14:xfrm>
                <a:off x="820559" y="5937757"/>
                <a:ext cx="147240" cy="2044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6F8ABC25-7BF9-5E87-E259-01540528B8FA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12999" y="5930197"/>
                  <a:ext cx="1623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32F749F-AB09-D97B-39E3-34D8036381C4}"/>
                    </a:ext>
                  </a:extLst>
                </p14:cNvPr>
                <p14:cNvContentPartPr/>
                <p14:nvPr/>
              </p14:nvContentPartPr>
              <p14:xfrm>
                <a:off x="830999" y="6038917"/>
                <a:ext cx="120960" cy="172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32F749F-AB09-D97B-39E3-34D8036381C4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23439" y="6031357"/>
                  <a:ext cx="136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67B82AA-17DE-78B4-4E60-382196A7A8D0}"/>
                    </a:ext>
                  </a:extLst>
                </p14:cNvPr>
                <p14:cNvContentPartPr/>
                <p14:nvPr/>
              </p14:nvContentPartPr>
              <p14:xfrm>
                <a:off x="917039" y="6163837"/>
                <a:ext cx="12600" cy="116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67B82AA-17DE-78B4-4E60-382196A7A8D0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909479" y="6156277"/>
                  <a:ext cx="27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38A7C2C-6AB8-CE8D-333A-426DD45A0895}"/>
                    </a:ext>
                  </a:extLst>
                </p14:cNvPr>
                <p14:cNvContentPartPr/>
                <p14:nvPr/>
              </p14:nvContentPartPr>
              <p14:xfrm>
                <a:off x="827039" y="6228277"/>
                <a:ext cx="250920" cy="554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38A7C2C-6AB8-CE8D-333A-426DD45A089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819479" y="6220717"/>
                  <a:ext cx="266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D0A015EA-C1F2-3C67-3BB6-262B39ACCB58}"/>
                    </a:ext>
                  </a:extLst>
                </p14:cNvPr>
                <p14:cNvContentPartPr/>
                <p14:nvPr/>
              </p14:nvContentPartPr>
              <p14:xfrm>
                <a:off x="1117559" y="6007597"/>
                <a:ext cx="157320" cy="169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D0A015EA-C1F2-3C67-3BB6-262B39ACCB58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109999" y="6000037"/>
                  <a:ext cx="1724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1609764B-D323-46D5-2496-1B573FCF644F}"/>
                    </a:ext>
                  </a:extLst>
                </p14:cNvPr>
                <p14:cNvContentPartPr/>
                <p14:nvPr/>
              </p14:nvContentPartPr>
              <p14:xfrm>
                <a:off x="1139159" y="6029557"/>
                <a:ext cx="129960" cy="1648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1609764B-D323-46D5-2496-1B573FCF644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131599" y="6021997"/>
                  <a:ext cx="144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6F347B69-6FBE-E142-F369-6FAE8E469EFB}"/>
                    </a:ext>
                  </a:extLst>
                </p14:cNvPr>
                <p14:cNvContentPartPr/>
                <p14:nvPr/>
              </p14:nvContentPartPr>
              <p14:xfrm>
                <a:off x="1334639" y="6053677"/>
                <a:ext cx="3960" cy="1702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6F347B69-6FBE-E142-F369-6FAE8E469EF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327079" y="6046117"/>
                  <a:ext cx="190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870864E-C8AF-6B07-CB0D-F63B7286916D}"/>
                    </a:ext>
                  </a:extLst>
                </p14:cNvPr>
                <p14:cNvContentPartPr/>
                <p14:nvPr/>
              </p14:nvContentPartPr>
              <p14:xfrm>
                <a:off x="1336079" y="6179317"/>
                <a:ext cx="104040" cy="280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870864E-C8AF-6B07-CB0D-F63B7286916D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328519" y="6171757"/>
                  <a:ext cx="11916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153CAEAC-18DD-272D-9D84-C31E1B1FA099}"/>
              </a:ext>
            </a:extLst>
          </p:cNvPr>
          <p:cNvGrpSpPr/>
          <p:nvPr/>
        </p:nvGrpSpPr>
        <p:grpSpPr>
          <a:xfrm>
            <a:off x="1688519" y="5671357"/>
            <a:ext cx="2042280" cy="702360"/>
            <a:chOff x="1688519" y="5671357"/>
            <a:chExt cx="2042280" cy="70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BC2D9247-5FB6-6771-979B-5BFE89F96C43}"/>
                    </a:ext>
                  </a:extLst>
                </p14:cNvPr>
                <p14:cNvContentPartPr/>
                <p14:nvPr/>
              </p14:nvContentPartPr>
              <p14:xfrm>
                <a:off x="1688519" y="5696197"/>
                <a:ext cx="255600" cy="6426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BC2D9247-5FB6-6771-979B-5BFE89F96C4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680959" y="5688637"/>
                  <a:ext cx="270720" cy="65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D4B78F9B-54AE-EB6C-4A34-0230626D96D8}"/>
                    </a:ext>
                  </a:extLst>
                </p14:cNvPr>
                <p14:cNvContentPartPr/>
                <p14:nvPr/>
              </p14:nvContentPartPr>
              <p14:xfrm>
                <a:off x="2039159" y="5834437"/>
                <a:ext cx="124560" cy="2343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D4B78F9B-54AE-EB6C-4A34-0230626D96D8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031599" y="5827237"/>
                  <a:ext cx="1396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D56937B9-E950-37C2-BDC5-113802B6EF94}"/>
                    </a:ext>
                  </a:extLst>
                </p14:cNvPr>
                <p14:cNvContentPartPr/>
                <p14:nvPr/>
              </p14:nvContentPartPr>
              <p14:xfrm>
                <a:off x="2221319" y="5879797"/>
                <a:ext cx="15120" cy="1404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D56937B9-E950-37C2-BDC5-113802B6EF94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2213759" y="5872237"/>
                  <a:ext cx="302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D956288-C789-8A52-9733-D160CFF87FE4}"/>
                    </a:ext>
                  </a:extLst>
                </p14:cNvPr>
                <p14:cNvContentPartPr/>
                <p14:nvPr/>
              </p14:nvContentPartPr>
              <p14:xfrm>
                <a:off x="2236079" y="5938117"/>
                <a:ext cx="93600" cy="277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D956288-C789-8A52-9733-D160CFF87FE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228519" y="5930557"/>
                  <a:ext cx="1083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8373C272-FC1E-228E-C2FB-0E104B2D26B9}"/>
                    </a:ext>
                  </a:extLst>
                </p14:cNvPr>
                <p14:cNvContentPartPr/>
                <p14:nvPr/>
              </p14:nvContentPartPr>
              <p14:xfrm>
                <a:off x="2440559" y="5832277"/>
                <a:ext cx="101160" cy="33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8373C272-FC1E-228E-C2FB-0E104B2D26B9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432999" y="5824717"/>
                  <a:ext cx="116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2B298DBF-7F0D-495E-2BD1-88A747172AB2}"/>
                    </a:ext>
                  </a:extLst>
                </p14:cNvPr>
                <p14:cNvContentPartPr/>
                <p14:nvPr/>
              </p14:nvContentPartPr>
              <p14:xfrm>
                <a:off x="2413559" y="5850997"/>
                <a:ext cx="107640" cy="1760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2B298DBF-7F0D-495E-2BD1-88A747172AB2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405999" y="5843437"/>
                  <a:ext cx="1227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AB2BB464-A3E7-1E9D-8404-5C888F6FA852}"/>
                    </a:ext>
                  </a:extLst>
                </p14:cNvPr>
                <p14:cNvContentPartPr/>
                <p14:nvPr/>
              </p14:nvContentPartPr>
              <p14:xfrm>
                <a:off x="2584559" y="5883397"/>
                <a:ext cx="16920" cy="1515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AB2BB464-A3E7-1E9D-8404-5C888F6FA852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2576999" y="5875837"/>
                  <a:ext cx="31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9D91239C-1429-BE45-0AC4-B2BA9083CB0F}"/>
                    </a:ext>
                  </a:extLst>
                </p14:cNvPr>
                <p14:cNvContentPartPr/>
                <p14:nvPr/>
              </p14:nvContentPartPr>
              <p14:xfrm>
                <a:off x="2574119" y="5984557"/>
                <a:ext cx="140760" cy="136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9D91239C-1429-BE45-0AC4-B2BA9083CB0F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2566559" y="5976997"/>
                  <a:ext cx="155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C3AC5DD-7316-E1C3-3854-62EAEBC7B4C6}"/>
                    </a:ext>
                  </a:extLst>
                </p14:cNvPr>
                <p14:cNvContentPartPr/>
                <p14:nvPr/>
              </p14:nvContentPartPr>
              <p14:xfrm>
                <a:off x="2947079" y="5891317"/>
                <a:ext cx="8640" cy="18396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C3AC5DD-7316-E1C3-3854-62EAEBC7B4C6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939519" y="5883757"/>
                  <a:ext cx="23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6901F33A-9D85-CABA-DF2F-4B813B817308}"/>
                    </a:ext>
                  </a:extLst>
                </p14:cNvPr>
                <p14:cNvContentPartPr/>
                <p14:nvPr/>
              </p14:nvContentPartPr>
              <p14:xfrm>
                <a:off x="2860319" y="5980237"/>
                <a:ext cx="148680" cy="13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6901F33A-9D85-CABA-DF2F-4B813B817308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2852759" y="5972677"/>
                  <a:ext cx="163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0F656074-24E3-CC59-1FA5-D13AFDFAF9F6}"/>
                    </a:ext>
                  </a:extLst>
                </p14:cNvPr>
                <p14:cNvContentPartPr/>
                <p14:nvPr/>
              </p14:nvContentPartPr>
              <p14:xfrm>
                <a:off x="3136079" y="5800597"/>
                <a:ext cx="140760" cy="1857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0F656074-24E3-CC59-1FA5-D13AFDFAF9F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3128519" y="5793037"/>
                  <a:ext cx="1558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A303F12-70F7-CB68-21ED-0B2718DF69F3}"/>
                    </a:ext>
                  </a:extLst>
                </p14:cNvPr>
                <p14:cNvContentPartPr/>
                <p14:nvPr/>
              </p14:nvContentPartPr>
              <p14:xfrm>
                <a:off x="3133919" y="5904637"/>
                <a:ext cx="100440" cy="230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A303F12-70F7-CB68-21ED-0B2718DF69F3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3126359" y="5897077"/>
                  <a:ext cx="115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50545611-32C5-4629-37A7-91CDD665EFDD}"/>
                    </a:ext>
                  </a:extLst>
                </p14:cNvPr>
                <p14:cNvContentPartPr/>
                <p14:nvPr/>
              </p14:nvContentPartPr>
              <p14:xfrm>
                <a:off x="3190079" y="6006517"/>
                <a:ext cx="10440" cy="766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50545611-32C5-4629-37A7-91CDD665EFDD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3182519" y="5998957"/>
                  <a:ext cx="25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C39D82C5-0AF1-25D6-66B9-9923F8F8FE2F}"/>
                    </a:ext>
                  </a:extLst>
                </p14:cNvPr>
                <p14:cNvContentPartPr/>
                <p14:nvPr/>
              </p14:nvContentPartPr>
              <p14:xfrm>
                <a:off x="3098279" y="6058717"/>
                <a:ext cx="185400" cy="381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C39D82C5-0AF1-25D6-66B9-9923F8F8FE2F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3090719" y="6051157"/>
                  <a:ext cx="2005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191D1C01-BB81-71F8-F128-ECBB6D547CF3}"/>
                    </a:ext>
                  </a:extLst>
                </p14:cNvPr>
                <p14:cNvContentPartPr/>
                <p14:nvPr/>
              </p14:nvContentPartPr>
              <p14:xfrm>
                <a:off x="3330479" y="5832637"/>
                <a:ext cx="140400" cy="9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191D1C01-BB81-71F8-F128-ECBB6D547CF3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3322919" y="5825077"/>
                  <a:ext cx="155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150D49FC-21AC-E0FE-842E-4B44948FB2CA}"/>
                    </a:ext>
                  </a:extLst>
                </p14:cNvPr>
                <p14:cNvContentPartPr/>
                <p14:nvPr/>
              </p14:nvContentPartPr>
              <p14:xfrm>
                <a:off x="3329399" y="5865757"/>
                <a:ext cx="114480" cy="1857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150D49FC-21AC-E0FE-842E-4B44948FB2CA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3321839" y="5858197"/>
                  <a:ext cx="129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CB124C73-2316-BEC8-5E7C-AE2A9EEABE1F}"/>
                    </a:ext>
                  </a:extLst>
                </p14:cNvPr>
                <p14:cNvContentPartPr/>
                <p14:nvPr/>
              </p14:nvContentPartPr>
              <p14:xfrm>
                <a:off x="3469439" y="5887717"/>
                <a:ext cx="26640" cy="1447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CB124C73-2316-BEC8-5E7C-AE2A9EEABE1F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3461879" y="5880157"/>
                  <a:ext cx="41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F5B65E24-DC16-67E0-7FA6-D661FF51540D}"/>
                    </a:ext>
                  </a:extLst>
                </p14:cNvPr>
                <p14:cNvContentPartPr/>
                <p14:nvPr/>
              </p14:nvContentPartPr>
              <p14:xfrm>
                <a:off x="3467639" y="5994277"/>
                <a:ext cx="88920" cy="187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F5B65E24-DC16-67E0-7FA6-D661FF51540D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3460079" y="5986717"/>
                  <a:ext cx="103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66862F44-2F45-95A0-1A2B-5BFD354DF228}"/>
                    </a:ext>
                  </a:extLst>
                </p14:cNvPr>
                <p14:cNvContentPartPr/>
                <p14:nvPr/>
              </p14:nvContentPartPr>
              <p14:xfrm>
                <a:off x="3611639" y="5671357"/>
                <a:ext cx="119160" cy="7023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66862F44-2F45-95A0-1A2B-5BFD354DF228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3604079" y="5663797"/>
                  <a:ext cx="134280" cy="71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3B83FEFB-77A9-CAF8-BD89-16CF4303FE5B}"/>
              </a:ext>
            </a:extLst>
          </p:cNvPr>
          <p:cNvGrpSpPr/>
          <p:nvPr/>
        </p:nvGrpSpPr>
        <p:grpSpPr>
          <a:xfrm>
            <a:off x="584399" y="6531950"/>
            <a:ext cx="676440" cy="207360"/>
            <a:chOff x="584399" y="6531950"/>
            <a:chExt cx="67644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AE8AED1-5055-F20A-53CD-82AD7676F1D1}"/>
                    </a:ext>
                  </a:extLst>
                </p14:cNvPr>
                <p14:cNvContentPartPr/>
                <p14:nvPr/>
              </p14:nvContentPartPr>
              <p14:xfrm>
                <a:off x="584399" y="6589550"/>
                <a:ext cx="154800" cy="1497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AE8AED1-5055-F20A-53CD-82AD7676F1D1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576839" y="6581990"/>
                  <a:ext cx="1699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52029C03-9C2F-004F-A96D-39DA4E9166C3}"/>
                    </a:ext>
                  </a:extLst>
                </p14:cNvPr>
                <p14:cNvContentPartPr/>
                <p14:nvPr/>
              </p14:nvContentPartPr>
              <p14:xfrm>
                <a:off x="766559" y="6638510"/>
                <a:ext cx="66600" cy="734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52029C03-9C2F-004F-A96D-39DA4E9166C3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758999" y="6630950"/>
                  <a:ext cx="81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1169F80-DFF9-5B63-F7E5-BC450A4F07B3}"/>
                    </a:ext>
                  </a:extLst>
                </p14:cNvPr>
                <p14:cNvContentPartPr/>
                <p14:nvPr/>
              </p14:nvContentPartPr>
              <p14:xfrm>
                <a:off x="892559" y="6531950"/>
                <a:ext cx="80640" cy="1864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1169F80-DFF9-5B63-F7E5-BC450A4F07B3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84999" y="6524390"/>
                  <a:ext cx="957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883113D2-D64B-32B6-5429-2EBD92FC45D6}"/>
                    </a:ext>
                  </a:extLst>
                </p14:cNvPr>
                <p14:cNvContentPartPr/>
                <p14:nvPr/>
              </p14:nvContentPartPr>
              <p14:xfrm>
                <a:off x="1000199" y="6628790"/>
                <a:ext cx="85320" cy="608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883113D2-D64B-32B6-5429-2EBD92FC45D6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992639" y="6621230"/>
                  <a:ext cx="1004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1F7CC8C2-8CD9-3F79-37F1-AAA3E3B68A1E}"/>
                    </a:ext>
                  </a:extLst>
                </p14:cNvPr>
                <p14:cNvContentPartPr/>
                <p14:nvPr/>
              </p14:nvContentPartPr>
              <p14:xfrm>
                <a:off x="1100639" y="6633470"/>
                <a:ext cx="57240" cy="471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1F7CC8C2-8CD9-3F79-37F1-AAA3E3B68A1E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093079" y="6625910"/>
                  <a:ext cx="723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037F5179-9518-6544-587B-095A580E114C}"/>
                    </a:ext>
                  </a:extLst>
                </p14:cNvPr>
                <p14:cNvContentPartPr/>
                <p14:nvPr/>
              </p14:nvContentPartPr>
              <p14:xfrm>
                <a:off x="1200719" y="6598190"/>
                <a:ext cx="60120" cy="117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037F5179-9518-6544-587B-095A580E114C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193159" y="6590630"/>
                  <a:ext cx="75240" cy="13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4">
            <p14:nvContentPartPr>
              <p14:cNvPr id="356" name="Input penna 355">
                <a:extLst>
                  <a:ext uri="{FF2B5EF4-FFF2-40B4-BE49-F238E27FC236}">
                    <a16:creationId xmlns:a16="http://schemas.microsoft.com/office/drawing/2014/main" id="{DC79933A-0861-ED86-4F7F-F7D8AFA0EAF6}"/>
                  </a:ext>
                </a:extLst>
              </p14:cNvPr>
              <p14:cNvContentPartPr/>
              <p14:nvPr/>
            </p14:nvContentPartPr>
            <p14:xfrm>
              <a:off x="1615799" y="6593870"/>
              <a:ext cx="140400" cy="106920"/>
            </p14:xfrm>
          </p:contentPart>
        </mc:Choice>
        <mc:Fallback>
          <p:pic>
            <p:nvPicPr>
              <p:cNvPr id="356" name="Input penna 355">
                <a:extLst>
                  <a:ext uri="{FF2B5EF4-FFF2-40B4-BE49-F238E27FC236}">
                    <a16:creationId xmlns:a16="http://schemas.microsoft.com/office/drawing/2014/main" id="{DC79933A-0861-ED86-4F7F-F7D8AFA0EAF6}"/>
                  </a:ext>
                </a:extLst>
              </p:cNvPr>
              <p:cNvPicPr/>
              <p:nvPr/>
            </p:nvPicPr>
            <p:blipFill>
              <a:blip r:embed="rId475"/>
              <a:stretch>
                <a:fillRect/>
              </a:stretch>
            </p:blipFill>
            <p:spPr>
              <a:xfrm>
                <a:off x="1608239" y="6586310"/>
                <a:ext cx="15552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3ABA35D5-C54F-25B5-2E2C-46A9FE31938E}"/>
              </a:ext>
            </a:extLst>
          </p:cNvPr>
          <p:cNvGrpSpPr/>
          <p:nvPr/>
        </p:nvGrpSpPr>
        <p:grpSpPr>
          <a:xfrm>
            <a:off x="2094959" y="6501350"/>
            <a:ext cx="782640" cy="223920"/>
            <a:chOff x="2094959" y="6501350"/>
            <a:chExt cx="78264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115C6562-1228-9986-8FA2-45881BEDDC7F}"/>
                    </a:ext>
                  </a:extLst>
                </p14:cNvPr>
                <p14:cNvContentPartPr/>
                <p14:nvPr/>
              </p14:nvContentPartPr>
              <p14:xfrm>
                <a:off x="2094959" y="6573350"/>
                <a:ext cx="74880" cy="972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115C6562-1228-9986-8FA2-45881BEDDC7F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2087399" y="6565790"/>
                  <a:ext cx="90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5B51862A-F116-753A-91BE-43920C74938D}"/>
                    </a:ext>
                  </a:extLst>
                </p14:cNvPr>
                <p14:cNvContentPartPr/>
                <p14:nvPr/>
              </p14:nvContentPartPr>
              <p14:xfrm>
                <a:off x="2202239" y="6590270"/>
                <a:ext cx="16920" cy="1033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5B51862A-F116-753A-91BE-43920C74938D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2194679" y="6582710"/>
                  <a:ext cx="31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FF57533-C1D1-8F59-3ADC-261F1D947F3E}"/>
                    </a:ext>
                  </a:extLst>
                </p14:cNvPr>
                <p14:cNvContentPartPr/>
                <p14:nvPr/>
              </p14:nvContentPartPr>
              <p14:xfrm>
                <a:off x="2296919" y="6583070"/>
                <a:ext cx="27360" cy="1382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FF57533-C1D1-8F59-3ADC-261F1D947F3E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2289359" y="6575510"/>
                  <a:ext cx="42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7B42DC74-81B7-253B-DD9B-D6B034532F2F}"/>
                    </a:ext>
                  </a:extLst>
                </p14:cNvPr>
                <p14:cNvContentPartPr/>
                <p14:nvPr/>
              </p14:nvContentPartPr>
              <p14:xfrm>
                <a:off x="2364239" y="6619070"/>
                <a:ext cx="26280" cy="766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7B42DC74-81B7-253B-DD9B-D6B034532F2F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2356679" y="6611510"/>
                  <a:ext cx="41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D00ECB66-7CAD-F2E8-8172-4BE81425937F}"/>
                    </a:ext>
                  </a:extLst>
                </p14:cNvPr>
                <p14:cNvContentPartPr/>
                <p14:nvPr/>
              </p14:nvContentPartPr>
              <p14:xfrm>
                <a:off x="2432999" y="6501350"/>
                <a:ext cx="36000" cy="1850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D00ECB66-7CAD-F2E8-8172-4BE81425937F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2425439" y="6493790"/>
                  <a:ext cx="511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80990B1-AC94-0FA8-F974-75DB287270B6}"/>
                    </a:ext>
                  </a:extLst>
                </p14:cNvPr>
                <p14:cNvContentPartPr/>
                <p14:nvPr/>
              </p14:nvContentPartPr>
              <p14:xfrm>
                <a:off x="2453159" y="6636350"/>
                <a:ext cx="54360" cy="140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80990B1-AC94-0FA8-F974-75DB287270B6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2445959" y="6628790"/>
                  <a:ext cx="69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ADD508E4-627B-487F-E96C-044779B5E732}"/>
                    </a:ext>
                  </a:extLst>
                </p14:cNvPr>
                <p14:cNvContentPartPr/>
                <p14:nvPr/>
              </p14:nvContentPartPr>
              <p14:xfrm>
                <a:off x="2521199" y="6613310"/>
                <a:ext cx="87120" cy="849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ADD508E4-627B-487F-E96C-044779B5E732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2513639" y="6606110"/>
                  <a:ext cx="102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464BA6D5-A250-60C6-3515-730E04EF698A}"/>
                    </a:ext>
                  </a:extLst>
                </p14:cNvPr>
                <p14:cNvContentPartPr/>
                <p14:nvPr/>
              </p14:nvContentPartPr>
              <p14:xfrm>
                <a:off x="2647199" y="6628070"/>
                <a:ext cx="24480" cy="471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464BA6D5-A250-60C6-3515-730E04EF698A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2639639" y="6620510"/>
                  <a:ext cx="396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05A1DA63-7FA4-C10A-E495-623E21B3D668}"/>
                    </a:ext>
                  </a:extLst>
                </p14:cNvPr>
                <p14:cNvContentPartPr/>
                <p14:nvPr/>
              </p14:nvContentPartPr>
              <p14:xfrm>
                <a:off x="2740439" y="6599990"/>
                <a:ext cx="137160" cy="1252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05A1DA63-7FA4-C10A-E495-623E21B3D668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2732879" y="6592430"/>
                  <a:ext cx="15228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E48ACD76-7DB7-DD4F-51D4-23F47F8F0DB8}"/>
              </a:ext>
            </a:extLst>
          </p:cNvPr>
          <p:cNvGrpSpPr/>
          <p:nvPr/>
        </p:nvGrpSpPr>
        <p:grpSpPr>
          <a:xfrm>
            <a:off x="2137079" y="6313790"/>
            <a:ext cx="563400" cy="156600"/>
            <a:chOff x="2137079" y="6313790"/>
            <a:chExt cx="563400" cy="15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C9EE7B01-CDFC-2E9C-E7A0-49B68ECBFBD8}"/>
                    </a:ext>
                  </a:extLst>
                </p14:cNvPr>
                <p14:cNvContentPartPr/>
                <p14:nvPr/>
              </p14:nvContentPartPr>
              <p14:xfrm>
                <a:off x="2137079" y="6361310"/>
                <a:ext cx="77040" cy="1036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C9EE7B01-CDFC-2E9C-E7A0-49B68ECBFBD8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2129519" y="6353750"/>
                  <a:ext cx="921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5338D9F5-0C43-7BCE-CAAC-C016733F8838}"/>
                    </a:ext>
                  </a:extLst>
                </p14:cNvPr>
                <p14:cNvContentPartPr/>
                <p14:nvPr/>
              </p14:nvContentPartPr>
              <p14:xfrm>
                <a:off x="2207999" y="6313790"/>
                <a:ext cx="75240" cy="1566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5338D9F5-0C43-7BCE-CAAC-C016733F883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2200439" y="6306230"/>
                  <a:ext cx="903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02D406DD-3EDA-47A9-DED7-79FA9E324629}"/>
                    </a:ext>
                  </a:extLst>
                </p14:cNvPr>
                <p14:cNvContentPartPr/>
                <p14:nvPr/>
              </p14:nvContentPartPr>
              <p14:xfrm>
                <a:off x="2326799" y="6314150"/>
                <a:ext cx="78840" cy="1270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02D406DD-3EDA-47A9-DED7-79FA9E324629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2319239" y="6306590"/>
                  <a:ext cx="939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C2B0707-B8B2-8A7B-2763-D63A1B1C4ADD}"/>
                    </a:ext>
                  </a:extLst>
                </p14:cNvPr>
                <p14:cNvContentPartPr/>
                <p14:nvPr/>
              </p14:nvContentPartPr>
              <p14:xfrm>
                <a:off x="2447039" y="6348710"/>
                <a:ext cx="42480" cy="7632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C2B0707-B8B2-8A7B-2763-D63A1B1C4ADD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2439479" y="6341150"/>
                  <a:ext cx="57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22D2F44A-49DF-E8E5-E762-8D62A0B104E1}"/>
                    </a:ext>
                  </a:extLst>
                </p14:cNvPr>
                <p14:cNvContentPartPr/>
                <p14:nvPr/>
              </p14:nvContentPartPr>
              <p14:xfrm>
                <a:off x="2542799" y="6367790"/>
                <a:ext cx="43200" cy="489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22D2F44A-49DF-E8E5-E762-8D62A0B104E1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2535239" y="6360230"/>
                  <a:ext cx="583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A8F86705-5622-F8E0-ECFE-45AF5CC0B90E}"/>
                    </a:ext>
                  </a:extLst>
                </p14:cNvPr>
                <p14:cNvContentPartPr/>
                <p14:nvPr/>
              </p14:nvContentPartPr>
              <p14:xfrm>
                <a:off x="2622719" y="6361310"/>
                <a:ext cx="77760" cy="1090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A8F86705-5622-F8E0-ECFE-45AF5CC0B90E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2615159" y="6353750"/>
                  <a:ext cx="9288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6">
            <p14:nvContentPartPr>
              <p14:cNvPr id="378" name="Input penna 377">
                <a:extLst>
                  <a:ext uri="{FF2B5EF4-FFF2-40B4-BE49-F238E27FC236}">
                    <a16:creationId xmlns:a16="http://schemas.microsoft.com/office/drawing/2014/main" id="{EB9E0CD8-472F-88BC-9CA3-29245A736E69}"/>
                  </a:ext>
                </a:extLst>
              </p14:cNvPr>
              <p14:cNvContentPartPr/>
              <p14:nvPr/>
            </p14:nvContentPartPr>
            <p14:xfrm>
              <a:off x="3728284" y="3673690"/>
              <a:ext cx="102960" cy="114480"/>
            </p14:xfrm>
          </p:contentPart>
        </mc:Choice>
        <mc:Fallback>
          <p:pic>
            <p:nvPicPr>
              <p:cNvPr id="378" name="Input penna 377">
                <a:extLst>
                  <a:ext uri="{FF2B5EF4-FFF2-40B4-BE49-F238E27FC236}">
                    <a16:creationId xmlns:a16="http://schemas.microsoft.com/office/drawing/2014/main" id="{EB9E0CD8-472F-88BC-9CA3-29245A736E69}"/>
                  </a:ext>
                </a:extLst>
              </p:cNvPr>
              <p:cNvPicPr/>
              <p:nvPr/>
            </p:nvPicPr>
            <p:blipFill>
              <a:blip r:embed="rId507"/>
              <a:stretch>
                <a:fillRect/>
              </a:stretch>
            </p:blipFill>
            <p:spPr>
              <a:xfrm>
                <a:off x="3720724" y="3666130"/>
                <a:ext cx="118080" cy="12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A8A75D43-A374-BE12-C9C7-5C2AB61A80CA}"/>
              </a:ext>
            </a:extLst>
          </p:cNvPr>
          <p:cNvGrpSpPr/>
          <p:nvPr/>
        </p:nvGrpSpPr>
        <p:grpSpPr>
          <a:xfrm>
            <a:off x="3916564" y="3845770"/>
            <a:ext cx="327960" cy="325080"/>
            <a:chOff x="3916564" y="3845770"/>
            <a:chExt cx="32796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8737015E-8B3E-E1CC-924F-A017D5800C91}"/>
                    </a:ext>
                  </a:extLst>
                </p14:cNvPr>
                <p14:cNvContentPartPr/>
                <p14:nvPr/>
              </p14:nvContentPartPr>
              <p14:xfrm>
                <a:off x="3916564" y="4101730"/>
                <a:ext cx="312480" cy="691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8737015E-8B3E-E1CC-924F-A017D5800C91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3909004" y="4094170"/>
                  <a:ext cx="3272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27D0F781-25E8-16B0-738A-B94E4FCC1452}"/>
                    </a:ext>
                  </a:extLst>
                </p14:cNvPr>
                <p14:cNvContentPartPr/>
                <p14:nvPr/>
              </p14:nvContentPartPr>
              <p14:xfrm>
                <a:off x="3970204" y="3845770"/>
                <a:ext cx="75960" cy="180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27D0F781-25E8-16B0-738A-B94E4FCC1452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3963004" y="3838210"/>
                  <a:ext cx="91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10340C25-8289-C938-6DB1-A6BBACAF33DE}"/>
                    </a:ext>
                  </a:extLst>
                </p14:cNvPr>
                <p14:cNvContentPartPr/>
                <p14:nvPr/>
              </p14:nvContentPartPr>
              <p14:xfrm>
                <a:off x="3963364" y="3890770"/>
                <a:ext cx="36000" cy="892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10340C25-8289-C938-6DB1-A6BBACAF33DE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3955804" y="3883210"/>
                  <a:ext cx="511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D9CA30E-682B-B8CF-948F-563B2670A9E6}"/>
                    </a:ext>
                  </a:extLst>
                </p14:cNvPr>
                <p14:cNvContentPartPr/>
                <p14:nvPr/>
              </p14:nvContentPartPr>
              <p14:xfrm>
                <a:off x="4001884" y="3895090"/>
                <a:ext cx="17280" cy="1040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D9CA30E-682B-B8CF-948F-563B2670A9E6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3994324" y="3887530"/>
                  <a:ext cx="32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6D32FDA7-CA32-FA76-9766-84034076A7C7}"/>
                    </a:ext>
                  </a:extLst>
                </p14:cNvPr>
                <p14:cNvContentPartPr/>
                <p14:nvPr/>
              </p14:nvContentPartPr>
              <p14:xfrm>
                <a:off x="4063084" y="3923170"/>
                <a:ext cx="4320" cy="687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6D32FDA7-CA32-FA76-9766-84034076A7C7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4055524" y="3915610"/>
                  <a:ext cx="19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B47C11B0-27BF-FE1E-CE98-CEE539D75185}"/>
                    </a:ext>
                  </a:extLst>
                </p14:cNvPr>
                <p14:cNvContentPartPr/>
                <p14:nvPr/>
              </p14:nvContentPartPr>
              <p14:xfrm>
                <a:off x="4133644" y="3895090"/>
                <a:ext cx="360" cy="766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B47C11B0-27BF-FE1E-CE98-CEE539D75185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4126084" y="3887530"/>
                  <a:ext cx="154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C72DA33-FE8C-F417-EA82-C572D226256A}"/>
                    </a:ext>
                  </a:extLst>
                </p14:cNvPr>
                <p14:cNvContentPartPr/>
                <p14:nvPr/>
              </p14:nvContentPartPr>
              <p14:xfrm>
                <a:off x="4144804" y="3891490"/>
                <a:ext cx="43560" cy="907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C72DA33-FE8C-F417-EA82-C572D226256A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4137244" y="3883930"/>
                  <a:ext cx="58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ABB0235-1772-5584-C45C-613F21A066C6}"/>
                    </a:ext>
                  </a:extLst>
                </p14:cNvPr>
                <p14:cNvContentPartPr/>
                <p14:nvPr/>
              </p14:nvContentPartPr>
              <p14:xfrm>
                <a:off x="4226164" y="3890770"/>
                <a:ext cx="18360" cy="946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ABB0235-1772-5584-C45C-613F21A066C6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218604" y="3883210"/>
                  <a:ext cx="33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CFC8F217-30CF-5F13-7EA2-BF64471E0D3F}"/>
                    </a:ext>
                  </a:extLst>
                </p14:cNvPr>
                <p14:cNvContentPartPr/>
                <p14:nvPr/>
              </p14:nvContentPartPr>
              <p14:xfrm>
                <a:off x="4172884" y="3981490"/>
                <a:ext cx="45000" cy="770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CFC8F217-30CF-5F13-7EA2-BF64471E0D3F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4165324" y="3973930"/>
                  <a:ext cx="6012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94905489-910C-4F04-2D75-97ECF4E2CCB0}"/>
              </a:ext>
            </a:extLst>
          </p:cNvPr>
          <p:cNvGrpSpPr/>
          <p:nvPr/>
        </p:nvGrpSpPr>
        <p:grpSpPr>
          <a:xfrm>
            <a:off x="6345191" y="3762854"/>
            <a:ext cx="1609560" cy="218520"/>
            <a:chOff x="6345191" y="3762854"/>
            <a:chExt cx="160956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B715AAF-14A5-7ADC-A3F0-CD493E3284D2}"/>
                    </a:ext>
                  </a:extLst>
                </p14:cNvPr>
                <p14:cNvContentPartPr/>
                <p14:nvPr/>
              </p14:nvContentPartPr>
              <p14:xfrm>
                <a:off x="6345191" y="3878774"/>
                <a:ext cx="74160" cy="889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B715AAF-14A5-7ADC-A3F0-CD493E3284D2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6337631" y="3871214"/>
                  <a:ext cx="89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6E5D327E-CD1F-E410-E86B-C53DE9A83FF4}"/>
                    </a:ext>
                  </a:extLst>
                </p14:cNvPr>
                <p14:cNvContentPartPr/>
                <p14:nvPr/>
              </p14:nvContentPartPr>
              <p14:xfrm>
                <a:off x="6457871" y="3819014"/>
                <a:ext cx="26640" cy="1623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6E5D327E-CD1F-E410-E86B-C53DE9A83FF4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6450311" y="3811454"/>
                  <a:ext cx="417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D8EFFF4E-F70F-3CF0-F5D6-077E9E0841FE}"/>
                    </a:ext>
                  </a:extLst>
                </p14:cNvPr>
                <p14:cNvContentPartPr/>
                <p14:nvPr/>
              </p14:nvContentPartPr>
              <p14:xfrm>
                <a:off x="6483431" y="3880574"/>
                <a:ext cx="47160" cy="1008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D8EFFF4E-F70F-3CF0-F5D6-077E9E0841FE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475871" y="3873014"/>
                  <a:ext cx="62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068735FB-DA63-E7B6-BC85-6C2F3F2371B6}"/>
                    </a:ext>
                  </a:extLst>
                </p14:cNvPr>
                <p14:cNvContentPartPr/>
                <p14:nvPr/>
              </p14:nvContentPartPr>
              <p14:xfrm>
                <a:off x="6535631" y="3858974"/>
                <a:ext cx="64800" cy="936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068735FB-DA63-E7B6-BC85-6C2F3F2371B6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528071" y="3851774"/>
                  <a:ext cx="79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76CAE64F-AB90-B0B4-50DD-236E17D13377}"/>
                    </a:ext>
                  </a:extLst>
                </p14:cNvPr>
                <p14:cNvContentPartPr/>
                <p14:nvPr/>
              </p14:nvContentPartPr>
              <p14:xfrm>
                <a:off x="6656231" y="3890294"/>
                <a:ext cx="59400" cy="644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76CAE64F-AB90-B0B4-50DD-236E17D13377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648671" y="3882734"/>
                  <a:ext cx="74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557DBAEB-6CB6-1182-88B1-BB1547C6BB10}"/>
                    </a:ext>
                  </a:extLst>
                </p14:cNvPr>
                <p14:cNvContentPartPr/>
                <p14:nvPr/>
              </p14:nvContentPartPr>
              <p14:xfrm>
                <a:off x="6760991" y="3887054"/>
                <a:ext cx="35640" cy="784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557DBAEB-6CB6-1182-88B1-BB1547C6BB10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6753431" y="3879494"/>
                  <a:ext cx="50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CB598AD0-1AA5-43CA-FB20-31F10D6D5B0A}"/>
                    </a:ext>
                  </a:extLst>
                </p14:cNvPr>
                <p14:cNvContentPartPr/>
                <p14:nvPr/>
              </p14:nvContentPartPr>
              <p14:xfrm>
                <a:off x="6859631" y="3821174"/>
                <a:ext cx="9000" cy="1386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CB598AD0-1AA5-43CA-FB20-31F10D6D5B0A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852071" y="3813974"/>
                  <a:ext cx="24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BA5DDF99-3AB0-0A32-BF86-3C79F6129411}"/>
                    </a:ext>
                  </a:extLst>
                </p14:cNvPr>
                <p14:cNvContentPartPr/>
                <p14:nvPr/>
              </p14:nvContentPartPr>
              <p14:xfrm>
                <a:off x="6857111" y="3864014"/>
                <a:ext cx="60120" cy="82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BA5DDF99-3AB0-0A32-BF86-3C79F6129411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6849551" y="3856454"/>
                  <a:ext cx="75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539B5AA9-8885-DD72-4113-27CA8D1C10AB}"/>
                    </a:ext>
                  </a:extLst>
                </p14:cNvPr>
                <p14:cNvContentPartPr/>
                <p14:nvPr/>
              </p14:nvContentPartPr>
              <p14:xfrm>
                <a:off x="6918671" y="3888854"/>
                <a:ext cx="53640" cy="784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539B5AA9-8885-DD72-4113-27CA8D1C10AB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6911111" y="3881294"/>
                  <a:ext cx="68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A65F8E06-EAE6-65CA-4778-AE3A706798AC}"/>
                    </a:ext>
                  </a:extLst>
                </p14:cNvPr>
                <p14:cNvContentPartPr/>
                <p14:nvPr/>
              </p14:nvContentPartPr>
              <p14:xfrm>
                <a:off x="7009031" y="3900734"/>
                <a:ext cx="32400" cy="590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A65F8E06-EAE6-65CA-4778-AE3A706798AC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001471" y="3893174"/>
                  <a:ext cx="475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1B7BF01-7ED9-CCCC-A131-72B6A8C6C336}"/>
                    </a:ext>
                  </a:extLst>
                </p14:cNvPr>
                <p14:cNvContentPartPr/>
                <p14:nvPr/>
              </p14:nvContentPartPr>
              <p14:xfrm>
                <a:off x="7094351" y="3908654"/>
                <a:ext cx="77040" cy="608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1B7BF01-7ED9-CCCC-A131-72B6A8C6C336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086791" y="3901094"/>
                  <a:ext cx="921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660DF41E-8368-8ED2-277C-4DFF3A820D09}"/>
                    </a:ext>
                  </a:extLst>
                </p14:cNvPr>
                <p14:cNvContentPartPr/>
                <p14:nvPr/>
              </p14:nvContentPartPr>
              <p14:xfrm>
                <a:off x="7279391" y="3796694"/>
                <a:ext cx="86400" cy="1814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660DF41E-8368-8ED2-277C-4DFF3A820D09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271831" y="3789494"/>
                  <a:ext cx="1015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C177496E-83EA-BAAD-956E-7C2B04E6CD2D}"/>
                    </a:ext>
                  </a:extLst>
                </p14:cNvPr>
                <p14:cNvContentPartPr/>
                <p14:nvPr/>
              </p14:nvContentPartPr>
              <p14:xfrm>
                <a:off x="7387751" y="3865094"/>
                <a:ext cx="82800" cy="784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C177496E-83EA-BAAD-956E-7C2B04E6CD2D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380191" y="3857534"/>
                  <a:ext cx="979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9315F56E-7234-AD1B-570D-EB1180E17565}"/>
                    </a:ext>
                  </a:extLst>
                </p14:cNvPr>
                <p14:cNvContentPartPr/>
                <p14:nvPr/>
              </p14:nvContentPartPr>
              <p14:xfrm>
                <a:off x="7534271" y="3889574"/>
                <a:ext cx="61920" cy="496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9315F56E-7234-AD1B-570D-EB1180E17565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526711" y="3882014"/>
                  <a:ext cx="770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0CF1EB8E-2BBA-CC7D-8513-0935CA38D6A3}"/>
                    </a:ext>
                  </a:extLst>
                </p14:cNvPr>
                <p14:cNvContentPartPr/>
                <p14:nvPr/>
              </p14:nvContentPartPr>
              <p14:xfrm>
                <a:off x="7658471" y="3887774"/>
                <a:ext cx="36000" cy="460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0CF1EB8E-2BBA-CC7D-8513-0935CA38D6A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7650911" y="3880214"/>
                  <a:ext cx="511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A573E7B-FEA3-1664-C6FB-06A785E9D7C2}"/>
                    </a:ext>
                  </a:extLst>
                </p14:cNvPr>
                <p14:cNvContentPartPr/>
                <p14:nvPr/>
              </p14:nvContentPartPr>
              <p14:xfrm>
                <a:off x="7747391" y="3800654"/>
                <a:ext cx="74160" cy="1569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A573E7B-FEA3-1664-C6FB-06A785E9D7C2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739831" y="3793094"/>
                  <a:ext cx="892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BF8AEA4A-DE9C-79F5-0C7B-5DC23DD6D841}"/>
                    </a:ext>
                  </a:extLst>
                </p14:cNvPr>
                <p14:cNvContentPartPr/>
                <p14:nvPr/>
              </p14:nvContentPartPr>
              <p14:xfrm>
                <a:off x="7912631" y="3762854"/>
                <a:ext cx="42120" cy="2034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BF8AEA4A-DE9C-79F5-0C7B-5DC23DD6D841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7905071" y="3755294"/>
                  <a:ext cx="56880" cy="21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0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0AB2B723-D71C-F87C-4BE4-6458CB699D4B}"/>
                  </a:ext>
                </a:extLst>
              </p14:cNvPr>
              <p14:cNvContentPartPr/>
              <p14:nvPr/>
            </p14:nvContentPartPr>
            <p14:xfrm>
              <a:off x="7721111" y="4233374"/>
              <a:ext cx="354240" cy="61920"/>
            </p14:xfrm>
          </p:contentPart>
        </mc:Choice>
        <mc:Fallback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0AB2B723-D71C-F87C-4BE4-6458CB699D4B}"/>
                  </a:ext>
                </a:extLst>
              </p:cNvPr>
              <p:cNvPicPr/>
              <p:nvPr/>
            </p:nvPicPr>
            <p:blipFill>
              <a:blip r:embed="rId561"/>
              <a:stretch>
                <a:fillRect/>
              </a:stretch>
            </p:blipFill>
            <p:spPr>
              <a:xfrm>
                <a:off x="7713551" y="4225814"/>
                <a:ext cx="36936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2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7BDE94CE-D2E0-3B4C-A2A6-755DB3612C39}"/>
                  </a:ext>
                </a:extLst>
              </p14:cNvPr>
              <p14:cNvContentPartPr/>
              <p14:nvPr/>
            </p14:nvContentPartPr>
            <p14:xfrm>
              <a:off x="4444751" y="4457654"/>
              <a:ext cx="111240" cy="13428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7BDE94CE-D2E0-3B4C-A2A6-755DB3612C39}"/>
                  </a:ext>
                </a:extLst>
              </p:cNvPr>
              <p:cNvPicPr/>
              <p:nvPr/>
            </p:nvPicPr>
            <p:blipFill>
              <a:blip r:embed="rId563"/>
              <a:stretch>
                <a:fillRect/>
              </a:stretch>
            </p:blipFill>
            <p:spPr>
              <a:xfrm>
                <a:off x="4437551" y="4450094"/>
                <a:ext cx="12600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4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06390992-D814-4272-00CF-3006DEA94F21}"/>
                  </a:ext>
                </a:extLst>
              </p14:cNvPr>
              <p14:cNvContentPartPr/>
              <p14:nvPr/>
            </p14:nvContentPartPr>
            <p14:xfrm>
              <a:off x="6959711" y="4239494"/>
              <a:ext cx="433080" cy="41760"/>
            </p14:xfrm>
          </p:contentPart>
        </mc:Choice>
        <mc:Fallback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06390992-D814-4272-00CF-3006DEA94F21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6952151" y="4231934"/>
                <a:ext cx="44820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5AE8B219-F752-49CA-89B7-31B679BDF14B}"/>
              </a:ext>
            </a:extLst>
          </p:cNvPr>
          <p:cNvGrpSpPr/>
          <p:nvPr/>
        </p:nvGrpSpPr>
        <p:grpSpPr>
          <a:xfrm>
            <a:off x="3794951" y="4809517"/>
            <a:ext cx="77040" cy="64800"/>
            <a:chOff x="3794951" y="4809517"/>
            <a:chExt cx="77040" cy="6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E3FCCE07-AAA6-2BD5-7A5B-5CE2C01B31B5}"/>
                    </a:ext>
                  </a:extLst>
                </p14:cNvPr>
                <p14:cNvContentPartPr/>
                <p14:nvPr/>
              </p14:nvContentPartPr>
              <p14:xfrm>
                <a:off x="3794951" y="4828597"/>
                <a:ext cx="30240" cy="82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E3FCCE07-AAA6-2BD5-7A5B-5CE2C01B31B5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3787391" y="4821037"/>
                  <a:ext cx="45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23ED70D-9B34-4AF9-B6E0-D5F966A6620B}"/>
                    </a:ext>
                  </a:extLst>
                </p14:cNvPr>
                <p14:cNvContentPartPr/>
                <p14:nvPr/>
              </p14:nvContentPartPr>
              <p14:xfrm>
                <a:off x="3863351" y="4809517"/>
                <a:ext cx="8640" cy="648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23ED70D-9B34-4AF9-B6E0-D5F966A6620B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3855791" y="4801957"/>
                  <a:ext cx="2376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9" name="Gruppo 428">
            <a:extLst>
              <a:ext uri="{FF2B5EF4-FFF2-40B4-BE49-F238E27FC236}">
                <a16:creationId xmlns:a16="http://schemas.microsoft.com/office/drawing/2014/main" id="{110734D2-850D-A92E-8719-FD85CBB68851}"/>
              </a:ext>
            </a:extLst>
          </p:cNvPr>
          <p:cNvGrpSpPr/>
          <p:nvPr/>
        </p:nvGrpSpPr>
        <p:grpSpPr>
          <a:xfrm>
            <a:off x="5534831" y="4411717"/>
            <a:ext cx="688680" cy="240120"/>
            <a:chOff x="5534831" y="4411717"/>
            <a:chExt cx="68868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1AC48E04-5616-A428-89FD-42841286A637}"/>
                    </a:ext>
                  </a:extLst>
                </p14:cNvPr>
                <p14:cNvContentPartPr/>
                <p14:nvPr/>
              </p14:nvContentPartPr>
              <p14:xfrm>
                <a:off x="5534831" y="4509637"/>
                <a:ext cx="78120" cy="14220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1AC48E04-5616-A428-89FD-42841286A637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527271" y="4502437"/>
                  <a:ext cx="932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2F86D1D0-5391-8FEB-294E-58ADB8E21AD4}"/>
                    </a:ext>
                  </a:extLst>
                </p14:cNvPr>
                <p14:cNvContentPartPr/>
                <p14:nvPr/>
              </p14:nvContentPartPr>
              <p14:xfrm>
                <a:off x="5628431" y="4525477"/>
                <a:ext cx="40680" cy="6192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2F86D1D0-5391-8FEB-294E-58ADB8E21AD4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620871" y="4518277"/>
                  <a:ext cx="558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4C0251DA-2771-E4A8-345D-CB932B629380}"/>
                    </a:ext>
                  </a:extLst>
                </p14:cNvPr>
                <p14:cNvContentPartPr/>
                <p14:nvPr/>
              </p14:nvContentPartPr>
              <p14:xfrm>
                <a:off x="5688911" y="4528717"/>
                <a:ext cx="73080" cy="442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4C0251DA-2771-E4A8-345D-CB932B629380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5681351" y="4521157"/>
                  <a:ext cx="882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C57BB9A5-E483-38D2-4BF4-24C2825088F1}"/>
                    </a:ext>
                  </a:extLst>
                </p14:cNvPr>
                <p14:cNvContentPartPr/>
                <p14:nvPr/>
              </p14:nvContentPartPr>
              <p14:xfrm>
                <a:off x="5760191" y="4512877"/>
                <a:ext cx="38520" cy="8136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C57BB9A5-E483-38D2-4BF4-24C2825088F1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752631" y="4505317"/>
                  <a:ext cx="53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1CC74CCB-7A31-8C17-FE12-600B3AC631C0}"/>
                    </a:ext>
                  </a:extLst>
                </p14:cNvPr>
                <p14:cNvContentPartPr/>
                <p14:nvPr/>
              </p14:nvContentPartPr>
              <p14:xfrm>
                <a:off x="5863871" y="4411717"/>
                <a:ext cx="16920" cy="1692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1CC74CCB-7A31-8C17-FE12-600B3AC631C0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856311" y="4404157"/>
                  <a:ext cx="316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33129A97-A905-275E-5E5C-618AB3F6A2C8}"/>
                    </a:ext>
                  </a:extLst>
                </p14:cNvPr>
                <p14:cNvContentPartPr/>
                <p14:nvPr/>
              </p14:nvContentPartPr>
              <p14:xfrm>
                <a:off x="5869271" y="4504237"/>
                <a:ext cx="40320" cy="270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33129A97-A905-275E-5E5C-618AB3F6A2C8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861711" y="4496677"/>
                  <a:ext cx="554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CC6A504-3CDA-7F56-1787-1189995123FF}"/>
                    </a:ext>
                  </a:extLst>
                </p14:cNvPr>
                <p14:cNvContentPartPr/>
                <p14:nvPr/>
              </p14:nvContentPartPr>
              <p14:xfrm>
                <a:off x="5929391" y="4436197"/>
                <a:ext cx="9720" cy="1227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CC6A504-3CDA-7F56-1787-1189995123FF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921831" y="4428637"/>
                  <a:ext cx="248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73A6127-8A38-AE95-8A1A-F3BA218CCE36}"/>
                    </a:ext>
                  </a:extLst>
                </p14:cNvPr>
                <p14:cNvContentPartPr/>
                <p14:nvPr/>
              </p14:nvContentPartPr>
              <p14:xfrm>
                <a:off x="5928311" y="4529797"/>
                <a:ext cx="360" cy="57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73A6127-8A38-AE95-8A1A-F3BA218CCE36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920751" y="4522237"/>
                  <a:ext cx="15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80B76813-5C2F-9211-5547-D7F0157645E4}"/>
                    </a:ext>
                  </a:extLst>
                </p14:cNvPr>
                <p14:cNvContentPartPr/>
                <p14:nvPr/>
              </p14:nvContentPartPr>
              <p14:xfrm>
                <a:off x="5992031" y="4470757"/>
                <a:ext cx="52560" cy="10152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80B76813-5C2F-9211-5547-D7F0157645E4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5984831" y="4463197"/>
                  <a:ext cx="676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2B44AC71-FE4C-4648-C870-644C7AD3DF91}"/>
                    </a:ext>
                  </a:extLst>
                </p14:cNvPr>
                <p14:cNvContentPartPr/>
                <p14:nvPr/>
              </p14:nvContentPartPr>
              <p14:xfrm>
                <a:off x="6071231" y="4498837"/>
                <a:ext cx="33840" cy="655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2B44AC71-FE4C-4648-C870-644C7AD3DF91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6063671" y="4491277"/>
                  <a:ext cx="489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17E82380-4E3C-5664-EF9D-935E945987CE}"/>
                    </a:ext>
                  </a:extLst>
                </p14:cNvPr>
                <p14:cNvContentPartPr/>
                <p14:nvPr/>
              </p14:nvContentPartPr>
              <p14:xfrm>
                <a:off x="6132791" y="4499917"/>
                <a:ext cx="18000" cy="547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17E82380-4E3C-5664-EF9D-935E945987CE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6125231" y="4492357"/>
                  <a:ext cx="331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5AE1A339-D919-9BA4-0769-EB9E57C1B957}"/>
                    </a:ext>
                  </a:extLst>
                </p14:cNvPr>
                <p14:cNvContentPartPr/>
                <p14:nvPr/>
              </p14:nvContentPartPr>
              <p14:xfrm>
                <a:off x="6184991" y="4504957"/>
                <a:ext cx="38520" cy="504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5AE1A339-D919-9BA4-0769-EB9E57C1B957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6177431" y="4497397"/>
                  <a:ext cx="5364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4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F51F0C15-613B-C465-DE55-2F824FF1CB41}"/>
                  </a:ext>
                </a:extLst>
              </p14:cNvPr>
              <p14:cNvContentPartPr/>
              <p14:nvPr/>
            </p14:nvContentPartPr>
            <p14:xfrm>
              <a:off x="6218111" y="4947757"/>
              <a:ext cx="173160" cy="35280"/>
            </p14:xfrm>
          </p:contentPart>
        </mc:Choice>
        <mc:Fallback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F51F0C15-613B-C465-DE55-2F824FF1CB41}"/>
                  </a:ext>
                </a:extLst>
              </p:cNvPr>
              <p:cNvPicPr/>
              <p:nvPr/>
            </p:nvPicPr>
            <p:blipFill>
              <a:blip r:embed="rId595"/>
              <a:stretch>
                <a:fillRect/>
              </a:stretch>
            </p:blipFill>
            <p:spPr>
              <a:xfrm>
                <a:off x="6210551" y="4940557"/>
                <a:ext cx="1882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6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021BCF61-5FF5-2A10-1B9B-7568B4ABAAE3}"/>
                  </a:ext>
                </a:extLst>
              </p14:cNvPr>
              <p14:cNvContentPartPr/>
              <p14:nvPr/>
            </p14:nvContentPartPr>
            <p14:xfrm>
              <a:off x="4621151" y="4893037"/>
              <a:ext cx="297360" cy="6804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021BCF61-5FF5-2A10-1B9B-7568B4ABAAE3}"/>
                  </a:ext>
                </a:extLst>
              </p:cNvPr>
              <p:cNvPicPr/>
              <p:nvPr/>
            </p:nvPicPr>
            <p:blipFill>
              <a:blip r:embed="rId597"/>
              <a:stretch>
                <a:fillRect/>
              </a:stretch>
            </p:blipFill>
            <p:spPr>
              <a:xfrm>
                <a:off x="4613591" y="4885477"/>
                <a:ext cx="3124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8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7087A785-0415-821F-1D17-12F9E66F04EC}"/>
                  </a:ext>
                </a:extLst>
              </p14:cNvPr>
              <p14:cNvContentPartPr/>
              <p14:nvPr/>
            </p14:nvContentPartPr>
            <p14:xfrm>
              <a:off x="3700991" y="5220277"/>
              <a:ext cx="5568120" cy="435600"/>
            </p14:xfrm>
          </p:contentPart>
        </mc:Choice>
        <mc:Fallback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7087A785-0415-821F-1D17-12F9E66F04EC}"/>
                  </a:ext>
                </a:extLst>
              </p:cNvPr>
              <p:cNvPicPr/>
              <p:nvPr/>
            </p:nvPicPr>
            <p:blipFill>
              <a:blip r:embed="rId599"/>
              <a:stretch>
                <a:fillRect/>
              </a:stretch>
            </p:blipFill>
            <p:spPr>
              <a:xfrm>
                <a:off x="3693791" y="5212717"/>
                <a:ext cx="558324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0">
            <p14:nvContentPartPr>
              <p14:cNvPr id="433" name="Input penna 432">
                <a:extLst>
                  <a:ext uri="{FF2B5EF4-FFF2-40B4-BE49-F238E27FC236}">
                    <a16:creationId xmlns:a16="http://schemas.microsoft.com/office/drawing/2014/main" id="{0736DDD3-2032-0C62-A502-A2CF2EAEFFB0}"/>
                  </a:ext>
                </a:extLst>
              </p14:cNvPr>
              <p14:cNvContentPartPr/>
              <p14:nvPr/>
            </p14:nvContentPartPr>
            <p14:xfrm>
              <a:off x="6108311" y="5632837"/>
              <a:ext cx="283320" cy="23040"/>
            </p14:xfrm>
          </p:contentPart>
        </mc:Choice>
        <mc:Fallback>
          <p:pic>
            <p:nvPicPr>
              <p:cNvPr id="433" name="Input penna 432">
                <a:extLst>
                  <a:ext uri="{FF2B5EF4-FFF2-40B4-BE49-F238E27FC236}">
                    <a16:creationId xmlns:a16="http://schemas.microsoft.com/office/drawing/2014/main" id="{0736DDD3-2032-0C62-A502-A2CF2EAEFFB0}"/>
                  </a:ext>
                </a:extLst>
              </p:cNvPr>
              <p:cNvPicPr/>
              <p:nvPr/>
            </p:nvPicPr>
            <p:blipFill>
              <a:blip r:embed="rId601"/>
              <a:stretch>
                <a:fillRect/>
              </a:stretch>
            </p:blipFill>
            <p:spPr>
              <a:xfrm>
                <a:off x="6100751" y="5625277"/>
                <a:ext cx="2984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DC3D6804-6F85-8CCF-8AB6-94F663F397FD}"/>
              </a:ext>
            </a:extLst>
          </p:cNvPr>
          <p:cNvGrpSpPr/>
          <p:nvPr/>
        </p:nvGrpSpPr>
        <p:grpSpPr>
          <a:xfrm>
            <a:off x="8147351" y="5505397"/>
            <a:ext cx="824760" cy="183600"/>
            <a:chOff x="8147351" y="5505397"/>
            <a:chExt cx="82476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BD1A20AA-CEFA-EB95-DED7-1C04BFC8BD44}"/>
                    </a:ext>
                  </a:extLst>
                </p14:cNvPr>
                <p14:cNvContentPartPr/>
                <p14:nvPr/>
              </p14:nvContentPartPr>
              <p14:xfrm>
                <a:off x="8147351" y="5579917"/>
                <a:ext cx="149040" cy="7488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BD1A20AA-CEFA-EB95-DED7-1C04BFC8BD44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139791" y="5572357"/>
                  <a:ext cx="1641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55A80A76-79F2-A882-862C-EEEE749067CA}"/>
                    </a:ext>
                  </a:extLst>
                </p14:cNvPr>
                <p14:cNvContentPartPr/>
                <p14:nvPr/>
              </p14:nvContentPartPr>
              <p14:xfrm>
                <a:off x="8267231" y="5601877"/>
                <a:ext cx="87120" cy="529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55A80A76-79F2-A882-862C-EEEE749067C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260031" y="5594317"/>
                  <a:ext cx="102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17E56E51-854C-7D82-E957-8417AB02360F}"/>
                    </a:ext>
                  </a:extLst>
                </p14:cNvPr>
                <p14:cNvContentPartPr/>
                <p14:nvPr/>
              </p14:nvContentPartPr>
              <p14:xfrm>
                <a:off x="8384951" y="5543917"/>
                <a:ext cx="75960" cy="8928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17E56E51-854C-7D82-E957-8417AB02360F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377751" y="5536357"/>
                  <a:ext cx="910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4C2058F9-9159-CDD9-C5C7-441DF6B6EA56}"/>
                    </a:ext>
                  </a:extLst>
                </p14:cNvPr>
                <p14:cNvContentPartPr/>
                <p14:nvPr/>
              </p14:nvContentPartPr>
              <p14:xfrm>
                <a:off x="8499791" y="5562637"/>
                <a:ext cx="74880" cy="979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4C2058F9-9159-CDD9-C5C7-441DF6B6EA56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492231" y="5555437"/>
                  <a:ext cx="900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7F6B012A-4171-BD23-92AA-96C15B903899}"/>
                    </a:ext>
                  </a:extLst>
                </p14:cNvPr>
                <p14:cNvContentPartPr/>
                <p14:nvPr/>
              </p14:nvContentPartPr>
              <p14:xfrm>
                <a:off x="8604911" y="5588557"/>
                <a:ext cx="40320" cy="1004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7F6B012A-4171-BD23-92AA-96C15B903899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8597351" y="5580997"/>
                  <a:ext cx="55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D1350017-B35F-EC7C-515A-7E46B90CBC4F}"/>
                    </a:ext>
                  </a:extLst>
                </p14:cNvPr>
                <p14:cNvContentPartPr/>
                <p14:nvPr/>
              </p14:nvContentPartPr>
              <p14:xfrm>
                <a:off x="8631551" y="5583517"/>
                <a:ext cx="66600" cy="630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D1350017-B35F-EC7C-515A-7E46B90CBC4F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623991" y="5575957"/>
                  <a:ext cx="81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88E00F7-BAC3-B72D-E381-4DCE3A7F1488}"/>
                    </a:ext>
                  </a:extLst>
                </p14:cNvPr>
                <p14:cNvContentPartPr/>
                <p14:nvPr/>
              </p14:nvContentPartPr>
              <p14:xfrm>
                <a:off x="8708951" y="5572717"/>
                <a:ext cx="40680" cy="662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88E00F7-BAC3-B72D-E381-4DCE3A7F1488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8701391" y="5565157"/>
                  <a:ext cx="558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96D98371-F180-9E5F-390F-5CDFE880DD07}"/>
                    </a:ext>
                  </a:extLst>
                </p14:cNvPr>
                <p14:cNvContentPartPr/>
                <p14:nvPr/>
              </p14:nvContentPartPr>
              <p14:xfrm>
                <a:off x="8775911" y="5614117"/>
                <a:ext cx="55440" cy="374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96D98371-F180-9E5F-390F-5CDFE880DD07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8768351" y="5606557"/>
                  <a:ext cx="70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9DA4BAFA-9696-815E-7DB3-736767CE45AE}"/>
                    </a:ext>
                  </a:extLst>
                </p14:cNvPr>
                <p14:cNvContentPartPr/>
                <p14:nvPr/>
              </p14:nvContentPartPr>
              <p14:xfrm>
                <a:off x="8889311" y="5505397"/>
                <a:ext cx="82800" cy="16632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9DA4BAFA-9696-815E-7DB3-736767CE45AE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8881751" y="5497837"/>
                  <a:ext cx="97920" cy="18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0">
            <p14:nvContentPartPr>
              <p14:cNvPr id="445" name="Input penna 444">
                <a:extLst>
                  <a:ext uri="{FF2B5EF4-FFF2-40B4-BE49-F238E27FC236}">
                    <a16:creationId xmlns:a16="http://schemas.microsoft.com/office/drawing/2014/main" id="{5F21B2B3-931B-EC5F-08F0-A81F47AAFA06}"/>
                  </a:ext>
                </a:extLst>
              </p14:cNvPr>
              <p14:cNvContentPartPr/>
              <p14:nvPr/>
            </p14:nvContentPartPr>
            <p14:xfrm>
              <a:off x="4973231" y="6075277"/>
              <a:ext cx="336600" cy="18720"/>
            </p14:xfrm>
          </p:contentPart>
        </mc:Choice>
        <mc:Fallback>
          <p:pic>
            <p:nvPicPr>
              <p:cNvPr id="445" name="Input penna 444">
                <a:extLst>
                  <a:ext uri="{FF2B5EF4-FFF2-40B4-BE49-F238E27FC236}">
                    <a16:creationId xmlns:a16="http://schemas.microsoft.com/office/drawing/2014/main" id="{5F21B2B3-931B-EC5F-08F0-A81F47AAFA06}"/>
                  </a:ext>
                </a:extLst>
              </p:cNvPr>
              <p:cNvPicPr/>
              <p:nvPr/>
            </p:nvPicPr>
            <p:blipFill>
              <a:blip r:embed="rId621"/>
              <a:stretch>
                <a:fillRect/>
              </a:stretch>
            </p:blipFill>
            <p:spPr>
              <a:xfrm>
                <a:off x="4965671" y="6067717"/>
                <a:ext cx="3513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2">
            <p14:nvContentPartPr>
              <p14:cNvPr id="447" name="Input penna 446">
                <a:extLst>
                  <a:ext uri="{FF2B5EF4-FFF2-40B4-BE49-F238E27FC236}">
                    <a16:creationId xmlns:a16="http://schemas.microsoft.com/office/drawing/2014/main" id="{AA20011C-41BA-D409-6827-EDAB4FD81E8D}"/>
                  </a:ext>
                </a:extLst>
              </p14:cNvPr>
              <p14:cNvContentPartPr/>
              <p14:nvPr/>
            </p14:nvContentPartPr>
            <p14:xfrm>
              <a:off x="4655792" y="6475597"/>
              <a:ext cx="172440" cy="21240"/>
            </p14:xfrm>
          </p:contentPart>
        </mc:Choice>
        <mc:Fallback>
          <p:pic>
            <p:nvPicPr>
              <p:cNvPr id="447" name="Input penna 446">
                <a:extLst>
                  <a:ext uri="{FF2B5EF4-FFF2-40B4-BE49-F238E27FC236}">
                    <a16:creationId xmlns:a16="http://schemas.microsoft.com/office/drawing/2014/main" id="{AA20011C-41BA-D409-6827-EDAB4FD81E8D}"/>
                  </a:ext>
                </a:extLst>
              </p:cNvPr>
              <p:cNvPicPr/>
              <p:nvPr/>
            </p:nvPicPr>
            <p:blipFill>
              <a:blip r:embed="rId623"/>
              <a:stretch>
                <a:fillRect/>
              </a:stretch>
            </p:blipFill>
            <p:spPr>
              <a:xfrm>
                <a:off x="4648232" y="6468037"/>
                <a:ext cx="18756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02A1D198-361D-AAC4-CAEA-0D620BCD65DD}"/>
              </a:ext>
            </a:extLst>
          </p:cNvPr>
          <p:cNvGrpSpPr/>
          <p:nvPr/>
        </p:nvGrpSpPr>
        <p:grpSpPr>
          <a:xfrm>
            <a:off x="6825512" y="6102277"/>
            <a:ext cx="880920" cy="140400"/>
            <a:chOff x="6825512" y="6102277"/>
            <a:chExt cx="880920" cy="14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4C642E50-1E63-5F2E-18E0-8FAD9E9F999F}"/>
                    </a:ext>
                  </a:extLst>
                </p14:cNvPr>
                <p14:cNvContentPartPr/>
                <p14:nvPr/>
              </p14:nvContentPartPr>
              <p14:xfrm>
                <a:off x="6825512" y="6102277"/>
                <a:ext cx="80640" cy="1404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4C642E50-1E63-5F2E-18E0-8FAD9E9F999F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6818312" y="6094717"/>
                  <a:ext cx="957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2B57A475-58F2-D180-773C-B2CD5D64A572}"/>
                    </a:ext>
                  </a:extLst>
                </p14:cNvPr>
                <p14:cNvContentPartPr/>
                <p14:nvPr/>
              </p14:nvContentPartPr>
              <p14:xfrm>
                <a:off x="6928832" y="6127117"/>
                <a:ext cx="43200" cy="662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2B57A475-58F2-D180-773C-B2CD5D64A572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6921272" y="6119557"/>
                  <a:ext cx="583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45DCCC1D-470B-DE3F-D792-C05DCADC9BDF}"/>
                    </a:ext>
                  </a:extLst>
                </p14:cNvPr>
                <p14:cNvContentPartPr/>
                <p14:nvPr/>
              </p14:nvContentPartPr>
              <p14:xfrm>
                <a:off x="7004432" y="6136117"/>
                <a:ext cx="50760" cy="680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45DCCC1D-470B-DE3F-D792-C05DCADC9BDF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6996872" y="6128557"/>
                  <a:ext cx="65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368C982B-7B7E-50D0-6F4D-F70BD92A4850}"/>
                    </a:ext>
                  </a:extLst>
                </p14:cNvPr>
                <p14:cNvContentPartPr/>
                <p14:nvPr/>
              </p14:nvContentPartPr>
              <p14:xfrm>
                <a:off x="7098752" y="6137557"/>
                <a:ext cx="69480" cy="496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368C982B-7B7E-50D0-6F4D-F70BD92A4850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7091192" y="6129997"/>
                  <a:ext cx="846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21085E23-E271-C2A3-D5FF-0E8CEDEC28F8}"/>
                    </a:ext>
                  </a:extLst>
                </p14:cNvPr>
                <p14:cNvContentPartPr/>
                <p14:nvPr/>
              </p14:nvContentPartPr>
              <p14:xfrm>
                <a:off x="7235192" y="6120997"/>
                <a:ext cx="68760" cy="8640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21085E23-E271-C2A3-D5FF-0E8CEDEC28F8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7227632" y="6113437"/>
                  <a:ext cx="83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84A4136F-A28D-4D5C-580D-D5E2E512ADC2}"/>
                    </a:ext>
                  </a:extLst>
                </p14:cNvPr>
                <p14:cNvContentPartPr/>
                <p14:nvPr/>
              </p14:nvContentPartPr>
              <p14:xfrm>
                <a:off x="7354352" y="6122077"/>
                <a:ext cx="64080" cy="662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84A4136F-A28D-4D5C-580D-D5E2E512ADC2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7346792" y="6114517"/>
                  <a:ext cx="792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F1DD4D2A-1E86-CE9E-3A01-2C9A70D05576}"/>
                    </a:ext>
                  </a:extLst>
                </p14:cNvPr>
                <p14:cNvContentPartPr/>
                <p14:nvPr/>
              </p14:nvContentPartPr>
              <p14:xfrm>
                <a:off x="7450112" y="6133237"/>
                <a:ext cx="62280" cy="514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F1DD4D2A-1E86-CE9E-3A01-2C9A70D05576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7442552" y="6125677"/>
                  <a:ext cx="774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2EBCB6F8-555A-2788-DE3C-391183ED642D}"/>
                    </a:ext>
                  </a:extLst>
                </p14:cNvPr>
                <p14:cNvContentPartPr/>
                <p14:nvPr/>
              </p14:nvContentPartPr>
              <p14:xfrm>
                <a:off x="7562432" y="6120277"/>
                <a:ext cx="144000" cy="442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2EBCB6F8-555A-2788-DE3C-391183ED642D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7554872" y="6112717"/>
                  <a:ext cx="158760" cy="5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0">
            <p14:nvContentPartPr>
              <p14:cNvPr id="458" name="Input penna 457">
                <a:extLst>
                  <a:ext uri="{FF2B5EF4-FFF2-40B4-BE49-F238E27FC236}">
                    <a16:creationId xmlns:a16="http://schemas.microsoft.com/office/drawing/2014/main" id="{71E7993C-5EBD-B688-31A4-0FEBEB665CE4}"/>
                  </a:ext>
                </a:extLst>
              </p14:cNvPr>
              <p14:cNvContentPartPr/>
              <p14:nvPr/>
            </p14:nvContentPartPr>
            <p14:xfrm>
              <a:off x="6768272" y="6471997"/>
              <a:ext cx="235440" cy="11880"/>
            </p14:xfrm>
          </p:contentPart>
        </mc:Choice>
        <mc:Fallback>
          <p:pic>
            <p:nvPicPr>
              <p:cNvPr id="458" name="Input penna 457">
                <a:extLst>
                  <a:ext uri="{FF2B5EF4-FFF2-40B4-BE49-F238E27FC236}">
                    <a16:creationId xmlns:a16="http://schemas.microsoft.com/office/drawing/2014/main" id="{71E7993C-5EBD-B688-31A4-0FEBEB665CE4}"/>
                  </a:ext>
                </a:extLst>
              </p:cNvPr>
              <p:cNvPicPr/>
              <p:nvPr/>
            </p:nvPicPr>
            <p:blipFill>
              <a:blip r:embed="rId641"/>
              <a:stretch>
                <a:fillRect/>
              </a:stretch>
            </p:blipFill>
            <p:spPr>
              <a:xfrm>
                <a:off x="6760712" y="6464437"/>
                <a:ext cx="25056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2" name="Gruppo 461">
            <a:extLst>
              <a:ext uri="{FF2B5EF4-FFF2-40B4-BE49-F238E27FC236}">
                <a16:creationId xmlns:a16="http://schemas.microsoft.com/office/drawing/2014/main" id="{4D48A2E9-4EDE-499B-64BA-A4D1F05DD636}"/>
              </a:ext>
            </a:extLst>
          </p:cNvPr>
          <p:cNvGrpSpPr/>
          <p:nvPr/>
        </p:nvGrpSpPr>
        <p:grpSpPr>
          <a:xfrm>
            <a:off x="4691432" y="6595837"/>
            <a:ext cx="67320" cy="105120"/>
            <a:chOff x="4691432" y="6595837"/>
            <a:chExt cx="6732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2FAE35D8-4065-49C1-220B-56B876B03681}"/>
                    </a:ext>
                  </a:extLst>
                </p14:cNvPr>
                <p14:cNvContentPartPr/>
                <p14:nvPr/>
              </p14:nvContentPartPr>
              <p14:xfrm>
                <a:off x="4702592" y="6595837"/>
                <a:ext cx="56160" cy="1620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2FAE35D8-4065-49C1-220B-56B876B03681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4695032" y="6588277"/>
                  <a:ext cx="70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9344D560-0840-2308-6D08-66F17DB5DBA9}"/>
                    </a:ext>
                  </a:extLst>
                </p14:cNvPr>
                <p14:cNvContentPartPr/>
                <p14:nvPr/>
              </p14:nvContentPartPr>
              <p14:xfrm>
                <a:off x="4691432" y="6685477"/>
                <a:ext cx="54720" cy="154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9344D560-0840-2308-6D08-66F17DB5DBA9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4683872" y="6677917"/>
                  <a:ext cx="6984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6">
            <p14:nvContentPartPr>
              <p14:cNvPr id="463" name="Input penna 462">
                <a:extLst>
                  <a:ext uri="{FF2B5EF4-FFF2-40B4-BE49-F238E27FC236}">
                    <a16:creationId xmlns:a16="http://schemas.microsoft.com/office/drawing/2014/main" id="{65078F14-46B7-3EEE-B7CA-1B129A49A6DE}"/>
                  </a:ext>
                </a:extLst>
              </p14:cNvPr>
              <p14:cNvContentPartPr/>
              <p14:nvPr/>
            </p14:nvContentPartPr>
            <p14:xfrm>
              <a:off x="4875032" y="6560917"/>
              <a:ext cx="113400" cy="149760"/>
            </p14:xfrm>
          </p:contentPart>
        </mc:Choice>
        <mc:Fallback>
          <p:pic>
            <p:nvPicPr>
              <p:cNvPr id="463" name="Input penna 462">
                <a:extLst>
                  <a:ext uri="{FF2B5EF4-FFF2-40B4-BE49-F238E27FC236}">
                    <a16:creationId xmlns:a16="http://schemas.microsoft.com/office/drawing/2014/main" id="{65078F14-46B7-3EEE-B7CA-1B129A49A6DE}"/>
                  </a:ext>
                </a:extLst>
              </p:cNvPr>
              <p:cNvPicPr/>
              <p:nvPr/>
            </p:nvPicPr>
            <p:blipFill>
              <a:blip r:embed="rId647"/>
              <a:stretch>
                <a:fillRect/>
              </a:stretch>
            </p:blipFill>
            <p:spPr>
              <a:xfrm>
                <a:off x="4867472" y="6553357"/>
                <a:ext cx="12852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8">
            <p14:nvContentPartPr>
              <p14:cNvPr id="464" name="Input penna 463">
                <a:extLst>
                  <a:ext uri="{FF2B5EF4-FFF2-40B4-BE49-F238E27FC236}">
                    <a16:creationId xmlns:a16="http://schemas.microsoft.com/office/drawing/2014/main" id="{D44EEBFB-5F9B-4E99-6478-AD5F8FEB8895}"/>
                  </a:ext>
                </a:extLst>
              </p14:cNvPr>
              <p14:cNvContentPartPr/>
              <p14:nvPr/>
            </p14:nvContentPartPr>
            <p14:xfrm>
              <a:off x="4899512" y="6652357"/>
              <a:ext cx="38520" cy="2160"/>
            </p14:xfrm>
          </p:contentPart>
        </mc:Choice>
        <mc:Fallback>
          <p:pic>
            <p:nvPicPr>
              <p:cNvPr id="464" name="Input penna 463">
                <a:extLst>
                  <a:ext uri="{FF2B5EF4-FFF2-40B4-BE49-F238E27FC236}">
                    <a16:creationId xmlns:a16="http://schemas.microsoft.com/office/drawing/2014/main" id="{D44EEBFB-5F9B-4E99-6478-AD5F8FEB8895}"/>
                  </a:ext>
                </a:extLst>
              </p:cNvPr>
              <p:cNvPicPr/>
              <p:nvPr/>
            </p:nvPicPr>
            <p:blipFill>
              <a:blip r:embed="rId649"/>
              <a:stretch>
                <a:fillRect/>
              </a:stretch>
            </p:blipFill>
            <p:spPr>
              <a:xfrm>
                <a:off x="4891952" y="6644797"/>
                <a:ext cx="5364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0">
            <p14:nvContentPartPr>
              <p14:cNvPr id="465" name="Input penna 464">
                <a:extLst>
                  <a:ext uri="{FF2B5EF4-FFF2-40B4-BE49-F238E27FC236}">
                    <a16:creationId xmlns:a16="http://schemas.microsoft.com/office/drawing/2014/main" id="{D8968F04-E04C-C733-D8BA-3A5FA146A878}"/>
                  </a:ext>
                </a:extLst>
              </p14:cNvPr>
              <p14:cNvContentPartPr/>
              <p14:nvPr/>
            </p14:nvContentPartPr>
            <p14:xfrm>
              <a:off x="4987352" y="6591517"/>
              <a:ext cx="44280" cy="96480"/>
            </p14:xfrm>
          </p:contentPart>
        </mc:Choice>
        <mc:Fallback>
          <p:pic>
            <p:nvPicPr>
              <p:cNvPr id="465" name="Input penna 464">
                <a:extLst>
                  <a:ext uri="{FF2B5EF4-FFF2-40B4-BE49-F238E27FC236}">
                    <a16:creationId xmlns:a16="http://schemas.microsoft.com/office/drawing/2014/main" id="{D8968F04-E04C-C733-D8BA-3A5FA146A878}"/>
                  </a:ext>
                </a:extLst>
              </p:cNvPr>
              <p:cNvPicPr/>
              <p:nvPr/>
            </p:nvPicPr>
            <p:blipFill>
              <a:blip r:embed="rId651"/>
              <a:stretch>
                <a:fillRect/>
              </a:stretch>
            </p:blipFill>
            <p:spPr>
              <a:xfrm>
                <a:off x="4979792" y="6583957"/>
                <a:ext cx="594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2">
            <p14:nvContentPartPr>
              <p14:cNvPr id="466" name="Input penna 465">
                <a:extLst>
                  <a:ext uri="{FF2B5EF4-FFF2-40B4-BE49-F238E27FC236}">
                    <a16:creationId xmlns:a16="http://schemas.microsoft.com/office/drawing/2014/main" id="{9CDD2898-09D4-C990-F8B1-104BD55B5082}"/>
                  </a:ext>
                </a:extLst>
              </p14:cNvPr>
              <p14:cNvContentPartPr/>
              <p14:nvPr/>
            </p14:nvContentPartPr>
            <p14:xfrm>
              <a:off x="5089952" y="6615277"/>
              <a:ext cx="54720" cy="104040"/>
            </p14:xfrm>
          </p:contentPart>
        </mc:Choice>
        <mc:Fallback>
          <p:pic>
            <p:nvPicPr>
              <p:cNvPr id="466" name="Input penna 465">
                <a:extLst>
                  <a:ext uri="{FF2B5EF4-FFF2-40B4-BE49-F238E27FC236}">
                    <a16:creationId xmlns:a16="http://schemas.microsoft.com/office/drawing/2014/main" id="{9CDD2898-09D4-C990-F8B1-104BD55B5082}"/>
                  </a:ext>
                </a:extLst>
              </p:cNvPr>
              <p:cNvPicPr/>
              <p:nvPr/>
            </p:nvPicPr>
            <p:blipFill>
              <a:blip r:embed="rId653"/>
              <a:stretch>
                <a:fillRect/>
              </a:stretch>
            </p:blipFill>
            <p:spPr>
              <a:xfrm>
                <a:off x="5082392" y="6607717"/>
                <a:ext cx="6984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4">
            <p14:nvContentPartPr>
              <p14:cNvPr id="467" name="Input penna 466">
                <a:extLst>
                  <a:ext uri="{FF2B5EF4-FFF2-40B4-BE49-F238E27FC236}">
                    <a16:creationId xmlns:a16="http://schemas.microsoft.com/office/drawing/2014/main" id="{BB2761E5-64B1-FF9B-CDEE-D2B1E14F7B52}"/>
                  </a:ext>
                </a:extLst>
              </p14:cNvPr>
              <p14:cNvContentPartPr/>
              <p14:nvPr/>
            </p14:nvContentPartPr>
            <p14:xfrm>
              <a:off x="5185352" y="6606637"/>
              <a:ext cx="75240" cy="136800"/>
            </p14:xfrm>
          </p:contentPart>
        </mc:Choice>
        <mc:Fallback>
          <p:pic>
            <p:nvPicPr>
              <p:cNvPr id="467" name="Input penna 466">
                <a:extLst>
                  <a:ext uri="{FF2B5EF4-FFF2-40B4-BE49-F238E27FC236}">
                    <a16:creationId xmlns:a16="http://schemas.microsoft.com/office/drawing/2014/main" id="{BB2761E5-64B1-FF9B-CDEE-D2B1E14F7B52}"/>
                  </a:ext>
                </a:extLst>
              </p:cNvPr>
              <p:cNvPicPr/>
              <p:nvPr/>
            </p:nvPicPr>
            <p:blipFill>
              <a:blip r:embed="rId655"/>
              <a:stretch>
                <a:fillRect/>
              </a:stretch>
            </p:blipFill>
            <p:spPr>
              <a:xfrm>
                <a:off x="5177792" y="6599077"/>
                <a:ext cx="9036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6">
            <p14:nvContentPartPr>
              <p14:cNvPr id="468" name="Input penna 467">
                <a:extLst>
                  <a:ext uri="{FF2B5EF4-FFF2-40B4-BE49-F238E27FC236}">
                    <a16:creationId xmlns:a16="http://schemas.microsoft.com/office/drawing/2014/main" id="{04D19D43-A7E2-DB3A-E9C8-3E351F60539E}"/>
                  </a:ext>
                </a:extLst>
              </p14:cNvPr>
              <p14:cNvContentPartPr/>
              <p14:nvPr/>
            </p14:nvContentPartPr>
            <p14:xfrm>
              <a:off x="5328272" y="6613477"/>
              <a:ext cx="34920" cy="93600"/>
            </p14:xfrm>
          </p:contentPart>
        </mc:Choice>
        <mc:Fallback>
          <p:pic>
            <p:nvPicPr>
              <p:cNvPr id="468" name="Input penna 467">
                <a:extLst>
                  <a:ext uri="{FF2B5EF4-FFF2-40B4-BE49-F238E27FC236}">
                    <a16:creationId xmlns:a16="http://schemas.microsoft.com/office/drawing/2014/main" id="{04D19D43-A7E2-DB3A-E9C8-3E351F60539E}"/>
                  </a:ext>
                </a:extLst>
              </p:cNvPr>
              <p:cNvPicPr/>
              <p:nvPr/>
            </p:nvPicPr>
            <p:blipFill>
              <a:blip r:embed="rId657"/>
              <a:stretch>
                <a:fillRect/>
              </a:stretch>
            </p:blipFill>
            <p:spPr>
              <a:xfrm>
                <a:off x="5320712" y="6605917"/>
                <a:ext cx="5004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8">
            <p14:nvContentPartPr>
              <p14:cNvPr id="469" name="Input penna 468">
                <a:extLst>
                  <a:ext uri="{FF2B5EF4-FFF2-40B4-BE49-F238E27FC236}">
                    <a16:creationId xmlns:a16="http://schemas.microsoft.com/office/drawing/2014/main" id="{80819B1C-D97E-044E-E1DC-AA895A4332CA}"/>
                  </a:ext>
                </a:extLst>
              </p14:cNvPr>
              <p14:cNvContentPartPr/>
              <p14:nvPr/>
            </p14:nvContentPartPr>
            <p14:xfrm>
              <a:off x="5430512" y="6632197"/>
              <a:ext cx="66960" cy="95400"/>
            </p14:xfrm>
          </p:contentPart>
        </mc:Choice>
        <mc:Fallback>
          <p:pic>
            <p:nvPicPr>
              <p:cNvPr id="469" name="Input penna 468">
                <a:extLst>
                  <a:ext uri="{FF2B5EF4-FFF2-40B4-BE49-F238E27FC236}">
                    <a16:creationId xmlns:a16="http://schemas.microsoft.com/office/drawing/2014/main" id="{80819B1C-D97E-044E-E1DC-AA895A4332CA}"/>
                  </a:ext>
                </a:extLst>
              </p:cNvPr>
              <p:cNvPicPr/>
              <p:nvPr/>
            </p:nvPicPr>
            <p:blipFill>
              <a:blip r:embed="rId659"/>
              <a:stretch>
                <a:fillRect/>
              </a:stretch>
            </p:blipFill>
            <p:spPr>
              <a:xfrm>
                <a:off x="5422952" y="6624637"/>
                <a:ext cx="82080" cy="11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864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9F8DA-C877-9143-3BBC-6AB42AC81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F035A1-DBB6-3F1C-390A-668A35453AB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43DB-9821-0CCA-36E4-0897D3853DE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EEA00-B8D8-58CA-59C3-EF2A9ED6667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5E0D7FB-80A3-DDBC-A207-1FD0BBE6CC4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3B9D29-8160-06A7-87BE-3E5A1E1CBAD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AA10A32-7B50-AA2C-FF93-616B9D24B4D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3CE481B-4D1C-2E48-6784-2CBA757A32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EAB87F1-2E08-E4B0-E5AB-CE996BF6EB7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51003F-5D14-C35D-E879-C54A364068B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009CEA5-0BD0-F0E5-9300-701A85236DD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80D2718-5091-BD5A-212D-9FD7F562E7F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C37FC14-3376-AB7E-87DA-1C909A101B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BA1C0F-DAEB-FA2D-71AF-A242551489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83F2AAE-37D9-E853-6395-107A48BDC2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F801EC-D9BC-8F56-CE67-FD065DA0019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4F0124C-07BA-3104-0949-B5A88C1095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B15C3F4-AB6F-D04C-4041-135B469DF7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1434983-26AB-E9D6-0653-A757AB65DEB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27FEDE6-2384-4FAE-BD67-B2BD329D665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707D950-8434-5F54-3435-9DCD09218D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7E52303-0161-3008-5056-6C66AC63DE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0782010-9FF4-330C-4300-3D042EF303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B2E399A-B5FA-D24B-644D-A20CE73AF0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ECEC534-F03B-C6CD-1CB4-A57C3253EEB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B272150-1C1A-05EA-E65E-7040C5811A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05B7A3D-6632-3AC0-788F-522E4D37D61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6738F22-FAB9-A7FB-CB02-D37C01A34B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589AE34-920B-DCFA-E5B0-64C7FCCF4A2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02B7D1-9FD8-9A31-814E-23255934DB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C138FBF-6B64-E281-3F14-DD71D328220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2D78C73-7D05-049F-AC67-4B4D55E6CF6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5CD56A2-CCC9-00B8-57C3-26BCEB20BB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B53364-2DBB-9FC8-E288-BBD859356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F2FACE-E73D-72F1-DF18-0D58697A33C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6AAF448-0A88-45F5-7498-61A73986E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1914904-49CB-8E08-4792-04F69AE8A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AB30EB68-F142-A06B-31A4-82BEBA8D566C}"/>
              </a:ext>
            </a:extLst>
          </p:cNvPr>
          <p:cNvGrpSpPr/>
          <p:nvPr/>
        </p:nvGrpSpPr>
        <p:grpSpPr>
          <a:xfrm>
            <a:off x="99992" y="183447"/>
            <a:ext cx="5651985" cy="5801639"/>
            <a:chOff x="99992" y="183447"/>
            <a:chExt cx="5651985" cy="580163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EB35538-161A-ECDD-27AD-A5F3A3FF5247}"/>
                    </a:ext>
                  </a:extLst>
                </p14:cNvPr>
                <p14:cNvContentPartPr/>
                <p14:nvPr/>
              </p14:nvContentPartPr>
              <p14:xfrm>
                <a:off x="307352" y="347247"/>
                <a:ext cx="174240" cy="224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EB35538-161A-ECDD-27AD-A5F3A3FF52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9792" y="339687"/>
                  <a:ext cx="1893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3AA6E24-DE84-F1C7-DFA9-8394297D1C25}"/>
                    </a:ext>
                  </a:extLst>
                </p14:cNvPr>
                <p14:cNvContentPartPr/>
                <p14:nvPr/>
              </p14:nvContentPartPr>
              <p14:xfrm>
                <a:off x="579872" y="364887"/>
                <a:ext cx="29880" cy="253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3AA6E24-DE84-F1C7-DFA9-8394297D1C2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2312" y="357327"/>
                  <a:ext cx="450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B471E4A-56E9-A837-F1C4-423D8CD208BA}"/>
                    </a:ext>
                  </a:extLst>
                </p14:cNvPr>
                <p14:cNvContentPartPr/>
                <p14:nvPr/>
              </p14:nvContentPartPr>
              <p14:xfrm>
                <a:off x="1181792" y="190647"/>
                <a:ext cx="230760" cy="493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B471E4A-56E9-A837-F1C4-423D8CD208B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74592" y="183087"/>
                  <a:ext cx="24588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9844A1-E3B5-8294-83AF-B5762B2FEF06}"/>
                    </a:ext>
                  </a:extLst>
                </p14:cNvPr>
                <p14:cNvContentPartPr/>
                <p14:nvPr/>
              </p14:nvContentPartPr>
              <p14:xfrm>
                <a:off x="1600472" y="350847"/>
                <a:ext cx="103320" cy="158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9844A1-E3B5-8294-83AF-B5762B2FEF0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92912" y="343287"/>
                  <a:ext cx="1184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3EFA4B5-7EEF-F254-B40C-7AC3BCF47016}"/>
                    </a:ext>
                  </a:extLst>
                </p14:cNvPr>
                <p14:cNvContentPartPr/>
                <p14:nvPr/>
              </p14:nvContentPartPr>
              <p14:xfrm>
                <a:off x="1523792" y="577647"/>
                <a:ext cx="289080" cy="16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3EFA4B5-7EEF-F254-B40C-7AC3BCF4701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16232" y="570087"/>
                  <a:ext cx="304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1DCACAA-4AB7-6368-124C-DACEDB6C4470}"/>
                    </a:ext>
                  </a:extLst>
                </p14:cNvPr>
                <p14:cNvContentPartPr/>
                <p14:nvPr/>
              </p14:nvContentPartPr>
              <p14:xfrm>
                <a:off x="2239472" y="183447"/>
                <a:ext cx="206280" cy="477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1DCACAA-4AB7-6368-124C-DACEDB6C44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32272" y="175887"/>
                  <a:ext cx="22140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7ABDE2F-A3D1-084B-8855-5AF120814717}"/>
                    </a:ext>
                  </a:extLst>
                </p14:cNvPr>
                <p14:cNvContentPartPr/>
                <p14:nvPr/>
              </p14:nvContentPartPr>
              <p14:xfrm>
                <a:off x="2797112" y="284607"/>
                <a:ext cx="286200" cy="31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7ABDE2F-A3D1-084B-8855-5AF12081471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89552" y="277047"/>
                  <a:ext cx="301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D8A93B6-C1A7-8C1F-4868-5F0D1086D360}"/>
                    </a:ext>
                  </a:extLst>
                </p14:cNvPr>
                <p14:cNvContentPartPr/>
                <p14:nvPr/>
              </p14:nvContentPartPr>
              <p14:xfrm>
                <a:off x="2851472" y="317367"/>
                <a:ext cx="95760" cy="174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D8A93B6-C1A7-8C1F-4868-5F0D1086D36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43912" y="309807"/>
                  <a:ext cx="1108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759EFB5-D627-8310-D0EA-B092B650FCF3}"/>
                    </a:ext>
                  </a:extLst>
                </p14:cNvPr>
                <p14:cNvContentPartPr/>
                <p14:nvPr/>
              </p14:nvContentPartPr>
              <p14:xfrm>
                <a:off x="2946872" y="360567"/>
                <a:ext cx="131400" cy="83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759EFB5-D627-8310-D0EA-B092B650FCF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39312" y="353007"/>
                  <a:ext cx="146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2AD38EF-7F78-E257-34F2-57E10831D0C8}"/>
                    </a:ext>
                  </a:extLst>
                </p14:cNvPr>
                <p14:cNvContentPartPr/>
                <p14:nvPr/>
              </p14:nvContentPartPr>
              <p14:xfrm>
                <a:off x="3176912" y="447327"/>
                <a:ext cx="64080" cy="11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2AD38EF-7F78-E257-34F2-57E10831D0C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69352" y="439767"/>
                  <a:ext cx="79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2DDFCAE-B5E0-964D-BB60-868758F33011}"/>
                    </a:ext>
                  </a:extLst>
                </p14:cNvPr>
                <p14:cNvContentPartPr/>
                <p14:nvPr/>
              </p14:nvContentPartPr>
              <p14:xfrm>
                <a:off x="3223352" y="322767"/>
                <a:ext cx="59400" cy="253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2DDFCAE-B5E0-964D-BB60-868758F3301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5792" y="315207"/>
                  <a:ext cx="7452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2519124-AF31-7784-3CEA-E689FBC8FDA3}"/>
                    </a:ext>
                  </a:extLst>
                </p14:cNvPr>
                <p14:cNvContentPartPr/>
                <p14:nvPr/>
              </p14:nvContentPartPr>
              <p14:xfrm>
                <a:off x="229592" y="953487"/>
                <a:ext cx="75960" cy="216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2519124-AF31-7784-3CEA-E689FBC8FD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2032" y="945927"/>
                  <a:ext cx="910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96ECC25-5985-3D52-057A-ADC524BF9993}"/>
                    </a:ext>
                  </a:extLst>
                </p14:cNvPr>
                <p14:cNvContentPartPr/>
                <p14:nvPr/>
              </p14:nvContentPartPr>
              <p14:xfrm>
                <a:off x="344432" y="1041327"/>
                <a:ext cx="108000" cy="104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96ECC25-5985-3D52-057A-ADC524BF999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6872" y="1033767"/>
                  <a:ext cx="123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848C450-42FB-929D-DB78-A6D61851D9F7}"/>
                    </a:ext>
                  </a:extLst>
                </p14:cNvPr>
                <p14:cNvContentPartPr/>
                <p14:nvPr/>
              </p14:nvContentPartPr>
              <p14:xfrm>
                <a:off x="498872" y="1032687"/>
                <a:ext cx="66600" cy="90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848C450-42FB-929D-DB78-A6D61851D9F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91312" y="1025127"/>
                  <a:ext cx="81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0C1AD88-ED40-6FEA-F531-8F521039BF06}"/>
                    </a:ext>
                  </a:extLst>
                </p14:cNvPr>
                <p14:cNvContentPartPr/>
                <p14:nvPr/>
              </p14:nvContentPartPr>
              <p14:xfrm>
                <a:off x="584552" y="1045647"/>
                <a:ext cx="95760" cy="137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0C1AD88-ED40-6FEA-F531-8F521039BF0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6992" y="1038087"/>
                  <a:ext cx="110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BB0E707-37B3-D205-E042-3F5AAAAC01EB}"/>
                    </a:ext>
                  </a:extLst>
                </p14:cNvPr>
                <p14:cNvContentPartPr/>
                <p14:nvPr/>
              </p14:nvContentPartPr>
              <p14:xfrm>
                <a:off x="707312" y="959607"/>
                <a:ext cx="15480" cy="143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BB0E707-37B3-D205-E042-3F5AAAAC01E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9752" y="952047"/>
                  <a:ext cx="302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8D749E7-A3B9-C1E1-6ED5-5403CB985C3E}"/>
                    </a:ext>
                  </a:extLst>
                </p14:cNvPr>
                <p14:cNvContentPartPr/>
                <p14:nvPr/>
              </p14:nvContentPartPr>
              <p14:xfrm>
                <a:off x="696152" y="1070487"/>
                <a:ext cx="44280" cy="35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8D749E7-A3B9-C1E1-6ED5-5403CB985C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8592" y="1062927"/>
                  <a:ext cx="594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89CFDF6-4AD7-9B98-2F8A-9358F1175F6E}"/>
                    </a:ext>
                  </a:extLst>
                </p14:cNvPr>
                <p14:cNvContentPartPr/>
                <p14:nvPr/>
              </p14:nvContentPartPr>
              <p14:xfrm>
                <a:off x="795152" y="1078047"/>
                <a:ext cx="57240" cy="43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89CFDF6-4AD7-9B98-2F8A-9358F1175F6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7592" y="1070487"/>
                  <a:ext cx="723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E106764-9B78-CB37-28D1-98CAFA90EAEA}"/>
                    </a:ext>
                  </a:extLst>
                </p14:cNvPr>
                <p14:cNvContentPartPr/>
                <p14:nvPr/>
              </p14:nvContentPartPr>
              <p14:xfrm>
                <a:off x="1441352" y="927927"/>
                <a:ext cx="61200" cy="209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E106764-9B78-CB37-28D1-98CAFA90EAE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433792" y="920367"/>
                  <a:ext cx="763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9E8C8DA-7564-D208-65D6-117CF85EBB7B}"/>
                    </a:ext>
                  </a:extLst>
                </p14:cNvPr>
                <p14:cNvContentPartPr/>
                <p14:nvPr/>
              </p14:nvContentPartPr>
              <p14:xfrm>
                <a:off x="1546472" y="998127"/>
                <a:ext cx="110520" cy="95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9E8C8DA-7564-D208-65D6-117CF85EBB7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39272" y="990567"/>
                  <a:ext cx="125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639BCE5-ACC2-3055-ED7A-CD7F18EFA5B9}"/>
                    </a:ext>
                  </a:extLst>
                </p14:cNvPr>
                <p14:cNvContentPartPr/>
                <p14:nvPr/>
              </p14:nvContentPartPr>
              <p14:xfrm>
                <a:off x="1680752" y="986967"/>
                <a:ext cx="88920" cy="149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639BCE5-ACC2-3055-ED7A-CD7F18EFA5B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673192" y="979407"/>
                  <a:ext cx="1036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90D3DB6-E32A-62EB-87FD-6EA214674AE8}"/>
                    </a:ext>
                  </a:extLst>
                </p14:cNvPr>
                <p14:cNvContentPartPr/>
                <p14:nvPr/>
              </p14:nvContentPartPr>
              <p14:xfrm>
                <a:off x="1789472" y="882927"/>
                <a:ext cx="47880" cy="209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90D3DB6-E32A-62EB-87FD-6EA214674AE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781912" y="875367"/>
                  <a:ext cx="63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07F460E-D04C-458B-B01C-9A00F4114B9C}"/>
                    </a:ext>
                  </a:extLst>
                </p14:cNvPr>
                <p14:cNvContentPartPr/>
                <p14:nvPr/>
              </p14:nvContentPartPr>
              <p14:xfrm>
                <a:off x="1817192" y="889767"/>
                <a:ext cx="59040" cy="204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07F460E-D04C-458B-B01C-9A00F4114B9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809632" y="882207"/>
                  <a:ext cx="741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9111997-97B1-B3EE-A1F7-C59AF9AE9D39}"/>
                    </a:ext>
                  </a:extLst>
                </p14:cNvPr>
                <p14:cNvContentPartPr/>
                <p14:nvPr/>
              </p14:nvContentPartPr>
              <p14:xfrm>
                <a:off x="1877672" y="1044927"/>
                <a:ext cx="74520" cy="103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9111997-97B1-B3EE-A1F7-C59AF9AE9D3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70112" y="1037367"/>
                  <a:ext cx="896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12F9136-99E3-1244-50CC-1DFD97C0A149}"/>
                    </a:ext>
                  </a:extLst>
                </p14:cNvPr>
                <p14:cNvContentPartPr/>
                <p14:nvPr/>
              </p14:nvContentPartPr>
              <p14:xfrm>
                <a:off x="2776952" y="920007"/>
                <a:ext cx="65520" cy="201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12F9136-99E3-1244-50CC-1DFD97C0A14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769392" y="912447"/>
                  <a:ext cx="802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6B2BA08-49AE-1B81-20EA-BFFE62FA06F8}"/>
                    </a:ext>
                  </a:extLst>
                </p14:cNvPr>
                <p14:cNvContentPartPr/>
                <p14:nvPr/>
              </p14:nvContentPartPr>
              <p14:xfrm>
                <a:off x="2904752" y="988407"/>
                <a:ext cx="76320" cy="56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6B2BA08-49AE-1B81-20EA-BFFE62FA06F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897192" y="980847"/>
                  <a:ext cx="91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7D84CB9-8C35-9073-9B06-CF2641A1ED74}"/>
                    </a:ext>
                  </a:extLst>
                </p14:cNvPr>
                <p14:cNvContentPartPr/>
                <p14:nvPr/>
              </p14:nvContentPartPr>
              <p14:xfrm>
                <a:off x="2998352" y="940167"/>
                <a:ext cx="73800" cy="134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7D84CB9-8C35-9073-9B06-CF2641A1ED7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990792" y="932607"/>
                  <a:ext cx="889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01B3BB5-44D0-CFF2-60D5-40C3EAC370A9}"/>
                    </a:ext>
                  </a:extLst>
                </p14:cNvPr>
                <p14:cNvContentPartPr/>
                <p14:nvPr/>
              </p14:nvContentPartPr>
              <p14:xfrm>
                <a:off x="3117872" y="857367"/>
                <a:ext cx="32760" cy="181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01B3BB5-44D0-CFF2-60D5-40C3EAC370A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110312" y="849807"/>
                  <a:ext cx="478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C0B48D4-2AE5-F588-BFF9-F019A01B6962}"/>
                    </a:ext>
                  </a:extLst>
                </p14:cNvPr>
                <p14:cNvContentPartPr/>
                <p14:nvPr/>
              </p14:nvContentPartPr>
              <p14:xfrm>
                <a:off x="3188072" y="881127"/>
                <a:ext cx="11520" cy="113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C0B48D4-2AE5-F588-BFF9-F019A01B696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80512" y="873567"/>
                  <a:ext cx="266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EB543E1-6D4A-A5B8-31AE-40F4EAC83444}"/>
                    </a:ext>
                  </a:extLst>
                </p14:cNvPr>
                <p14:cNvContentPartPr/>
                <p14:nvPr/>
              </p14:nvContentPartPr>
              <p14:xfrm>
                <a:off x="3215792" y="983367"/>
                <a:ext cx="61200" cy="91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EB543E1-6D4A-A5B8-31AE-40F4EAC8344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08232" y="975807"/>
                  <a:ext cx="76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803F0C2-0E9C-FD40-1973-5CFB2219BAF6}"/>
                    </a:ext>
                  </a:extLst>
                </p14:cNvPr>
                <p14:cNvContentPartPr/>
                <p14:nvPr/>
              </p14:nvContentPartPr>
              <p14:xfrm>
                <a:off x="3645632" y="841527"/>
                <a:ext cx="90360" cy="214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803F0C2-0E9C-FD40-1973-5CFB2219BAF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638072" y="833967"/>
                  <a:ext cx="1054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449BC4F-0EAE-BA9B-3338-59A72BE8765E}"/>
                    </a:ext>
                  </a:extLst>
                </p14:cNvPr>
                <p14:cNvContentPartPr/>
                <p14:nvPr/>
              </p14:nvContentPartPr>
              <p14:xfrm>
                <a:off x="3739232" y="982287"/>
                <a:ext cx="79920" cy="90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449BC4F-0EAE-BA9B-3338-59A72BE8765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731672" y="974727"/>
                  <a:ext cx="95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0FB09D6-3547-36BC-4C1B-508E26F415D7}"/>
                    </a:ext>
                  </a:extLst>
                </p14:cNvPr>
                <p14:cNvContentPartPr/>
                <p14:nvPr/>
              </p14:nvContentPartPr>
              <p14:xfrm>
                <a:off x="4169072" y="965367"/>
                <a:ext cx="78840" cy="1728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0FB09D6-3547-36BC-4C1B-508E26F415D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61512" y="957807"/>
                  <a:ext cx="939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72AC1D6-E83F-6934-BCFF-1D8BA9322E15}"/>
                    </a:ext>
                  </a:extLst>
                </p14:cNvPr>
                <p14:cNvContentPartPr/>
                <p14:nvPr/>
              </p14:nvContentPartPr>
              <p14:xfrm>
                <a:off x="4296872" y="1008927"/>
                <a:ext cx="38880" cy="89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72AC1D6-E83F-6934-BCFF-1D8BA9322E1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89312" y="1001367"/>
                  <a:ext cx="540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64BBD9F-F553-8116-E2AA-FC746933B04E}"/>
                    </a:ext>
                  </a:extLst>
                </p14:cNvPr>
                <p14:cNvContentPartPr/>
                <p14:nvPr/>
              </p14:nvContentPartPr>
              <p14:xfrm>
                <a:off x="4367072" y="1048167"/>
                <a:ext cx="75960" cy="720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64BBD9F-F553-8116-E2AA-FC746933B04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59512" y="1040607"/>
                  <a:ext cx="910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FD82333-5B8C-1E65-ACC9-86988D208CC4}"/>
                    </a:ext>
                  </a:extLst>
                </p14:cNvPr>
                <p14:cNvContentPartPr/>
                <p14:nvPr/>
              </p14:nvContentPartPr>
              <p14:xfrm>
                <a:off x="4454912" y="984807"/>
                <a:ext cx="69480" cy="43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FD82333-5B8C-1E65-ACC9-86988D208CC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47352" y="977247"/>
                  <a:ext cx="846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EB4EA21-7C79-608A-3FCF-DE125364EF8A}"/>
                    </a:ext>
                  </a:extLst>
                </p14:cNvPr>
                <p14:cNvContentPartPr/>
                <p14:nvPr/>
              </p14:nvContentPartPr>
              <p14:xfrm>
                <a:off x="99992" y="1875447"/>
                <a:ext cx="339480" cy="186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EB4EA21-7C79-608A-3FCF-DE125364EF8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2432" y="1867887"/>
                  <a:ext cx="3546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0B82B0C-515A-D5DE-C0D0-014F122E0A23}"/>
                    </a:ext>
                  </a:extLst>
                </p14:cNvPr>
                <p14:cNvContentPartPr/>
                <p14:nvPr/>
              </p14:nvContentPartPr>
              <p14:xfrm>
                <a:off x="708392" y="1809207"/>
                <a:ext cx="168480" cy="270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0B82B0C-515A-D5DE-C0D0-014F122E0A2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01192" y="1801647"/>
                  <a:ext cx="1836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E3D1143-7F39-879A-F2FB-D3DF819FD024}"/>
                    </a:ext>
                  </a:extLst>
                </p14:cNvPr>
                <p14:cNvContentPartPr/>
                <p14:nvPr/>
              </p14:nvContentPartPr>
              <p14:xfrm>
                <a:off x="907112" y="1906767"/>
                <a:ext cx="92160" cy="532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E3D1143-7F39-879A-F2FB-D3DF819FD02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99552" y="1899207"/>
                  <a:ext cx="107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33F9386-6F4E-0EFC-B1E7-69DDBAB74F21}"/>
                    </a:ext>
                  </a:extLst>
                </p14:cNvPr>
                <p14:cNvContentPartPr/>
                <p14:nvPr/>
              </p14:nvContentPartPr>
              <p14:xfrm>
                <a:off x="1001432" y="1819647"/>
                <a:ext cx="53640" cy="2293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33F9386-6F4E-0EFC-B1E7-69DDBAB74F2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93872" y="1812447"/>
                  <a:ext cx="687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B335A28-C2BB-46B7-4DAD-63DD4FFC5355}"/>
                    </a:ext>
                  </a:extLst>
                </p14:cNvPr>
                <p14:cNvContentPartPr/>
                <p14:nvPr/>
              </p14:nvContentPartPr>
              <p14:xfrm>
                <a:off x="1265672" y="1863927"/>
                <a:ext cx="115200" cy="40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B335A28-C2BB-46B7-4DAD-63DD4FFC535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258112" y="1856367"/>
                  <a:ext cx="1303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50C9DBD-19E6-A092-CAA4-1DCE22F2D493}"/>
                    </a:ext>
                  </a:extLst>
                </p14:cNvPr>
                <p14:cNvContentPartPr/>
                <p14:nvPr/>
              </p14:nvContentPartPr>
              <p14:xfrm>
                <a:off x="1277192" y="1988847"/>
                <a:ext cx="114480" cy="187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50C9DBD-19E6-A092-CAA4-1DCE22F2D49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269632" y="1981287"/>
                  <a:ext cx="1296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8798415-B827-A66F-5415-E8F0140CEDFC}"/>
                    </a:ext>
                  </a:extLst>
                </p14:cNvPr>
                <p14:cNvContentPartPr/>
                <p14:nvPr/>
              </p14:nvContentPartPr>
              <p14:xfrm>
                <a:off x="1962992" y="1835847"/>
                <a:ext cx="151920" cy="160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8798415-B827-A66F-5415-E8F0140CEDF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55432" y="1828287"/>
                  <a:ext cx="167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51DF277-A34A-8239-421E-81E58F1194F1}"/>
                    </a:ext>
                  </a:extLst>
                </p14:cNvPr>
                <p14:cNvContentPartPr/>
                <p14:nvPr/>
              </p14:nvContentPartPr>
              <p14:xfrm>
                <a:off x="2185112" y="1816407"/>
                <a:ext cx="230400" cy="136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51DF277-A34A-8239-421E-81E58F1194F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77552" y="1808847"/>
                  <a:ext cx="245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5A97E98-2C68-67D3-772E-01B535B66A66}"/>
                    </a:ext>
                  </a:extLst>
                </p14:cNvPr>
                <p14:cNvContentPartPr/>
                <p14:nvPr/>
              </p14:nvContentPartPr>
              <p14:xfrm>
                <a:off x="2472392" y="1862127"/>
                <a:ext cx="68400" cy="144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5A97E98-2C68-67D3-772E-01B535B66A6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64832" y="1854567"/>
                  <a:ext cx="835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0A1172E-FD4C-EBAE-3A4E-707F58B560AF}"/>
                    </a:ext>
                  </a:extLst>
                </p14:cNvPr>
                <p14:cNvContentPartPr/>
                <p14:nvPr/>
              </p14:nvContentPartPr>
              <p14:xfrm>
                <a:off x="2597312" y="1754487"/>
                <a:ext cx="46080" cy="219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0A1172E-FD4C-EBAE-3A4E-707F58B560A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589752" y="1746927"/>
                  <a:ext cx="612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0F08D49-407D-097A-0E85-48CA2038799B}"/>
                    </a:ext>
                  </a:extLst>
                </p14:cNvPr>
                <p14:cNvContentPartPr/>
                <p14:nvPr/>
              </p14:nvContentPartPr>
              <p14:xfrm>
                <a:off x="2594432" y="1888407"/>
                <a:ext cx="77040" cy="424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0F08D49-407D-097A-0E85-48CA2038799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586872" y="1880847"/>
                  <a:ext cx="92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200377E-C484-17EB-9891-B81601F167CD}"/>
                    </a:ext>
                  </a:extLst>
                </p14:cNvPr>
                <p14:cNvContentPartPr/>
                <p14:nvPr/>
              </p14:nvContentPartPr>
              <p14:xfrm>
                <a:off x="2699192" y="1906047"/>
                <a:ext cx="123480" cy="127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200377E-C484-17EB-9891-B81601F167C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91632" y="1898487"/>
                  <a:ext cx="138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C0EDBA3-3F33-DCDA-3115-87690CF6DE7E}"/>
                    </a:ext>
                  </a:extLst>
                </p14:cNvPr>
                <p14:cNvContentPartPr/>
                <p14:nvPr/>
              </p14:nvContentPartPr>
              <p14:xfrm>
                <a:off x="3256112" y="1792647"/>
                <a:ext cx="79920" cy="1746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C0EDBA3-3F33-DCDA-3115-87690CF6DE7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248552" y="1785087"/>
                  <a:ext cx="950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10FAAA6-A4B3-414B-CA17-BD8E3446EBF8}"/>
                    </a:ext>
                  </a:extLst>
                </p14:cNvPr>
                <p14:cNvContentPartPr/>
                <p14:nvPr/>
              </p14:nvContentPartPr>
              <p14:xfrm>
                <a:off x="3415592" y="1846287"/>
                <a:ext cx="192240" cy="1242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10FAAA6-A4B3-414B-CA17-BD8E3446EBF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408032" y="1838727"/>
                  <a:ext cx="207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86CECF7-4144-0E1D-533E-897B1C5B9CC3}"/>
                    </a:ext>
                  </a:extLst>
                </p14:cNvPr>
                <p14:cNvContentPartPr/>
                <p14:nvPr/>
              </p14:nvContentPartPr>
              <p14:xfrm>
                <a:off x="3684872" y="1875087"/>
                <a:ext cx="74880" cy="1576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86CECF7-4144-0E1D-533E-897B1C5B9CC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677312" y="1867527"/>
                  <a:ext cx="89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FD02E7C-38A3-F3D5-2429-47F3111FECFD}"/>
                    </a:ext>
                  </a:extLst>
                </p14:cNvPr>
                <p14:cNvContentPartPr/>
                <p14:nvPr/>
              </p14:nvContentPartPr>
              <p14:xfrm>
                <a:off x="3834272" y="1911087"/>
                <a:ext cx="234000" cy="1008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FD02E7C-38A3-F3D5-2429-47F3111FECF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826712" y="1903527"/>
                  <a:ext cx="2491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6D6CCC4-CDF6-5DE9-B9BB-DD5591E70B7E}"/>
                    </a:ext>
                  </a:extLst>
                </p14:cNvPr>
                <p14:cNvContentPartPr/>
                <p14:nvPr/>
              </p14:nvContentPartPr>
              <p14:xfrm>
                <a:off x="208223" y="2679637"/>
                <a:ext cx="155520" cy="2523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6D6CCC4-CDF6-5DE9-B9BB-DD5591E70B7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00663" y="2672077"/>
                  <a:ext cx="1706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311993DF-0195-916F-1F66-9203E2897934}"/>
                    </a:ext>
                  </a:extLst>
                </p14:cNvPr>
                <p14:cNvContentPartPr/>
                <p14:nvPr/>
              </p14:nvContentPartPr>
              <p14:xfrm>
                <a:off x="382463" y="2777917"/>
                <a:ext cx="102960" cy="47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311993DF-0195-916F-1F66-9203E28979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74903" y="2770357"/>
                  <a:ext cx="1180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D708EDA-B8E3-22CF-74A4-44DCB56BD90A}"/>
                    </a:ext>
                  </a:extLst>
                </p14:cNvPr>
                <p14:cNvContentPartPr/>
                <p14:nvPr/>
              </p14:nvContentPartPr>
              <p14:xfrm>
                <a:off x="500543" y="2700517"/>
                <a:ext cx="28800" cy="1926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D708EDA-B8E3-22CF-74A4-44DCB56BD90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92983" y="2692957"/>
                  <a:ext cx="439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2B62691-58D1-737E-5B8A-DC20095AA26F}"/>
                    </a:ext>
                  </a:extLst>
                </p14:cNvPr>
                <p14:cNvContentPartPr/>
                <p14:nvPr/>
              </p14:nvContentPartPr>
              <p14:xfrm>
                <a:off x="273383" y="2952517"/>
                <a:ext cx="231120" cy="540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2B62691-58D1-737E-5B8A-DC20095AA26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65823" y="2945317"/>
                  <a:ext cx="2462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93761D1-CC67-0FAB-8575-444ABFF0A5FB}"/>
                    </a:ext>
                  </a:extLst>
                </p14:cNvPr>
                <p14:cNvContentPartPr/>
                <p14:nvPr/>
              </p14:nvContentPartPr>
              <p14:xfrm>
                <a:off x="355823" y="3012277"/>
                <a:ext cx="108720" cy="198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93761D1-CC67-0FAB-8575-444ABFF0A5F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48263" y="3004717"/>
                  <a:ext cx="1238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EA2056C-20A3-38C3-9043-39BB9445E921}"/>
                    </a:ext>
                  </a:extLst>
                </p14:cNvPr>
                <p14:cNvContentPartPr/>
                <p14:nvPr/>
              </p14:nvContentPartPr>
              <p14:xfrm>
                <a:off x="377783" y="3042877"/>
                <a:ext cx="99360" cy="936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EA2056C-20A3-38C3-9043-39BB9445E92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70223" y="3035317"/>
                  <a:ext cx="114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8B378DA-9DEE-B611-36AC-9444F0889E3A}"/>
                    </a:ext>
                  </a:extLst>
                </p14:cNvPr>
                <p14:cNvContentPartPr/>
                <p14:nvPr/>
              </p14:nvContentPartPr>
              <p14:xfrm>
                <a:off x="653903" y="2784397"/>
                <a:ext cx="133200" cy="198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8B378DA-9DEE-B611-36AC-9444F0889E3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46343" y="2776837"/>
                  <a:ext cx="1483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A09B93D-00E7-DF76-47BB-1BCD61F7203C}"/>
                    </a:ext>
                  </a:extLst>
                </p14:cNvPr>
                <p14:cNvContentPartPr/>
                <p14:nvPr/>
              </p14:nvContentPartPr>
              <p14:xfrm>
                <a:off x="764063" y="2880157"/>
                <a:ext cx="135000" cy="550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A09B93D-00E7-DF76-47BB-1BCD61F7203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6503" y="2872597"/>
                  <a:ext cx="150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D704F98-6E60-F635-DE2C-2369F30CDE01}"/>
                    </a:ext>
                  </a:extLst>
                </p14:cNvPr>
                <p14:cNvContentPartPr/>
                <p14:nvPr/>
              </p14:nvContentPartPr>
              <p14:xfrm>
                <a:off x="896543" y="2817517"/>
                <a:ext cx="34200" cy="1800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D704F98-6E60-F635-DE2C-2369F30CDE0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88983" y="2809957"/>
                  <a:ext cx="493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81EE910-2181-A4F1-9178-481084871FB5}"/>
                    </a:ext>
                  </a:extLst>
                </p14:cNvPr>
                <p14:cNvContentPartPr/>
                <p14:nvPr/>
              </p14:nvContentPartPr>
              <p14:xfrm>
                <a:off x="1013183" y="2803837"/>
                <a:ext cx="33120" cy="1375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81EE910-2181-A4F1-9178-481084871FB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05623" y="2796637"/>
                  <a:ext cx="482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D7BFA81-08B3-0E25-2467-01F7A605E6BC}"/>
                    </a:ext>
                  </a:extLst>
                </p14:cNvPr>
                <p14:cNvContentPartPr/>
                <p14:nvPr/>
              </p14:nvContentPartPr>
              <p14:xfrm>
                <a:off x="1178063" y="2811757"/>
                <a:ext cx="87120" cy="16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D7BFA81-08B3-0E25-2467-01F7A605E6B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70503" y="2804557"/>
                  <a:ext cx="102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8AB97FB-6DAF-B677-C69D-0600D9891DEB}"/>
                    </a:ext>
                  </a:extLst>
                </p14:cNvPr>
                <p14:cNvContentPartPr/>
                <p14:nvPr/>
              </p14:nvContentPartPr>
              <p14:xfrm>
                <a:off x="1193903" y="2940637"/>
                <a:ext cx="147960" cy="216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8AB97FB-6DAF-B677-C69D-0600D9891DE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86343" y="2933077"/>
                  <a:ext cx="163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9967EB8-4BA9-C1EF-DC80-175E96B86998}"/>
                    </a:ext>
                  </a:extLst>
                </p14:cNvPr>
                <p14:cNvContentPartPr/>
                <p14:nvPr/>
              </p14:nvContentPartPr>
              <p14:xfrm>
                <a:off x="1629503" y="2805277"/>
                <a:ext cx="46800" cy="1702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9967EB8-4BA9-C1EF-DC80-175E96B8699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621943" y="2797717"/>
                  <a:ext cx="61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0066FDF-20EE-1282-C501-EE18AD8D4667}"/>
                    </a:ext>
                  </a:extLst>
                </p14:cNvPr>
                <p14:cNvContentPartPr/>
                <p14:nvPr/>
              </p14:nvContentPartPr>
              <p14:xfrm>
                <a:off x="1716983" y="2858917"/>
                <a:ext cx="126360" cy="105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0066FDF-20EE-1282-C501-EE18AD8D466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709423" y="2851357"/>
                  <a:ext cx="1414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7BB7459-4883-A023-2BDC-A019ABAD06A3}"/>
                    </a:ext>
                  </a:extLst>
                </p14:cNvPr>
                <p14:cNvContentPartPr/>
                <p14:nvPr/>
              </p14:nvContentPartPr>
              <p14:xfrm>
                <a:off x="2230703" y="2826517"/>
                <a:ext cx="92520" cy="1497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7BB7459-4883-A023-2BDC-A019ABAD06A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23143" y="2818957"/>
                  <a:ext cx="1072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81A580F-EAC5-19A2-B9D3-713D17019940}"/>
                    </a:ext>
                  </a:extLst>
                </p14:cNvPr>
                <p14:cNvContentPartPr/>
                <p14:nvPr/>
              </p14:nvContentPartPr>
              <p14:xfrm>
                <a:off x="2374703" y="2874037"/>
                <a:ext cx="105840" cy="727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81A580F-EAC5-19A2-B9D3-713D1701994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367143" y="2866477"/>
                  <a:ext cx="1209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78C5BFB-4C48-8DA7-1858-3A9574D2888C}"/>
                    </a:ext>
                  </a:extLst>
                </p14:cNvPr>
                <p14:cNvContentPartPr/>
                <p14:nvPr/>
              </p14:nvContentPartPr>
              <p14:xfrm>
                <a:off x="2492063" y="2857837"/>
                <a:ext cx="95400" cy="105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78C5BFB-4C48-8DA7-1858-3A9574D2888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484503" y="2850277"/>
                  <a:ext cx="110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48C6EA9-A0E8-E215-D539-CA98321280A5}"/>
                    </a:ext>
                  </a:extLst>
                </p14:cNvPr>
                <p14:cNvContentPartPr/>
                <p14:nvPr/>
              </p14:nvContentPartPr>
              <p14:xfrm>
                <a:off x="2662703" y="2861437"/>
                <a:ext cx="43200" cy="126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48C6EA9-A0E8-E215-D539-CA98321280A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655143" y="2853877"/>
                  <a:ext cx="583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5BC2F73-10C8-DD69-C861-35F419860152}"/>
                    </a:ext>
                  </a:extLst>
                </p14:cNvPr>
                <p14:cNvContentPartPr/>
                <p14:nvPr/>
              </p14:nvContentPartPr>
              <p14:xfrm>
                <a:off x="2736143" y="2768197"/>
                <a:ext cx="51480" cy="191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5BC2F73-10C8-DD69-C861-35F41986015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728583" y="2760637"/>
                  <a:ext cx="662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6EC2F2C-BEB2-B6BF-6315-2A4E31D65CEA}"/>
                    </a:ext>
                  </a:extLst>
                </p14:cNvPr>
                <p14:cNvContentPartPr/>
                <p14:nvPr/>
              </p14:nvContentPartPr>
              <p14:xfrm>
                <a:off x="2736143" y="2917957"/>
                <a:ext cx="31320" cy="136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6EC2F2C-BEB2-B6BF-6315-2A4E31D65CE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728583" y="2910397"/>
                  <a:ext cx="464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1F465E9-CFDC-81A1-8458-9AC2E7766402}"/>
                    </a:ext>
                  </a:extLst>
                </p14:cNvPr>
                <p14:cNvContentPartPr/>
                <p14:nvPr/>
              </p14:nvContentPartPr>
              <p14:xfrm>
                <a:off x="2837303" y="2909317"/>
                <a:ext cx="61560" cy="78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1F465E9-CFDC-81A1-8458-9AC2E776640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829743" y="2901757"/>
                  <a:ext cx="76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E72F874-9642-1670-4F51-B7870262C8FE}"/>
                    </a:ext>
                  </a:extLst>
                </p14:cNvPr>
                <p14:cNvContentPartPr/>
                <p14:nvPr/>
              </p14:nvContentPartPr>
              <p14:xfrm>
                <a:off x="3276503" y="2842357"/>
                <a:ext cx="92160" cy="122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E72F874-9642-1670-4F51-B7870262C8F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268943" y="2834797"/>
                  <a:ext cx="1072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3E75825-D46E-EE4A-0A55-653A7131E1D3}"/>
                    </a:ext>
                  </a:extLst>
                </p14:cNvPr>
                <p14:cNvContentPartPr/>
                <p14:nvPr/>
              </p14:nvContentPartPr>
              <p14:xfrm>
                <a:off x="3430223" y="2894917"/>
                <a:ext cx="72360" cy="568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3E75825-D46E-EE4A-0A55-653A7131E1D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422663" y="2887357"/>
                  <a:ext cx="87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B4AFF50C-8ED9-4B50-F4E9-74C377DD4A4C}"/>
                    </a:ext>
                  </a:extLst>
                </p14:cNvPr>
                <p14:cNvContentPartPr/>
                <p14:nvPr/>
              </p14:nvContentPartPr>
              <p14:xfrm>
                <a:off x="3602663" y="2734357"/>
                <a:ext cx="109440" cy="227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B4AFF50C-8ED9-4B50-F4E9-74C377DD4A4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595103" y="2727157"/>
                  <a:ext cx="1242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39545A8-BFAA-A075-6870-72050D57A33C}"/>
                    </a:ext>
                  </a:extLst>
                </p14:cNvPr>
                <p14:cNvContentPartPr/>
                <p14:nvPr/>
              </p14:nvContentPartPr>
              <p14:xfrm>
                <a:off x="3799943" y="2854597"/>
                <a:ext cx="58320" cy="946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39545A8-BFAA-A075-6870-72050D57A33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792743" y="2847037"/>
                  <a:ext cx="734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5EA776E-4982-83D5-7C2F-59D53D917FF8}"/>
                    </a:ext>
                  </a:extLst>
                </p14:cNvPr>
                <p14:cNvContentPartPr/>
                <p14:nvPr/>
              </p14:nvContentPartPr>
              <p14:xfrm>
                <a:off x="205703" y="3797313"/>
                <a:ext cx="163080" cy="1836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5EA776E-4982-83D5-7C2F-59D53D917FF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98143" y="3789753"/>
                  <a:ext cx="1782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BF75EAF-AADF-56A5-2F8F-4C2B6B3EA03F}"/>
                    </a:ext>
                  </a:extLst>
                </p14:cNvPr>
                <p14:cNvContentPartPr/>
                <p14:nvPr/>
              </p14:nvContentPartPr>
              <p14:xfrm>
                <a:off x="406223" y="3764913"/>
                <a:ext cx="36720" cy="2289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BF75EAF-AADF-56A5-2F8F-4C2B6B3EA03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98663" y="3757353"/>
                  <a:ext cx="518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6E97439-F767-9674-8E43-EFA066960334}"/>
                    </a:ext>
                  </a:extLst>
                </p14:cNvPr>
                <p14:cNvContentPartPr/>
                <p14:nvPr/>
              </p14:nvContentPartPr>
              <p14:xfrm>
                <a:off x="642383" y="3715593"/>
                <a:ext cx="105840" cy="2250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6E97439-F767-9674-8E43-EFA06696033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34823" y="3708033"/>
                  <a:ext cx="1209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C7DED82-F69B-48B2-3E1F-9AB6F66FAAE6}"/>
                    </a:ext>
                  </a:extLst>
                </p14:cNvPr>
                <p14:cNvContentPartPr/>
                <p14:nvPr/>
              </p14:nvContentPartPr>
              <p14:xfrm>
                <a:off x="803303" y="3792993"/>
                <a:ext cx="79920" cy="327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C7DED82-F69B-48B2-3E1F-9AB6F66FAAE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95743" y="3785433"/>
                  <a:ext cx="950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153FD563-129C-C000-C3C2-1E71E211C13E}"/>
                    </a:ext>
                  </a:extLst>
                </p14:cNvPr>
                <p14:cNvContentPartPr/>
                <p14:nvPr/>
              </p14:nvContentPartPr>
              <p14:xfrm>
                <a:off x="903383" y="3730353"/>
                <a:ext cx="18000" cy="124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153FD563-129C-C000-C3C2-1E71E211C13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95823" y="3722793"/>
                  <a:ext cx="331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7F4E7F1-35FF-C977-6D37-60E17D09F3B9}"/>
                    </a:ext>
                  </a:extLst>
                </p14:cNvPr>
                <p14:cNvContentPartPr/>
                <p14:nvPr/>
              </p14:nvContentPartPr>
              <p14:xfrm>
                <a:off x="715463" y="3931233"/>
                <a:ext cx="159120" cy="471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7F4E7F1-35FF-C977-6D37-60E17D09F3B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07903" y="3923673"/>
                  <a:ext cx="1742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7F02F1E-AEF9-B754-1BE2-DD4CB560C6BE}"/>
                    </a:ext>
                  </a:extLst>
                </p14:cNvPr>
                <p14:cNvContentPartPr/>
                <p14:nvPr/>
              </p14:nvContentPartPr>
              <p14:xfrm>
                <a:off x="801503" y="3967953"/>
                <a:ext cx="87480" cy="190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7F02F1E-AEF9-B754-1BE2-DD4CB560C6B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93943" y="3960393"/>
                  <a:ext cx="102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E21CA88-E234-A95F-1843-2E3357860A24}"/>
                    </a:ext>
                  </a:extLst>
                </p14:cNvPr>
                <p14:cNvContentPartPr/>
                <p14:nvPr/>
              </p14:nvContentPartPr>
              <p14:xfrm>
                <a:off x="821303" y="4026273"/>
                <a:ext cx="77760" cy="849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E21CA88-E234-A95F-1843-2E3357860A2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13743" y="4018713"/>
                  <a:ext cx="92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DAAC0C7-ED5E-2E9F-4E49-036EC45BAC56}"/>
                    </a:ext>
                  </a:extLst>
                </p14:cNvPr>
                <p14:cNvContentPartPr/>
                <p14:nvPr/>
              </p14:nvContentPartPr>
              <p14:xfrm>
                <a:off x="1051703" y="3806313"/>
                <a:ext cx="115560" cy="164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DAAC0C7-ED5E-2E9F-4E49-036EC45BAC5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44143" y="3798753"/>
                  <a:ext cx="1306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1AB198E-3F5B-E190-06FC-1864E25E12F4}"/>
                    </a:ext>
                  </a:extLst>
                </p14:cNvPr>
                <p14:cNvContentPartPr/>
                <p14:nvPr/>
              </p14:nvContentPartPr>
              <p14:xfrm>
                <a:off x="1166543" y="3902073"/>
                <a:ext cx="88920" cy="381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1AB198E-3F5B-E190-06FC-1864E25E12F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58983" y="3894513"/>
                  <a:ext cx="104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DD72FF4-F262-6BF6-2D5D-B90F232C7CCD}"/>
                    </a:ext>
                  </a:extLst>
                </p14:cNvPr>
                <p14:cNvContentPartPr/>
                <p14:nvPr/>
              </p14:nvContentPartPr>
              <p14:xfrm>
                <a:off x="1276343" y="3824673"/>
                <a:ext cx="39960" cy="1339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DD72FF4-F262-6BF6-2D5D-B90F232C7CC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268783" y="3817113"/>
                  <a:ext cx="550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226FFB4-5F8B-0C5D-0206-2465512D2FBF}"/>
                    </a:ext>
                  </a:extLst>
                </p14:cNvPr>
                <p14:cNvContentPartPr/>
                <p14:nvPr/>
              </p14:nvContentPartPr>
              <p14:xfrm>
                <a:off x="1353743" y="3875433"/>
                <a:ext cx="19080" cy="936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226FFB4-5F8B-0C5D-0206-2465512D2FB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346183" y="3867873"/>
                  <a:ext cx="34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31E6AF7-07C4-3231-0894-253936CA70A7}"/>
                    </a:ext>
                  </a:extLst>
                </p14:cNvPr>
                <p14:cNvContentPartPr/>
                <p14:nvPr/>
              </p14:nvContentPartPr>
              <p14:xfrm>
                <a:off x="1535903" y="3829713"/>
                <a:ext cx="54360" cy="14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31E6AF7-07C4-3231-0894-253936CA70A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528343" y="3822153"/>
                  <a:ext cx="69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8EE671A-2FB5-4452-E58C-94BE5741896C}"/>
                    </a:ext>
                  </a:extLst>
                </p14:cNvPr>
                <p14:cNvContentPartPr/>
                <p14:nvPr/>
              </p14:nvContentPartPr>
              <p14:xfrm>
                <a:off x="1533743" y="3930153"/>
                <a:ext cx="93600" cy="75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8EE671A-2FB5-4452-E58C-94BE5741896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526183" y="3922593"/>
                  <a:ext cx="108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3ECF8B1A-6BE6-FAE0-96BB-CFBC29D6BD63}"/>
                    </a:ext>
                  </a:extLst>
                </p14:cNvPr>
                <p14:cNvContentPartPr/>
                <p14:nvPr/>
              </p14:nvContentPartPr>
              <p14:xfrm>
                <a:off x="1902743" y="3836193"/>
                <a:ext cx="26280" cy="1497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3ECF8B1A-6BE6-FAE0-96BB-CFBC29D6BD6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895183" y="3828633"/>
                  <a:ext cx="41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3B9AC66-81CE-9CDD-D10F-FE836D3DB79A}"/>
                    </a:ext>
                  </a:extLst>
                </p14:cNvPr>
                <p14:cNvContentPartPr/>
                <p14:nvPr/>
              </p14:nvContentPartPr>
              <p14:xfrm>
                <a:off x="1975823" y="3884433"/>
                <a:ext cx="131400" cy="867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3B9AC66-81CE-9CDD-D10F-FE836D3DB79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968263" y="3876873"/>
                  <a:ext cx="146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6096D7B-1F55-025D-3B71-747935091FDE}"/>
                    </a:ext>
                  </a:extLst>
                </p14:cNvPr>
                <p14:cNvContentPartPr/>
                <p14:nvPr/>
              </p14:nvContentPartPr>
              <p14:xfrm>
                <a:off x="2460743" y="3831873"/>
                <a:ext cx="90000" cy="1659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6096D7B-1F55-025D-3B71-747935091FD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453183" y="3824313"/>
                  <a:ext cx="105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3BB1FD80-A94E-6029-9E21-FBABBDFDE18A}"/>
                    </a:ext>
                  </a:extLst>
                </p14:cNvPr>
                <p14:cNvContentPartPr/>
                <p14:nvPr/>
              </p14:nvContentPartPr>
              <p14:xfrm>
                <a:off x="2598623" y="3913233"/>
                <a:ext cx="59400" cy="331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3BB1FD80-A94E-6029-9E21-FBABBDFDE18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591063" y="3905673"/>
                  <a:ext cx="74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87E7393-47F4-D615-45B6-131DF9362B4D}"/>
                    </a:ext>
                  </a:extLst>
                </p14:cNvPr>
                <p14:cNvContentPartPr/>
                <p14:nvPr/>
              </p14:nvContentPartPr>
              <p14:xfrm>
                <a:off x="2686463" y="3862473"/>
                <a:ext cx="91440" cy="1004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87E7393-47F4-D615-45B6-131DF9362B4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678903" y="3854913"/>
                  <a:ext cx="106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DB39C495-0FD5-5F6D-8016-34CD243028EE}"/>
                    </a:ext>
                  </a:extLst>
                </p14:cNvPr>
                <p14:cNvContentPartPr/>
                <p14:nvPr/>
              </p14:nvContentPartPr>
              <p14:xfrm>
                <a:off x="2820383" y="3885513"/>
                <a:ext cx="36000" cy="972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DB39C495-0FD5-5F6D-8016-34CD243028E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812823" y="3877953"/>
                  <a:ext cx="511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7381E5F-4AA8-80D3-E84C-9F50314AF223}"/>
                    </a:ext>
                  </a:extLst>
                </p14:cNvPr>
                <p14:cNvContentPartPr/>
                <p14:nvPr/>
              </p14:nvContentPartPr>
              <p14:xfrm>
                <a:off x="2893103" y="3771033"/>
                <a:ext cx="29160" cy="180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7381E5F-4AA8-80D3-E84C-9F50314AF22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885543" y="3763473"/>
                  <a:ext cx="442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C915DD0A-720D-A565-8EC3-B5A86A7EAD61}"/>
                    </a:ext>
                  </a:extLst>
                </p14:cNvPr>
                <p14:cNvContentPartPr/>
                <p14:nvPr/>
              </p14:nvContentPartPr>
              <p14:xfrm>
                <a:off x="2901023" y="3924033"/>
                <a:ext cx="360" cy="3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C915DD0A-720D-A565-8EC3-B5A86A7EAD6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893463" y="39164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F80C3F4-6079-7FBF-177D-93DB09B0B8DE}"/>
                    </a:ext>
                  </a:extLst>
                </p14:cNvPr>
                <p14:cNvContentPartPr/>
                <p14:nvPr/>
              </p14:nvContentPartPr>
              <p14:xfrm>
                <a:off x="2987783" y="3903873"/>
                <a:ext cx="70560" cy="669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F80C3F4-6079-7FBF-177D-93DB09B0B8D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980223" y="3896313"/>
                  <a:ext cx="85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720ED3CC-0211-0D1E-FAE6-089AFB68F09D}"/>
                    </a:ext>
                  </a:extLst>
                </p14:cNvPr>
                <p14:cNvContentPartPr/>
                <p14:nvPr/>
              </p14:nvContentPartPr>
              <p14:xfrm>
                <a:off x="3392423" y="3755913"/>
                <a:ext cx="172440" cy="1918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720ED3CC-0211-0D1E-FAE6-089AFB68F09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384863" y="3748353"/>
                  <a:ext cx="1875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F93D120-2725-A9E9-6DE3-760315CB2708}"/>
                    </a:ext>
                  </a:extLst>
                </p14:cNvPr>
                <p14:cNvContentPartPr/>
                <p14:nvPr/>
              </p14:nvContentPartPr>
              <p14:xfrm>
                <a:off x="3614903" y="3845193"/>
                <a:ext cx="67320" cy="69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F93D120-2725-A9E9-6DE3-760315CB270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607343" y="3837633"/>
                  <a:ext cx="82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15CE382F-AB47-8A95-6632-632DDEADBA8D}"/>
                    </a:ext>
                  </a:extLst>
                </p14:cNvPr>
                <p14:cNvContentPartPr/>
                <p14:nvPr/>
              </p14:nvContentPartPr>
              <p14:xfrm>
                <a:off x="3740183" y="3719193"/>
                <a:ext cx="88920" cy="1782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15CE382F-AB47-8A95-6632-632DDEADBA8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732983" y="3711633"/>
                  <a:ext cx="104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FBA7C91-2D0C-6F70-EC3E-8C0B038E1D18}"/>
                    </a:ext>
                  </a:extLst>
                </p14:cNvPr>
                <p14:cNvContentPartPr/>
                <p14:nvPr/>
              </p14:nvContentPartPr>
              <p14:xfrm>
                <a:off x="3895703" y="3801633"/>
                <a:ext cx="73440" cy="1026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FBA7C91-2D0C-6F70-EC3E-8C0B038E1D1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888143" y="3794433"/>
                  <a:ext cx="885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0198F675-4DDF-FF6C-0ACC-35E4912F04FF}"/>
                    </a:ext>
                  </a:extLst>
                </p14:cNvPr>
                <p14:cNvContentPartPr/>
                <p14:nvPr/>
              </p14:nvContentPartPr>
              <p14:xfrm>
                <a:off x="218649" y="4478517"/>
                <a:ext cx="126720" cy="1569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0198F675-4DDF-FF6C-0ACC-35E4912F04F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11089" y="4470957"/>
                  <a:ext cx="1418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74C80661-AD1E-121F-58E9-3096234A195D}"/>
                    </a:ext>
                  </a:extLst>
                </p14:cNvPr>
                <p14:cNvContentPartPr/>
                <p14:nvPr/>
              </p14:nvContentPartPr>
              <p14:xfrm>
                <a:off x="166809" y="4664997"/>
                <a:ext cx="237600" cy="58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74C80661-AD1E-121F-58E9-3096234A195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59249" y="4657437"/>
                  <a:ext cx="2527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BCC1997A-965D-6D02-47BB-00F3A304FFCE}"/>
                    </a:ext>
                  </a:extLst>
                </p14:cNvPr>
                <p14:cNvContentPartPr/>
                <p14:nvPr/>
              </p14:nvContentPartPr>
              <p14:xfrm>
                <a:off x="552009" y="4421997"/>
                <a:ext cx="153360" cy="2156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BCC1997A-965D-6D02-47BB-00F3A304FFC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44449" y="4414437"/>
                  <a:ext cx="168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6E0F773-97B7-FF75-44B6-1DDE7FB40983}"/>
                    </a:ext>
                  </a:extLst>
                </p14:cNvPr>
                <p14:cNvContentPartPr/>
                <p14:nvPr/>
              </p14:nvContentPartPr>
              <p14:xfrm>
                <a:off x="715809" y="4507317"/>
                <a:ext cx="99360" cy="19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6E0F773-97B7-FF75-44B6-1DDE7FB4098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08609" y="4499757"/>
                  <a:ext cx="114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DF3EFD24-8D00-531D-51A8-39BA9685D0D6}"/>
                    </a:ext>
                  </a:extLst>
                </p14:cNvPr>
                <p14:cNvContentPartPr/>
                <p14:nvPr/>
              </p14:nvContentPartPr>
              <p14:xfrm>
                <a:off x="800409" y="4449357"/>
                <a:ext cx="38520" cy="136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DF3EFD24-8D00-531D-51A8-39BA9685D0D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92849" y="4441797"/>
                  <a:ext cx="536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AA62EB22-E2CE-5BD1-9B76-D4153961DAD1}"/>
                    </a:ext>
                  </a:extLst>
                </p14:cNvPr>
                <p14:cNvContentPartPr/>
                <p14:nvPr/>
              </p14:nvContentPartPr>
              <p14:xfrm>
                <a:off x="609249" y="4637277"/>
                <a:ext cx="160920" cy="471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AA62EB22-E2CE-5BD1-9B76-D4153961DAD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01689" y="4629717"/>
                  <a:ext cx="176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2677CA58-D21B-2471-042C-251874921AC1}"/>
                    </a:ext>
                  </a:extLst>
                </p14:cNvPr>
                <p14:cNvContentPartPr/>
                <p14:nvPr/>
              </p14:nvContentPartPr>
              <p14:xfrm>
                <a:off x="713649" y="4649877"/>
                <a:ext cx="132120" cy="13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2677CA58-D21B-2471-042C-251874921AC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06089" y="4642317"/>
                  <a:ext cx="1472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67B5900-812D-53DB-C9B2-9A34192E452F}"/>
                    </a:ext>
                  </a:extLst>
                </p14:cNvPr>
                <p14:cNvContentPartPr/>
                <p14:nvPr/>
              </p14:nvContentPartPr>
              <p14:xfrm>
                <a:off x="734529" y="4679757"/>
                <a:ext cx="102240" cy="1029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67B5900-812D-53DB-C9B2-9A34192E452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27329" y="4672197"/>
                  <a:ext cx="1173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7A41FF7-1FD8-B4C2-5D40-CF161EBBF4D9}"/>
                    </a:ext>
                  </a:extLst>
                </p14:cNvPr>
                <p14:cNvContentPartPr/>
                <p14:nvPr/>
              </p14:nvContentPartPr>
              <p14:xfrm>
                <a:off x="1003449" y="4473117"/>
                <a:ext cx="98640" cy="1638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7A41FF7-1FD8-B4C2-5D40-CF161EBBF4D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95889" y="4465557"/>
                  <a:ext cx="1137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3B762D7-AA59-B8BC-20B7-389EA008A279}"/>
                    </a:ext>
                  </a:extLst>
                </p14:cNvPr>
                <p14:cNvContentPartPr/>
                <p14:nvPr/>
              </p14:nvContentPartPr>
              <p14:xfrm>
                <a:off x="1120809" y="4529997"/>
                <a:ext cx="98640" cy="450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3B762D7-AA59-B8BC-20B7-389EA008A27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13249" y="4522437"/>
                  <a:ext cx="113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F949675-3FE4-8671-6661-60C5EB07DE25}"/>
                    </a:ext>
                  </a:extLst>
                </p14:cNvPr>
                <p14:cNvContentPartPr/>
                <p14:nvPr/>
              </p14:nvContentPartPr>
              <p14:xfrm>
                <a:off x="1172289" y="4487157"/>
                <a:ext cx="64080" cy="162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F949675-3FE4-8671-6661-60C5EB07DE2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64729" y="4479597"/>
                  <a:ext cx="792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33F704E-E0E7-2FE1-2539-6727C4BC7236}"/>
                    </a:ext>
                  </a:extLst>
                </p14:cNvPr>
                <p14:cNvContentPartPr/>
                <p14:nvPr/>
              </p14:nvContentPartPr>
              <p14:xfrm>
                <a:off x="1289289" y="4511637"/>
                <a:ext cx="7920" cy="655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33F704E-E0E7-2FE1-2539-6727C4BC723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81729" y="4504077"/>
                  <a:ext cx="230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D586214-A4BB-6566-4E6F-625FD905C3FE}"/>
                    </a:ext>
                  </a:extLst>
                </p14:cNvPr>
                <p14:cNvContentPartPr/>
                <p14:nvPr/>
              </p14:nvContentPartPr>
              <p14:xfrm>
                <a:off x="1393689" y="4505517"/>
                <a:ext cx="149760" cy="216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D586214-A4BB-6566-4E6F-625FD905C3FE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386129" y="4497957"/>
                  <a:ext cx="164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E75D216-AE40-C8A7-E3EC-840E82E3B24A}"/>
                    </a:ext>
                  </a:extLst>
                </p14:cNvPr>
                <p14:cNvContentPartPr/>
                <p14:nvPr/>
              </p14:nvContentPartPr>
              <p14:xfrm>
                <a:off x="1518249" y="4589037"/>
                <a:ext cx="78120" cy="180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E75D216-AE40-C8A7-E3EC-840E82E3B24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510689" y="4581477"/>
                  <a:ext cx="932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1D6E0095-C5E7-94E0-917B-36EE98DB28B3}"/>
                    </a:ext>
                  </a:extLst>
                </p14:cNvPr>
                <p14:cNvContentPartPr/>
                <p14:nvPr/>
              </p14:nvContentPartPr>
              <p14:xfrm>
                <a:off x="1918569" y="4522437"/>
                <a:ext cx="35280" cy="1101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1D6E0095-C5E7-94E0-917B-36EE98DB28B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911009" y="4514877"/>
                  <a:ext cx="504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BDE3922-5709-CE2D-5569-A6A554C326D6}"/>
                    </a:ext>
                  </a:extLst>
                </p14:cNvPr>
                <p14:cNvContentPartPr/>
                <p14:nvPr/>
              </p14:nvContentPartPr>
              <p14:xfrm>
                <a:off x="2019729" y="4540077"/>
                <a:ext cx="81720" cy="97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BDE3922-5709-CE2D-5569-A6A554C326D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012169" y="4532517"/>
                  <a:ext cx="96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8FF1B05-D20B-5761-726D-1E56F7973AB5}"/>
                    </a:ext>
                  </a:extLst>
                </p14:cNvPr>
                <p14:cNvContentPartPr/>
                <p14:nvPr/>
              </p14:nvContentPartPr>
              <p14:xfrm>
                <a:off x="2452809" y="4482837"/>
                <a:ext cx="120240" cy="194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8FF1B05-D20B-5761-726D-1E56F7973AB5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445609" y="4475277"/>
                  <a:ext cx="1353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20B27DB-B4BC-77FC-E0B9-E3BFF4BF82A7}"/>
                    </a:ext>
                  </a:extLst>
                </p14:cNvPr>
                <p14:cNvContentPartPr/>
                <p14:nvPr/>
              </p14:nvContentPartPr>
              <p14:xfrm>
                <a:off x="2635689" y="4493997"/>
                <a:ext cx="101160" cy="1044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20B27DB-B4BC-77FC-E0B9-E3BFF4BF82A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628129" y="4486437"/>
                  <a:ext cx="1162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E263FDF-1134-3559-5D43-AB404B4BF17F}"/>
                    </a:ext>
                  </a:extLst>
                </p14:cNvPr>
                <p14:cNvContentPartPr/>
                <p14:nvPr/>
              </p14:nvContentPartPr>
              <p14:xfrm>
                <a:off x="2776089" y="4463397"/>
                <a:ext cx="105840" cy="1544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E263FDF-1134-3559-5D43-AB404B4BF17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768889" y="4455837"/>
                  <a:ext cx="1209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EA1F3C4-EFCD-A8DC-3EBD-DCAE0A2CE587}"/>
                    </a:ext>
                  </a:extLst>
                </p14:cNvPr>
                <p14:cNvContentPartPr/>
                <p14:nvPr/>
              </p14:nvContentPartPr>
              <p14:xfrm>
                <a:off x="2944209" y="4273317"/>
                <a:ext cx="87480" cy="3891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EA1F3C4-EFCD-A8DC-3EBD-DCAE0A2CE58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936649" y="4265757"/>
                  <a:ext cx="1026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BC474A8-92AC-1793-6FA2-3C750FBC1501}"/>
                    </a:ext>
                  </a:extLst>
                </p14:cNvPr>
                <p14:cNvContentPartPr/>
                <p14:nvPr/>
              </p14:nvContentPartPr>
              <p14:xfrm>
                <a:off x="2287929" y="4135437"/>
                <a:ext cx="1032120" cy="6717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BC474A8-92AC-1793-6FA2-3C750FBC150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280369" y="4127877"/>
                  <a:ext cx="104724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B1554D37-6FAA-ADF5-B7B6-12599291E5FF}"/>
                    </a:ext>
                  </a:extLst>
                </p14:cNvPr>
                <p14:cNvContentPartPr/>
                <p14:nvPr/>
              </p14:nvContentPartPr>
              <p14:xfrm>
                <a:off x="3643689" y="4417677"/>
                <a:ext cx="183600" cy="1857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B1554D37-6FAA-ADF5-B7B6-12599291E5F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636129" y="4410117"/>
                  <a:ext cx="1987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10DAB8A-5D23-12D7-EB10-43163C77D31E}"/>
                    </a:ext>
                  </a:extLst>
                </p14:cNvPr>
                <p14:cNvContentPartPr/>
                <p14:nvPr/>
              </p14:nvContentPartPr>
              <p14:xfrm>
                <a:off x="3867969" y="4490397"/>
                <a:ext cx="123120" cy="72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10DAB8A-5D23-12D7-EB10-43163C77D31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860409" y="4482837"/>
                  <a:ext cx="138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D443113-89D3-4C52-F635-6B990D34C630}"/>
                    </a:ext>
                  </a:extLst>
                </p14:cNvPr>
                <p14:cNvContentPartPr/>
                <p14:nvPr/>
              </p14:nvContentPartPr>
              <p14:xfrm>
                <a:off x="4111329" y="4340997"/>
                <a:ext cx="106560" cy="219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D443113-89D3-4C52-F635-6B990D34C63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103769" y="4333437"/>
                  <a:ext cx="121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B87D2DA-8145-7C08-DDFC-3F68F5341E2A}"/>
                    </a:ext>
                  </a:extLst>
                </p14:cNvPr>
                <p14:cNvContentPartPr/>
                <p14:nvPr/>
              </p14:nvContentPartPr>
              <p14:xfrm>
                <a:off x="4301409" y="4445757"/>
                <a:ext cx="110880" cy="1476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B87D2DA-8145-7C08-DDFC-3F68F5341E2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293849" y="4438197"/>
                  <a:ext cx="126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95C3ACA-611F-5B3F-3B8C-2198E52EBCF9}"/>
                    </a:ext>
                  </a:extLst>
                </p14:cNvPr>
                <p14:cNvContentPartPr/>
                <p14:nvPr/>
              </p14:nvContentPartPr>
              <p14:xfrm>
                <a:off x="185529" y="5236205"/>
                <a:ext cx="229320" cy="460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95C3ACA-611F-5B3F-3B8C-2198E52EBCF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77969" y="5228645"/>
                  <a:ext cx="2444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B4D73DE-578D-E7A4-C453-7BFAA2C999CA}"/>
                    </a:ext>
                  </a:extLst>
                </p14:cNvPr>
                <p14:cNvContentPartPr/>
                <p14:nvPr/>
              </p14:nvContentPartPr>
              <p14:xfrm>
                <a:off x="282009" y="5283725"/>
                <a:ext cx="49680" cy="1076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B4D73DE-578D-E7A4-C453-7BFAA2C999C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74449" y="5276165"/>
                  <a:ext cx="64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811B1C3-37F4-724F-22DF-501D651590AA}"/>
                    </a:ext>
                  </a:extLst>
                </p14:cNvPr>
                <p14:cNvContentPartPr/>
                <p14:nvPr/>
              </p14:nvContentPartPr>
              <p14:xfrm>
                <a:off x="342849" y="5294885"/>
                <a:ext cx="43560" cy="1065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811B1C3-37F4-724F-22DF-501D651590A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35289" y="5287325"/>
                  <a:ext cx="586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B4F7E043-4DB9-5BBF-A718-611DC0AA72F6}"/>
                    </a:ext>
                  </a:extLst>
                </p14:cNvPr>
                <p14:cNvContentPartPr/>
                <p14:nvPr/>
              </p14:nvContentPartPr>
              <p14:xfrm>
                <a:off x="411969" y="5316845"/>
                <a:ext cx="105120" cy="453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B4F7E043-4DB9-5BBF-A718-611DC0AA72F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04409" y="5309285"/>
                  <a:ext cx="120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B7CFF8A0-75C2-82AF-9BD2-3F8DB79760B6}"/>
                    </a:ext>
                  </a:extLst>
                </p14:cNvPr>
                <p14:cNvContentPartPr/>
                <p14:nvPr/>
              </p14:nvContentPartPr>
              <p14:xfrm>
                <a:off x="513849" y="5287325"/>
                <a:ext cx="26280" cy="1620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B7CFF8A0-75C2-82AF-9BD2-3F8DB79760B6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506289" y="5279765"/>
                  <a:ext cx="410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EF60A4DA-CAD4-C195-19A2-8C49FD609412}"/>
                    </a:ext>
                  </a:extLst>
                </p14:cNvPr>
                <p14:cNvContentPartPr/>
                <p14:nvPr/>
              </p14:nvContentPartPr>
              <p14:xfrm>
                <a:off x="741729" y="5198045"/>
                <a:ext cx="164880" cy="1720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EF60A4DA-CAD4-C195-19A2-8C49FD60941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34169" y="5190485"/>
                  <a:ext cx="180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20D39CB1-9A21-EBA0-9E11-99298A917AA1}"/>
                    </a:ext>
                  </a:extLst>
                </p14:cNvPr>
                <p14:cNvContentPartPr/>
                <p14:nvPr/>
              </p14:nvContentPartPr>
              <p14:xfrm>
                <a:off x="872409" y="5251325"/>
                <a:ext cx="129600" cy="370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20D39CB1-9A21-EBA0-9E11-99298A917AA1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64849" y="5244125"/>
                  <a:ext cx="144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62D6D79B-6292-2D93-D453-BE3349E095A6}"/>
                    </a:ext>
                  </a:extLst>
                </p14:cNvPr>
                <p14:cNvContentPartPr/>
                <p14:nvPr/>
              </p14:nvContentPartPr>
              <p14:xfrm>
                <a:off x="1018209" y="5204525"/>
                <a:ext cx="7560" cy="1490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62D6D79B-6292-2D93-D453-BE3349E095A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10649" y="5196965"/>
                  <a:ext cx="223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1A7D7EB7-4387-ED2D-C4B0-44DD83C7EEB2}"/>
                    </a:ext>
                  </a:extLst>
                </p14:cNvPr>
                <p14:cNvContentPartPr/>
                <p14:nvPr/>
              </p14:nvContentPartPr>
              <p14:xfrm>
                <a:off x="847209" y="5425205"/>
                <a:ext cx="225720" cy="558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1A7D7EB7-4387-ED2D-C4B0-44DD83C7EEB2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39649" y="5417645"/>
                  <a:ext cx="240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1D4AC65-9D56-5360-A1B1-EFD61B56294C}"/>
                    </a:ext>
                  </a:extLst>
                </p14:cNvPr>
                <p14:cNvContentPartPr/>
                <p14:nvPr/>
              </p14:nvContentPartPr>
              <p14:xfrm>
                <a:off x="943329" y="5478125"/>
                <a:ext cx="136080" cy="2052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1D4AC65-9D56-5360-A1B1-EFD61B56294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35769" y="5470565"/>
                  <a:ext cx="151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A417CBC9-328A-3AC0-526B-C3DA0CF667AE}"/>
                    </a:ext>
                  </a:extLst>
                </p14:cNvPr>
                <p14:cNvContentPartPr/>
                <p14:nvPr/>
              </p14:nvContentPartPr>
              <p14:xfrm>
                <a:off x="978249" y="5469485"/>
                <a:ext cx="103320" cy="1404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A417CBC9-328A-3AC0-526B-C3DA0CF667A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70689" y="5462285"/>
                  <a:ext cx="1184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BB556E5F-C906-C8F8-4A5C-73AD481E7A44}"/>
                    </a:ext>
                  </a:extLst>
                </p14:cNvPr>
                <p14:cNvContentPartPr/>
                <p14:nvPr/>
              </p14:nvContentPartPr>
              <p14:xfrm>
                <a:off x="1157529" y="5291645"/>
                <a:ext cx="123120" cy="1447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BB556E5F-C906-C8F8-4A5C-73AD481E7A4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149969" y="5284085"/>
                  <a:ext cx="138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6AD8D624-779C-8D60-B1A9-16A9D53B97D5}"/>
                    </a:ext>
                  </a:extLst>
                </p14:cNvPr>
                <p14:cNvContentPartPr/>
                <p14:nvPr/>
              </p14:nvContentPartPr>
              <p14:xfrm>
                <a:off x="1275249" y="5360405"/>
                <a:ext cx="81720" cy="356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6AD8D624-779C-8D60-B1A9-16A9D53B97D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267689" y="5353205"/>
                  <a:ext cx="96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1124E1C3-B966-97D2-56E2-EF13B0FC86AB}"/>
                    </a:ext>
                  </a:extLst>
                </p14:cNvPr>
                <p14:cNvContentPartPr/>
                <p14:nvPr/>
              </p14:nvContentPartPr>
              <p14:xfrm>
                <a:off x="1362369" y="5290565"/>
                <a:ext cx="27360" cy="1130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1124E1C3-B966-97D2-56E2-EF13B0FC86AB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355169" y="5283005"/>
                  <a:ext cx="424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15B7971-4A5F-FCD2-B53A-ACD02F5876DB}"/>
                    </a:ext>
                  </a:extLst>
                </p14:cNvPr>
                <p14:cNvContentPartPr/>
                <p14:nvPr/>
              </p14:nvContentPartPr>
              <p14:xfrm>
                <a:off x="1417809" y="5337365"/>
                <a:ext cx="12960" cy="576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15B7971-4A5F-FCD2-B53A-ACD02F5876DB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410249" y="5329805"/>
                  <a:ext cx="280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AAF292D4-CB4E-C08F-797B-2F4EF173C93E}"/>
                    </a:ext>
                  </a:extLst>
                </p14:cNvPr>
                <p14:cNvContentPartPr/>
                <p14:nvPr/>
              </p14:nvContentPartPr>
              <p14:xfrm>
                <a:off x="1594929" y="5304965"/>
                <a:ext cx="18000" cy="28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AAF292D4-CB4E-C08F-797B-2F4EF173C93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587369" y="5297405"/>
                  <a:ext cx="33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32838734-E012-1891-738C-C46ED206C71F}"/>
                    </a:ext>
                  </a:extLst>
                </p14:cNvPr>
                <p14:cNvContentPartPr/>
                <p14:nvPr/>
              </p14:nvContentPartPr>
              <p14:xfrm>
                <a:off x="1527249" y="5414765"/>
                <a:ext cx="80640" cy="205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32838734-E012-1891-738C-C46ED206C71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519689" y="5407205"/>
                  <a:ext cx="95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41333526-4086-FBAA-4445-C617B0CE697B}"/>
                    </a:ext>
                  </a:extLst>
                </p14:cNvPr>
                <p14:cNvContentPartPr/>
                <p14:nvPr/>
              </p14:nvContentPartPr>
              <p14:xfrm>
                <a:off x="2001729" y="5289125"/>
                <a:ext cx="37080" cy="1526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41333526-4086-FBAA-4445-C617B0CE697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94169" y="5281565"/>
                  <a:ext cx="522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5F196465-42DC-C80C-B257-3E6EB71C66F0}"/>
                    </a:ext>
                  </a:extLst>
                </p14:cNvPr>
                <p14:cNvContentPartPr/>
                <p14:nvPr/>
              </p14:nvContentPartPr>
              <p14:xfrm>
                <a:off x="2092809" y="5372285"/>
                <a:ext cx="110880" cy="961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5F196465-42DC-C80C-B257-3E6EB71C66F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085249" y="5364725"/>
                  <a:ext cx="1260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C59B4457-4D9A-9E2F-44D5-C5BD9B29223E}"/>
                    </a:ext>
                  </a:extLst>
                </p14:cNvPr>
                <p14:cNvContentPartPr/>
                <p14:nvPr/>
              </p14:nvContentPartPr>
              <p14:xfrm>
                <a:off x="2774649" y="5239445"/>
                <a:ext cx="82080" cy="1728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C59B4457-4D9A-9E2F-44D5-C5BD9B29223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767089" y="5231885"/>
                  <a:ext cx="972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7C868929-D21A-93FF-A55B-99F2EFAF6834}"/>
                    </a:ext>
                  </a:extLst>
                </p14:cNvPr>
                <p14:cNvContentPartPr/>
                <p14:nvPr/>
              </p14:nvContentPartPr>
              <p14:xfrm>
                <a:off x="2906769" y="5271485"/>
                <a:ext cx="87480" cy="1134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7C868929-D21A-93FF-A55B-99F2EFAF6834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899209" y="5263925"/>
                  <a:ext cx="1026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759DE3E-B662-3FA3-E950-216376F54F39}"/>
                    </a:ext>
                  </a:extLst>
                </p14:cNvPr>
                <p14:cNvContentPartPr/>
                <p14:nvPr/>
              </p14:nvContentPartPr>
              <p14:xfrm>
                <a:off x="3002169" y="5269325"/>
                <a:ext cx="61920" cy="12960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759DE3E-B662-3FA3-E950-216376F54F3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994969" y="5261765"/>
                  <a:ext cx="770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AC39CCF4-1CE8-5215-9251-CE11FDF711DD}"/>
                    </a:ext>
                  </a:extLst>
                </p14:cNvPr>
                <p14:cNvContentPartPr/>
                <p14:nvPr/>
              </p14:nvContentPartPr>
              <p14:xfrm>
                <a:off x="3082089" y="5262485"/>
                <a:ext cx="73440" cy="1674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AC39CCF4-1CE8-5215-9251-CE11FDF711DD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074529" y="5254925"/>
                  <a:ext cx="885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809EB61-D12D-DEE5-C8F9-BEE615730862}"/>
                    </a:ext>
                  </a:extLst>
                </p14:cNvPr>
                <p14:cNvContentPartPr/>
                <p14:nvPr/>
              </p14:nvContentPartPr>
              <p14:xfrm>
                <a:off x="3468369" y="5201285"/>
                <a:ext cx="51480" cy="2149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809EB61-D12D-DEE5-C8F9-BEE615730862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460809" y="5194085"/>
                  <a:ext cx="662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9FFB989-7F07-A2DF-0EB2-155BC97C4B29}"/>
                    </a:ext>
                  </a:extLst>
                </p14:cNvPr>
                <p14:cNvContentPartPr/>
                <p14:nvPr/>
              </p14:nvContentPartPr>
              <p14:xfrm>
                <a:off x="3523449" y="5335565"/>
                <a:ext cx="112320" cy="831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9FFB989-7F07-A2DF-0EB2-155BC97C4B2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515889" y="5328005"/>
                  <a:ext cx="127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F8A00177-DAB1-7B70-8C51-21BB77465EBA}"/>
                    </a:ext>
                  </a:extLst>
                </p14:cNvPr>
                <p14:cNvContentPartPr/>
                <p14:nvPr/>
              </p14:nvContentPartPr>
              <p14:xfrm>
                <a:off x="3675729" y="5328365"/>
                <a:ext cx="96840" cy="1101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F8A00177-DAB1-7B70-8C51-21BB77465EB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668169" y="5320805"/>
                  <a:ext cx="1119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2356050F-3FD6-CF26-EB1F-EAD2D14E6F6C}"/>
                    </a:ext>
                  </a:extLst>
                </p14:cNvPr>
                <p14:cNvContentPartPr/>
                <p14:nvPr/>
              </p14:nvContentPartPr>
              <p14:xfrm>
                <a:off x="3822969" y="5368325"/>
                <a:ext cx="57600" cy="113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2356050F-3FD6-CF26-EB1F-EAD2D14E6F6C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815409" y="5361125"/>
                  <a:ext cx="727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415D25EB-1F09-354C-902F-F516D975A56A}"/>
                    </a:ext>
                  </a:extLst>
                </p14:cNvPr>
                <p14:cNvContentPartPr/>
                <p14:nvPr/>
              </p14:nvContentPartPr>
              <p14:xfrm>
                <a:off x="3905409" y="5407565"/>
                <a:ext cx="46800" cy="882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415D25EB-1F09-354C-902F-F516D975A56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897849" y="5400005"/>
                  <a:ext cx="615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02B1EA74-8117-1E6F-7B85-D901FD034EAE}"/>
                    </a:ext>
                  </a:extLst>
                </p14:cNvPr>
                <p14:cNvContentPartPr/>
                <p14:nvPr/>
              </p14:nvContentPartPr>
              <p14:xfrm>
                <a:off x="4023849" y="5412965"/>
                <a:ext cx="44280" cy="313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02B1EA74-8117-1E6F-7B85-D901FD034EAE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016289" y="5405405"/>
                  <a:ext cx="594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39AAA649-BE8E-FAEB-5FCA-C69B3414AA9C}"/>
                    </a:ext>
                  </a:extLst>
                </p14:cNvPr>
                <p14:cNvContentPartPr/>
                <p14:nvPr/>
              </p14:nvContentPartPr>
              <p14:xfrm>
                <a:off x="4073529" y="5362925"/>
                <a:ext cx="51840" cy="75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39AAA649-BE8E-FAEB-5FCA-C69B3414AA9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065969" y="5355365"/>
                  <a:ext cx="669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18EDF0B4-3A56-D6BE-A178-024BACB0D852}"/>
                    </a:ext>
                  </a:extLst>
                </p14:cNvPr>
                <p14:cNvContentPartPr/>
                <p14:nvPr/>
              </p14:nvContentPartPr>
              <p14:xfrm>
                <a:off x="4652769" y="5265005"/>
                <a:ext cx="96840" cy="1321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18EDF0B4-3A56-D6BE-A178-024BACB0D85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645209" y="5257445"/>
                  <a:ext cx="1119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783D891-7359-A7F9-195B-C4C0402D064E}"/>
                    </a:ext>
                  </a:extLst>
                </p14:cNvPr>
                <p14:cNvContentPartPr/>
                <p14:nvPr/>
              </p14:nvContentPartPr>
              <p14:xfrm>
                <a:off x="4831329" y="5311805"/>
                <a:ext cx="84600" cy="558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783D891-7359-A7F9-195B-C4C0402D064E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823769" y="5304245"/>
                  <a:ext cx="997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A87A8B5-C80A-4AF6-1EED-35540D340794}"/>
                    </a:ext>
                  </a:extLst>
                </p14:cNvPr>
                <p14:cNvContentPartPr/>
                <p14:nvPr/>
              </p14:nvContentPartPr>
              <p14:xfrm>
                <a:off x="4942569" y="5133965"/>
                <a:ext cx="166320" cy="2775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A87A8B5-C80A-4AF6-1EED-35540D34079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935009" y="5126405"/>
                  <a:ext cx="1810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6F2AE9C7-BE3A-C605-A2A9-C19AED783974}"/>
                    </a:ext>
                  </a:extLst>
                </p14:cNvPr>
                <p14:cNvContentPartPr/>
                <p14:nvPr/>
              </p14:nvContentPartPr>
              <p14:xfrm>
                <a:off x="5051649" y="5264285"/>
                <a:ext cx="176760" cy="1094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6F2AE9C7-BE3A-C605-A2A9-C19AED78397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044089" y="5256725"/>
                  <a:ext cx="1918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A956418-7991-48B5-C902-C19853B7ECDE}"/>
                    </a:ext>
                  </a:extLst>
                </p14:cNvPr>
                <p14:cNvContentPartPr/>
                <p14:nvPr/>
              </p14:nvContentPartPr>
              <p14:xfrm>
                <a:off x="2321409" y="5675405"/>
                <a:ext cx="3333960" cy="1810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A956418-7991-48B5-C902-C19853B7ECD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313849" y="5667845"/>
                  <a:ext cx="33490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DB6EF384-8BAF-86B0-C032-FF98D16F1122}"/>
                    </a:ext>
                  </a:extLst>
                </p14:cNvPr>
                <p14:cNvContentPartPr/>
                <p14:nvPr/>
              </p14:nvContentPartPr>
              <p14:xfrm>
                <a:off x="5320337" y="196286"/>
                <a:ext cx="431640" cy="57888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DB6EF384-8BAF-86B0-C032-FF98D16F112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312777" y="188726"/>
                  <a:ext cx="446760" cy="580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147601D0-FECE-71D6-1DF1-4CB3B90B0365}"/>
              </a:ext>
            </a:extLst>
          </p:cNvPr>
          <p:cNvGrpSpPr/>
          <p:nvPr/>
        </p:nvGrpSpPr>
        <p:grpSpPr>
          <a:xfrm>
            <a:off x="6057122" y="309691"/>
            <a:ext cx="744840" cy="276840"/>
            <a:chOff x="6057122" y="309691"/>
            <a:chExt cx="74484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E0F8E118-B0D9-DBC1-A78D-2666371B0302}"/>
                    </a:ext>
                  </a:extLst>
                </p14:cNvPr>
                <p14:cNvContentPartPr/>
                <p14:nvPr/>
              </p14:nvContentPartPr>
              <p14:xfrm>
                <a:off x="6057482" y="309691"/>
                <a:ext cx="126360" cy="6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E0F8E118-B0D9-DBC1-A78D-2666371B030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049922" y="302131"/>
                  <a:ext cx="141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FEE71F10-0D26-49E7-B176-F1A3C34F5DB0}"/>
                    </a:ext>
                  </a:extLst>
                </p14:cNvPr>
                <p14:cNvContentPartPr/>
                <p14:nvPr/>
              </p14:nvContentPartPr>
              <p14:xfrm>
                <a:off x="6057122" y="321211"/>
                <a:ext cx="139320" cy="1144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FEE71F10-0D26-49E7-B176-F1A3C34F5DB0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049562" y="313651"/>
                  <a:ext cx="1544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AA3AA0D6-A894-5635-BABF-ACD35D8B207A}"/>
                    </a:ext>
                  </a:extLst>
                </p14:cNvPr>
                <p14:cNvContentPartPr/>
                <p14:nvPr/>
              </p14:nvContentPartPr>
              <p14:xfrm>
                <a:off x="6197882" y="372691"/>
                <a:ext cx="54720" cy="190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AA3AA0D6-A894-5635-BABF-ACD35D8B207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190322" y="365131"/>
                  <a:ext cx="69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EA404D37-3961-5A13-4457-6314A5C724D6}"/>
                    </a:ext>
                  </a:extLst>
                </p14:cNvPr>
                <p14:cNvContentPartPr/>
                <p14:nvPr/>
              </p14:nvContentPartPr>
              <p14:xfrm>
                <a:off x="6251882" y="325891"/>
                <a:ext cx="27000" cy="1054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EA404D37-3961-5A13-4457-6314A5C724D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244682" y="318331"/>
                  <a:ext cx="421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5FB01A7-671C-335A-70F0-9A210B8BDF33}"/>
                    </a:ext>
                  </a:extLst>
                </p14:cNvPr>
                <p14:cNvContentPartPr/>
                <p14:nvPr/>
              </p14:nvContentPartPr>
              <p14:xfrm>
                <a:off x="6151082" y="473491"/>
                <a:ext cx="81360" cy="1130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5FB01A7-671C-335A-70F0-9A210B8BDF33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143522" y="465931"/>
                  <a:ext cx="964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70F3D40-8C32-2DA8-10F7-530D2FE5798B}"/>
                    </a:ext>
                  </a:extLst>
                </p14:cNvPr>
                <p14:cNvContentPartPr/>
                <p14:nvPr/>
              </p14:nvContentPartPr>
              <p14:xfrm>
                <a:off x="6157562" y="479611"/>
                <a:ext cx="130680" cy="763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70F3D40-8C32-2DA8-10F7-530D2FE5798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150002" y="472051"/>
                  <a:ext cx="1454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A44317E8-059C-5BD5-3EDC-F3DD3F730438}"/>
                    </a:ext>
                  </a:extLst>
                </p14:cNvPr>
                <p14:cNvContentPartPr/>
                <p14:nvPr/>
              </p14:nvContentPartPr>
              <p14:xfrm>
                <a:off x="6381122" y="349291"/>
                <a:ext cx="91440" cy="2124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A44317E8-059C-5BD5-3EDC-F3DD3F73043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373562" y="341731"/>
                  <a:ext cx="1062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D9BBB3E-D801-5D8F-EBF0-D2CA65C8B861}"/>
                    </a:ext>
                  </a:extLst>
                </p14:cNvPr>
                <p14:cNvContentPartPr/>
                <p14:nvPr/>
              </p14:nvContentPartPr>
              <p14:xfrm>
                <a:off x="6366722" y="382771"/>
                <a:ext cx="101160" cy="1188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D9BBB3E-D801-5D8F-EBF0-D2CA65C8B86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359162" y="375211"/>
                  <a:ext cx="1162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B8F0707A-2A5D-8FE7-40E7-4D1B69633C90}"/>
                    </a:ext>
                  </a:extLst>
                </p14:cNvPr>
                <p14:cNvContentPartPr/>
                <p14:nvPr/>
              </p14:nvContentPartPr>
              <p14:xfrm>
                <a:off x="6536642" y="376291"/>
                <a:ext cx="7920" cy="1058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B8F0707A-2A5D-8FE7-40E7-4D1B69633C90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529082" y="368731"/>
                  <a:ext cx="23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CB58706-83CA-78FA-DBA8-EC9F644E5AA1}"/>
                    </a:ext>
                  </a:extLst>
                </p14:cNvPr>
                <p14:cNvContentPartPr/>
                <p14:nvPr/>
              </p14:nvContentPartPr>
              <p14:xfrm>
                <a:off x="6551762" y="424891"/>
                <a:ext cx="66960" cy="30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CB58706-83CA-78FA-DBA8-EC9F644E5AA1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544202" y="417331"/>
                  <a:ext cx="82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D338F351-184D-8A82-76D6-204792AC9546}"/>
                    </a:ext>
                  </a:extLst>
                </p14:cNvPr>
                <p14:cNvContentPartPr/>
                <p14:nvPr/>
              </p14:nvContentPartPr>
              <p14:xfrm>
                <a:off x="6740402" y="371251"/>
                <a:ext cx="59400" cy="118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D338F351-184D-8A82-76D6-204792AC954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732842" y="363691"/>
                  <a:ext cx="74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634DE1D0-CACA-CB9B-21E4-7E89F7A89D18}"/>
                    </a:ext>
                  </a:extLst>
                </p14:cNvPr>
                <p14:cNvContentPartPr/>
                <p14:nvPr/>
              </p14:nvContentPartPr>
              <p14:xfrm>
                <a:off x="6740402" y="445771"/>
                <a:ext cx="61560" cy="32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634DE1D0-CACA-CB9B-21E4-7E89F7A89D18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732842" y="438211"/>
                  <a:ext cx="7632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" name="Gruppo 344">
            <a:extLst>
              <a:ext uri="{FF2B5EF4-FFF2-40B4-BE49-F238E27FC236}">
                <a16:creationId xmlns:a16="http://schemas.microsoft.com/office/drawing/2014/main" id="{9940D40F-81B3-C356-CE9D-3E1AD4E2AB6B}"/>
              </a:ext>
            </a:extLst>
          </p:cNvPr>
          <p:cNvGrpSpPr/>
          <p:nvPr/>
        </p:nvGrpSpPr>
        <p:grpSpPr>
          <a:xfrm>
            <a:off x="7042442" y="269371"/>
            <a:ext cx="660600" cy="240120"/>
            <a:chOff x="7042442" y="269371"/>
            <a:chExt cx="66060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BB54B95-7E5E-114C-14B8-0F19CACB4CD4}"/>
                    </a:ext>
                  </a:extLst>
                </p14:cNvPr>
                <p14:cNvContentPartPr/>
                <p14:nvPr/>
              </p14:nvContentPartPr>
              <p14:xfrm>
                <a:off x="7042442" y="391411"/>
                <a:ext cx="99360" cy="1123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BB54B95-7E5E-114C-14B8-0F19CACB4CD4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7034882" y="383851"/>
                  <a:ext cx="1144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4CB77CE-F82B-673F-50D7-7FC5BBFDE128}"/>
                    </a:ext>
                  </a:extLst>
                </p14:cNvPr>
                <p14:cNvContentPartPr/>
                <p14:nvPr/>
              </p14:nvContentPartPr>
              <p14:xfrm>
                <a:off x="7178162" y="395371"/>
                <a:ext cx="93240" cy="69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4CB77CE-F82B-673F-50D7-7FC5BBFDE128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170602" y="387811"/>
                  <a:ext cx="108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B793A49-30C5-7905-819F-815018FDD095}"/>
                    </a:ext>
                  </a:extLst>
                </p14:cNvPr>
                <p14:cNvContentPartPr/>
                <p14:nvPr/>
              </p14:nvContentPartPr>
              <p14:xfrm>
                <a:off x="7356722" y="269371"/>
                <a:ext cx="20880" cy="1832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B793A49-30C5-7905-819F-815018FDD09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349162" y="261811"/>
                  <a:ext cx="36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586C263-EAA9-859D-6130-B8855071AA7E}"/>
                    </a:ext>
                  </a:extLst>
                </p14:cNvPr>
                <p14:cNvContentPartPr/>
                <p14:nvPr/>
              </p14:nvContentPartPr>
              <p14:xfrm>
                <a:off x="7440962" y="274051"/>
                <a:ext cx="99360" cy="1789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586C263-EAA9-859D-6130-B8855071AA7E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433402" y="266491"/>
                  <a:ext cx="114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4F91983-7A52-2507-DB25-B6CAA9A8F32D}"/>
                    </a:ext>
                  </a:extLst>
                </p14:cNvPr>
                <p14:cNvContentPartPr/>
                <p14:nvPr/>
              </p14:nvContentPartPr>
              <p14:xfrm>
                <a:off x="7623482" y="402931"/>
                <a:ext cx="79560" cy="1065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4F91983-7A52-2507-DB25-B6CAA9A8F32D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7615922" y="395371"/>
                  <a:ext cx="9468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F10A953E-B608-96BE-7767-52D022530101}"/>
              </a:ext>
            </a:extLst>
          </p:cNvPr>
          <p:cNvGrpSpPr/>
          <p:nvPr/>
        </p:nvGrpSpPr>
        <p:grpSpPr>
          <a:xfrm>
            <a:off x="6029042" y="785971"/>
            <a:ext cx="607680" cy="351720"/>
            <a:chOff x="6029042" y="785971"/>
            <a:chExt cx="60768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B9939DC-8E8C-6D45-E912-5CA28F22F620}"/>
                    </a:ext>
                  </a:extLst>
                </p14:cNvPr>
                <p14:cNvContentPartPr/>
                <p14:nvPr/>
              </p14:nvContentPartPr>
              <p14:xfrm>
                <a:off x="6153602" y="785971"/>
                <a:ext cx="2160" cy="58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B9939DC-8E8C-6D45-E912-5CA28F22F620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146042" y="778411"/>
                  <a:ext cx="172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6B239C5-CE37-A0D8-976F-7955B970BE59}"/>
                    </a:ext>
                  </a:extLst>
                </p14:cNvPr>
                <p14:cNvContentPartPr/>
                <p14:nvPr/>
              </p14:nvContentPartPr>
              <p14:xfrm>
                <a:off x="6029042" y="836371"/>
                <a:ext cx="230760" cy="277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6B239C5-CE37-A0D8-976F-7955B970BE5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021482" y="828811"/>
                  <a:ext cx="245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C84608CC-2D72-4F2C-DE6B-D38392BD5268}"/>
                    </a:ext>
                  </a:extLst>
                </p14:cNvPr>
                <p14:cNvContentPartPr/>
                <p14:nvPr/>
              </p14:nvContentPartPr>
              <p14:xfrm>
                <a:off x="6091322" y="881371"/>
                <a:ext cx="44640" cy="637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C84608CC-2D72-4F2C-DE6B-D38392BD5268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083762" y="873811"/>
                  <a:ext cx="597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06EC6BF3-6543-BE29-3E52-3B4A9FEB2FDF}"/>
                    </a:ext>
                  </a:extLst>
                </p14:cNvPr>
                <p14:cNvContentPartPr/>
                <p14:nvPr/>
              </p14:nvContentPartPr>
              <p14:xfrm>
                <a:off x="6159722" y="860491"/>
                <a:ext cx="60120" cy="464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06EC6BF3-6543-BE29-3E52-3B4A9FEB2FDF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152522" y="852931"/>
                  <a:ext cx="75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1DCEE457-1513-0096-5A0B-8CA858E692A6}"/>
                    </a:ext>
                  </a:extLst>
                </p14:cNvPr>
                <p14:cNvContentPartPr/>
                <p14:nvPr/>
              </p14:nvContentPartPr>
              <p14:xfrm>
                <a:off x="6080162" y="946171"/>
                <a:ext cx="144720" cy="147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1DCEE457-1513-0096-5A0B-8CA858E692A6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6072602" y="938611"/>
                  <a:ext cx="159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0D1126F9-75A3-8E8E-4A4A-988721EE31CD}"/>
                    </a:ext>
                  </a:extLst>
                </p14:cNvPr>
                <p14:cNvContentPartPr/>
                <p14:nvPr/>
              </p14:nvContentPartPr>
              <p14:xfrm>
                <a:off x="6175562" y="961651"/>
                <a:ext cx="15480" cy="586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0D1126F9-75A3-8E8E-4A4A-988721EE31CD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168002" y="954091"/>
                  <a:ext cx="30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313BB4E-15AC-D0DC-919D-C273A06875D7}"/>
                    </a:ext>
                  </a:extLst>
                </p14:cNvPr>
                <p14:cNvContentPartPr/>
                <p14:nvPr/>
              </p14:nvContentPartPr>
              <p14:xfrm>
                <a:off x="6102482" y="1053091"/>
                <a:ext cx="122400" cy="846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313BB4E-15AC-D0DC-919D-C273A06875D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094922" y="1045531"/>
                  <a:ext cx="137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6630905-F3FC-7483-7780-A4C6F6602256}"/>
                    </a:ext>
                  </a:extLst>
                </p14:cNvPr>
                <p14:cNvContentPartPr/>
                <p14:nvPr/>
              </p14:nvContentPartPr>
              <p14:xfrm>
                <a:off x="6134522" y="997291"/>
                <a:ext cx="163440" cy="86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6630905-F3FC-7483-7780-A4C6F660225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126962" y="989731"/>
                  <a:ext cx="178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DD1DCD34-E724-24B2-1FD2-DCA3D6D1DF54}"/>
                    </a:ext>
                  </a:extLst>
                </p14:cNvPr>
                <p14:cNvContentPartPr/>
                <p14:nvPr/>
              </p14:nvContentPartPr>
              <p14:xfrm>
                <a:off x="6387242" y="871651"/>
                <a:ext cx="75240" cy="212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DD1DCD34-E724-24B2-1FD2-DCA3D6D1DF5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379682" y="864091"/>
                  <a:ext cx="900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CBF50AB-5F1B-3775-F80A-E3753CD15A0F}"/>
                    </a:ext>
                  </a:extLst>
                </p14:cNvPr>
                <p14:cNvContentPartPr/>
                <p14:nvPr/>
              </p14:nvContentPartPr>
              <p14:xfrm>
                <a:off x="6336842" y="930331"/>
                <a:ext cx="100800" cy="1090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CBF50AB-5F1B-3775-F80A-E3753CD15A0F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329282" y="922771"/>
                  <a:ext cx="1155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F9B510F3-7315-E806-7774-6FFB61E741C2}"/>
                    </a:ext>
                  </a:extLst>
                </p14:cNvPr>
                <p14:cNvContentPartPr/>
                <p14:nvPr/>
              </p14:nvContentPartPr>
              <p14:xfrm>
                <a:off x="6534842" y="923491"/>
                <a:ext cx="1080" cy="896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F9B510F3-7315-E806-7774-6FFB61E741C2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6527282" y="915931"/>
                  <a:ext cx="162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E559898-4C38-4BFC-F34E-BDC851FD669A}"/>
                    </a:ext>
                  </a:extLst>
                </p14:cNvPr>
                <p14:cNvContentPartPr/>
                <p14:nvPr/>
              </p14:nvContentPartPr>
              <p14:xfrm>
                <a:off x="6552842" y="967411"/>
                <a:ext cx="83880" cy="147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E559898-4C38-4BFC-F34E-BDC851FD669A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6545282" y="959851"/>
                  <a:ext cx="9900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12082CC1-19BE-91D0-02A3-3CA251F07887}"/>
              </a:ext>
            </a:extLst>
          </p:cNvPr>
          <p:cNvGrpSpPr/>
          <p:nvPr/>
        </p:nvGrpSpPr>
        <p:grpSpPr>
          <a:xfrm>
            <a:off x="6828602" y="815131"/>
            <a:ext cx="946080" cy="228960"/>
            <a:chOff x="6828602" y="815131"/>
            <a:chExt cx="946080" cy="2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3D185BA-FAF8-079E-1156-6EB2C730FC2D}"/>
                    </a:ext>
                  </a:extLst>
                </p14:cNvPr>
                <p14:cNvContentPartPr/>
                <p14:nvPr/>
              </p14:nvContentPartPr>
              <p14:xfrm>
                <a:off x="6828602" y="878131"/>
                <a:ext cx="148680" cy="164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3D185BA-FAF8-079E-1156-6EB2C730FC2D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6821042" y="870571"/>
                  <a:ext cx="163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7314E89C-A365-F946-CAE8-3A73508E9220}"/>
                    </a:ext>
                  </a:extLst>
                </p14:cNvPr>
                <p14:cNvContentPartPr/>
                <p14:nvPr/>
              </p14:nvContentPartPr>
              <p14:xfrm>
                <a:off x="6903482" y="935731"/>
                <a:ext cx="61920" cy="21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7314E89C-A365-F946-CAE8-3A73508E9220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6895922" y="928171"/>
                  <a:ext cx="770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72FABBF-B187-3148-94EC-CA086F448423}"/>
                    </a:ext>
                  </a:extLst>
                </p14:cNvPr>
                <p14:cNvContentPartPr/>
                <p14:nvPr/>
              </p14:nvContentPartPr>
              <p14:xfrm>
                <a:off x="7027322" y="906571"/>
                <a:ext cx="66240" cy="878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72FABBF-B187-3148-94EC-CA086F448423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7019762" y="899011"/>
                  <a:ext cx="813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E089D22-72EF-8BFF-858B-18B31BE765AB}"/>
                    </a:ext>
                  </a:extLst>
                </p14:cNvPr>
                <p14:cNvContentPartPr/>
                <p14:nvPr/>
              </p14:nvContentPartPr>
              <p14:xfrm>
                <a:off x="7167362" y="901171"/>
                <a:ext cx="91440" cy="925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E089D22-72EF-8BFF-858B-18B31BE765AB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7160162" y="893611"/>
                  <a:ext cx="106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2A2EF509-6E2B-A5F7-1AC1-68885CF0FFC5}"/>
                    </a:ext>
                  </a:extLst>
                </p14:cNvPr>
                <p14:cNvContentPartPr/>
                <p14:nvPr/>
              </p14:nvContentPartPr>
              <p14:xfrm>
                <a:off x="7346282" y="815131"/>
                <a:ext cx="88200" cy="1969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2A2EF509-6E2B-A5F7-1AC1-68885CF0FFC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338722" y="807571"/>
                  <a:ext cx="1033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DCB3880-6A4F-3364-79DC-7D50F4A7EA90}"/>
                    </a:ext>
                  </a:extLst>
                </p14:cNvPr>
                <p14:cNvContentPartPr/>
                <p14:nvPr/>
              </p14:nvContentPartPr>
              <p14:xfrm>
                <a:off x="7521962" y="838531"/>
                <a:ext cx="83880" cy="1630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DCB3880-6A4F-3364-79DC-7D50F4A7EA90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7514402" y="830971"/>
                  <a:ext cx="990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F3B39AB7-56BF-C25A-C3F9-4EA4BBF0283D}"/>
                    </a:ext>
                  </a:extLst>
                </p14:cNvPr>
                <p14:cNvContentPartPr/>
                <p14:nvPr/>
              </p14:nvContentPartPr>
              <p14:xfrm>
                <a:off x="7699442" y="947251"/>
                <a:ext cx="75240" cy="968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F3B39AB7-56BF-C25A-C3F9-4EA4BBF0283D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7691882" y="939691"/>
                  <a:ext cx="9000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34C33011-59D2-D86E-609A-1DCE636FF571}"/>
              </a:ext>
            </a:extLst>
          </p:cNvPr>
          <p:cNvGrpSpPr/>
          <p:nvPr/>
        </p:nvGrpSpPr>
        <p:grpSpPr>
          <a:xfrm>
            <a:off x="5863442" y="1460611"/>
            <a:ext cx="209880" cy="181800"/>
            <a:chOff x="5863442" y="1460611"/>
            <a:chExt cx="20988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02E946C4-887F-9E63-CE21-863FA23AF9B6}"/>
                    </a:ext>
                  </a:extLst>
                </p14:cNvPr>
                <p14:cNvContentPartPr/>
                <p14:nvPr/>
              </p14:nvContentPartPr>
              <p14:xfrm>
                <a:off x="5863442" y="1460611"/>
                <a:ext cx="111240" cy="1371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02E946C4-887F-9E63-CE21-863FA23AF9B6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855882" y="1453051"/>
                  <a:ext cx="126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2769AA76-15B5-B7EF-9B6A-8216B07BB401}"/>
                    </a:ext>
                  </a:extLst>
                </p14:cNvPr>
                <p14:cNvContentPartPr/>
                <p14:nvPr/>
              </p14:nvContentPartPr>
              <p14:xfrm>
                <a:off x="5890802" y="1519651"/>
                <a:ext cx="95040" cy="1209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2769AA76-15B5-B7EF-9B6A-8216B07BB401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883242" y="1512091"/>
                  <a:ext cx="1101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9A701437-5EB3-AB38-82A3-95A827829EB0}"/>
                    </a:ext>
                  </a:extLst>
                </p14:cNvPr>
                <p14:cNvContentPartPr/>
                <p14:nvPr/>
              </p14:nvContentPartPr>
              <p14:xfrm>
                <a:off x="6060362" y="1489771"/>
                <a:ext cx="12960" cy="1526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9A701437-5EB3-AB38-82A3-95A827829EB0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052802" y="1482211"/>
                  <a:ext cx="2808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6D5F0345-E9FA-79BD-0ECE-99F3A83023E1}"/>
              </a:ext>
            </a:extLst>
          </p:cNvPr>
          <p:cNvGrpSpPr/>
          <p:nvPr/>
        </p:nvGrpSpPr>
        <p:grpSpPr>
          <a:xfrm>
            <a:off x="6265922" y="1455211"/>
            <a:ext cx="1130400" cy="281160"/>
            <a:chOff x="6265922" y="1455211"/>
            <a:chExt cx="113040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A7D24E93-036F-63C5-ECFB-E99CB39C63E0}"/>
                    </a:ext>
                  </a:extLst>
                </p14:cNvPr>
                <p14:cNvContentPartPr/>
                <p14:nvPr/>
              </p14:nvContentPartPr>
              <p14:xfrm>
                <a:off x="6278162" y="1474651"/>
                <a:ext cx="87480" cy="770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A7D24E93-036F-63C5-ECFB-E99CB39C63E0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270602" y="1467091"/>
                  <a:ext cx="1026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38F06494-FCC5-373C-FFA6-B5443A846B3A}"/>
                    </a:ext>
                  </a:extLst>
                </p14:cNvPr>
                <p14:cNvContentPartPr/>
                <p14:nvPr/>
              </p14:nvContentPartPr>
              <p14:xfrm>
                <a:off x="6265922" y="1600651"/>
                <a:ext cx="68400" cy="5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38F06494-FCC5-373C-FFA6-B5443A846B3A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258362" y="1593091"/>
                  <a:ext cx="831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B6B0B46-0EB0-6CB6-0402-F702C70DDA8B}"/>
                    </a:ext>
                  </a:extLst>
                </p14:cNvPr>
                <p14:cNvContentPartPr/>
                <p14:nvPr/>
              </p14:nvContentPartPr>
              <p14:xfrm>
                <a:off x="6337562" y="1570771"/>
                <a:ext cx="13320" cy="709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B6B0B46-0EB0-6CB6-0402-F702C70DDA8B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330002" y="1563211"/>
                  <a:ext cx="284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504091B5-7CCF-FD55-C4A4-32ECDDBAC873}"/>
                    </a:ext>
                  </a:extLst>
                </p14:cNvPr>
                <p14:cNvContentPartPr/>
                <p14:nvPr/>
              </p14:nvContentPartPr>
              <p14:xfrm>
                <a:off x="6387962" y="1586251"/>
                <a:ext cx="60840" cy="345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504091B5-7CCF-FD55-C4A4-32ECDDBAC873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380402" y="1578691"/>
                  <a:ext cx="75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B9CB936-82E1-CD81-7F6E-F98E64DB7211}"/>
                    </a:ext>
                  </a:extLst>
                </p14:cNvPr>
                <p14:cNvContentPartPr/>
                <p14:nvPr/>
              </p14:nvContentPartPr>
              <p14:xfrm>
                <a:off x="6475802" y="1516411"/>
                <a:ext cx="13320" cy="1123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B9CB936-82E1-CD81-7F6E-F98E64DB721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468242" y="1508851"/>
                  <a:ext cx="284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4307D1CE-0AC3-2F3F-16DA-A412416779EF}"/>
                    </a:ext>
                  </a:extLst>
                </p14:cNvPr>
                <p14:cNvContentPartPr/>
                <p14:nvPr/>
              </p14:nvContentPartPr>
              <p14:xfrm>
                <a:off x="6404162" y="1681651"/>
                <a:ext cx="62640" cy="547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4307D1CE-0AC3-2F3F-16DA-A412416779EF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396602" y="1674091"/>
                  <a:ext cx="777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48E5BF7-F97D-9DF2-7529-FC52839FEB55}"/>
                    </a:ext>
                  </a:extLst>
                </p14:cNvPr>
                <p14:cNvContentPartPr/>
                <p14:nvPr/>
              </p14:nvContentPartPr>
              <p14:xfrm>
                <a:off x="6625562" y="1455211"/>
                <a:ext cx="93600" cy="237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48E5BF7-F97D-9DF2-7529-FC52839FEB55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618362" y="1447651"/>
                  <a:ext cx="1087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FC1CA220-FA91-9ABD-6F03-12812F5C7C13}"/>
                    </a:ext>
                  </a:extLst>
                </p14:cNvPr>
                <p14:cNvContentPartPr/>
                <p14:nvPr/>
              </p14:nvContentPartPr>
              <p14:xfrm>
                <a:off x="6653282" y="1536931"/>
                <a:ext cx="43920" cy="82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FC1CA220-FA91-9ABD-6F03-12812F5C7C13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645722" y="1529371"/>
                  <a:ext cx="59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E3DD1A6-12B2-22DA-D2D9-4C97F6417DAD}"/>
                    </a:ext>
                  </a:extLst>
                </p14:cNvPr>
                <p14:cNvContentPartPr/>
                <p14:nvPr/>
              </p14:nvContentPartPr>
              <p14:xfrm>
                <a:off x="6669482" y="1588771"/>
                <a:ext cx="30240" cy="280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E3DD1A6-12B2-22DA-D2D9-4C97F6417DAD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661922" y="1581211"/>
                  <a:ext cx="45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55CA59E-59AD-F664-7BAB-1FB30CEF0535}"/>
                    </a:ext>
                  </a:extLst>
                </p14:cNvPr>
                <p14:cNvContentPartPr/>
                <p14:nvPr/>
              </p14:nvContentPartPr>
              <p14:xfrm>
                <a:off x="6801242" y="1480051"/>
                <a:ext cx="13320" cy="1274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55CA59E-59AD-F664-7BAB-1FB30CEF0535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793682" y="1472491"/>
                  <a:ext cx="28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35A2834-F4CF-F4A1-967A-0A8E3FFC5846}"/>
                    </a:ext>
                  </a:extLst>
                </p14:cNvPr>
                <p14:cNvContentPartPr/>
                <p14:nvPr/>
              </p14:nvContentPartPr>
              <p14:xfrm>
                <a:off x="6816362" y="1561771"/>
                <a:ext cx="58320" cy="216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35A2834-F4CF-F4A1-967A-0A8E3FFC5846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808802" y="1554211"/>
                  <a:ext cx="73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8E73564-D936-7641-4A78-CA99D0038653}"/>
                    </a:ext>
                  </a:extLst>
                </p14:cNvPr>
                <p14:cNvContentPartPr/>
                <p14:nvPr/>
              </p14:nvContentPartPr>
              <p14:xfrm>
                <a:off x="6974402" y="1488331"/>
                <a:ext cx="57600" cy="133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8E73564-D936-7641-4A78-CA99D0038653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966842" y="1480771"/>
                  <a:ext cx="72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FCDDE2FF-3D50-7A8B-A3C1-1A325ADF395A}"/>
                    </a:ext>
                  </a:extLst>
                </p14:cNvPr>
                <p14:cNvContentPartPr/>
                <p14:nvPr/>
              </p14:nvContentPartPr>
              <p14:xfrm>
                <a:off x="6945242" y="1491571"/>
                <a:ext cx="77040" cy="1152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FCDDE2FF-3D50-7A8B-A3C1-1A325ADF395A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937682" y="1484011"/>
                  <a:ext cx="92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A3B03298-0DEA-AE2C-85B0-2CCB95C6AC7E}"/>
                    </a:ext>
                  </a:extLst>
                </p14:cNvPr>
                <p14:cNvContentPartPr/>
                <p14:nvPr/>
              </p14:nvContentPartPr>
              <p14:xfrm>
                <a:off x="7077362" y="1531171"/>
                <a:ext cx="3600" cy="730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A3B03298-0DEA-AE2C-85B0-2CCB95C6AC7E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069802" y="1523611"/>
                  <a:ext cx="18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953384E5-55C6-DDDA-E1DF-FD396BA7F476}"/>
                    </a:ext>
                  </a:extLst>
                </p14:cNvPr>
                <p14:cNvContentPartPr/>
                <p14:nvPr/>
              </p14:nvContentPartPr>
              <p14:xfrm>
                <a:off x="7105802" y="1561771"/>
                <a:ext cx="74520" cy="216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953384E5-55C6-DDDA-E1DF-FD396BA7F476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098242" y="1554211"/>
                  <a:ext cx="896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3FAA79A-238D-6DD6-A3EA-7C6903898AF0}"/>
                    </a:ext>
                  </a:extLst>
                </p14:cNvPr>
                <p14:cNvContentPartPr/>
                <p14:nvPr/>
              </p14:nvContentPartPr>
              <p14:xfrm>
                <a:off x="7326842" y="1531891"/>
                <a:ext cx="33480" cy="18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3FAA79A-238D-6DD6-A3EA-7C6903898AF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319282" y="1524331"/>
                  <a:ext cx="486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9495208-35E1-59B5-295A-23E3FCB1374F}"/>
                    </a:ext>
                  </a:extLst>
                </p14:cNvPr>
                <p14:cNvContentPartPr/>
                <p14:nvPr/>
              </p14:nvContentPartPr>
              <p14:xfrm>
                <a:off x="7305602" y="1588051"/>
                <a:ext cx="90720" cy="158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9495208-35E1-59B5-295A-23E3FCB1374F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298402" y="1580491"/>
                  <a:ext cx="10584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5347FEA6-57B9-CBCB-ED8D-74ACFC775D75}"/>
              </a:ext>
            </a:extLst>
          </p:cNvPr>
          <p:cNvGrpSpPr/>
          <p:nvPr/>
        </p:nvGrpSpPr>
        <p:grpSpPr>
          <a:xfrm>
            <a:off x="7754162" y="1396531"/>
            <a:ext cx="818640" cy="214920"/>
            <a:chOff x="7754162" y="1396531"/>
            <a:chExt cx="81864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67605AAB-38A9-8FEF-18B2-0A06C57E6E6C}"/>
                    </a:ext>
                  </a:extLst>
                </p14:cNvPr>
                <p14:cNvContentPartPr/>
                <p14:nvPr/>
              </p14:nvContentPartPr>
              <p14:xfrm>
                <a:off x="7754162" y="1396531"/>
                <a:ext cx="177120" cy="214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67605AAB-38A9-8FEF-18B2-0A06C57E6E6C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746602" y="1388971"/>
                  <a:ext cx="1922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643046DD-625D-DF9F-12D6-32D2173634B7}"/>
                    </a:ext>
                  </a:extLst>
                </p14:cNvPr>
                <p14:cNvContentPartPr/>
                <p14:nvPr/>
              </p14:nvContentPartPr>
              <p14:xfrm>
                <a:off x="7826882" y="1484011"/>
                <a:ext cx="74520" cy="158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643046DD-625D-DF9F-12D6-32D2173634B7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819322" y="1476451"/>
                  <a:ext cx="89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ADD3DA6-0AE8-3C18-14F1-B415873EFA38}"/>
                    </a:ext>
                  </a:extLst>
                </p14:cNvPr>
                <p14:cNvContentPartPr/>
                <p14:nvPr/>
              </p14:nvContentPartPr>
              <p14:xfrm>
                <a:off x="7921202" y="1467091"/>
                <a:ext cx="124920" cy="1209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ADD3DA6-0AE8-3C18-14F1-B415873EFA38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913642" y="1459531"/>
                  <a:ext cx="1400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D63DBE64-4BAF-46AB-596F-275BAE8B35AA}"/>
                    </a:ext>
                  </a:extLst>
                </p14:cNvPr>
                <p14:cNvContentPartPr/>
                <p14:nvPr/>
              </p14:nvContentPartPr>
              <p14:xfrm>
                <a:off x="8111642" y="1463851"/>
                <a:ext cx="85680" cy="1119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D63DBE64-4BAF-46AB-596F-275BAE8B35AA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8104082" y="1456291"/>
                  <a:ext cx="1008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098701A-0929-33B5-DDCC-21FD916A44AE}"/>
                    </a:ext>
                  </a:extLst>
                </p14:cNvPr>
                <p14:cNvContentPartPr/>
                <p14:nvPr/>
              </p14:nvContentPartPr>
              <p14:xfrm>
                <a:off x="8252402" y="1484011"/>
                <a:ext cx="52200" cy="990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098701A-0929-33B5-DDCC-21FD916A44AE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244842" y="1476451"/>
                  <a:ext cx="66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EACA0BFB-B9DC-B7A3-9C86-D22CFBD22F0C}"/>
                    </a:ext>
                  </a:extLst>
                </p14:cNvPr>
                <p14:cNvContentPartPr/>
                <p14:nvPr/>
              </p14:nvContentPartPr>
              <p14:xfrm>
                <a:off x="8366882" y="1489771"/>
                <a:ext cx="61920" cy="1000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EACA0BFB-B9DC-B7A3-9C86-D22CFBD22F0C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8359322" y="1482211"/>
                  <a:ext cx="77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7644925-F94E-29C3-75F5-E23CDB19BD30}"/>
                    </a:ext>
                  </a:extLst>
                </p14:cNvPr>
                <p14:cNvContentPartPr/>
                <p14:nvPr/>
              </p14:nvContentPartPr>
              <p14:xfrm>
                <a:off x="8524562" y="1490491"/>
                <a:ext cx="48240" cy="86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7644925-F94E-29C3-75F5-E23CDB19BD3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8517002" y="1482931"/>
                  <a:ext cx="6336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7A3BD98F-D33D-670D-529C-E9C5B4DE5F68}"/>
              </a:ext>
            </a:extLst>
          </p:cNvPr>
          <p:cNvGrpSpPr/>
          <p:nvPr/>
        </p:nvGrpSpPr>
        <p:grpSpPr>
          <a:xfrm>
            <a:off x="5795402" y="2021131"/>
            <a:ext cx="1417320" cy="371160"/>
            <a:chOff x="5795402" y="2021131"/>
            <a:chExt cx="1417320" cy="37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876F3F0-9D59-C7CB-299E-02B4EC0323C9}"/>
                    </a:ext>
                  </a:extLst>
                </p14:cNvPr>
                <p14:cNvContentPartPr/>
                <p14:nvPr/>
              </p14:nvContentPartPr>
              <p14:xfrm>
                <a:off x="5796122" y="2035171"/>
                <a:ext cx="93960" cy="183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876F3F0-9D59-C7CB-299E-02B4EC0323C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5788562" y="2027611"/>
                  <a:ext cx="108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51EC7DC-6986-103E-0D75-391B8C5A5D81}"/>
                    </a:ext>
                  </a:extLst>
                </p14:cNvPr>
                <p14:cNvContentPartPr/>
                <p14:nvPr/>
              </p14:nvContentPartPr>
              <p14:xfrm>
                <a:off x="5795402" y="2057851"/>
                <a:ext cx="79560" cy="1177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51EC7DC-6986-103E-0D75-391B8C5A5D81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5788202" y="2050291"/>
                  <a:ext cx="94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B14D14E-BEBF-793C-0B44-F05136A8FB82}"/>
                    </a:ext>
                  </a:extLst>
                </p14:cNvPr>
                <p14:cNvContentPartPr/>
                <p14:nvPr/>
              </p14:nvContentPartPr>
              <p14:xfrm>
                <a:off x="5930402" y="2021131"/>
                <a:ext cx="113400" cy="327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B14D14E-BEBF-793C-0B44-F05136A8FB82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922842" y="2013571"/>
                  <a:ext cx="128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FB0541C3-B68A-42DB-736E-6A85835BE837}"/>
                    </a:ext>
                  </a:extLst>
                </p14:cNvPr>
                <p14:cNvContentPartPr/>
                <p14:nvPr/>
              </p14:nvContentPartPr>
              <p14:xfrm>
                <a:off x="5925002" y="2053531"/>
                <a:ext cx="102600" cy="1378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FB0541C3-B68A-42DB-736E-6A85835BE83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917442" y="2045971"/>
                  <a:ext cx="1177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8DD1E97-15E2-0ADF-293F-ED1FD7A7DC01}"/>
                    </a:ext>
                  </a:extLst>
                </p14:cNvPr>
                <p14:cNvContentPartPr/>
                <p14:nvPr/>
              </p14:nvContentPartPr>
              <p14:xfrm>
                <a:off x="6067202" y="2043091"/>
                <a:ext cx="20880" cy="1803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8DD1E97-15E2-0ADF-293F-ED1FD7A7DC01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059642" y="2035531"/>
                  <a:ext cx="360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AEB5B78-DAC2-B6F2-1B00-AFEC497609B1}"/>
                    </a:ext>
                  </a:extLst>
                </p14:cNvPr>
                <p14:cNvContentPartPr/>
                <p14:nvPr/>
              </p14:nvContentPartPr>
              <p14:xfrm>
                <a:off x="6071522" y="2128051"/>
                <a:ext cx="104400" cy="417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AEB5B78-DAC2-B6F2-1B00-AFEC497609B1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6063962" y="2120491"/>
                  <a:ext cx="1195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39CFCB0-3EE6-BA04-F23D-2D15784D1857}"/>
                    </a:ext>
                  </a:extLst>
                </p14:cNvPr>
                <p14:cNvContentPartPr/>
                <p14:nvPr/>
              </p14:nvContentPartPr>
              <p14:xfrm>
                <a:off x="6251522" y="2030131"/>
                <a:ext cx="88920" cy="180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39CFCB0-3EE6-BA04-F23D-2D15784D1857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6243962" y="2022571"/>
                  <a:ext cx="104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0E773CD4-B101-0CC0-3B58-B8F5CAB13D76}"/>
                    </a:ext>
                  </a:extLst>
                </p14:cNvPr>
                <p14:cNvContentPartPr/>
                <p14:nvPr/>
              </p14:nvContentPartPr>
              <p14:xfrm>
                <a:off x="6247202" y="2043811"/>
                <a:ext cx="93600" cy="1033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0E773CD4-B101-0CC0-3B58-B8F5CAB13D76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6239642" y="2036251"/>
                  <a:ext cx="1087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E107FDB-F696-2BEC-3C27-B932942D8FB1}"/>
                    </a:ext>
                  </a:extLst>
                </p14:cNvPr>
                <p14:cNvContentPartPr/>
                <p14:nvPr/>
              </p14:nvContentPartPr>
              <p14:xfrm>
                <a:off x="6399122" y="2036611"/>
                <a:ext cx="81360" cy="43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E107FDB-F696-2BEC-3C27-B932942D8FB1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6391562" y="2029051"/>
                  <a:ext cx="96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AEF33277-DD3E-AD38-DC1B-7557613547ED}"/>
                    </a:ext>
                  </a:extLst>
                </p14:cNvPr>
                <p14:cNvContentPartPr/>
                <p14:nvPr/>
              </p14:nvContentPartPr>
              <p14:xfrm>
                <a:off x="6383642" y="2061091"/>
                <a:ext cx="92520" cy="853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AEF33277-DD3E-AD38-DC1B-7557613547ED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6376082" y="2053531"/>
                  <a:ext cx="107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03F7E65-3DD5-163A-5251-DCCA4DCA933F}"/>
                    </a:ext>
                  </a:extLst>
                </p14:cNvPr>
                <p14:cNvContentPartPr/>
                <p14:nvPr/>
              </p14:nvContentPartPr>
              <p14:xfrm>
                <a:off x="6229922" y="2200051"/>
                <a:ext cx="238320" cy="547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03F7E65-3DD5-163A-5251-DCCA4DCA933F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6222362" y="2192491"/>
                  <a:ext cx="253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4DC9BDD-5679-F593-42D5-D70026376198}"/>
                    </a:ext>
                  </a:extLst>
                </p14:cNvPr>
                <p14:cNvContentPartPr/>
                <p14:nvPr/>
              </p14:nvContentPartPr>
              <p14:xfrm>
                <a:off x="6285722" y="2300491"/>
                <a:ext cx="90720" cy="918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4DC9BDD-5679-F593-42D5-D70026376198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6278162" y="2292931"/>
                  <a:ext cx="1058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11C6D0A-2DF2-5094-EB3D-82AC82D8EC61}"/>
                    </a:ext>
                  </a:extLst>
                </p14:cNvPr>
                <p14:cNvContentPartPr/>
                <p14:nvPr/>
              </p14:nvContentPartPr>
              <p14:xfrm>
                <a:off x="6346202" y="2333251"/>
                <a:ext cx="80640" cy="244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11C6D0A-2DF2-5094-EB3D-82AC82D8EC61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6338642" y="2326051"/>
                  <a:ext cx="957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27C650EA-3C81-A7C3-3809-AC0B276AFFF8}"/>
                    </a:ext>
                  </a:extLst>
                </p14:cNvPr>
                <p14:cNvContentPartPr/>
                <p14:nvPr/>
              </p14:nvContentPartPr>
              <p14:xfrm>
                <a:off x="6616202" y="2052811"/>
                <a:ext cx="154080" cy="183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27C650EA-3C81-A7C3-3809-AC0B276AFFF8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6609002" y="2045251"/>
                  <a:ext cx="169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AB85BE0-15BF-7CD7-B097-EE06977B2CAF}"/>
                    </a:ext>
                  </a:extLst>
                </p14:cNvPr>
                <p14:cNvContentPartPr/>
                <p14:nvPr/>
              </p14:nvContentPartPr>
              <p14:xfrm>
                <a:off x="6709802" y="2079811"/>
                <a:ext cx="68760" cy="136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AB85BE0-15BF-7CD7-B097-EE06977B2CA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6702242" y="2072251"/>
                  <a:ext cx="83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E7C0881-317C-6A8C-7132-80BACF8F4BA0}"/>
                    </a:ext>
                  </a:extLst>
                </p14:cNvPr>
                <p14:cNvContentPartPr/>
                <p14:nvPr/>
              </p14:nvContentPartPr>
              <p14:xfrm>
                <a:off x="6680282" y="2179891"/>
                <a:ext cx="81360" cy="619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E7C0881-317C-6A8C-7132-80BACF8F4BA0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672722" y="2172331"/>
                  <a:ext cx="964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4C6E4FEA-5CEE-3977-7CBB-47AA6CBA6FE9}"/>
                    </a:ext>
                  </a:extLst>
                </p14:cNvPr>
                <p14:cNvContentPartPr/>
                <p14:nvPr/>
              </p14:nvContentPartPr>
              <p14:xfrm>
                <a:off x="6835082" y="2105371"/>
                <a:ext cx="26640" cy="1443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4C6E4FEA-5CEE-3977-7CBB-47AA6CBA6FE9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827522" y="2097811"/>
                  <a:ext cx="41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21466007-9708-72B7-9541-87F7F00E01FF}"/>
                    </a:ext>
                  </a:extLst>
                </p14:cNvPr>
                <p14:cNvContentPartPr/>
                <p14:nvPr/>
              </p14:nvContentPartPr>
              <p14:xfrm>
                <a:off x="6858122" y="2180971"/>
                <a:ext cx="62640" cy="82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21466007-9708-72B7-9541-87F7F00E01FF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850562" y="2173771"/>
                  <a:ext cx="77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41AFD8BB-C1D5-50E6-C45E-972475DF9B6C}"/>
                    </a:ext>
                  </a:extLst>
                </p14:cNvPr>
                <p14:cNvContentPartPr/>
                <p14:nvPr/>
              </p14:nvContentPartPr>
              <p14:xfrm>
                <a:off x="7006082" y="2122651"/>
                <a:ext cx="66240" cy="147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41AFD8BB-C1D5-50E6-C45E-972475DF9B6C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998522" y="2115091"/>
                  <a:ext cx="81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AF25792-7F6D-7A30-6A86-22338E521489}"/>
                    </a:ext>
                  </a:extLst>
                </p14:cNvPr>
                <p14:cNvContentPartPr/>
                <p14:nvPr/>
              </p14:nvContentPartPr>
              <p14:xfrm>
                <a:off x="6983042" y="2149291"/>
                <a:ext cx="91440" cy="1220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AF25792-7F6D-7A30-6A86-22338E521489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975482" y="2141731"/>
                  <a:ext cx="1062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50D515C-6C3F-FA96-B6A4-CD091DE4B3F3}"/>
                    </a:ext>
                  </a:extLst>
                </p14:cNvPr>
                <p14:cNvContentPartPr/>
                <p14:nvPr/>
              </p14:nvContentPartPr>
              <p14:xfrm>
                <a:off x="7132082" y="2166211"/>
                <a:ext cx="360" cy="1026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50D515C-6C3F-FA96-B6A4-CD091DE4B3F3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7124522" y="2158651"/>
                  <a:ext cx="154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A5CE6D69-1115-E5CF-1394-A00D016D32EA}"/>
                    </a:ext>
                  </a:extLst>
                </p14:cNvPr>
                <p14:cNvContentPartPr/>
                <p14:nvPr/>
              </p14:nvContentPartPr>
              <p14:xfrm>
                <a:off x="7152602" y="2219851"/>
                <a:ext cx="60120" cy="100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A5CE6D69-1115-E5CF-1394-A00D016D32EA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7145042" y="2212651"/>
                  <a:ext cx="75240" cy="2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5">
            <p14:nvContentPartPr>
              <p14:cNvPr id="370" name="Input penna 369">
                <a:extLst>
                  <a:ext uri="{FF2B5EF4-FFF2-40B4-BE49-F238E27FC236}">
                    <a16:creationId xmlns:a16="http://schemas.microsoft.com/office/drawing/2014/main" id="{8213785E-7021-D705-A693-70E548041DAF}"/>
                  </a:ext>
                </a:extLst>
              </p14:cNvPr>
              <p14:cNvContentPartPr/>
              <p14:nvPr/>
            </p14:nvContentPartPr>
            <p14:xfrm>
              <a:off x="7428362" y="2165131"/>
              <a:ext cx="56520" cy="10440"/>
            </p14:xfrm>
          </p:contentPart>
        </mc:Choice>
        <mc:Fallback>
          <p:pic>
            <p:nvPicPr>
              <p:cNvPr id="370" name="Input penna 369">
                <a:extLst>
                  <a:ext uri="{FF2B5EF4-FFF2-40B4-BE49-F238E27FC236}">
                    <a16:creationId xmlns:a16="http://schemas.microsoft.com/office/drawing/2014/main" id="{8213785E-7021-D705-A693-70E548041DAF}"/>
                  </a:ext>
                </a:extLst>
              </p:cNvPr>
              <p:cNvPicPr/>
              <p:nvPr/>
            </p:nvPicPr>
            <p:blipFill>
              <a:blip r:embed="rId506"/>
              <a:stretch>
                <a:fillRect/>
              </a:stretch>
            </p:blipFill>
            <p:spPr>
              <a:xfrm>
                <a:off x="7420802" y="2157931"/>
                <a:ext cx="716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7">
            <p14:nvContentPartPr>
              <p14:cNvPr id="371" name="Input penna 370">
                <a:extLst>
                  <a:ext uri="{FF2B5EF4-FFF2-40B4-BE49-F238E27FC236}">
                    <a16:creationId xmlns:a16="http://schemas.microsoft.com/office/drawing/2014/main" id="{487B3390-A5C3-D4D1-24CF-EE053D6A745E}"/>
                  </a:ext>
                </a:extLst>
              </p14:cNvPr>
              <p14:cNvContentPartPr/>
              <p14:nvPr/>
            </p14:nvContentPartPr>
            <p14:xfrm>
              <a:off x="7415402" y="2264851"/>
              <a:ext cx="87480" cy="1800"/>
            </p14:xfrm>
          </p:contentPart>
        </mc:Choice>
        <mc:Fallback>
          <p:pic>
            <p:nvPicPr>
              <p:cNvPr id="371" name="Input penna 370">
                <a:extLst>
                  <a:ext uri="{FF2B5EF4-FFF2-40B4-BE49-F238E27FC236}">
                    <a16:creationId xmlns:a16="http://schemas.microsoft.com/office/drawing/2014/main" id="{487B3390-A5C3-D4D1-24CF-EE053D6A745E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7407842" y="2257291"/>
                <a:ext cx="102600" cy="1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C61CD7B0-281C-DCAB-D92A-A5985157F602}"/>
              </a:ext>
            </a:extLst>
          </p:cNvPr>
          <p:cNvGrpSpPr/>
          <p:nvPr/>
        </p:nvGrpSpPr>
        <p:grpSpPr>
          <a:xfrm>
            <a:off x="7833362" y="2035531"/>
            <a:ext cx="1054800" cy="254160"/>
            <a:chOff x="7833362" y="2035531"/>
            <a:chExt cx="1054800" cy="25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C6F50810-4A85-AF93-E520-377BF9C7DE80}"/>
                    </a:ext>
                  </a:extLst>
                </p14:cNvPr>
                <p14:cNvContentPartPr/>
                <p14:nvPr/>
              </p14:nvContentPartPr>
              <p14:xfrm>
                <a:off x="7833362" y="2158291"/>
                <a:ext cx="89640" cy="1105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C6F50810-4A85-AF93-E520-377BF9C7DE80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826162" y="2150731"/>
                  <a:ext cx="1047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EACFDA01-852E-D9FC-9143-77EC9DCA99EB}"/>
                    </a:ext>
                  </a:extLst>
                </p14:cNvPr>
                <p14:cNvContentPartPr/>
                <p14:nvPr/>
              </p14:nvContentPartPr>
              <p14:xfrm>
                <a:off x="7915802" y="2196811"/>
                <a:ext cx="102600" cy="604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EACFDA01-852E-D9FC-9143-77EC9DCA99EB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908242" y="2189251"/>
                  <a:ext cx="1177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B6491A82-E13F-74B8-95E0-D1C8FB76885C}"/>
                    </a:ext>
                  </a:extLst>
                </p14:cNvPr>
                <p14:cNvContentPartPr/>
                <p14:nvPr/>
              </p14:nvContentPartPr>
              <p14:xfrm>
                <a:off x="8137202" y="2035531"/>
                <a:ext cx="26280" cy="2055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B6491A82-E13F-74B8-95E0-D1C8FB76885C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129642" y="2027971"/>
                  <a:ext cx="414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E420A517-6C6A-9A9E-53B5-3E291616A484}"/>
                    </a:ext>
                  </a:extLst>
                </p14:cNvPr>
                <p14:cNvContentPartPr/>
                <p14:nvPr/>
              </p14:nvContentPartPr>
              <p14:xfrm>
                <a:off x="8194442" y="2051371"/>
                <a:ext cx="113040" cy="2091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E420A517-6C6A-9A9E-53B5-3E291616A484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186882" y="2044171"/>
                  <a:ext cx="1281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8F5AC024-D673-F3F9-8F2C-52B24CB154E0}"/>
                    </a:ext>
                  </a:extLst>
                </p14:cNvPr>
                <p14:cNvContentPartPr/>
                <p14:nvPr/>
              </p14:nvContentPartPr>
              <p14:xfrm>
                <a:off x="8323322" y="2158291"/>
                <a:ext cx="119160" cy="1130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8F5AC024-D673-F3F9-8F2C-52B24CB154E0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8315762" y="2150731"/>
                  <a:ext cx="134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C940A38-E7F9-97DB-30C1-8B49D0D746B0}"/>
                    </a:ext>
                  </a:extLst>
                </p14:cNvPr>
                <p14:cNvContentPartPr/>
                <p14:nvPr/>
              </p14:nvContentPartPr>
              <p14:xfrm>
                <a:off x="8457962" y="2136331"/>
                <a:ext cx="120600" cy="1476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C940A38-E7F9-97DB-30C1-8B49D0D746B0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8450402" y="2128771"/>
                  <a:ext cx="1357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6251E5A3-F3F6-EFEC-085B-C3AB23372638}"/>
                    </a:ext>
                  </a:extLst>
                </p14:cNvPr>
                <p14:cNvContentPartPr/>
                <p14:nvPr/>
              </p14:nvContentPartPr>
              <p14:xfrm>
                <a:off x="8592242" y="2154691"/>
                <a:ext cx="82440" cy="1202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6251E5A3-F3F6-EFEC-085B-C3AB23372638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584682" y="2147131"/>
                  <a:ext cx="97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803B06FB-6D2A-F713-4B6C-17052DCAC754}"/>
                    </a:ext>
                  </a:extLst>
                </p14:cNvPr>
                <p14:cNvContentPartPr/>
                <p14:nvPr/>
              </p14:nvContentPartPr>
              <p14:xfrm>
                <a:off x="8737682" y="2167651"/>
                <a:ext cx="18360" cy="878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803B06FB-6D2A-F713-4B6C-17052DCAC754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8730122" y="2160091"/>
                  <a:ext cx="334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A298D317-4400-5340-2995-24C1C1CCD636}"/>
                    </a:ext>
                  </a:extLst>
                </p14:cNvPr>
                <p14:cNvContentPartPr/>
                <p14:nvPr/>
              </p14:nvContentPartPr>
              <p14:xfrm>
                <a:off x="8783042" y="2210131"/>
                <a:ext cx="105120" cy="7956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A298D317-4400-5340-2995-24C1C1CCD636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8775482" y="2202571"/>
                  <a:ext cx="11988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2" name="Gruppo 401">
            <a:extLst>
              <a:ext uri="{FF2B5EF4-FFF2-40B4-BE49-F238E27FC236}">
                <a16:creationId xmlns:a16="http://schemas.microsoft.com/office/drawing/2014/main" id="{C0BA12A3-B455-2E23-C155-62535D1428EE}"/>
              </a:ext>
            </a:extLst>
          </p:cNvPr>
          <p:cNvGrpSpPr/>
          <p:nvPr/>
        </p:nvGrpSpPr>
        <p:grpSpPr>
          <a:xfrm>
            <a:off x="9129362" y="1965331"/>
            <a:ext cx="1263960" cy="539280"/>
            <a:chOff x="9129362" y="1965331"/>
            <a:chExt cx="1263960" cy="53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9E8B890-E54D-69F8-53D1-2D9A2A4E167E}"/>
                    </a:ext>
                  </a:extLst>
                </p14:cNvPr>
                <p14:cNvContentPartPr/>
                <p14:nvPr/>
              </p14:nvContentPartPr>
              <p14:xfrm>
                <a:off x="9129362" y="1972531"/>
                <a:ext cx="231120" cy="3700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9E8B890-E54D-69F8-53D1-2D9A2A4E167E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9121802" y="1964971"/>
                  <a:ext cx="2462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F7DBA60-C2A9-9EB9-354A-0684416A87A6}"/>
                    </a:ext>
                  </a:extLst>
                </p14:cNvPr>
                <p14:cNvContentPartPr/>
                <p14:nvPr/>
              </p14:nvContentPartPr>
              <p14:xfrm>
                <a:off x="9302882" y="2089171"/>
                <a:ext cx="79920" cy="1404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F7DBA60-C2A9-9EB9-354A-0684416A87A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9295322" y="2081611"/>
                  <a:ext cx="950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225A4D3-9A86-C383-0632-BE8EE0BFBC84}"/>
                    </a:ext>
                  </a:extLst>
                </p14:cNvPr>
                <p14:cNvContentPartPr/>
                <p14:nvPr/>
              </p14:nvContentPartPr>
              <p14:xfrm>
                <a:off x="9430682" y="2126611"/>
                <a:ext cx="87480" cy="514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225A4D3-9A86-C383-0632-BE8EE0BFBC84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9423122" y="2119051"/>
                  <a:ext cx="1026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7CC7B4B8-80C6-C5EE-8E07-3DE3FD72EF59}"/>
                    </a:ext>
                  </a:extLst>
                </p14:cNvPr>
                <p14:cNvContentPartPr/>
                <p14:nvPr/>
              </p14:nvContentPartPr>
              <p14:xfrm>
                <a:off x="9593042" y="2005651"/>
                <a:ext cx="19800" cy="1494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7CC7B4B8-80C6-C5EE-8E07-3DE3FD72EF59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9585482" y="1998091"/>
                  <a:ext cx="345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EAF7C678-3B05-01B2-C60F-DE30446002F7}"/>
                    </a:ext>
                  </a:extLst>
                </p14:cNvPr>
                <p14:cNvContentPartPr/>
                <p14:nvPr/>
              </p14:nvContentPartPr>
              <p14:xfrm>
                <a:off x="9637322" y="1998451"/>
                <a:ext cx="90000" cy="1584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EAF7C678-3B05-01B2-C60F-DE30446002F7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9629762" y="1990891"/>
                  <a:ext cx="1051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78BF22D5-8861-D795-7592-42529A5EA7A1}"/>
                    </a:ext>
                  </a:extLst>
                </p14:cNvPr>
                <p14:cNvContentPartPr/>
                <p14:nvPr/>
              </p14:nvContentPartPr>
              <p14:xfrm>
                <a:off x="9750362" y="2112571"/>
                <a:ext cx="74880" cy="716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78BF22D5-8861-D795-7592-42529A5EA7A1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9742802" y="2105011"/>
                  <a:ext cx="90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35DBEE2-3044-0959-98EB-443A18886BD5}"/>
                    </a:ext>
                  </a:extLst>
                </p14:cNvPr>
                <p14:cNvContentPartPr/>
                <p14:nvPr/>
              </p14:nvContentPartPr>
              <p14:xfrm>
                <a:off x="9356522" y="2331451"/>
                <a:ext cx="121680" cy="1731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35DBEE2-3044-0959-98EB-443A18886BD5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348962" y="2323891"/>
                  <a:ext cx="1364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55E0CE15-C9F1-552F-2E8C-AD0E2334D639}"/>
                    </a:ext>
                  </a:extLst>
                </p14:cNvPr>
                <p14:cNvContentPartPr/>
                <p14:nvPr/>
              </p14:nvContentPartPr>
              <p14:xfrm>
                <a:off x="9509162" y="2322451"/>
                <a:ext cx="26640" cy="835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55E0CE15-C9F1-552F-2E8C-AD0E2334D639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9501602" y="2314891"/>
                  <a:ext cx="41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958C538C-02FD-ECB5-2A63-A2D705C3A9E8}"/>
                    </a:ext>
                  </a:extLst>
                </p14:cNvPr>
                <p14:cNvContentPartPr/>
                <p14:nvPr/>
              </p14:nvContentPartPr>
              <p14:xfrm>
                <a:off x="9582602" y="2321731"/>
                <a:ext cx="86760" cy="709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958C538C-02FD-ECB5-2A63-A2D705C3A9E8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9575042" y="2314171"/>
                  <a:ext cx="101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2486181-B7D6-6B3F-43D3-D14BBCF9BB11}"/>
                    </a:ext>
                  </a:extLst>
                </p14:cNvPr>
                <p14:cNvContentPartPr/>
                <p14:nvPr/>
              </p14:nvContentPartPr>
              <p14:xfrm>
                <a:off x="9707882" y="2297611"/>
                <a:ext cx="50760" cy="9360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2486181-B7D6-6B3F-43D3-D14BBCF9BB1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9700322" y="2290411"/>
                  <a:ext cx="658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D46A901D-E82E-5530-B591-231B35DB4064}"/>
                    </a:ext>
                  </a:extLst>
                </p14:cNvPr>
                <p14:cNvContentPartPr/>
                <p14:nvPr/>
              </p14:nvContentPartPr>
              <p14:xfrm>
                <a:off x="9788162" y="2304811"/>
                <a:ext cx="65880" cy="910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D46A901D-E82E-5530-B591-231B35DB4064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9780602" y="2297251"/>
                  <a:ext cx="81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1D5DC4AC-C91C-5B0D-C7B9-116103E44D0B}"/>
                    </a:ext>
                  </a:extLst>
                </p14:cNvPr>
                <p14:cNvContentPartPr/>
                <p14:nvPr/>
              </p14:nvContentPartPr>
              <p14:xfrm>
                <a:off x="9890042" y="2330011"/>
                <a:ext cx="73080" cy="504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1D5DC4AC-C91C-5B0D-C7B9-116103E44D0B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9882842" y="2322811"/>
                  <a:ext cx="882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8E0F753B-656D-B21F-473A-DB6C2E7ECBFC}"/>
                    </a:ext>
                  </a:extLst>
                </p14:cNvPr>
                <p14:cNvContentPartPr/>
                <p14:nvPr/>
              </p14:nvContentPartPr>
              <p14:xfrm>
                <a:off x="9980042" y="2326411"/>
                <a:ext cx="69480" cy="540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8E0F753B-656D-B21F-473A-DB6C2E7ECBFC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9972482" y="2318851"/>
                  <a:ext cx="846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310B0DD9-A696-A196-551D-278C3F8F4366}"/>
                    </a:ext>
                  </a:extLst>
                </p14:cNvPr>
                <p14:cNvContentPartPr/>
                <p14:nvPr/>
              </p14:nvContentPartPr>
              <p14:xfrm>
                <a:off x="10119362" y="2209051"/>
                <a:ext cx="34560" cy="14040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310B0DD9-A696-A196-551D-278C3F8F4366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0111802" y="2201491"/>
                  <a:ext cx="496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4F5BB399-926B-0AB9-9B77-6EB70C3D0D26}"/>
                    </a:ext>
                  </a:extLst>
                </p14:cNvPr>
                <p14:cNvContentPartPr/>
                <p14:nvPr/>
              </p14:nvContentPartPr>
              <p14:xfrm>
                <a:off x="10185962" y="2268451"/>
                <a:ext cx="98640" cy="1339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4F5BB399-926B-0AB9-9B77-6EB70C3D0D26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0178402" y="2260891"/>
                  <a:ext cx="1137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28D3EDED-4EAF-0387-57FF-7707EAD949B7}"/>
                    </a:ext>
                  </a:extLst>
                </p14:cNvPr>
                <p14:cNvContentPartPr/>
                <p14:nvPr/>
              </p14:nvContentPartPr>
              <p14:xfrm>
                <a:off x="10361642" y="1965331"/>
                <a:ext cx="31680" cy="41256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28D3EDED-4EAF-0387-57FF-7707EAD949B7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0354082" y="1957771"/>
                  <a:ext cx="46440" cy="427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377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C8643-5F24-4FC4-F6BE-41A185A1B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EB4695-1FD5-7650-A679-80ABECB70A0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B8F555-E3A8-BD5D-A3E3-518D115B012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72DF26-9B2D-3420-322A-036AA96BB27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B295FB9-84FB-0079-74E2-A79667C9139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A48649A-8A6B-DA54-0F97-78227F498AE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50F149-CDCF-4714-CA0C-6341F24821E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9FCC6BB-CB40-8513-C2BC-29C5034A336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4FA5DDE-BB62-0BB1-BE6E-8EA8352EC97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2626D68-0F7F-C684-5CCE-B914DB399D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18852E3-235A-3418-3F57-3291FEF785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0B2DC46-53DA-3CA0-1CBB-82A5E4F770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ECF7AF3-BC1F-6468-9DB3-EA89CC8E0F6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1C019E-255A-6B73-8BC8-519B7DA3A12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4CC3680-8A89-A462-A17A-57FE58EA98E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8861103-0FE0-B436-178A-C18BF6D19D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97B71D4-DC0B-BF8F-EF56-36CD621B303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AE9611B-C828-2748-C73F-414B590167C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D47CD2-F19E-753F-A220-F6FBCAF3E49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CBB3FD3-4023-1F0A-2054-49CA90FAE24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B9CACA-1658-7362-CEBB-1FF45275AA6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EC8D493-379D-6F79-1289-06EE63BBCD8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6E61909-E09B-A947-03DF-491BD6082C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5188022-96AC-D3C8-D63D-62122551BD5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C54BA07-79EB-D582-57A3-41C0A1B88C0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1F9B8AC-E9DE-3183-42FE-4F07A9330A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9E75E2C-FC4A-9D94-9896-67536408F51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0FDFEEB-C713-3173-0F34-83B6377A603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E32BBA-F44F-C80D-F130-F462DF17A3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BDF3E78-0372-4CFB-054A-9F5DC7A17D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6C27823-C501-D3EC-5944-6D3482410E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4AAAF35-DAD1-ABAC-2D8F-2ACC41FF2A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A61A8F-49F9-3F6D-322B-0EA980C312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F6554BE-A2AE-A245-6D7A-0D010DAE2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CEC887-3E92-D497-8BDC-54CDBF7B52F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169414-8095-20E8-F707-FC313EB52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81EC95A-717D-5144-15DE-6927BBC5F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ricevuta, bianco&#10;&#10;Descrizione generata automaticamente">
            <a:extLst>
              <a:ext uri="{FF2B5EF4-FFF2-40B4-BE49-F238E27FC236}">
                <a16:creationId xmlns:a16="http://schemas.microsoft.com/office/drawing/2014/main" id="{EFCC3544-DFBD-1E16-80F9-73EC32490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169" y="2040600"/>
            <a:ext cx="7721661" cy="3178191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203A4075-868F-E5F7-B78D-5EB2C831A24A}"/>
              </a:ext>
            </a:extLst>
          </p:cNvPr>
          <p:cNvGrpSpPr/>
          <p:nvPr/>
        </p:nvGrpSpPr>
        <p:grpSpPr>
          <a:xfrm>
            <a:off x="3396009" y="1723474"/>
            <a:ext cx="558000" cy="204480"/>
            <a:chOff x="3396009" y="1723474"/>
            <a:chExt cx="55800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DD3BEDB-4CFC-31EF-F5D9-63344B7B8AFC}"/>
                    </a:ext>
                  </a:extLst>
                </p14:cNvPr>
                <p14:cNvContentPartPr/>
                <p14:nvPr/>
              </p14:nvContentPartPr>
              <p14:xfrm>
                <a:off x="3396009" y="1729234"/>
                <a:ext cx="164520" cy="198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DD3BEDB-4CFC-31EF-F5D9-63344B7B8AF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88449" y="1721674"/>
                  <a:ext cx="1796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2F93FCA-8E40-EB7C-55B1-D4E6804DD188}"/>
                    </a:ext>
                  </a:extLst>
                </p14:cNvPr>
                <p14:cNvContentPartPr/>
                <p14:nvPr/>
              </p14:nvContentPartPr>
              <p14:xfrm>
                <a:off x="3589689" y="1723474"/>
                <a:ext cx="107640" cy="175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2F93FCA-8E40-EB7C-55B1-D4E6804DD1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82129" y="1715914"/>
                  <a:ext cx="122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C0B0879-F8F8-8FD1-456F-EAA43143AD80}"/>
                    </a:ext>
                  </a:extLst>
                </p14:cNvPr>
                <p14:cNvContentPartPr/>
                <p14:nvPr/>
              </p14:nvContentPartPr>
              <p14:xfrm>
                <a:off x="3762489" y="1780354"/>
                <a:ext cx="53280" cy="95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C0B0879-F8F8-8FD1-456F-EAA43143AD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54929" y="1772794"/>
                  <a:ext cx="684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02AF93C-FC37-3B74-E7AD-2F23E59E2D56}"/>
                    </a:ext>
                  </a:extLst>
                </p14:cNvPr>
                <p14:cNvContentPartPr/>
                <p14:nvPr/>
              </p14:nvContentPartPr>
              <p14:xfrm>
                <a:off x="3873369" y="1763074"/>
                <a:ext cx="80640" cy="105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02AF93C-FC37-3B74-E7AD-2F23E59E2D5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65809" y="1755514"/>
                  <a:ext cx="9576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BD7BB0D-D6E9-E584-5BAA-7CEEE9103501}"/>
              </a:ext>
            </a:extLst>
          </p:cNvPr>
          <p:cNvGrpSpPr/>
          <p:nvPr/>
        </p:nvGrpSpPr>
        <p:grpSpPr>
          <a:xfrm>
            <a:off x="4082889" y="1641394"/>
            <a:ext cx="15480" cy="236160"/>
            <a:chOff x="4082889" y="1641394"/>
            <a:chExt cx="1548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CDFE0B6-93DF-6670-676B-D9168A9F0A06}"/>
                    </a:ext>
                  </a:extLst>
                </p14:cNvPr>
                <p14:cNvContentPartPr/>
                <p14:nvPr/>
              </p14:nvContentPartPr>
              <p14:xfrm>
                <a:off x="4082889" y="1641394"/>
                <a:ext cx="15480" cy="151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CDFE0B6-93DF-6670-676B-D9168A9F0A0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75329" y="1633834"/>
                  <a:ext cx="30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163467F-E8C6-2091-90F5-B1AEA513C436}"/>
                    </a:ext>
                  </a:extLst>
                </p14:cNvPr>
                <p14:cNvContentPartPr/>
                <p14:nvPr/>
              </p14:nvContentPartPr>
              <p14:xfrm>
                <a:off x="4098009" y="1873954"/>
                <a:ext cx="360" cy="3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163467F-E8C6-2091-90F5-B1AEA513C4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90449" y="1866394"/>
                  <a:ext cx="1548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C1EB1937-48CD-618A-8A9A-C7BB0FECE3DA}"/>
              </a:ext>
            </a:extLst>
          </p:cNvPr>
          <p:cNvGrpSpPr/>
          <p:nvPr/>
        </p:nvGrpSpPr>
        <p:grpSpPr>
          <a:xfrm>
            <a:off x="402994" y="354754"/>
            <a:ext cx="876600" cy="249480"/>
            <a:chOff x="402994" y="354754"/>
            <a:chExt cx="87660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BF86924-1E04-9FA9-86C3-EE80DC66D0A9}"/>
                    </a:ext>
                  </a:extLst>
                </p14:cNvPr>
                <p14:cNvContentPartPr/>
                <p14:nvPr/>
              </p14:nvContentPartPr>
              <p14:xfrm>
                <a:off x="430714" y="354754"/>
                <a:ext cx="128160" cy="140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BF86924-1E04-9FA9-86C3-EE80DC66D0A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3154" y="347194"/>
                  <a:ext cx="143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4EFEA44-691E-427B-19E1-1211D25127F0}"/>
                    </a:ext>
                  </a:extLst>
                </p14:cNvPr>
                <p14:cNvContentPartPr/>
                <p14:nvPr/>
              </p14:nvContentPartPr>
              <p14:xfrm>
                <a:off x="402994" y="557794"/>
                <a:ext cx="240480" cy="46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4EFEA44-691E-427B-19E1-1211D25127F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5434" y="550234"/>
                  <a:ext cx="2556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C926DD4-704F-F4E1-165F-117CA92515FE}"/>
                    </a:ext>
                  </a:extLst>
                </p14:cNvPr>
                <p14:cNvContentPartPr/>
                <p14:nvPr/>
              </p14:nvContentPartPr>
              <p14:xfrm>
                <a:off x="696754" y="369514"/>
                <a:ext cx="91800" cy="200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C926DD4-704F-F4E1-165F-117CA92515F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9194" y="361954"/>
                  <a:ext cx="106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67ADA30-B485-2A23-2298-03C2A2615AB5}"/>
                    </a:ext>
                  </a:extLst>
                </p14:cNvPr>
                <p14:cNvContentPartPr/>
                <p14:nvPr/>
              </p14:nvContentPartPr>
              <p14:xfrm>
                <a:off x="891514" y="360514"/>
                <a:ext cx="13680" cy="181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67ADA30-B485-2A23-2298-03C2A2615AB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84314" y="352954"/>
                  <a:ext cx="288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C1B5AFE-2232-F71A-CF29-B8E439613432}"/>
                    </a:ext>
                  </a:extLst>
                </p14:cNvPr>
                <p14:cNvContentPartPr/>
                <p14:nvPr/>
              </p14:nvContentPartPr>
              <p14:xfrm>
                <a:off x="901234" y="498754"/>
                <a:ext cx="58680" cy="13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C1B5AFE-2232-F71A-CF29-B8E43961343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93674" y="491194"/>
                  <a:ext cx="738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6F527E6-45F5-F6EB-D230-4DDA98C63B5E}"/>
                    </a:ext>
                  </a:extLst>
                </p14:cNvPr>
                <p14:cNvContentPartPr/>
                <p14:nvPr/>
              </p14:nvContentPartPr>
              <p14:xfrm>
                <a:off x="1012474" y="392554"/>
                <a:ext cx="20160" cy="187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6F527E6-45F5-F6EB-D230-4DDA98C63B5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04914" y="384994"/>
                  <a:ext cx="35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B000C56-4A20-370A-5F1B-16492C65E716}"/>
                    </a:ext>
                  </a:extLst>
                </p14:cNvPr>
                <p14:cNvContentPartPr/>
                <p14:nvPr/>
              </p14:nvContentPartPr>
              <p14:xfrm>
                <a:off x="1161874" y="429634"/>
                <a:ext cx="98280" cy="34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B000C56-4A20-370A-5F1B-16492C65E71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54314" y="422074"/>
                  <a:ext cx="113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D5DB59E-350E-1F38-564C-7875BC20DBDB}"/>
                    </a:ext>
                  </a:extLst>
                </p14:cNvPr>
                <p14:cNvContentPartPr/>
                <p14:nvPr/>
              </p14:nvContentPartPr>
              <p14:xfrm>
                <a:off x="1193194" y="513514"/>
                <a:ext cx="86400" cy="14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D5DB59E-350E-1F38-564C-7875BC20DBD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85634" y="505954"/>
                  <a:ext cx="10152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3ACA63AF-B0B7-FDDE-97F1-51E5567DD624}"/>
              </a:ext>
            </a:extLst>
          </p:cNvPr>
          <p:cNvGrpSpPr/>
          <p:nvPr/>
        </p:nvGrpSpPr>
        <p:grpSpPr>
          <a:xfrm>
            <a:off x="1559674" y="382834"/>
            <a:ext cx="444960" cy="124560"/>
            <a:chOff x="1559674" y="382834"/>
            <a:chExt cx="444960" cy="12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86EF7AF-DD5B-62F8-2F37-4547B3296E6D}"/>
                    </a:ext>
                  </a:extLst>
                </p14:cNvPr>
                <p14:cNvContentPartPr/>
                <p14:nvPr/>
              </p14:nvContentPartPr>
              <p14:xfrm>
                <a:off x="1559674" y="385354"/>
                <a:ext cx="159840" cy="122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86EF7AF-DD5B-62F8-2F37-4547B3296E6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552114" y="377794"/>
                  <a:ext cx="1749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50F9601-BE82-2755-B77B-704828A58E6C}"/>
                    </a:ext>
                  </a:extLst>
                </p14:cNvPr>
                <p14:cNvContentPartPr/>
                <p14:nvPr/>
              </p14:nvContentPartPr>
              <p14:xfrm>
                <a:off x="1779274" y="382834"/>
                <a:ext cx="225360" cy="990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50F9601-BE82-2755-B77B-704828A58E6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771714" y="375274"/>
                  <a:ext cx="24048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0A20436C-D0DC-B2F4-81FA-BFF19CE72280}"/>
              </a:ext>
            </a:extLst>
          </p:cNvPr>
          <p:cNvGrpSpPr/>
          <p:nvPr/>
        </p:nvGrpSpPr>
        <p:grpSpPr>
          <a:xfrm>
            <a:off x="2605114" y="243154"/>
            <a:ext cx="570240" cy="241560"/>
            <a:chOff x="2605114" y="243154"/>
            <a:chExt cx="57024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F58B3C3-600E-DDD3-F370-5BA5E9628EF1}"/>
                    </a:ext>
                  </a:extLst>
                </p14:cNvPr>
                <p14:cNvContentPartPr/>
                <p14:nvPr/>
              </p14:nvContentPartPr>
              <p14:xfrm>
                <a:off x="2605114" y="243154"/>
                <a:ext cx="112320" cy="220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F58B3C3-600E-DDD3-F370-5BA5E9628EF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597554" y="235594"/>
                  <a:ext cx="1274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638E63C-ADEF-50AA-B7B9-149DFECB0FD4}"/>
                    </a:ext>
                  </a:extLst>
                </p14:cNvPr>
                <p14:cNvContentPartPr/>
                <p14:nvPr/>
              </p14:nvContentPartPr>
              <p14:xfrm>
                <a:off x="2781874" y="329554"/>
                <a:ext cx="114840" cy="155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638E63C-ADEF-50AA-B7B9-149DFECB0FD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774314" y="321994"/>
                  <a:ext cx="129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24D4BE7-4088-CE13-CA2B-60A1E6F948B4}"/>
                    </a:ext>
                  </a:extLst>
                </p14:cNvPr>
                <p14:cNvContentPartPr/>
                <p14:nvPr/>
              </p14:nvContentPartPr>
              <p14:xfrm>
                <a:off x="2947834" y="373114"/>
                <a:ext cx="91800" cy="56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24D4BE7-4088-CE13-CA2B-60A1E6F948B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40274" y="365554"/>
                  <a:ext cx="106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9E06D39-B8E9-8677-1CDB-60A38BA92891}"/>
                    </a:ext>
                  </a:extLst>
                </p14:cNvPr>
                <p14:cNvContentPartPr/>
                <p14:nvPr/>
              </p14:nvContentPartPr>
              <p14:xfrm>
                <a:off x="3059434" y="304354"/>
                <a:ext cx="115920" cy="167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9E06D39-B8E9-8677-1CDB-60A38BA9289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51874" y="296794"/>
                  <a:ext cx="131040" cy="18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79C37C4B-C1D2-5EA1-12D2-388F456E73A8}"/>
              </a:ext>
            </a:extLst>
          </p:cNvPr>
          <p:cNvGrpSpPr/>
          <p:nvPr/>
        </p:nvGrpSpPr>
        <p:grpSpPr>
          <a:xfrm>
            <a:off x="248194" y="1134514"/>
            <a:ext cx="611640" cy="297000"/>
            <a:chOff x="248194" y="1134514"/>
            <a:chExt cx="61164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4C73A37-4A1C-CE15-B98C-6840113D6F58}"/>
                    </a:ext>
                  </a:extLst>
                </p14:cNvPr>
                <p14:cNvContentPartPr/>
                <p14:nvPr/>
              </p14:nvContentPartPr>
              <p14:xfrm>
                <a:off x="327034" y="1165114"/>
                <a:ext cx="101520" cy="2041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4C73A37-4A1C-CE15-B98C-6840113D6F5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9474" y="1157554"/>
                  <a:ext cx="1166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B479AE0-14F7-FF47-285A-4C8A2D81368A}"/>
                    </a:ext>
                  </a:extLst>
                </p14:cNvPr>
                <p14:cNvContentPartPr/>
                <p14:nvPr/>
              </p14:nvContentPartPr>
              <p14:xfrm>
                <a:off x="248194" y="1346554"/>
                <a:ext cx="261720" cy="849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B479AE0-14F7-FF47-285A-4C8A2D81368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0634" y="1338994"/>
                  <a:ext cx="2768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3772ED9-D554-D268-4574-A2A7DD8AA302}"/>
                    </a:ext>
                  </a:extLst>
                </p14:cNvPr>
                <p14:cNvContentPartPr/>
                <p14:nvPr/>
              </p14:nvContentPartPr>
              <p14:xfrm>
                <a:off x="549154" y="1134514"/>
                <a:ext cx="109440" cy="199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3772ED9-D554-D268-4574-A2A7DD8AA30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41594" y="1126954"/>
                  <a:ext cx="1242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BD8843B-1FC0-972B-4F8D-C98E534A325C}"/>
                    </a:ext>
                  </a:extLst>
                </p14:cNvPr>
                <p14:cNvContentPartPr/>
                <p14:nvPr/>
              </p14:nvContentPartPr>
              <p14:xfrm>
                <a:off x="741034" y="1142794"/>
                <a:ext cx="20160" cy="150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BD8843B-1FC0-972B-4F8D-C98E534A325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3474" y="1135234"/>
                  <a:ext cx="35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B79FD6B-9F73-395B-C8D3-A2013792D37E}"/>
                    </a:ext>
                  </a:extLst>
                </p14:cNvPr>
                <p14:cNvContentPartPr/>
                <p14:nvPr/>
              </p14:nvContentPartPr>
              <p14:xfrm>
                <a:off x="764434" y="1187074"/>
                <a:ext cx="64440" cy="34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B79FD6B-9F73-395B-C8D3-A2013792D37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56874" y="1179514"/>
                  <a:ext cx="79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34FEBB1-6EE1-C7CA-13AC-3C5C0EE0D68A}"/>
                    </a:ext>
                  </a:extLst>
                </p14:cNvPr>
                <p14:cNvContentPartPr/>
                <p14:nvPr/>
              </p14:nvContentPartPr>
              <p14:xfrm>
                <a:off x="827794" y="1160074"/>
                <a:ext cx="32040" cy="175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34FEBB1-6EE1-C7CA-13AC-3C5C0EE0D68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20234" y="1152514"/>
                  <a:ext cx="4716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DAC370D4-42ED-27D2-30C9-BC00350D9599}"/>
              </a:ext>
            </a:extLst>
          </p:cNvPr>
          <p:cNvGrpSpPr/>
          <p:nvPr/>
        </p:nvGrpSpPr>
        <p:grpSpPr>
          <a:xfrm>
            <a:off x="1066114" y="1094194"/>
            <a:ext cx="228600" cy="275760"/>
            <a:chOff x="1066114" y="1094194"/>
            <a:chExt cx="228600" cy="27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F1F1B1E-F795-5724-E2F1-0C25E84C71E9}"/>
                    </a:ext>
                  </a:extLst>
                </p14:cNvPr>
                <p14:cNvContentPartPr/>
                <p14:nvPr/>
              </p14:nvContentPartPr>
              <p14:xfrm>
                <a:off x="1066114" y="1094194"/>
                <a:ext cx="132120" cy="1339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F1F1B1E-F795-5724-E2F1-0C25E84C71E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58554" y="1086634"/>
                  <a:ext cx="1472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B42FE92-3C81-2EB3-8ABC-E06830947811}"/>
                    </a:ext>
                  </a:extLst>
                </p14:cNvPr>
                <p14:cNvContentPartPr/>
                <p14:nvPr/>
              </p14:nvContentPartPr>
              <p14:xfrm>
                <a:off x="1115074" y="1247914"/>
                <a:ext cx="22320" cy="84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B42FE92-3C81-2EB3-8ABC-E0683094781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07514" y="1240354"/>
                  <a:ext cx="374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1903DCB-6A52-1B71-917D-8E981C8DFB30}"/>
                    </a:ext>
                  </a:extLst>
                </p14:cNvPr>
                <p14:cNvContentPartPr/>
                <p14:nvPr/>
              </p14:nvContentPartPr>
              <p14:xfrm>
                <a:off x="1223434" y="1213354"/>
                <a:ext cx="4320" cy="1130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1903DCB-6A52-1B71-917D-8E981C8DFB3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215874" y="1205794"/>
                  <a:ext cx="194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8BFDA41-1AD6-6E70-5D09-2A7D8CDF7C3C}"/>
                    </a:ext>
                  </a:extLst>
                </p14:cNvPr>
                <p14:cNvContentPartPr/>
                <p14:nvPr/>
              </p14:nvContentPartPr>
              <p14:xfrm>
                <a:off x="1079434" y="1320274"/>
                <a:ext cx="215280" cy="496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8BFDA41-1AD6-6E70-5D09-2A7D8CDF7C3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72234" y="1312714"/>
                  <a:ext cx="23004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D4E4B222-4375-634D-3F99-2B7D298F2857}"/>
              </a:ext>
            </a:extLst>
          </p:cNvPr>
          <p:cNvGrpSpPr/>
          <p:nvPr/>
        </p:nvGrpSpPr>
        <p:grpSpPr>
          <a:xfrm>
            <a:off x="1701154" y="1103194"/>
            <a:ext cx="202320" cy="123120"/>
            <a:chOff x="1701154" y="1103194"/>
            <a:chExt cx="20232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8B00ABB-C5F9-8DEF-02E6-D266F5171380}"/>
                    </a:ext>
                  </a:extLst>
                </p14:cNvPr>
                <p14:cNvContentPartPr/>
                <p14:nvPr/>
              </p14:nvContentPartPr>
              <p14:xfrm>
                <a:off x="1706554" y="1103194"/>
                <a:ext cx="106920" cy="24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8B00ABB-C5F9-8DEF-02E6-D266F517138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698994" y="1095634"/>
                  <a:ext cx="122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6F68629-B3FA-BAB9-887D-84F110001F7B}"/>
                    </a:ext>
                  </a:extLst>
                </p14:cNvPr>
                <p14:cNvContentPartPr/>
                <p14:nvPr/>
              </p14:nvContentPartPr>
              <p14:xfrm>
                <a:off x="1701154" y="1183114"/>
                <a:ext cx="202320" cy="43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6F68629-B3FA-BAB9-887D-84F110001F7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93594" y="1175554"/>
                  <a:ext cx="21744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EA21038B-5A4F-0666-2AD3-506A7F44D746}"/>
              </a:ext>
            </a:extLst>
          </p:cNvPr>
          <p:cNvGrpSpPr/>
          <p:nvPr/>
        </p:nvGrpSpPr>
        <p:grpSpPr>
          <a:xfrm>
            <a:off x="2350954" y="964594"/>
            <a:ext cx="534600" cy="164160"/>
            <a:chOff x="2350954" y="964594"/>
            <a:chExt cx="53460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DD8C485-ADF4-3A45-8418-F9E4F74C2FBA}"/>
                    </a:ext>
                  </a:extLst>
                </p14:cNvPr>
                <p14:cNvContentPartPr/>
                <p14:nvPr/>
              </p14:nvContentPartPr>
              <p14:xfrm>
                <a:off x="2350954" y="1014634"/>
                <a:ext cx="188280" cy="81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DD8C485-ADF4-3A45-8418-F9E4F74C2FB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43394" y="1007074"/>
                  <a:ext cx="2034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5E8D465-C5A8-CF80-B48F-D070E1FAC849}"/>
                    </a:ext>
                  </a:extLst>
                </p14:cNvPr>
                <p14:cNvContentPartPr/>
                <p14:nvPr/>
              </p14:nvContentPartPr>
              <p14:xfrm>
                <a:off x="2511514" y="964594"/>
                <a:ext cx="113040" cy="164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5E8D465-C5A8-CF80-B48F-D070E1FAC84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503954" y="957034"/>
                  <a:ext cx="127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07D7323-97E2-DCAD-656A-0B55572AE45C}"/>
                    </a:ext>
                  </a:extLst>
                </p14:cNvPr>
                <p14:cNvContentPartPr/>
                <p14:nvPr/>
              </p14:nvContentPartPr>
              <p14:xfrm>
                <a:off x="2654794" y="1041634"/>
                <a:ext cx="96840" cy="856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07D7323-97E2-DCAD-656A-0B55572AE45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47234" y="1034074"/>
                  <a:ext cx="111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3ADF6AB-34C9-E74F-B7EF-6955ACD299EB}"/>
                    </a:ext>
                  </a:extLst>
                </p14:cNvPr>
                <p14:cNvContentPartPr/>
                <p14:nvPr/>
              </p14:nvContentPartPr>
              <p14:xfrm>
                <a:off x="2813554" y="995554"/>
                <a:ext cx="72000" cy="96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3ADF6AB-34C9-E74F-B7EF-6955ACD299E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805994" y="987994"/>
                  <a:ext cx="86760" cy="11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B926628B-64CA-64E4-4D9B-92E8DDB8F68E}"/>
                  </a:ext>
                </a:extLst>
              </p14:cNvPr>
              <p14:cNvContentPartPr/>
              <p14:nvPr/>
            </p14:nvContentPartPr>
            <p14:xfrm>
              <a:off x="3302074" y="1129474"/>
              <a:ext cx="360" cy="36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B926628B-64CA-64E4-4D9B-92E8DDB8F68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294874" y="1121914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947EC562-24C1-B5A2-9882-F9143854F5E9}"/>
              </a:ext>
            </a:extLst>
          </p:cNvPr>
          <p:cNvGrpSpPr/>
          <p:nvPr/>
        </p:nvGrpSpPr>
        <p:grpSpPr>
          <a:xfrm>
            <a:off x="3568114" y="703234"/>
            <a:ext cx="375840" cy="335160"/>
            <a:chOff x="3568114" y="703234"/>
            <a:chExt cx="37584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2D6C62D-A54D-78C8-8607-55D212312D09}"/>
                    </a:ext>
                  </a:extLst>
                </p14:cNvPr>
                <p14:cNvContentPartPr/>
                <p14:nvPr/>
              </p14:nvContentPartPr>
              <p14:xfrm>
                <a:off x="3568114" y="703234"/>
                <a:ext cx="178920" cy="3351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2D6C62D-A54D-78C8-8607-55D212312D0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60554" y="695674"/>
                  <a:ext cx="19404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E56FFD7-C012-0F14-01E9-97A9C6442DF4}"/>
                    </a:ext>
                  </a:extLst>
                </p14:cNvPr>
                <p14:cNvContentPartPr/>
                <p14:nvPr/>
              </p14:nvContentPartPr>
              <p14:xfrm>
                <a:off x="3772954" y="914554"/>
                <a:ext cx="109440" cy="70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E56FFD7-C012-0F14-01E9-97A9C6442DF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65394" y="906994"/>
                  <a:ext cx="124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10EBCF4-AE77-4127-61A6-196496D0C00E}"/>
                    </a:ext>
                  </a:extLst>
                </p14:cNvPr>
                <p14:cNvContentPartPr/>
                <p14:nvPr/>
              </p14:nvContentPartPr>
              <p14:xfrm>
                <a:off x="3923794" y="904474"/>
                <a:ext cx="20160" cy="106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10EBCF4-AE77-4127-61A6-196496D0C00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916234" y="896914"/>
                  <a:ext cx="3528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855EDFE5-49A8-A254-8225-E6EF193E1EDC}"/>
              </a:ext>
            </a:extLst>
          </p:cNvPr>
          <p:cNvGrpSpPr/>
          <p:nvPr/>
        </p:nvGrpSpPr>
        <p:grpSpPr>
          <a:xfrm>
            <a:off x="4604194" y="849394"/>
            <a:ext cx="961920" cy="219600"/>
            <a:chOff x="4604194" y="849394"/>
            <a:chExt cx="96192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6D474AD-4C6D-24BD-212C-35EE77F05B3C}"/>
                    </a:ext>
                  </a:extLst>
                </p14:cNvPr>
                <p14:cNvContentPartPr/>
                <p14:nvPr/>
              </p14:nvContentPartPr>
              <p14:xfrm>
                <a:off x="4604194" y="887194"/>
                <a:ext cx="126720" cy="181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6D474AD-4C6D-24BD-212C-35EE77F05B3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96634" y="879634"/>
                  <a:ext cx="1418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DDAD063-068F-4E1D-81F9-29FA5E21C603}"/>
                    </a:ext>
                  </a:extLst>
                </p14:cNvPr>
                <p14:cNvContentPartPr/>
                <p14:nvPr/>
              </p14:nvContentPartPr>
              <p14:xfrm>
                <a:off x="4747114" y="874954"/>
                <a:ext cx="95760" cy="1155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DDAD063-068F-4E1D-81F9-29FA5E21C60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739554" y="867394"/>
                  <a:ext cx="1108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201CBED4-3276-EEF2-D6A8-B5EB39F0B9CB}"/>
                    </a:ext>
                  </a:extLst>
                </p14:cNvPr>
                <p14:cNvContentPartPr/>
                <p14:nvPr/>
              </p14:nvContentPartPr>
              <p14:xfrm>
                <a:off x="4950874" y="849394"/>
                <a:ext cx="59760" cy="163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201CBED4-3276-EEF2-D6A8-B5EB39F0B9C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43314" y="841834"/>
                  <a:ext cx="745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CEC135F-B184-D049-1070-0BD6879747E9}"/>
                    </a:ext>
                  </a:extLst>
                </p14:cNvPr>
                <p14:cNvContentPartPr/>
                <p14:nvPr/>
              </p14:nvContentPartPr>
              <p14:xfrm>
                <a:off x="5064634" y="884674"/>
                <a:ext cx="20880" cy="867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CEC135F-B184-D049-1070-0BD6879747E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057074" y="877114"/>
                  <a:ext cx="360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3533051-FA1B-DCC1-B9F2-C6CB622DFCCF}"/>
                    </a:ext>
                  </a:extLst>
                </p14:cNvPr>
                <p14:cNvContentPartPr/>
                <p14:nvPr/>
              </p14:nvContentPartPr>
              <p14:xfrm>
                <a:off x="5165074" y="898714"/>
                <a:ext cx="71280" cy="889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3533051-FA1B-DCC1-B9F2-C6CB622DFCC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157514" y="891154"/>
                  <a:ext cx="864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101FACB-1D81-62DB-7DD0-715EB0315610}"/>
                    </a:ext>
                  </a:extLst>
                </p14:cNvPr>
                <p14:cNvContentPartPr/>
                <p14:nvPr/>
              </p14:nvContentPartPr>
              <p14:xfrm>
                <a:off x="5320594" y="905194"/>
                <a:ext cx="87840" cy="68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101FACB-1D81-62DB-7DD0-715EB031561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13034" y="897634"/>
                  <a:ext cx="1029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C48D6DA4-FAF0-CF23-F661-D07E60A3C817}"/>
                    </a:ext>
                  </a:extLst>
                </p14:cNvPr>
                <p14:cNvContentPartPr/>
                <p14:nvPr/>
              </p14:nvContentPartPr>
              <p14:xfrm>
                <a:off x="5459194" y="915274"/>
                <a:ext cx="106920" cy="925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C48D6DA4-FAF0-CF23-F661-D07E60A3C81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51994" y="907714"/>
                  <a:ext cx="122040" cy="10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EE7E6153-C80D-719F-9F5E-D534405B5EE9}"/>
                  </a:ext>
                </a:extLst>
              </p14:cNvPr>
              <p14:cNvContentPartPr/>
              <p14:nvPr/>
            </p14:nvContentPartPr>
            <p14:xfrm>
              <a:off x="5725594" y="1006354"/>
              <a:ext cx="7560" cy="3420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EE7E6153-C80D-719F-9F5E-D534405B5EE9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718034" y="998794"/>
                <a:ext cx="2232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2371C765-1DD5-64D2-ED60-87F46C798FF7}"/>
              </a:ext>
            </a:extLst>
          </p:cNvPr>
          <p:cNvGrpSpPr/>
          <p:nvPr/>
        </p:nvGrpSpPr>
        <p:grpSpPr>
          <a:xfrm>
            <a:off x="154954" y="1900427"/>
            <a:ext cx="873720" cy="270720"/>
            <a:chOff x="154954" y="1900427"/>
            <a:chExt cx="87372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A50703F-0522-F832-AE2A-342EE4333B85}"/>
                    </a:ext>
                  </a:extLst>
                </p14:cNvPr>
                <p14:cNvContentPartPr/>
                <p14:nvPr/>
              </p14:nvContentPartPr>
              <p14:xfrm>
                <a:off x="203914" y="1936067"/>
                <a:ext cx="123480" cy="166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A50703F-0522-F832-AE2A-342EE4333B8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96354" y="1928507"/>
                  <a:ext cx="1386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58EA76C-163A-161A-5590-E117103208C2}"/>
                    </a:ext>
                  </a:extLst>
                </p14:cNvPr>
                <p14:cNvContentPartPr/>
                <p14:nvPr/>
              </p14:nvContentPartPr>
              <p14:xfrm>
                <a:off x="154954" y="2121467"/>
                <a:ext cx="169200" cy="49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58EA76C-163A-161A-5590-E117103208C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47394" y="2113907"/>
                  <a:ext cx="184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7665E74-A45B-57EA-61C9-F583D696EE56}"/>
                    </a:ext>
                  </a:extLst>
                </p14:cNvPr>
                <p14:cNvContentPartPr/>
                <p14:nvPr/>
              </p14:nvContentPartPr>
              <p14:xfrm>
                <a:off x="391114" y="1900427"/>
                <a:ext cx="121680" cy="2530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7665E74-A45B-57EA-61C9-F583D696EE5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83554" y="1892867"/>
                  <a:ext cx="1368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68F01E5-7551-8FC8-CBAA-993F8746D81A}"/>
                    </a:ext>
                  </a:extLst>
                </p14:cNvPr>
                <p14:cNvContentPartPr/>
                <p14:nvPr/>
              </p14:nvContentPartPr>
              <p14:xfrm>
                <a:off x="572554" y="1920947"/>
                <a:ext cx="5760" cy="139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68F01E5-7551-8FC8-CBAA-993F8746D81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64994" y="1913387"/>
                  <a:ext cx="208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C86DC91-D33A-5B5D-9BA9-2ADDA32C5228}"/>
                    </a:ext>
                  </a:extLst>
                </p14:cNvPr>
                <p14:cNvContentPartPr/>
                <p14:nvPr/>
              </p14:nvContentPartPr>
              <p14:xfrm>
                <a:off x="572554" y="1986827"/>
                <a:ext cx="73800" cy="75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C86DC91-D33A-5B5D-9BA9-2ADDA32C522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4994" y="1979267"/>
                  <a:ext cx="88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0359E1B-333D-425A-92D8-A2AEA9FE66AD}"/>
                    </a:ext>
                  </a:extLst>
                </p14:cNvPr>
                <p14:cNvContentPartPr/>
                <p14:nvPr/>
              </p14:nvContentPartPr>
              <p14:xfrm>
                <a:off x="661114" y="1920227"/>
                <a:ext cx="24120" cy="1587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0359E1B-333D-425A-92D8-A2AEA9FE66A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3554" y="1912667"/>
                  <a:ext cx="39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6885F495-36AF-2639-911D-0D3546BE1B30}"/>
                    </a:ext>
                  </a:extLst>
                </p14:cNvPr>
                <p14:cNvContentPartPr/>
                <p14:nvPr/>
              </p14:nvContentPartPr>
              <p14:xfrm>
                <a:off x="827074" y="1934987"/>
                <a:ext cx="92880" cy="982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6885F495-36AF-2639-911D-0D3546BE1B3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9514" y="1927427"/>
                  <a:ext cx="1076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2A07046D-4985-8274-AB80-AF59F4396824}"/>
                    </a:ext>
                  </a:extLst>
                </p14:cNvPr>
                <p14:cNvContentPartPr/>
                <p14:nvPr/>
              </p14:nvContentPartPr>
              <p14:xfrm>
                <a:off x="847234" y="2050907"/>
                <a:ext cx="18000" cy="608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2A07046D-4985-8274-AB80-AF59F439682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39674" y="2043347"/>
                  <a:ext cx="331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E60FA26-F590-028C-C999-73C1A4340376}"/>
                    </a:ext>
                  </a:extLst>
                </p14:cNvPr>
                <p14:cNvContentPartPr/>
                <p14:nvPr/>
              </p14:nvContentPartPr>
              <p14:xfrm>
                <a:off x="932914" y="2048387"/>
                <a:ext cx="5040" cy="684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E60FA26-F590-028C-C999-73C1A434037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25354" y="2040827"/>
                  <a:ext cx="20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4A83755-703F-1915-7EF1-078C8A6CA065}"/>
                    </a:ext>
                  </a:extLst>
                </p14:cNvPr>
                <p14:cNvContentPartPr/>
                <p14:nvPr/>
              </p14:nvContentPartPr>
              <p14:xfrm>
                <a:off x="819874" y="2109227"/>
                <a:ext cx="208800" cy="529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4A83755-703F-1915-7EF1-078C8A6CA06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12314" y="2101667"/>
                  <a:ext cx="22392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66E469C3-298E-D809-264E-4A2A96681D87}"/>
              </a:ext>
            </a:extLst>
          </p:cNvPr>
          <p:cNvGrpSpPr/>
          <p:nvPr/>
        </p:nvGrpSpPr>
        <p:grpSpPr>
          <a:xfrm>
            <a:off x="1235314" y="1832387"/>
            <a:ext cx="110880" cy="226800"/>
            <a:chOff x="1235314" y="1832387"/>
            <a:chExt cx="11088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A004FBD-282E-DF26-1306-A86EECD6503A}"/>
                    </a:ext>
                  </a:extLst>
                </p14:cNvPr>
                <p14:cNvContentPartPr/>
                <p14:nvPr/>
              </p14:nvContentPartPr>
              <p14:xfrm>
                <a:off x="1288234" y="1873427"/>
                <a:ext cx="4320" cy="3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A004FBD-282E-DF26-1306-A86EECD6503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80674" y="1865867"/>
                  <a:ext cx="19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B861AC4-7F7E-8A04-3C04-EF0EE8C4A89E}"/>
                    </a:ext>
                  </a:extLst>
                </p14:cNvPr>
                <p14:cNvContentPartPr/>
                <p14:nvPr/>
              </p14:nvContentPartPr>
              <p14:xfrm>
                <a:off x="1235314" y="1832387"/>
                <a:ext cx="98280" cy="1785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B861AC4-7F7E-8A04-3C04-EF0EE8C4A89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227754" y="1824827"/>
                  <a:ext cx="1134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E2B45D82-09FC-C40A-4CA0-09EEC0AE38FF}"/>
                    </a:ext>
                  </a:extLst>
                </p14:cNvPr>
                <p14:cNvContentPartPr/>
                <p14:nvPr/>
              </p14:nvContentPartPr>
              <p14:xfrm>
                <a:off x="1297594" y="2040827"/>
                <a:ext cx="48600" cy="18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E2B45D82-09FC-C40A-4CA0-09EEC0AE38F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290034" y="2033267"/>
                  <a:ext cx="6372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1184436A-D891-0596-7635-4B794CDDB86A}"/>
              </a:ext>
            </a:extLst>
          </p:cNvPr>
          <p:cNvGrpSpPr/>
          <p:nvPr/>
        </p:nvGrpSpPr>
        <p:grpSpPr>
          <a:xfrm>
            <a:off x="1609354" y="1540427"/>
            <a:ext cx="923400" cy="408600"/>
            <a:chOff x="1609354" y="1540427"/>
            <a:chExt cx="92340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417EFB5-B008-37BF-40BB-5435F1EF6ED8}"/>
                    </a:ext>
                  </a:extLst>
                </p14:cNvPr>
                <p14:cNvContentPartPr/>
                <p14:nvPr/>
              </p14:nvContentPartPr>
              <p14:xfrm>
                <a:off x="1609354" y="1807547"/>
                <a:ext cx="121320" cy="194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417EFB5-B008-37BF-40BB-5435F1EF6ED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601794" y="1799987"/>
                  <a:ext cx="136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16873ACA-8333-6992-7392-B5FFD0F0D673}"/>
                    </a:ext>
                  </a:extLst>
                </p14:cNvPr>
                <p14:cNvContentPartPr/>
                <p14:nvPr/>
              </p14:nvContentPartPr>
              <p14:xfrm>
                <a:off x="1612594" y="1923467"/>
                <a:ext cx="150480" cy="255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16873ACA-8333-6992-7392-B5FFD0F0D67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605034" y="1915907"/>
                  <a:ext cx="1656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2C39924-2B80-DE12-5018-E659F8526103}"/>
                    </a:ext>
                  </a:extLst>
                </p14:cNvPr>
                <p14:cNvContentPartPr/>
                <p14:nvPr/>
              </p14:nvContentPartPr>
              <p14:xfrm>
                <a:off x="1905634" y="1805027"/>
                <a:ext cx="161280" cy="101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2C39924-2B80-DE12-5018-E659F852610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98074" y="1797467"/>
                  <a:ext cx="1764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EA5D9272-6129-35D4-D3AE-3FEF7C8299CF}"/>
                    </a:ext>
                  </a:extLst>
                </p14:cNvPr>
                <p14:cNvContentPartPr/>
                <p14:nvPr/>
              </p14:nvContentPartPr>
              <p14:xfrm>
                <a:off x="2053234" y="1774787"/>
                <a:ext cx="102600" cy="1022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EA5D9272-6129-35D4-D3AE-3FEF7C8299C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045674" y="1767227"/>
                  <a:ext cx="1177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225CB0F-BBAC-8614-A2B3-4AF888D3FEF8}"/>
                    </a:ext>
                  </a:extLst>
                </p14:cNvPr>
                <p14:cNvContentPartPr/>
                <p14:nvPr/>
              </p14:nvContentPartPr>
              <p14:xfrm>
                <a:off x="2179594" y="1807547"/>
                <a:ext cx="67320" cy="81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225CB0F-BBAC-8614-A2B3-4AF888D3FEF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172034" y="1799987"/>
                  <a:ext cx="824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FFD5706-287E-79CC-9CD9-FA8A4F183033}"/>
                    </a:ext>
                  </a:extLst>
                </p14:cNvPr>
                <p14:cNvContentPartPr/>
                <p14:nvPr/>
              </p14:nvContentPartPr>
              <p14:xfrm>
                <a:off x="2300194" y="1780547"/>
                <a:ext cx="60480" cy="874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FFD5706-287E-79CC-9CD9-FA8A4F18303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292634" y="1772987"/>
                  <a:ext cx="75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DA1581A-5512-B124-DA24-3339D163BF25}"/>
                    </a:ext>
                  </a:extLst>
                </p14:cNvPr>
                <p14:cNvContentPartPr/>
                <p14:nvPr/>
              </p14:nvContentPartPr>
              <p14:xfrm>
                <a:off x="2445634" y="1540427"/>
                <a:ext cx="87120" cy="2214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DA1581A-5512-B124-DA24-3339D163BF2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38074" y="1532867"/>
                  <a:ext cx="1022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C95BE7D-B1FD-9A6A-B738-49416EF93526}"/>
                    </a:ext>
                  </a:extLst>
                </p14:cNvPr>
                <p14:cNvContentPartPr/>
                <p14:nvPr/>
              </p14:nvContentPartPr>
              <p14:xfrm>
                <a:off x="2501794" y="1872347"/>
                <a:ext cx="9000" cy="82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C95BE7D-B1FD-9A6A-B738-49416EF9352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94234" y="1864787"/>
                  <a:ext cx="24120" cy="2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C7E4E998-4804-50EE-A3DA-79AEF2E0F77B}"/>
                  </a:ext>
                </a:extLst>
              </p14:cNvPr>
              <p14:cNvContentPartPr/>
              <p14:nvPr/>
            </p14:nvContentPartPr>
            <p14:xfrm>
              <a:off x="3592401" y="3022329"/>
              <a:ext cx="555840" cy="6228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C7E4E998-4804-50EE-A3DA-79AEF2E0F77B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3584841" y="3015129"/>
                <a:ext cx="57096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B5C0DC8F-2F30-FA4D-C50D-8C0C929085CB}"/>
              </a:ext>
            </a:extLst>
          </p:cNvPr>
          <p:cNvGrpSpPr/>
          <p:nvPr/>
        </p:nvGrpSpPr>
        <p:grpSpPr>
          <a:xfrm>
            <a:off x="3570441" y="2535609"/>
            <a:ext cx="600480" cy="154800"/>
            <a:chOff x="3570441" y="2535609"/>
            <a:chExt cx="60048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3ACBFA8-D38C-2A10-AA03-63B3884354F6}"/>
                    </a:ext>
                  </a:extLst>
                </p14:cNvPr>
                <p14:cNvContentPartPr/>
                <p14:nvPr/>
              </p14:nvContentPartPr>
              <p14:xfrm>
                <a:off x="3570441" y="2537769"/>
                <a:ext cx="114840" cy="867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3ACBFA8-D38C-2A10-AA03-63B3884354F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562881" y="2530569"/>
                  <a:ext cx="129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48BFA6B-12E2-B3F3-6C0A-9E63E936ED64}"/>
                    </a:ext>
                  </a:extLst>
                </p14:cNvPr>
                <p14:cNvContentPartPr/>
                <p14:nvPr/>
              </p14:nvContentPartPr>
              <p14:xfrm>
                <a:off x="3720561" y="2535609"/>
                <a:ext cx="91080" cy="128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48BFA6B-12E2-B3F3-6C0A-9E63E936ED6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713001" y="2528049"/>
                  <a:ext cx="1062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DBEE9F9-F1C7-EDF2-45A2-7119EB6CA40E}"/>
                    </a:ext>
                  </a:extLst>
                </p14:cNvPr>
                <p14:cNvContentPartPr/>
                <p14:nvPr/>
              </p14:nvContentPartPr>
              <p14:xfrm>
                <a:off x="3825321" y="2577369"/>
                <a:ext cx="59400" cy="113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DBEE9F9-F1C7-EDF2-45A2-7119EB6CA40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817761" y="2569809"/>
                  <a:ext cx="74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676C5C61-92EB-D691-F0E0-38DD1A903894}"/>
                    </a:ext>
                  </a:extLst>
                </p14:cNvPr>
                <p14:cNvContentPartPr/>
                <p14:nvPr/>
              </p14:nvContentPartPr>
              <p14:xfrm>
                <a:off x="3933681" y="2588169"/>
                <a:ext cx="65160" cy="907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676C5C61-92EB-D691-F0E0-38DD1A90389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926121" y="2580609"/>
                  <a:ext cx="802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BEAF157-2CF4-608F-761A-DBE387C00686}"/>
                    </a:ext>
                  </a:extLst>
                </p14:cNvPr>
                <p14:cNvContentPartPr/>
                <p14:nvPr/>
              </p14:nvContentPartPr>
              <p14:xfrm>
                <a:off x="4030881" y="2596089"/>
                <a:ext cx="38880" cy="824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BEAF157-2CF4-608F-761A-DBE387C0068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023321" y="2588889"/>
                  <a:ext cx="54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AB76C9C-956A-EE53-6EF5-11124AB9025A}"/>
                    </a:ext>
                  </a:extLst>
                </p14:cNvPr>
                <p14:cNvContentPartPr/>
                <p14:nvPr/>
              </p14:nvContentPartPr>
              <p14:xfrm>
                <a:off x="4109001" y="2580609"/>
                <a:ext cx="61920" cy="1054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AB76C9C-956A-EE53-6EF5-11124AB9025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101441" y="2573049"/>
                  <a:ext cx="7704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F322FCBF-718E-6E98-A09E-32E0748D437E}"/>
              </a:ext>
            </a:extLst>
          </p:cNvPr>
          <p:cNvGrpSpPr/>
          <p:nvPr/>
        </p:nvGrpSpPr>
        <p:grpSpPr>
          <a:xfrm>
            <a:off x="5363691" y="3091847"/>
            <a:ext cx="771480" cy="273960"/>
            <a:chOff x="5363691" y="3091847"/>
            <a:chExt cx="77148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4F32620-EDEE-61CD-4F15-975BA1DEB55B}"/>
                    </a:ext>
                  </a:extLst>
                </p14:cNvPr>
                <p14:cNvContentPartPr/>
                <p14:nvPr/>
              </p14:nvContentPartPr>
              <p14:xfrm>
                <a:off x="5363691" y="3235487"/>
                <a:ext cx="102240" cy="1303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4F32620-EDEE-61CD-4F15-975BA1DEB55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356131" y="3227927"/>
                  <a:ext cx="1173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A224F27F-E163-A199-4BDC-4967EF4616CE}"/>
                    </a:ext>
                  </a:extLst>
                </p14:cNvPr>
                <p14:cNvContentPartPr/>
                <p14:nvPr/>
              </p14:nvContentPartPr>
              <p14:xfrm>
                <a:off x="5486091" y="3126767"/>
                <a:ext cx="16560" cy="1735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A224F27F-E163-A199-4BDC-4967EF4616C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478531" y="3119567"/>
                  <a:ext cx="31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EB39982-716D-9DA7-D937-29442EEAC554}"/>
                    </a:ext>
                  </a:extLst>
                </p14:cNvPr>
                <p14:cNvContentPartPr/>
                <p14:nvPr/>
              </p14:nvContentPartPr>
              <p14:xfrm>
                <a:off x="5481411" y="3225047"/>
                <a:ext cx="64440" cy="15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EB39982-716D-9DA7-D937-29442EEAC55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473851" y="3217487"/>
                  <a:ext cx="79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F64EBEA8-D6DC-8AF3-8494-8A539CBECFF1}"/>
                    </a:ext>
                  </a:extLst>
                </p14:cNvPr>
                <p14:cNvContentPartPr/>
                <p14:nvPr/>
              </p14:nvContentPartPr>
              <p14:xfrm>
                <a:off x="5590131" y="3199127"/>
                <a:ext cx="74520" cy="972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F64EBEA8-D6DC-8AF3-8494-8A539CBECFF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582571" y="3191567"/>
                  <a:ext cx="896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8FA50B4-C7B0-F8B8-B01F-77A74CE76DC4}"/>
                    </a:ext>
                  </a:extLst>
                </p14:cNvPr>
                <p14:cNvContentPartPr/>
                <p14:nvPr/>
              </p14:nvContentPartPr>
              <p14:xfrm>
                <a:off x="5705331" y="3091847"/>
                <a:ext cx="82440" cy="2217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8FA50B4-C7B0-F8B8-B01F-77A74CE76DC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97771" y="3084287"/>
                  <a:ext cx="975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5D5D5943-B2A1-EBCB-6406-1F7024815175}"/>
                    </a:ext>
                  </a:extLst>
                </p14:cNvPr>
                <p14:cNvContentPartPr/>
                <p14:nvPr/>
              </p14:nvContentPartPr>
              <p14:xfrm>
                <a:off x="5729091" y="3200207"/>
                <a:ext cx="52560" cy="6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5D5D5943-B2A1-EBCB-6406-1F702481517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721531" y="3192647"/>
                  <a:ext cx="67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44A0946-23A0-ECB0-EA81-6358CA507CDE}"/>
                    </a:ext>
                  </a:extLst>
                </p14:cNvPr>
                <p14:cNvContentPartPr/>
                <p14:nvPr/>
              </p14:nvContentPartPr>
              <p14:xfrm>
                <a:off x="5816211" y="3203447"/>
                <a:ext cx="66600" cy="914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44A0946-23A0-ECB0-EA81-6358CA507CD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808651" y="3195887"/>
                  <a:ext cx="817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4914227-AF4F-88E1-B854-E1CEA7FEE283}"/>
                    </a:ext>
                  </a:extLst>
                </p14:cNvPr>
                <p14:cNvContentPartPr/>
                <p14:nvPr/>
              </p14:nvContentPartPr>
              <p14:xfrm>
                <a:off x="5941491" y="3238727"/>
                <a:ext cx="51840" cy="489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4914227-AF4F-88E1-B854-E1CEA7FEE28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933931" y="3231167"/>
                  <a:ext cx="666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BB5BFAF4-EDC1-C38D-5066-6C8F3F2AA9A6}"/>
                    </a:ext>
                  </a:extLst>
                </p14:cNvPr>
                <p14:cNvContentPartPr/>
                <p14:nvPr/>
              </p14:nvContentPartPr>
              <p14:xfrm>
                <a:off x="6031491" y="3219647"/>
                <a:ext cx="103680" cy="939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BB5BFAF4-EDC1-C38D-5066-6C8F3F2AA9A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23931" y="3212087"/>
                  <a:ext cx="118800" cy="10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2A97C1D9-7BD0-AB39-3A6D-14FB9CA6C54B}"/>
                  </a:ext>
                </a:extLst>
              </p14:cNvPr>
              <p14:cNvContentPartPr/>
              <p14:nvPr/>
            </p14:nvContentPartPr>
            <p14:xfrm>
              <a:off x="4419771" y="3755327"/>
              <a:ext cx="134280" cy="4644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2A97C1D9-7BD0-AB39-3A6D-14FB9CA6C54B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4412211" y="3747767"/>
                <a:ext cx="14940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2E274A40-2FC4-C8BD-D6AA-3B7EC55A50CD}"/>
                  </a:ext>
                </a:extLst>
              </p14:cNvPr>
              <p14:cNvContentPartPr/>
              <p14:nvPr/>
            </p14:nvContentPartPr>
            <p14:xfrm>
              <a:off x="3297291" y="3815447"/>
              <a:ext cx="634320" cy="4788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2E274A40-2FC4-C8BD-D6AA-3B7EC55A50CD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3289731" y="3807887"/>
                <a:ext cx="64944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5FBBA156-B3B0-1C29-FD50-1D311E18CD1A}"/>
                  </a:ext>
                </a:extLst>
              </p14:cNvPr>
              <p14:cNvContentPartPr/>
              <p14:nvPr/>
            </p14:nvContentPartPr>
            <p14:xfrm>
              <a:off x="2586651" y="4139447"/>
              <a:ext cx="1063080" cy="14544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5FBBA156-B3B0-1C29-FD50-1D311E18CD1A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2579091" y="4131887"/>
                <a:ext cx="1078200" cy="16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2641B6A9-8D7A-654D-E4BC-EF579B2A4A8C}"/>
              </a:ext>
            </a:extLst>
          </p:cNvPr>
          <p:cNvGrpSpPr/>
          <p:nvPr/>
        </p:nvGrpSpPr>
        <p:grpSpPr>
          <a:xfrm>
            <a:off x="2152491" y="4740287"/>
            <a:ext cx="211680" cy="163440"/>
            <a:chOff x="2152491" y="4740287"/>
            <a:chExt cx="21168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2545C80-A6D5-4E7B-9089-5AD781D01844}"/>
                    </a:ext>
                  </a:extLst>
                </p14:cNvPr>
                <p14:cNvContentPartPr/>
                <p14:nvPr/>
              </p14:nvContentPartPr>
              <p14:xfrm>
                <a:off x="2152491" y="4784207"/>
                <a:ext cx="136800" cy="176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2545C80-A6D5-4E7B-9089-5AD781D0184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144931" y="4776647"/>
                  <a:ext cx="151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D1D91503-E6EF-3C8C-145A-A75D4CFAEDD4}"/>
                    </a:ext>
                  </a:extLst>
                </p14:cNvPr>
                <p14:cNvContentPartPr/>
                <p14:nvPr/>
              </p14:nvContentPartPr>
              <p14:xfrm>
                <a:off x="2346531" y="4740287"/>
                <a:ext cx="17640" cy="1634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D1D91503-E6EF-3C8C-145A-A75D4CFAEDD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338971" y="4732727"/>
                  <a:ext cx="32760" cy="17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135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-30248"/>
            <a:ext cx="12185665" cy="68544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31" name="Livello 0"/>
          <p:cNvSpPr txBox="1"/>
          <p:nvPr/>
        </p:nvSpPr>
        <p:spPr>
          <a:xfrm>
            <a:off x="1565596" y="4864867"/>
            <a:ext cx="2218041" cy="861774"/>
          </a:xfrm>
          <a:prstGeom prst="rect">
            <a:avLst/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 dirty="0" err="1"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rPr dirty="0"/>
              <a:t> </a:t>
            </a:r>
            <a:r>
              <a:rPr lang="it-IT" dirty="0"/>
              <a:t>3</a:t>
            </a:r>
            <a:endParaRPr dirty="0"/>
          </a:p>
        </p:txBody>
      </p:sp>
      <p:sp>
        <p:nvSpPr>
          <p:cNvPr id="1232" name="Freccia"/>
          <p:cNvSpPr/>
          <p:nvPr/>
        </p:nvSpPr>
        <p:spPr>
          <a:xfrm rot="19850209">
            <a:off x="4231813" y="2129372"/>
            <a:ext cx="3927464" cy="2472351"/>
          </a:xfrm>
          <a:prstGeom prst="rightArrow">
            <a:avLst>
              <a:gd name="adj1" fmla="val 32000"/>
              <a:gd name="adj2" fmla="val 56396"/>
            </a:avLst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3" name="Livello 1"/>
          <p:cNvSpPr txBox="1"/>
          <p:nvPr/>
        </p:nvSpPr>
        <p:spPr>
          <a:xfrm>
            <a:off x="8496827" y="902625"/>
            <a:ext cx="2218041" cy="861774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 dirty="0" err="1"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rPr dirty="0"/>
              <a:t> </a:t>
            </a:r>
            <a:r>
              <a:rPr lang="it-IT" dirty="0"/>
              <a:t>4</a:t>
            </a:r>
            <a:endParaRPr dirty="0"/>
          </a:p>
        </p:txBody>
      </p:sp>
      <p:pic>
        <p:nvPicPr>
          <p:cNvPr id="1234" name="pngegg copia.png" descr="pngegg cop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346570"/>
            <a:ext cx="2079863" cy="2079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5" name="pngegg copia 2.png" descr="pngegg copia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15" y="3243579"/>
            <a:ext cx="4584141" cy="4761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6" name="thumb_d_AA09661869A159A4BD51D6E4588E0B9B.png" descr="thumb_d_AA09661869A159A4BD51D6E4588E0B9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571" y="-1422245"/>
            <a:ext cx="5617494" cy="56174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BC96E117-BD2D-005D-3409-CB05BD954BE8}"/>
              </a:ext>
            </a:extLst>
          </p:cNvPr>
          <p:cNvGrpSpPr/>
          <p:nvPr/>
        </p:nvGrpSpPr>
        <p:grpSpPr>
          <a:xfrm>
            <a:off x="1235813" y="4477649"/>
            <a:ext cx="268560" cy="349920"/>
            <a:chOff x="1235813" y="4477649"/>
            <a:chExt cx="26856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E5A4FA9-2D62-5DFE-296B-9ABEA37BAD84}"/>
                    </a:ext>
                  </a:extLst>
                </p14:cNvPr>
                <p14:cNvContentPartPr/>
                <p14:nvPr/>
              </p14:nvContentPartPr>
              <p14:xfrm>
                <a:off x="1235813" y="4480889"/>
                <a:ext cx="151920" cy="346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E5A4FA9-2D62-5DFE-296B-9ABEA37BAD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28253" y="4473329"/>
                  <a:ext cx="16668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6758DDA-1525-5A8D-9838-022FAA9979FD}"/>
                    </a:ext>
                  </a:extLst>
                </p14:cNvPr>
                <p14:cNvContentPartPr/>
                <p14:nvPr/>
              </p14:nvContentPartPr>
              <p14:xfrm>
                <a:off x="1427693" y="4477649"/>
                <a:ext cx="76680" cy="189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6758DDA-1525-5A8D-9838-022FAA9979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20133" y="4470089"/>
                  <a:ext cx="9180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6DB9EE62-4652-7DD1-9747-2728F3665F20}"/>
              </a:ext>
            </a:extLst>
          </p:cNvPr>
          <p:cNvGrpSpPr/>
          <p:nvPr/>
        </p:nvGrpSpPr>
        <p:grpSpPr>
          <a:xfrm>
            <a:off x="1639013" y="4496369"/>
            <a:ext cx="232560" cy="154800"/>
            <a:chOff x="1639013" y="4496369"/>
            <a:chExt cx="23256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ED493A5-3DB2-6D93-39CA-63595F8D5DFB}"/>
                    </a:ext>
                  </a:extLst>
                </p14:cNvPr>
                <p14:cNvContentPartPr/>
                <p14:nvPr/>
              </p14:nvContentPartPr>
              <p14:xfrm>
                <a:off x="1639013" y="4496369"/>
                <a:ext cx="39240" cy="154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ED493A5-3DB2-6D93-39CA-63595F8D5DF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31453" y="4488809"/>
                  <a:ext cx="54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A47916B-522D-E3EB-A304-F1393E0E5615}"/>
                    </a:ext>
                  </a:extLst>
                </p14:cNvPr>
                <p14:cNvContentPartPr/>
                <p14:nvPr/>
              </p14:nvContentPartPr>
              <p14:xfrm>
                <a:off x="1776893" y="4502849"/>
                <a:ext cx="94680" cy="108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A47916B-522D-E3EB-A304-F1393E0E56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69333" y="4495289"/>
                  <a:ext cx="10980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DAE1958B-F40F-7539-F379-5DF99E73D4FD}"/>
              </a:ext>
            </a:extLst>
          </p:cNvPr>
          <p:cNvGrpSpPr/>
          <p:nvPr/>
        </p:nvGrpSpPr>
        <p:grpSpPr>
          <a:xfrm>
            <a:off x="1991093" y="4494929"/>
            <a:ext cx="91800" cy="136080"/>
            <a:chOff x="1991093" y="4494929"/>
            <a:chExt cx="9180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017621C-8047-717A-F4C4-E88575751098}"/>
                    </a:ext>
                  </a:extLst>
                </p14:cNvPr>
                <p14:cNvContentPartPr/>
                <p14:nvPr/>
              </p14:nvContentPartPr>
              <p14:xfrm>
                <a:off x="1991093" y="4494929"/>
                <a:ext cx="91800" cy="136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017621C-8047-717A-F4C4-E8857575109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83533" y="4487369"/>
                  <a:ext cx="1069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73AD5A9-0440-CC77-9E7B-800F1A905386}"/>
                    </a:ext>
                  </a:extLst>
                </p14:cNvPr>
                <p14:cNvContentPartPr/>
                <p14:nvPr/>
              </p14:nvContentPartPr>
              <p14:xfrm>
                <a:off x="2076773" y="4494929"/>
                <a:ext cx="360" cy="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73AD5A9-0440-CC77-9E7B-800F1A90538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69213" y="448736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C2ED72C-ACBD-0441-5638-112F895A7628}"/>
                    </a:ext>
                  </a:extLst>
                </p14:cNvPr>
                <p14:cNvContentPartPr/>
                <p14:nvPr/>
              </p14:nvContentPartPr>
              <p14:xfrm>
                <a:off x="2076773" y="4494929"/>
                <a:ext cx="360" cy="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C2ED72C-ACBD-0441-5638-112F895A762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69213" y="448736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241A8642-240F-CD0A-8E3A-9F10C7B333AF}"/>
              </a:ext>
            </a:extLst>
          </p:cNvPr>
          <p:cNvGrpSpPr/>
          <p:nvPr/>
        </p:nvGrpSpPr>
        <p:grpSpPr>
          <a:xfrm>
            <a:off x="2199533" y="4404569"/>
            <a:ext cx="799560" cy="368280"/>
            <a:chOff x="2199533" y="4404569"/>
            <a:chExt cx="79956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40D3F3C-8F79-670E-C04E-DD4B61570879}"/>
                    </a:ext>
                  </a:extLst>
                </p14:cNvPr>
                <p14:cNvContentPartPr/>
                <p14:nvPr/>
              </p14:nvContentPartPr>
              <p14:xfrm>
                <a:off x="2199533" y="4526249"/>
                <a:ext cx="73800" cy="207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40D3F3C-8F79-670E-C04E-DD4B6157087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191973" y="4518689"/>
                  <a:ext cx="88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9616488-F27F-9338-BB4A-C96D1D7883E6}"/>
                    </a:ext>
                  </a:extLst>
                </p14:cNvPr>
                <p14:cNvContentPartPr/>
                <p14:nvPr/>
              </p14:nvContentPartPr>
              <p14:xfrm>
                <a:off x="2355413" y="4508969"/>
                <a:ext cx="93240" cy="263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9616488-F27F-9338-BB4A-C96D1D7883E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347853" y="4501409"/>
                  <a:ext cx="1083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B364CA3-7F31-E093-5809-5493DC71069E}"/>
                    </a:ext>
                  </a:extLst>
                </p14:cNvPr>
                <p14:cNvContentPartPr/>
                <p14:nvPr/>
              </p14:nvContentPartPr>
              <p14:xfrm>
                <a:off x="2547293" y="4501049"/>
                <a:ext cx="37800" cy="134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B364CA3-7F31-E093-5809-5493DC71069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39733" y="4493489"/>
                  <a:ext cx="529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D5B81B7-95DE-4CFE-3CE9-1F1E746E6BE7}"/>
                    </a:ext>
                  </a:extLst>
                </p14:cNvPr>
                <p14:cNvContentPartPr/>
                <p14:nvPr/>
              </p14:nvContentPartPr>
              <p14:xfrm>
                <a:off x="2647733" y="4577729"/>
                <a:ext cx="108360" cy="97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D5B81B7-95DE-4CFE-3CE9-1F1E746E6BE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40173" y="4570169"/>
                  <a:ext cx="123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47B0ECB-39F3-DB4C-C2AF-306D66E2DE6A}"/>
                    </a:ext>
                  </a:extLst>
                </p14:cNvPr>
                <p14:cNvContentPartPr/>
                <p14:nvPr/>
              </p14:nvContentPartPr>
              <p14:xfrm>
                <a:off x="2816933" y="4619849"/>
                <a:ext cx="72360" cy="81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47B0ECB-39F3-DB4C-C2AF-306D66E2DE6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09373" y="4612289"/>
                  <a:ext cx="874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61FB389-AAA9-2C75-ED17-6A1E74BA2932}"/>
                    </a:ext>
                  </a:extLst>
                </p14:cNvPr>
                <p14:cNvContentPartPr/>
                <p14:nvPr/>
              </p14:nvContentPartPr>
              <p14:xfrm>
                <a:off x="2965613" y="4404569"/>
                <a:ext cx="33480" cy="2030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61FB389-AAA9-2C75-ED17-6A1E74BA29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58053" y="4397009"/>
                  <a:ext cx="486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FCC5BC7-4885-6ACF-78BA-CE58F9ADCD45}"/>
                    </a:ext>
                  </a:extLst>
                </p14:cNvPr>
                <p14:cNvContentPartPr/>
                <p14:nvPr/>
              </p14:nvContentPartPr>
              <p14:xfrm>
                <a:off x="2985053" y="4579169"/>
                <a:ext cx="360" cy="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FCC5BC7-4885-6ACF-78BA-CE58F9ADCD4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77493" y="457160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E648B9A0-95BF-F83E-2B3C-A51F9795143A}"/>
                  </a:ext>
                </a:extLst>
              </p14:cNvPr>
              <p14:cNvContentPartPr/>
              <p14:nvPr/>
            </p14:nvContentPartPr>
            <p14:xfrm>
              <a:off x="3131933" y="4482689"/>
              <a:ext cx="183240" cy="23256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E648B9A0-95BF-F83E-2B3C-A51F9795143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124373" y="4475129"/>
                <a:ext cx="198360" cy="24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DADD4E18-B510-80F6-AEAB-89380510F1E5}"/>
              </a:ext>
            </a:extLst>
          </p:cNvPr>
          <p:cNvGrpSpPr/>
          <p:nvPr/>
        </p:nvGrpSpPr>
        <p:grpSpPr>
          <a:xfrm>
            <a:off x="8553173" y="1932449"/>
            <a:ext cx="1939680" cy="357480"/>
            <a:chOff x="8553173" y="1932449"/>
            <a:chExt cx="193968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BAB054B-6D3E-111A-07CD-08B534B31422}"/>
                    </a:ext>
                  </a:extLst>
                </p14:cNvPr>
                <p14:cNvContentPartPr/>
                <p14:nvPr/>
              </p14:nvContentPartPr>
              <p14:xfrm>
                <a:off x="8553173" y="1968449"/>
                <a:ext cx="49680" cy="321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BAB054B-6D3E-111A-07CD-08B534B3142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45613" y="1960889"/>
                  <a:ext cx="648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747C4BD-BB3A-C1FF-3D4A-3326B3E8DA54}"/>
                    </a:ext>
                  </a:extLst>
                </p14:cNvPr>
                <p14:cNvContentPartPr/>
                <p14:nvPr/>
              </p14:nvContentPartPr>
              <p14:xfrm>
                <a:off x="8664053" y="2046209"/>
                <a:ext cx="123480" cy="201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747C4BD-BB3A-C1FF-3D4A-3326B3E8DA5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56493" y="2038649"/>
                  <a:ext cx="138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0710D8E-5C82-7BF3-280F-B1356D7B09EA}"/>
                    </a:ext>
                  </a:extLst>
                </p14:cNvPr>
                <p14:cNvContentPartPr/>
                <p14:nvPr/>
              </p14:nvContentPartPr>
              <p14:xfrm>
                <a:off x="8903813" y="1952609"/>
                <a:ext cx="43920" cy="290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0710D8E-5C82-7BF3-280F-B1356D7B09E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96253" y="1945049"/>
                  <a:ext cx="590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281540A-9D61-3844-D4C4-42BA15F17594}"/>
                    </a:ext>
                  </a:extLst>
                </p14:cNvPr>
                <p14:cNvContentPartPr/>
                <p14:nvPr/>
              </p14:nvContentPartPr>
              <p14:xfrm>
                <a:off x="8941253" y="2113529"/>
                <a:ext cx="82800" cy="8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281540A-9D61-3844-D4C4-42BA15F1759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33693" y="2105969"/>
                  <a:ext cx="97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BC2EDCE-1A0A-7641-38E2-06BF292E100C}"/>
                    </a:ext>
                  </a:extLst>
                </p14:cNvPr>
                <p14:cNvContentPartPr/>
                <p14:nvPr/>
              </p14:nvContentPartPr>
              <p14:xfrm>
                <a:off x="9055373" y="2049449"/>
                <a:ext cx="165240" cy="198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BC2EDCE-1A0A-7641-38E2-06BF292E100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47813" y="2041889"/>
                  <a:ext cx="1803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ACEA634-363B-A133-287E-3A464B344622}"/>
                    </a:ext>
                  </a:extLst>
                </p14:cNvPr>
                <p14:cNvContentPartPr/>
                <p14:nvPr/>
              </p14:nvContentPartPr>
              <p14:xfrm>
                <a:off x="9259133" y="2091569"/>
                <a:ext cx="115920" cy="160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ACEA634-363B-A133-287E-3A464B34462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251573" y="2084009"/>
                  <a:ext cx="1310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04EF352-E34B-6C88-2EF4-7D47232EC71F}"/>
                    </a:ext>
                  </a:extLst>
                </p14:cNvPr>
                <p14:cNvContentPartPr/>
                <p14:nvPr/>
              </p14:nvContentPartPr>
              <p14:xfrm>
                <a:off x="9469013" y="2069609"/>
                <a:ext cx="222120" cy="2016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04EF352-E34B-6C88-2EF4-7D47232EC71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461453" y="2062049"/>
                  <a:ext cx="237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6246F87-EFC5-0A2F-293A-601EE5EB3BDE}"/>
                    </a:ext>
                  </a:extLst>
                </p14:cNvPr>
                <p14:cNvContentPartPr/>
                <p14:nvPr/>
              </p14:nvContentPartPr>
              <p14:xfrm>
                <a:off x="9734333" y="2114969"/>
                <a:ext cx="126360" cy="1594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6246F87-EFC5-0A2F-293A-601EE5EB3BD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726773" y="2107409"/>
                  <a:ext cx="1411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A57EDAA-A147-5715-E981-805CCD2CF030}"/>
                    </a:ext>
                  </a:extLst>
                </p14:cNvPr>
                <p14:cNvContentPartPr/>
                <p14:nvPr/>
              </p14:nvContentPartPr>
              <p14:xfrm>
                <a:off x="9992093" y="1932449"/>
                <a:ext cx="132120" cy="293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A57EDAA-A147-5715-E981-805CCD2CF03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984533" y="1924889"/>
                  <a:ext cx="1472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E4558CC-860C-E0D1-0F8F-71DD71F03FE5}"/>
                    </a:ext>
                  </a:extLst>
                </p14:cNvPr>
                <p14:cNvContentPartPr/>
                <p14:nvPr/>
              </p14:nvContentPartPr>
              <p14:xfrm>
                <a:off x="10257413" y="2080769"/>
                <a:ext cx="22680" cy="128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E4558CC-860C-E0D1-0F8F-71DD71F03FE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49853" y="2073209"/>
                  <a:ext cx="37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C0B28F7-EF70-15EA-B337-EB09B84622A2}"/>
                    </a:ext>
                  </a:extLst>
                </p14:cNvPr>
                <p14:cNvContentPartPr/>
                <p14:nvPr/>
              </p14:nvContentPartPr>
              <p14:xfrm>
                <a:off x="10414733" y="2069609"/>
                <a:ext cx="78120" cy="187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C0B28F7-EF70-15EA-B337-EB09B84622A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407173" y="2062049"/>
                  <a:ext cx="9324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2" name="Gruppo 1151">
            <a:extLst>
              <a:ext uri="{FF2B5EF4-FFF2-40B4-BE49-F238E27FC236}">
                <a16:creationId xmlns:a16="http://schemas.microsoft.com/office/drawing/2014/main" id="{880F6B67-8BAB-BD0F-8B47-5CEA7DB3EF4E}"/>
              </a:ext>
            </a:extLst>
          </p:cNvPr>
          <p:cNvGrpSpPr/>
          <p:nvPr/>
        </p:nvGrpSpPr>
        <p:grpSpPr>
          <a:xfrm>
            <a:off x="1442453" y="3339329"/>
            <a:ext cx="538560" cy="449280"/>
            <a:chOff x="1442453" y="3339329"/>
            <a:chExt cx="538560" cy="44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0D09B7B-5BA0-05BA-768B-45F76CC1425C}"/>
                    </a:ext>
                  </a:extLst>
                </p14:cNvPr>
                <p14:cNvContentPartPr/>
                <p14:nvPr/>
              </p14:nvContentPartPr>
              <p14:xfrm>
                <a:off x="1688333" y="3339329"/>
                <a:ext cx="18360" cy="118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0D09B7B-5BA0-05BA-768B-45F76CC1425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680773" y="3331769"/>
                  <a:ext cx="33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B9D34F7-EEA0-8C88-B4C3-33EAFEEECFE4}"/>
                    </a:ext>
                  </a:extLst>
                </p14:cNvPr>
                <p14:cNvContentPartPr/>
                <p14:nvPr/>
              </p14:nvContentPartPr>
              <p14:xfrm>
                <a:off x="1442453" y="3437609"/>
                <a:ext cx="487440" cy="59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B9D34F7-EEA0-8C88-B4C3-33EAFEEECFE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435253" y="3430049"/>
                  <a:ext cx="5025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7ABE335-9422-E512-8F28-61977FA2DFD8}"/>
                    </a:ext>
                  </a:extLst>
                </p14:cNvPr>
                <p14:cNvContentPartPr/>
                <p14:nvPr/>
              </p14:nvContentPartPr>
              <p14:xfrm>
                <a:off x="1644773" y="3453089"/>
                <a:ext cx="157680" cy="156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7ABE335-9422-E512-8F28-61977FA2DFD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637573" y="3445529"/>
                  <a:ext cx="1728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1824788-5A42-ADBB-2E96-2A6F443517A5}"/>
                    </a:ext>
                  </a:extLst>
                </p14:cNvPr>
                <p14:cNvContentPartPr/>
                <p14:nvPr/>
              </p14:nvContentPartPr>
              <p14:xfrm>
                <a:off x="1707773" y="3521849"/>
                <a:ext cx="133920" cy="72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1824788-5A42-ADBB-2E96-2A6F443517A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700213" y="3514289"/>
                  <a:ext cx="148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CA0CD92-051F-710C-E1F1-8614DF9A4555}"/>
                    </a:ext>
                  </a:extLst>
                </p14:cNvPr>
                <p14:cNvContentPartPr/>
                <p14:nvPr/>
              </p14:nvContentPartPr>
              <p14:xfrm>
                <a:off x="1763213" y="3646409"/>
                <a:ext cx="7920" cy="111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CA0CD92-051F-710C-E1F1-8614DF9A455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55653" y="3638849"/>
                  <a:ext cx="23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05D2E19-40A9-3BF5-EF60-C65C24F2ECB1}"/>
                    </a:ext>
                  </a:extLst>
                </p14:cNvPr>
                <p14:cNvContentPartPr/>
                <p14:nvPr/>
              </p14:nvContentPartPr>
              <p14:xfrm>
                <a:off x="1610573" y="3716609"/>
                <a:ext cx="370440" cy="72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05D2E19-40A9-3BF5-EF60-C65C24F2ECB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603013" y="3709049"/>
                  <a:ext cx="38556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1C414CD0-C595-78DB-AE37-FEED433DF243}"/>
              </a:ext>
            </a:extLst>
          </p:cNvPr>
          <p:cNvGrpSpPr/>
          <p:nvPr/>
        </p:nvGrpSpPr>
        <p:grpSpPr>
          <a:xfrm>
            <a:off x="2189093" y="3351569"/>
            <a:ext cx="492120" cy="430920"/>
            <a:chOff x="2189093" y="3351569"/>
            <a:chExt cx="49212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73155C4-158C-340C-1D4F-FAA759AA339B}"/>
                    </a:ext>
                  </a:extLst>
                </p14:cNvPr>
                <p14:cNvContentPartPr/>
                <p14:nvPr/>
              </p14:nvContentPartPr>
              <p14:xfrm>
                <a:off x="2190533" y="3351569"/>
                <a:ext cx="272880" cy="93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73155C4-158C-340C-1D4F-FAA759AA339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183333" y="3344009"/>
                  <a:ext cx="288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9835656-A66E-74FB-4179-95BFE0DD6787}"/>
                    </a:ext>
                  </a:extLst>
                </p14:cNvPr>
                <p14:cNvContentPartPr/>
                <p14:nvPr/>
              </p14:nvContentPartPr>
              <p14:xfrm>
                <a:off x="2189093" y="3510689"/>
                <a:ext cx="363240" cy="392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9835656-A66E-74FB-4179-95BFE0DD678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81533" y="3503129"/>
                  <a:ext cx="3783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3473A90-9621-7EAA-C0DC-CE3BE4669017}"/>
                    </a:ext>
                  </a:extLst>
                </p14:cNvPr>
                <p14:cNvContentPartPr/>
                <p14:nvPr/>
              </p14:nvContentPartPr>
              <p14:xfrm>
                <a:off x="2306093" y="3588809"/>
                <a:ext cx="204120" cy="193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3473A90-9621-7EAA-C0DC-CE3BE466901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298533" y="3581249"/>
                  <a:ext cx="2192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EBD3393-D869-C57E-5CCE-55D79D40D0BF}"/>
                    </a:ext>
                  </a:extLst>
                </p14:cNvPr>
                <p14:cNvContentPartPr/>
                <p14:nvPr/>
              </p14:nvContentPartPr>
              <p14:xfrm>
                <a:off x="2306093" y="3635609"/>
                <a:ext cx="375120" cy="954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EBD3393-D869-C57E-5CCE-55D79D40D0B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298533" y="3628049"/>
                  <a:ext cx="39024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00DB0A87-DB2C-BB98-8368-6BD8A95376BF}"/>
              </a:ext>
            </a:extLst>
          </p:cNvPr>
          <p:cNvGrpSpPr/>
          <p:nvPr/>
        </p:nvGrpSpPr>
        <p:grpSpPr>
          <a:xfrm>
            <a:off x="8785373" y="2690249"/>
            <a:ext cx="1108080" cy="541800"/>
            <a:chOff x="8785373" y="2690249"/>
            <a:chExt cx="1108080" cy="54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9EA7B2C-F4FB-2959-4FAA-B3233B3C8B8B}"/>
                    </a:ext>
                  </a:extLst>
                </p14:cNvPr>
                <p14:cNvContentPartPr/>
                <p14:nvPr/>
              </p14:nvContentPartPr>
              <p14:xfrm>
                <a:off x="8785373" y="2690249"/>
                <a:ext cx="514440" cy="532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9EA7B2C-F4FB-2959-4FAA-B3233B3C8B8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777813" y="2683049"/>
                  <a:ext cx="529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5749E52-5386-1B94-B9F2-150D4DED01D1}"/>
                    </a:ext>
                  </a:extLst>
                </p14:cNvPr>
                <p14:cNvContentPartPr/>
                <p14:nvPr/>
              </p14:nvContentPartPr>
              <p14:xfrm>
                <a:off x="8927933" y="2724809"/>
                <a:ext cx="145800" cy="1422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5749E52-5386-1B94-B9F2-150D4DED01D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20373" y="2717249"/>
                  <a:ext cx="1609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0200385-643B-38CD-8671-641E59BDF514}"/>
                    </a:ext>
                  </a:extLst>
                </p14:cNvPr>
                <p14:cNvContentPartPr/>
                <p14:nvPr/>
              </p14:nvContentPartPr>
              <p14:xfrm>
                <a:off x="9002813" y="2797889"/>
                <a:ext cx="202680" cy="51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0200385-643B-38CD-8671-641E59BDF51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995253" y="2790689"/>
                  <a:ext cx="2178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4A15E11-3F28-B3DB-11CF-860618D31DB7}"/>
                    </a:ext>
                  </a:extLst>
                </p14:cNvPr>
                <p14:cNvContentPartPr/>
                <p14:nvPr/>
              </p14:nvContentPartPr>
              <p14:xfrm>
                <a:off x="8909933" y="2907329"/>
                <a:ext cx="339120" cy="298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4A15E11-3F28-B3DB-11CF-860618D31DB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902373" y="2899769"/>
                  <a:ext cx="3542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877760C-1A9A-5530-38A6-77C01417DC38}"/>
                    </a:ext>
                  </a:extLst>
                </p14:cNvPr>
                <p14:cNvContentPartPr/>
                <p14:nvPr/>
              </p14:nvContentPartPr>
              <p14:xfrm>
                <a:off x="9172013" y="2907329"/>
                <a:ext cx="51480" cy="1234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877760C-1A9A-5530-38A6-77C01417DC3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64453" y="2899769"/>
                  <a:ext cx="66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4016B8B-9160-CBCD-829B-837C48F3BF0A}"/>
                    </a:ext>
                  </a:extLst>
                </p14:cNvPr>
                <p14:cNvContentPartPr/>
                <p14:nvPr/>
              </p14:nvContentPartPr>
              <p14:xfrm>
                <a:off x="9059693" y="3067889"/>
                <a:ext cx="249120" cy="1249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4016B8B-9160-CBCD-829B-837C48F3BF0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052133" y="3060329"/>
                  <a:ext cx="264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9BEA792-EECD-3FD3-E483-E8CCE1C1C0D0}"/>
                    </a:ext>
                  </a:extLst>
                </p14:cNvPr>
                <p14:cNvContentPartPr/>
                <p14:nvPr/>
              </p14:nvContentPartPr>
              <p14:xfrm>
                <a:off x="9578453" y="2737049"/>
                <a:ext cx="213120" cy="1112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9BEA792-EECD-3FD3-E483-E8CCE1C1C0D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570893" y="2729849"/>
                  <a:ext cx="2282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88141F6-32E5-FDE5-D1F4-B200E1C7BAF4}"/>
                    </a:ext>
                  </a:extLst>
                </p14:cNvPr>
                <p14:cNvContentPartPr/>
                <p14:nvPr/>
              </p14:nvContentPartPr>
              <p14:xfrm>
                <a:off x="9462893" y="2890049"/>
                <a:ext cx="418680" cy="784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88141F6-32E5-FDE5-D1F4-B200E1C7BAF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455333" y="2882489"/>
                  <a:ext cx="4338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D636D7B-BE50-0FAA-30FC-354EB7DAEA81}"/>
                    </a:ext>
                  </a:extLst>
                </p14:cNvPr>
                <p14:cNvContentPartPr/>
                <p14:nvPr/>
              </p14:nvContentPartPr>
              <p14:xfrm>
                <a:off x="9612653" y="3008489"/>
                <a:ext cx="201240" cy="2235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D636D7B-BE50-0FAA-30FC-354EB7DAEA8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605453" y="3000929"/>
                  <a:ext cx="2163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614C1BC-AF58-675C-6EC3-77D4CDA56262}"/>
                    </a:ext>
                  </a:extLst>
                </p14:cNvPr>
                <p14:cNvContentPartPr/>
                <p14:nvPr/>
              </p14:nvContentPartPr>
              <p14:xfrm>
                <a:off x="9588893" y="3097409"/>
                <a:ext cx="304560" cy="658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614C1BC-AF58-675C-6EC3-77D4CDA5626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581333" y="3089849"/>
                  <a:ext cx="319680" cy="8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698D9EFA-8519-B125-6542-E87FC3046A1A}"/>
                  </a:ext>
                </a:extLst>
              </p14:cNvPr>
              <p14:cNvContentPartPr/>
              <p14:nvPr/>
            </p14:nvContentPartPr>
            <p14:xfrm>
              <a:off x="8389733" y="2380649"/>
              <a:ext cx="2545560" cy="18720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698D9EFA-8519-B125-6542-E87FC3046A1A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382173" y="2373089"/>
                <a:ext cx="2560320" cy="201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473A0-8F1A-823E-8F7B-5FDB4C58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D81486-BEC9-6940-8F3D-BEE5D53BE40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EB1EE2-07A9-F459-27FB-8468C8BC50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BDC186-A7D4-89AC-9DED-31B678E97B6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C21DB01-0214-285F-E9A4-4E520DF1B6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B4A99B6-1BDF-B428-B3D8-E7FDD0CE90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A506B1-7D61-2EF3-51EC-8258879F679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93F3C37-235A-0BEB-523B-DA5787905C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45333AB-AAE6-113D-4408-7138CA70A0E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99AE2CD-4276-37C9-A4D4-FFA9AF7DA9A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BDF95B6-309A-4AE0-B939-B974BFA238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7ED1241-1579-DAF0-BD95-76227D5FB8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D4E672C-1AEE-61E4-D207-5569F4AA0A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276CC0-8422-6060-CDEF-1FDC37463E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7E2EFDD-A261-2810-EEEB-AC62D745CEA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82EECE8-1DB7-21AF-F61F-72ABEE8B22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8282B5-7710-A536-AA16-746C27178C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F1DC4B1-954D-4160-2748-FB048D6256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D6365DC-2BE0-CABE-15BB-D74F6AD58AB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D741D8F-28FF-5F72-0AEF-F861B9E6C1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534D279-7535-65FF-35AD-25388B76A42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3417916-87F4-12AC-5285-B4F19B85D9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1FFC7CB-D5A6-3474-AF9E-8E45389459A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DBB692B-E403-0CA1-B418-DE72C3AD70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97DED94-7AC3-C406-6543-C066859A8D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E24F3DE-24C3-5172-DDF5-FB70B4E43B2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766EB16-1D53-D7D5-41D8-43339304B9C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51A12CF-A357-27FC-3B23-85E4DB7537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3B8DD69-26C1-2EA8-800A-A7509EB85CE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6B26227-4C76-BA4D-0EDF-F5D9FC4DE91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0AC3D37-6869-E9A7-52F0-1456EEE7FB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D20D82E-0F27-CF2B-127B-14E9A4DD5F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823BD0-8683-FC4D-25FC-F70D4619D9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1C3CA94-5588-8E43-2CAB-1DD615DC6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9CC673-2CB1-5771-F850-26572056B5A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2C3C18-096B-44B8-7591-B598FF78D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10BA3E-A408-CDDE-AD1A-C83610AD0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BBDC762-2C2A-5BEB-9432-A619F63FA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098" y="1990896"/>
            <a:ext cx="6822545" cy="34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3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39E39-A158-FDE4-6974-DE47F7157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820316-C0BB-8B9D-C310-59FB3BBD4C8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780501-81B6-383B-CFF7-1A033DEB97F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249AB8-BF7D-EC39-F751-9CC9DF40856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62CD195-698C-8216-A509-6621BC0A74A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A2C83DA-CE72-B876-0087-E9BAA1B668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BCB4C3A-57C1-DA05-19B2-8DC2B652126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002FBD4-1DB0-9503-0A10-3A389910EB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9BBA1A1-2AEF-E84B-4D70-CA5E686188C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F77D05-52DC-77C0-B19A-2155A5A62B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A5BEF1A-105B-1E5E-9D43-1F7EB5A94EE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39D5DC3-1622-5FA8-9EC2-4CB3BC9CE98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F9388C-2237-F9CB-D592-455DEA9BC0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A8293E7-5CB3-0D03-060B-399EFC435E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0C290A3-C28C-C9BA-E437-0D15A0130C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A1F9FC7-C324-D148-8006-923F92BEC7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0297A5-6242-B9E6-12E1-FE92DB813AD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7DC33AF-8F5A-EC7A-0DC4-C3FA2D0E00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7E2792A-A042-B169-175D-9CA6E3F1E23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8EB8F9-3536-D915-A815-87B78CBB6EA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12814D8-726C-468C-A90E-E80BA758A90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BE21118-274D-0E19-B030-0A8703EC84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5039045-01C6-2FA6-521C-F1397CA1EA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080225-0024-E75B-06D7-C794E8E577A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572408-5652-8479-F669-251FA7712C3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7BD2896-D889-C975-BD25-FA8383FABF6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136FE83-0A70-3AD9-CA1C-987B19134B5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044CFCB-5F6B-7B7D-E939-CE4C7DA83E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3F1CD37-00D6-0547-856D-8641413B1A2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136D179-8EC1-8740-EC33-3E54AA0DFD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CF51DDA-48B0-68F4-71DD-4D5FEF17BE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DFA9FC-9499-85A2-133E-5513FF2538B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78AFA8-C2B9-3E53-DE42-FBDC4371B0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E1AD66B-6BE4-1C29-D7C7-7B5399EF9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7EA7AD-F763-9212-659B-F1E03E6B049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8BCA5AF-6355-84FA-E232-A73DFAFC9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D6E1557-976C-AD1A-8CF8-64782208F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9B5D9298-E299-FBB6-9A86-6DE7BCF58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78" y="1490566"/>
            <a:ext cx="7359650" cy="40905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0989B71-5050-E7E0-D4C8-2725E4EF5589}"/>
                  </a:ext>
                </a:extLst>
              </p14:cNvPr>
              <p14:cNvContentPartPr/>
              <p14:nvPr/>
            </p14:nvContentPartPr>
            <p14:xfrm>
              <a:off x="5627958" y="1907903"/>
              <a:ext cx="931320" cy="56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0989B71-5050-E7E0-D4C8-2725E4EF55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0398" y="1900343"/>
                <a:ext cx="9464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89C8625-A231-9121-ECA3-F5BAF9220004}"/>
                  </a:ext>
                </a:extLst>
              </p14:cNvPr>
              <p14:cNvContentPartPr/>
              <p14:nvPr/>
            </p14:nvContentPartPr>
            <p14:xfrm>
              <a:off x="7597518" y="5445983"/>
              <a:ext cx="26640" cy="14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89C8625-A231-9121-ECA3-F5BAF922000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6718" y="5435183"/>
                <a:ext cx="4788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87168CB6-FA2B-94C0-F045-34F406B3A9F7}"/>
              </a:ext>
            </a:extLst>
          </p:cNvPr>
          <p:cNvGrpSpPr/>
          <p:nvPr/>
        </p:nvGrpSpPr>
        <p:grpSpPr>
          <a:xfrm>
            <a:off x="3681798" y="170903"/>
            <a:ext cx="3279240" cy="1242000"/>
            <a:chOff x="3681798" y="170903"/>
            <a:chExt cx="3279240" cy="12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A3804F-14DE-006B-8B8E-ACD701024CB1}"/>
                    </a:ext>
                  </a:extLst>
                </p14:cNvPr>
                <p14:cNvContentPartPr/>
                <p14:nvPr/>
              </p14:nvContentPartPr>
              <p14:xfrm>
                <a:off x="4705278" y="652223"/>
                <a:ext cx="527400" cy="308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A3804F-14DE-006B-8B8E-ACD701024CB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94838" y="641423"/>
                  <a:ext cx="54864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BE23D10-A840-218F-0485-C18D569BA20D}"/>
                    </a:ext>
                  </a:extLst>
                </p14:cNvPr>
                <p14:cNvContentPartPr/>
                <p14:nvPr/>
              </p14:nvContentPartPr>
              <p14:xfrm>
                <a:off x="5370918" y="512903"/>
                <a:ext cx="319320" cy="50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BE23D10-A840-218F-0485-C18D569BA2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60118" y="502463"/>
                  <a:ext cx="340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BF11120-6852-CE1B-FB07-C343D364D02F}"/>
                    </a:ext>
                  </a:extLst>
                </p14:cNvPr>
                <p14:cNvContentPartPr/>
                <p14:nvPr/>
              </p14:nvContentPartPr>
              <p14:xfrm>
                <a:off x="5428518" y="520463"/>
                <a:ext cx="303840" cy="388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BF11120-6852-CE1B-FB07-C343D364D02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17718" y="509663"/>
                  <a:ext cx="32508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048113-D239-A4D1-03AD-8A0F165F6337}"/>
                    </a:ext>
                  </a:extLst>
                </p14:cNvPr>
                <p14:cNvContentPartPr/>
                <p14:nvPr/>
              </p14:nvContentPartPr>
              <p14:xfrm>
                <a:off x="5832438" y="586343"/>
                <a:ext cx="52920" cy="337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048113-D239-A4D1-03AD-8A0F165F633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21638" y="575543"/>
                  <a:ext cx="7416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D964AF0-20B7-63CD-460A-C2619B83BC07}"/>
                    </a:ext>
                  </a:extLst>
                </p14:cNvPr>
                <p14:cNvContentPartPr/>
                <p14:nvPr/>
              </p14:nvContentPartPr>
              <p14:xfrm>
                <a:off x="5844318" y="647183"/>
                <a:ext cx="314640" cy="126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D964AF0-20B7-63CD-460A-C2619B83BC0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33518" y="636743"/>
                  <a:ext cx="3358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EA7AF5B-75A8-CF7B-28C0-8976FF90E55C}"/>
                    </a:ext>
                  </a:extLst>
                </p14:cNvPr>
                <p14:cNvContentPartPr/>
                <p14:nvPr/>
              </p14:nvContentPartPr>
              <p14:xfrm>
                <a:off x="3681798" y="170903"/>
                <a:ext cx="3279240" cy="1242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EA7AF5B-75A8-CF7B-28C0-8976FF90E55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71358" y="160463"/>
                  <a:ext cx="3300480" cy="126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6FBE2ECB-16EB-F602-04DB-3B8291F6515C}"/>
              </a:ext>
            </a:extLst>
          </p:cNvPr>
          <p:cNvGrpSpPr/>
          <p:nvPr/>
        </p:nvGrpSpPr>
        <p:grpSpPr>
          <a:xfrm>
            <a:off x="7188558" y="619103"/>
            <a:ext cx="1062720" cy="211320"/>
            <a:chOff x="7188558" y="619103"/>
            <a:chExt cx="106272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F4449C6-0868-F0D6-8BE7-7ADE73C3B487}"/>
                    </a:ext>
                  </a:extLst>
                </p14:cNvPr>
                <p14:cNvContentPartPr/>
                <p14:nvPr/>
              </p14:nvContentPartPr>
              <p14:xfrm>
                <a:off x="7188558" y="622343"/>
                <a:ext cx="154440" cy="145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F4449C6-0868-F0D6-8BE7-7ADE73C3B48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78118" y="611903"/>
                  <a:ext cx="1756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A8FB477-BD9C-878E-09C1-8DD7CFC3C931}"/>
                    </a:ext>
                  </a:extLst>
                </p14:cNvPr>
                <p14:cNvContentPartPr/>
                <p14:nvPr/>
              </p14:nvContentPartPr>
              <p14:xfrm>
                <a:off x="7413198" y="657263"/>
                <a:ext cx="73440" cy="144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A8FB477-BD9C-878E-09C1-8DD7CFC3C93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02758" y="646463"/>
                  <a:ext cx="946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94A52C9-7161-8A4D-EF36-C237A9219DE0}"/>
                    </a:ext>
                  </a:extLst>
                </p14:cNvPr>
                <p14:cNvContentPartPr/>
                <p14:nvPr/>
              </p14:nvContentPartPr>
              <p14:xfrm>
                <a:off x="7619118" y="634943"/>
                <a:ext cx="60840" cy="164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94A52C9-7161-8A4D-EF36-C237A9219DE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08678" y="624143"/>
                  <a:ext cx="820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0D6F76C-1358-9137-223D-BFCB4DA24197}"/>
                    </a:ext>
                  </a:extLst>
                </p14:cNvPr>
                <p14:cNvContentPartPr/>
                <p14:nvPr/>
              </p14:nvContentPartPr>
              <p14:xfrm>
                <a:off x="7842318" y="619103"/>
                <a:ext cx="109080" cy="209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0D6F76C-1358-9137-223D-BFCB4DA241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31518" y="608663"/>
                  <a:ext cx="1303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256956B-2E3B-405B-3E1F-496632451326}"/>
                    </a:ext>
                  </a:extLst>
                </p14:cNvPr>
                <p14:cNvContentPartPr/>
                <p14:nvPr/>
              </p14:nvContentPartPr>
              <p14:xfrm>
                <a:off x="8030958" y="740423"/>
                <a:ext cx="56520" cy="40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256956B-2E3B-405B-3E1F-49663245132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20518" y="729983"/>
                  <a:ext cx="77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6238E51-9947-6ACC-D13B-66234ABF7C3B}"/>
                    </a:ext>
                  </a:extLst>
                </p14:cNvPr>
                <p14:cNvContentPartPr/>
                <p14:nvPr/>
              </p14:nvContentPartPr>
              <p14:xfrm>
                <a:off x="8137518" y="639983"/>
                <a:ext cx="113760" cy="190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6238E51-9947-6ACC-D13B-66234ABF7C3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126718" y="629183"/>
                  <a:ext cx="135000" cy="21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59822D5E-DB22-2C18-6246-7B6FCA835ABD}"/>
                  </a:ext>
                </a:extLst>
              </p14:cNvPr>
              <p14:cNvContentPartPr/>
              <p14:nvPr/>
            </p14:nvContentPartPr>
            <p14:xfrm>
              <a:off x="5569278" y="1744103"/>
              <a:ext cx="900360" cy="10620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59822D5E-DB22-2C18-6246-7B6FCA835AB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15278" y="1636103"/>
                <a:ext cx="1008000" cy="32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41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84099-45BF-39B4-27C2-AFD047521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A93C2D-9FAF-BE70-FF57-63D334CADE4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50534-ED62-2A4F-B1A0-E940CDA6261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D7D0A-7E56-BBC2-C9D9-6E97D1426F2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4104769-42E8-A844-FDC4-CD51342AFEE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27ADDE6-C19B-806A-563D-613E3410AA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A7D0B30-8F14-7A7D-0A37-6007CF04435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A2B9BFA-B028-02CA-C3FD-7ACDA84D89B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772D603-D019-147C-B0BB-18988B6E8F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4EE2A5-BADF-6A28-6E49-3F1033F1DF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C5977BA-F7D3-FB06-0BAC-53A66975C3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058228A-AE0B-DEEB-48A6-AC215FCDBFE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344C9B-33DE-9263-7573-C5D0763A305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1CE334-C103-A65B-71D5-920F85ABFB5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885C549-0BB7-E92B-AE1E-D7B4E942D4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18BA82D-CAD5-3AB6-C136-A520D9EA658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CE4E937-0AD6-62D1-91AE-8119BF2316D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6934A7-10BC-1B35-663A-9DBCD99D40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D57D3B1-BB40-BDEC-74C2-50789644B72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538C478-A143-6930-43BB-7E943583FE8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D0303CB-4270-A7E6-E308-88877DC640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37FDE3C-7B58-514D-196F-87CDB49C98F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753C664-ED63-F90D-8034-0B85CAA442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AB889EA-27AE-DB95-8723-F7386D1D49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DEB8834-A750-9F5F-E3D3-CCB04EFB64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492089E-8F68-E45E-3067-43B7AF08292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9D7BE75-EF25-3AFA-578D-5F2B5422CB1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316F6BC-FE05-D867-73C1-7D8A8FB9B4E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8660E7-1C71-B50C-3C9A-A573E6BCC7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97ECE5A-C64E-94E1-2B5E-9CD109756D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57F99D5-4B70-0ABD-79EE-B5FCDA6624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69385D1-AC74-EA07-81BC-7F2678F955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50E8FD-3806-C8DA-E883-EDD1E557A2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3670522-8EA6-7AB4-ED80-4B296B556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B5D3A7-FD1F-CA41-FF29-DB37A046DA7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AEB9C8-8CDB-637C-3FDE-0F6F6AED3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4D2396-8227-8F9B-2113-E948E082B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120226BA-3421-1A36-CE11-E51FFD741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2991" y="1736445"/>
            <a:ext cx="7162800" cy="3796947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18188EB-30F8-ADE3-3B47-8D639CE44EDD}"/>
              </a:ext>
            </a:extLst>
          </p:cNvPr>
          <p:cNvGrpSpPr/>
          <p:nvPr/>
        </p:nvGrpSpPr>
        <p:grpSpPr>
          <a:xfrm>
            <a:off x="7256598" y="2364383"/>
            <a:ext cx="1553040" cy="533880"/>
            <a:chOff x="7256598" y="2364383"/>
            <a:chExt cx="1553040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F73D982-FB8A-A56B-C739-0A7C2E4BCFCA}"/>
                    </a:ext>
                  </a:extLst>
                </p14:cNvPr>
                <p14:cNvContentPartPr/>
                <p14:nvPr/>
              </p14:nvContentPartPr>
              <p14:xfrm>
                <a:off x="7256598" y="2364383"/>
                <a:ext cx="484200" cy="472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F73D982-FB8A-A56B-C739-0A7C2E4BCF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246158" y="2353943"/>
                  <a:ext cx="50544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3E95CD5-9F98-F495-0B8F-79107C49E25B}"/>
                    </a:ext>
                  </a:extLst>
                </p14:cNvPr>
                <p14:cNvContentPartPr/>
                <p14:nvPr/>
              </p14:nvContentPartPr>
              <p14:xfrm>
                <a:off x="7969038" y="2830583"/>
                <a:ext cx="840600" cy="67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3E95CD5-9F98-F495-0B8F-79107C49E25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58238" y="2820143"/>
                  <a:ext cx="861840" cy="8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78C5822-F5EC-F47A-ABC4-0C71EC3D2822}"/>
                  </a:ext>
                </a:extLst>
              </p14:cNvPr>
              <p14:cNvContentPartPr/>
              <p14:nvPr/>
            </p14:nvContentPartPr>
            <p14:xfrm>
              <a:off x="8803158" y="4915343"/>
              <a:ext cx="858240" cy="795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78C5822-F5EC-F47A-ABC4-0C71EC3D28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92358" y="4904543"/>
                <a:ext cx="87948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182363D-DC02-058A-5F15-52AECDBBC773}"/>
                  </a:ext>
                </a:extLst>
              </p14:cNvPr>
              <p14:cNvContentPartPr/>
              <p14:nvPr/>
            </p14:nvContentPartPr>
            <p14:xfrm>
              <a:off x="2744358" y="5545343"/>
              <a:ext cx="1351800" cy="2368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182363D-DC02-058A-5F15-52AECDBBC77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33558" y="5534543"/>
                <a:ext cx="137304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01D998A-B6E4-808E-6D44-15F48279EAF3}"/>
                  </a:ext>
                </a:extLst>
              </p14:cNvPr>
              <p14:cNvContentPartPr/>
              <p14:nvPr/>
            </p14:nvContentPartPr>
            <p14:xfrm>
              <a:off x="6465678" y="5440943"/>
              <a:ext cx="1740240" cy="1483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01D998A-B6E4-808E-6D44-15F48279EAF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54878" y="5430143"/>
                <a:ext cx="176148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5F1AF0ED-3A56-91DD-4D7B-55A84ACF553A}"/>
                  </a:ext>
                </a:extLst>
              </p14:cNvPr>
              <p14:cNvContentPartPr/>
              <p14:nvPr/>
            </p14:nvContentPartPr>
            <p14:xfrm>
              <a:off x="8143278" y="1796303"/>
              <a:ext cx="1177560" cy="5760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5F1AF0ED-3A56-91DD-4D7B-55A84ACF553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32838" y="1785503"/>
                <a:ext cx="1198800" cy="59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892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540C-83DF-C22E-25AD-42235D0DB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5DC3FC-98AE-E923-6C25-150C11814F7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19EA7-4646-87B9-FCE0-BA8F4699777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327A34-0356-CF4D-8921-11BA8033A8C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04676E-79E4-67D2-4A48-395BCE96A2D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F64A559-2A9E-160F-31FF-4D7ED55869F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FC8B60A-8D92-E3B0-B3BD-C9883AD24F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CC3EB6-5628-E5F4-0794-19A477CC32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AAA031-CF6B-77D2-3B11-F4AFE0524D5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8813AA9-F41D-6AC5-F903-78FBD95CC43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F24BA6F-FAEA-83BF-DD8D-71A2A23971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F697B32-DA4C-0BBB-F421-A31C1D6954B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E6C2D8-1857-FEDD-8286-B718B88D237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79F6969-C410-0EA7-33FE-DA9D6A90B0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2B7A7A5-7454-8B19-12FB-0B6CC9DC41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60EF5AD-8380-87C3-99D2-4F49593ED0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7B358F0-70F0-79DC-983F-D801FECCF81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A160A10-AB12-0617-4F8D-486ED81DC4D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A6CE8A5-822E-65A2-5A35-A5E4535B02A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83C3F1D-EFCE-B03E-DC2F-D6F0A4E967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EDD1F0B-26F1-78D0-03AE-43E2B5377AD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F72455-9769-B479-B868-19EB5B6245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9476A9F-086C-623D-B2DC-4C4846DE5A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FA2A96D-208F-B7C6-31FE-13DC3BA4B7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7615A2D-AEB6-7AE9-9125-783B555DCC0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93019B7-0482-536A-7D7A-905268880B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AFB3EF8-5D5D-5EFA-2C93-36A1A7D7800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2D48673-BD40-738B-B255-383A72C1D21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1146196-168B-F0C1-EF3B-CFA86A7C71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DD40C08-B723-9159-37EE-96C12F8686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A4B931-362E-AD09-3CF3-D68BB73A52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ADCDEC5-4712-144C-00E7-227EBC7BA4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B58177B-FC8D-26B1-6946-9DD864DD9C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3541DA5-4E27-4D04-67B8-0838D0F63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12D9146-C5DB-1C6C-CC1F-F92AF921F5E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F04FD12-23F4-12BD-2CAF-582FE1EC3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37BD224-2944-93FB-2F50-A17D529A3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DB658A9C-278D-8032-2479-1A858BC8C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545" y="1799709"/>
            <a:ext cx="7777288" cy="343388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AA57F3A-603A-2096-EE63-C6E244E9FF90}"/>
                  </a:ext>
                </a:extLst>
              </p14:cNvPr>
              <p14:cNvContentPartPr/>
              <p14:nvPr/>
            </p14:nvContentPartPr>
            <p14:xfrm>
              <a:off x="5007678" y="4516823"/>
              <a:ext cx="2298240" cy="60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AA57F3A-603A-2096-EE63-C6E244E9FF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7238" y="4506023"/>
                <a:ext cx="2319480" cy="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25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D56FA-9A90-E077-F129-A966EF19E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529539-DD4C-0848-FCA4-A175BC9ED89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39F51-DEFB-1A60-7261-6505BEEFAA6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D619C7-E736-DAED-9298-88DCFBE35B7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EF312AA-D093-8045-5F8C-F8969B0607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384FE5-CDB5-5FFA-9E45-C64AED3F250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4E51F6-567D-E0F7-463E-DC70C05C195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5118A0A-B179-A8E3-1C37-084E08ECD5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2F937BC-45D4-550B-E249-1B995BB9548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FA7CA5E-E77A-D754-5083-F7AF2A90BC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EDD11E5-2DB4-388E-7974-B603AA5C83E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C6C1D66-8005-8721-14BF-CACFACF945A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8C3941F-B4CC-47C2-432E-75A17E6011E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DB76D90-5D27-99EA-5319-598EF9F0FB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AE8C579-1999-3B77-0783-333E8CC36DB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3C3BAB3-A2C9-6FC8-7F58-8FD62D1EE4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B05BA94-6555-9BEA-96D4-D763A0A50E8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52C9BFE-6CB8-2FAE-5F44-8167B19BD17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13CA6E-7511-F048-B820-1F50D26E1CE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345C0CB-E236-FF89-0D02-FFC23D5B39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3D0E21-7197-865B-7967-5B2D5438AB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EE3AC23-CFEB-21F6-CB72-99023FE2B3E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570908D-4941-4B94-1617-A59250E9C3D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DDF6D12-4B02-3DF6-C9DF-1004D83642E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21A3159-6BF2-E936-FF17-093518C717E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9E82D2C-77FD-2BBF-000A-8EE7D36F937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BB1618-A541-AB78-B9BB-C2D6086DDF7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B1AD306-821A-BBAE-4EAD-FA693B7C964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6A33063-0F01-5E20-E725-A595B45D75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6911B43-E630-1C00-0D7A-3B68A9B464F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9004B98-24D2-B32C-F677-9D96A7DC34C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FF49C7B-CA21-A80F-0965-BA860AD0BCB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E8AA1EF-FEFC-2F77-6064-4CE2840E89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4464F3-E19D-CBFB-A549-EAF6B5F3F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B9F8B3-4182-C84B-5028-411D2178D44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79D53A-A54B-34EA-6EDC-66B6E4C8B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ED73AE-F9ED-5F1D-FB44-93E0B5EF3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D4EF63E-BEDB-2D38-2DD5-57BE37126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098" y="1214234"/>
            <a:ext cx="6964831" cy="464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907C0-F2E8-329D-1B14-18A34854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B9BFC2-F844-B8B1-F2EF-C0557F457C6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E19D84-63AD-FED4-BE4F-37A3558D4EA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EF32E-6EF7-18FB-91E3-13BB179E4D7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8C473E-CA14-0317-D708-9A310EA1C70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8065E17-F0DA-7442-5268-1258622AE7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84FE480-59AD-4F35-8F52-E871E5148C5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4D54AE0-B22A-18FA-3821-A19A9AED5F3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2024D6B-3ED1-6E97-31CF-5C92DCCD4C1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9AC22DB-4D13-145F-BE6D-7538C1E2B6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4C67AF-7ED3-9E99-36F3-E6E65209D74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33BD2F0-3945-D3DF-453E-CCDBF14F10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DF0BE27-D15E-19CA-5D47-6CE0F063CD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F02EC8A-57D1-84D8-EF50-2A5A18A62AF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CFB5130-0A26-B68C-117A-76D85839DA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4327C9B-C67E-B615-4282-D447B4D7A0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B8EB542-9690-1887-861F-6F4836DAB2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284C683-61A5-008C-E11B-A1907EB4C88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F8ACB2C-5EB0-B0F4-05BB-FA2D7A79728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687AC49-2C08-CAE7-950D-3B956019A5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7779A3A-240C-FA53-A1B8-7EEC3BCB7F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CEDDF54-B3C3-4D19-4B29-6EAC357D0E2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B93BB35-C59E-D047-3449-E15DADBCE3A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34304B8-C903-671F-0D08-163F9359D6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6718812-54EC-E8EF-A0FE-2AC97E5870A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15D5984-3D1F-1333-A17A-59245904039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6F885A9-8E96-9932-D4DA-DBC2190F91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0BB466-CCF1-7731-BEA4-D7A066798B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0C14942-8ED1-9AAC-5246-CA7133B77D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3DEFAEB-6F09-6045-6BC7-874FC6E89CF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F5C8589-9031-2A12-6842-572C95DF0CA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8136CB8-0844-481C-90AF-01E0A3C4F8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3B61D41-AF71-4838-396F-C0B634D5A0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053613-96E5-57DF-0C12-CC361F96D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E56180-6D00-C7AC-A558-4E0345E47D4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676E39-38A2-410A-95CB-FF9F4BD70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FDEE7D-4C5B-4FE4-A289-84003F3C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58C6E2B-8DE9-88AF-B7F6-D968D97C0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509" y="1661662"/>
            <a:ext cx="8739091" cy="3664101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A183169F-3B25-F2CF-3447-7E73EB0AFE81}"/>
              </a:ext>
            </a:extLst>
          </p:cNvPr>
          <p:cNvGrpSpPr/>
          <p:nvPr/>
        </p:nvGrpSpPr>
        <p:grpSpPr>
          <a:xfrm>
            <a:off x="8033478" y="3555983"/>
            <a:ext cx="323280" cy="111960"/>
            <a:chOff x="8033478" y="3555983"/>
            <a:chExt cx="32328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6D30EB-F1F0-CB0E-D68E-6502231528E7}"/>
                    </a:ext>
                  </a:extLst>
                </p14:cNvPr>
                <p14:cNvContentPartPr/>
                <p14:nvPr/>
              </p14:nvContentPartPr>
              <p14:xfrm>
                <a:off x="8033478" y="3601703"/>
                <a:ext cx="108000" cy="66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6D30EB-F1F0-CB0E-D68E-6502231528E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23038" y="3590903"/>
                  <a:ext cx="129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6062B94-5439-DB9A-1726-A0A3932D6F43}"/>
                    </a:ext>
                  </a:extLst>
                </p14:cNvPr>
                <p14:cNvContentPartPr/>
                <p14:nvPr/>
              </p14:nvContentPartPr>
              <p14:xfrm>
                <a:off x="8151918" y="3555983"/>
                <a:ext cx="204840" cy="68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6062B94-5439-DB9A-1726-A0A3932D6F4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141118" y="3545183"/>
                  <a:ext cx="22608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3347E102-E2C3-F412-FD83-457D431236F2}"/>
              </a:ext>
            </a:extLst>
          </p:cNvPr>
          <p:cNvGrpSpPr/>
          <p:nvPr/>
        </p:nvGrpSpPr>
        <p:grpSpPr>
          <a:xfrm>
            <a:off x="9232278" y="3533303"/>
            <a:ext cx="146160" cy="210600"/>
            <a:chOff x="9232278" y="3533303"/>
            <a:chExt cx="14616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8B5CFF7-3ED2-FD98-84B8-1ABEE22EF957}"/>
                    </a:ext>
                  </a:extLst>
                </p14:cNvPr>
                <p14:cNvContentPartPr/>
                <p14:nvPr/>
              </p14:nvContentPartPr>
              <p14:xfrm>
                <a:off x="9232278" y="3533303"/>
                <a:ext cx="42120" cy="114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8B5CFF7-3ED2-FD98-84B8-1ABEE22EF95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21478" y="3522863"/>
                  <a:ext cx="63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20B7AF1-E686-D25D-2E38-983169E0534E}"/>
                    </a:ext>
                  </a:extLst>
                </p14:cNvPr>
                <p14:cNvContentPartPr/>
                <p14:nvPr/>
              </p14:nvContentPartPr>
              <p14:xfrm>
                <a:off x="9288438" y="3554543"/>
                <a:ext cx="90000" cy="189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20B7AF1-E686-D25D-2E38-983169E0534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277638" y="3543743"/>
                  <a:ext cx="111240" cy="21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60F076F6-CC41-0E46-966C-2828265B33FA}"/>
                  </a:ext>
                </a:extLst>
              </p14:cNvPr>
              <p14:cNvContentPartPr/>
              <p14:nvPr/>
            </p14:nvContentPartPr>
            <p14:xfrm>
              <a:off x="3818598" y="4711583"/>
              <a:ext cx="1595520" cy="1324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60F076F6-CC41-0E46-966C-2828265B33F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08158" y="4701143"/>
                <a:ext cx="1616760" cy="15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353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2FEB2-73B8-DE6D-2124-1DE39B2A5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E97F65-0176-FB84-544C-65F858E1453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B42E1-4195-31EB-D725-02DF6F9AFD5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71198-242D-9BC8-E448-716DB14246F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CC4502F-6C6F-62EF-B167-EC0597DD95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F3501F3-6717-97AA-26EC-D5295740D8C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C5073E-3174-12DE-0B0F-DAD72F4D74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5721913-3B47-7BA0-B007-05245FD053D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78E37D9-2344-26D1-C266-D09EBC662F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CEB0384-7B9F-D1CB-3410-DA1232CF840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DFE15CC-21CE-59F1-13BE-BE989BFE8C6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9E563D-FB72-51EF-47D4-FF02AA9944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3439817-4D6C-9CEC-FAA9-9B36DBD01F7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7ECF6B2-DF66-432E-841A-61C01AD773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CE1FBFE-1E11-C258-F31B-B236DA84C3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9FBDCF7-705A-F1B6-74F4-45316204A91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B46CAE-E2EB-6E1E-A740-49C74D872E4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CDAEC98-44BE-373E-F9FD-6BCF51D8426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CAE824B-C7FB-19E6-BA0A-2B2B165A9D9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8C4CCD4-1517-2A7F-B324-6BC6C6F9185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7184BA0-995F-F10C-CFE1-219FF0CEC7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168994-C1F8-2DEF-03E9-9541D926453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026FE9B-7993-CA76-8AD9-D9ECC88668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12D8E3C-162D-0D2C-23F8-3B47707AF61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63B0252-A6E9-564C-F044-BD4879A4EA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40E782B-B88A-1484-E63F-4D135421E7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217F91-777F-93A4-DF75-3DD934B858C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1471239-65DF-D010-F1C3-BE390E136A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74850D8-259F-BF12-1EB3-BE3D4D17FA1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21B39CA-ED3B-83EA-676E-56BAAE9649E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2098AED-D5F1-EBFB-E81D-7D6B9711A13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87729CE-FB0C-E8CD-A7B7-2A48CC0349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F864695-6462-077B-4E43-1DC0D88F81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C50C87F-EEA5-7552-6D4A-73DC57447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17D27B-59FD-58EB-32C2-74C17C0CE35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E3FE2B0-1926-B6B5-9346-6101B99DC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033EA32-3395-20B8-2062-E5EBE48F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18F8C79-C2D3-C615-3F83-B35A2DAF6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624773"/>
            <a:ext cx="6766426" cy="371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0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F5B47-E257-D955-20DF-F88AB1E76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80B17C-9C19-D1BF-EB98-C53E36911C8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F4105E-A36F-446D-AD9F-EB9EFD629D2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584AA5-2832-BECD-6524-E960FB2F2F7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B10CC2C-A625-72FF-1C31-DA7A914A474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5FB212C-23DE-783D-D3F3-9E6F331D97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88D7CF0-2CAC-A159-A412-000B0D81B42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02A445-2EFA-C99A-2930-4662484C1F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801FD4-9B6F-1388-B900-4E698012F3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A16A66A-6C9D-8D72-D588-D1A3A190943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2CAB153-66C2-7CCC-5B98-3FD858FCDC2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F24366F-1EF8-4658-1000-23D78EBAB8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1CEE817-B8DD-5729-8513-A0674153C1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F0A08DB-AD9D-099D-A2BF-3912204D45E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A4591D6-C83F-280B-72B9-222D0E7156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FEF4378-F7C0-E7E7-B34A-ADCCAAA8796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EB0D807-29A5-F6B0-FF87-AED20665B0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6329F8E-8123-EB97-DCBF-20340A7C539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862270C-C133-8C2E-B6FB-C61F7BAC61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8E9EF0-8213-596D-647F-6FE2BC8C935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D826FC7-C5FA-F04E-B69C-3A90D425FA5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C4A6BBA-3734-F392-F6E3-52A3062E71D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6694287-3A3B-58B6-5C00-E36B0A676F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3FB6CD2-F01A-FB7C-043E-1F1E54030C5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2AA599-AB25-7D21-A9E6-E88DA625DD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CCC2EAF-73EF-1D74-D78D-0FFD724917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56E5D35-6661-2F17-7919-67FA6588D45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C44BDD9-CB1C-DAF9-07B6-EAE43D6CA8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D1193BF-7FC4-2324-C51F-BDD9F2C2410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1429832-2C39-48DA-3C7B-920F4A4A66F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5DB1F28-4458-F1CE-AF6B-66A5A3EE7C0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AFC86C1-F609-DA35-4618-426E6EAA78E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10EE8C4-A165-9220-D506-62DB52B38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40A110C-852A-9510-8EC4-FAD67354F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650602-92C0-2DEC-0902-427BBCBC57E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729B04-0D54-2519-0E9E-BB58DE44F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70C4B3-955A-6CDD-BADE-225592D37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DBA07ECE-A646-9B77-0581-9359CC326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941" y="1698026"/>
            <a:ext cx="7169150" cy="36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2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4B77C-7D1A-8F0C-97E3-285ACC7D8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1671CD-FF8A-22BE-6A21-E759D31FD1B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43AAB-50EE-B351-E076-94E29EE4ACE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51DCB2-570F-5AA5-E3A7-356332454A1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6FB38-D0E9-EC16-CA4F-7F613BEFE15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6260FB0-14CD-8562-84A1-56AE449E1B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B9792E6-4081-5BE0-291F-E364F4BCFD9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237111D-AD3E-83D1-96F5-4BB4FB0F0BF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F0F9C34-FDD2-0F48-940D-E68D32489A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939B9A-18B4-97C9-18C7-D172BD87901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C619605-1551-963A-2240-E70F9F7BA32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F1C823-7BC3-88D4-63DB-A189D0BCE6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20A9A29-969B-A040-E493-7617FD9F89F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FDA0AFA-2F15-63B2-2C27-16C8CB82642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9978ED0-A7D4-D410-D338-B98C683BCAB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8C0033C-DD2B-1D03-8929-D4553C56181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05F7A36-D257-1676-9D37-1737E5E5EF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4552916-E996-FC9E-2A4D-1483BB0B16A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80D7F9F-5E06-4815-84B5-437E3A85BB1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CE2BAA2-8BC4-5B90-2C1E-B07EB28516D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C3AD1C2-BD41-703E-2B2C-F7D1F368885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24455B4-8318-7AF8-8839-4E1531E201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7F957B0-D7E5-AC81-755C-58BDEF0601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611A8EB-2068-D7A9-D4FF-99181C7DBFF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5C915FC-121E-2516-00A9-6067E2EFB23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1C840AE-4D06-62CE-B291-19D418F4E73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7913F49-1300-574C-2D14-65C1AC3176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DC7DF7C-0794-3799-90E6-EF729DDD794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B9D1ADE-2653-4F62-797C-1DDF19DB67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0264FA7-1BEF-2623-B6CE-8FD8814A89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E9028CD-EC6E-0F00-2249-39ACAD25E9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245541C-7536-5756-6C0A-738BA75DF7D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5148C8C-A761-140F-F0C6-8A25EE4292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8E7A96-E2C6-7D47-A46B-259887B4A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477DF7-6A40-3A81-00B3-C3C173B8924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50A309-9A45-2DEA-A43B-D0B70D349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42FE5D3-B38C-D0D0-880E-87BE53059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871926E-1585-794B-F687-CD9E2A750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2242802"/>
            <a:ext cx="6978650" cy="23723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0BCF5AC-5347-121B-0059-A59583692000}"/>
                  </a:ext>
                </a:extLst>
              </p14:cNvPr>
              <p14:cNvContentPartPr/>
              <p14:nvPr/>
            </p14:nvContentPartPr>
            <p14:xfrm>
              <a:off x="7651759" y="2774441"/>
              <a:ext cx="754560" cy="82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0BCF5AC-5347-121B-0059-A595836920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40959" y="2764001"/>
                <a:ext cx="77580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E975731-5629-11BD-25FF-F15DC824C4FC}"/>
                  </a:ext>
                </a:extLst>
              </p14:cNvPr>
              <p14:cNvContentPartPr/>
              <p14:nvPr/>
            </p14:nvContentPartPr>
            <p14:xfrm>
              <a:off x="2887519" y="3179801"/>
              <a:ext cx="636480" cy="129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E975731-5629-11BD-25FF-F15DC824C4F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76719" y="3169001"/>
                <a:ext cx="657720" cy="15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EF9CEEE8-684F-EE9B-E221-BF126F1EB4B7}"/>
              </a:ext>
            </a:extLst>
          </p:cNvPr>
          <p:cNvGrpSpPr/>
          <p:nvPr/>
        </p:nvGrpSpPr>
        <p:grpSpPr>
          <a:xfrm>
            <a:off x="7424959" y="3638801"/>
            <a:ext cx="938520" cy="428760"/>
            <a:chOff x="7424959" y="3638801"/>
            <a:chExt cx="938520" cy="42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687A8D8-2453-CB8C-9008-54749ABCE0C3}"/>
                    </a:ext>
                  </a:extLst>
                </p14:cNvPr>
                <p14:cNvContentPartPr/>
                <p14:nvPr/>
              </p14:nvContentPartPr>
              <p14:xfrm>
                <a:off x="7424959" y="3638801"/>
                <a:ext cx="296280" cy="428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687A8D8-2453-CB8C-9008-54749ABCE0C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14159" y="3628361"/>
                  <a:ext cx="31752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EA60D03-1716-F710-04A6-C4644A6C61BE}"/>
                    </a:ext>
                  </a:extLst>
                </p14:cNvPr>
                <p14:cNvContentPartPr/>
                <p14:nvPr/>
              </p14:nvContentPartPr>
              <p14:xfrm>
                <a:off x="7449439" y="3916001"/>
                <a:ext cx="201600" cy="58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EA60D03-1716-F710-04A6-C4644A6C61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38639" y="3905561"/>
                  <a:ext cx="222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5A735F8-3CA9-891F-19AF-A4AE71DFE179}"/>
                    </a:ext>
                  </a:extLst>
                </p14:cNvPr>
                <p14:cNvContentPartPr/>
                <p14:nvPr/>
              </p14:nvContentPartPr>
              <p14:xfrm>
                <a:off x="7734919" y="3777401"/>
                <a:ext cx="108000" cy="58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5A735F8-3CA9-891F-19AF-A4AE71DFE17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724479" y="3766961"/>
                  <a:ext cx="1292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10EE162-688C-7DCF-B0A8-31E34A2CD62E}"/>
                    </a:ext>
                  </a:extLst>
                </p14:cNvPr>
                <p14:cNvContentPartPr/>
                <p14:nvPr/>
              </p14:nvContentPartPr>
              <p14:xfrm>
                <a:off x="7802959" y="3743561"/>
                <a:ext cx="77760" cy="288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10EE162-688C-7DCF-B0A8-31E34A2CD62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792519" y="3733121"/>
                  <a:ext cx="990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7B0EAC1-F649-FA69-9034-31F79D5E1F32}"/>
                    </a:ext>
                  </a:extLst>
                </p14:cNvPr>
                <p14:cNvContentPartPr/>
                <p14:nvPr/>
              </p14:nvContentPartPr>
              <p14:xfrm>
                <a:off x="7981879" y="3734201"/>
                <a:ext cx="219960" cy="44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7B0EAC1-F649-FA69-9034-31F79D5E1F3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71439" y="3723401"/>
                  <a:ext cx="2412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57AD2A1-5A27-5E02-3DD6-87A191AEEE24}"/>
                    </a:ext>
                  </a:extLst>
                </p14:cNvPr>
                <p14:cNvContentPartPr/>
                <p14:nvPr/>
              </p14:nvContentPartPr>
              <p14:xfrm>
                <a:off x="7946239" y="3751121"/>
                <a:ext cx="155880" cy="288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57AD2A1-5A27-5E02-3DD6-87A191AEEE2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35799" y="3740321"/>
                  <a:ext cx="1771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9D7905F-E614-A824-1CF6-B24F938DB947}"/>
                    </a:ext>
                  </a:extLst>
                </p14:cNvPr>
                <p14:cNvContentPartPr/>
                <p14:nvPr/>
              </p14:nvContentPartPr>
              <p14:xfrm>
                <a:off x="8223799" y="3787841"/>
                <a:ext cx="26640" cy="202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9D7905F-E614-A824-1CF6-B24F938DB94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213359" y="3777401"/>
                  <a:ext cx="478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0460A56-924D-3277-C4CD-1EDA4488E3B1}"/>
                    </a:ext>
                  </a:extLst>
                </p14:cNvPr>
                <p14:cNvContentPartPr/>
                <p14:nvPr/>
              </p14:nvContentPartPr>
              <p14:xfrm>
                <a:off x="8251159" y="3899081"/>
                <a:ext cx="112320" cy="58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0460A56-924D-3277-C4CD-1EDA4488E3B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40719" y="3888281"/>
                  <a:ext cx="13356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073E0CD-1C49-C055-E736-B94AFEC3FB16}"/>
              </a:ext>
            </a:extLst>
          </p:cNvPr>
          <p:cNvGrpSpPr/>
          <p:nvPr/>
        </p:nvGrpSpPr>
        <p:grpSpPr>
          <a:xfrm>
            <a:off x="8640679" y="3765161"/>
            <a:ext cx="142560" cy="158760"/>
            <a:chOff x="8640679" y="3765161"/>
            <a:chExt cx="14256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9D374EF-CA20-3CCE-D613-53FBBBDBAD17}"/>
                    </a:ext>
                  </a:extLst>
                </p14:cNvPr>
                <p14:cNvContentPartPr/>
                <p14:nvPr/>
              </p14:nvContentPartPr>
              <p14:xfrm>
                <a:off x="8678119" y="3765161"/>
                <a:ext cx="90720" cy="56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9D374EF-CA20-3CCE-D613-53FBBBDBAD1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67679" y="3754361"/>
                  <a:ext cx="111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3FD5D96-890A-22C9-AC69-D5ED74A2B9E3}"/>
                    </a:ext>
                  </a:extLst>
                </p14:cNvPr>
                <p14:cNvContentPartPr/>
                <p14:nvPr/>
              </p14:nvContentPartPr>
              <p14:xfrm>
                <a:off x="8640679" y="3914921"/>
                <a:ext cx="142560" cy="9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3FD5D96-890A-22C9-AC69-D5ED74A2B9E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629879" y="3904481"/>
                  <a:ext cx="16380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30935F18-1AF3-492B-3014-7E4CEBB597A6}"/>
              </a:ext>
            </a:extLst>
          </p:cNvPr>
          <p:cNvGrpSpPr/>
          <p:nvPr/>
        </p:nvGrpSpPr>
        <p:grpSpPr>
          <a:xfrm>
            <a:off x="9137839" y="3662201"/>
            <a:ext cx="805320" cy="344880"/>
            <a:chOff x="9137839" y="3662201"/>
            <a:chExt cx="805320" cy="34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9BC0824-6974-8DB8-BC2F-809060C1BEB0}"/>
                    </a:ext>
                  </a:extLst>
                </p14:cNvPr>
                <p14:cNvContentPartPr/>
                <p14:nvPr/>
              </p14:nvContentPartPr>
              <p14:xfrm>
                <a:off x="9155839" y="3662201"/>
                <a:ext cx="158040" cy="235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9BC0824-6974-8DB8-BC2F-809060C1BEB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45399" y="3651401"/>
                  <a:ext cx="1792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BC5CF06-687B-86F2-CF07-6E5C5B9ACEB7}"/>
                    </a:ext>
                  </a:extLst>
                </p14:cNvPr>
                <p14:cNvContentPartPr/>
                <p14:nvPr/>
              </p14:nvContentPartPr>
              <p14:xfrm>
                <a:off x="9137839" y="3773081"/>
                <a:ext cx="134640" cy="39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BC5CF06-687B-86F2-CF07-6E5C5B9ACEB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127039" y="3762641"/>
                  <a:ext cx="1558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479EE72-912E-097C-BB4E-AE8F0C5C0C27}"/>
                    </a:ext>
                  </a:extLst>
                </p14:cNvPr>
                <p14:cNvContentPartPr/>
                <p14:nvPr/>
              </p14:nvContentPartPr>
              <p14:xfrm>
                <a:off x="9365359" y="3756161"/>
                <a:ext cx="106200" cy="23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479EE72-912E-097C-BB4E-AE8F0C5C0C2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354919" y="3745721"/>
                  <a:ext cx="1274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579764E-3A59-6370-84C6-C362CF415242}"/>
                    </a:ext>
                  </a:extLst>
                </p14:cNvPr>
                <p14:cNvContentPartPr/>
                <p14:nvPr/>
              </p14:nvContentPartPr>
              <p14:xfrm>
                <a:off x="9453919" y="3667601"/>
                <a:ext cx="33840" cy="212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579764E-3A59-6370-84C6-C362CF41524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443119" y="3656801"/>
                  <a:ext cx="550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792CFCC-DD12-ED01-4617-56A27CE9D7CE}"/>
                    </a:ext>
                  </a:extLst>
                </p14:cNvPr>
                <p14:cNvContentPartPr/>
                <p14:nvPr/>
              </p14:nvContentPartPr>
              <p14:xfrm>
                <a:off x="9644719" y="3678041"/>
                <a:ext cx="177120" cy="119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792CFCC-DD12-ED01-4617-56A27CE9D7C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634279" y="3667241"/>
                  <a:ext cx="1983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9AB4F86-16FE-9CAF-DD9B-37F84AF184A6}"/>
                    </a:ext>
                  </a:extLst>
                </p14:cNvPr>
                <p14:cNvContentPartPr/>
                <p14:nvPr/>
              </p14:nvContentPartPr>
              <p14:xfrm>
                <a:off x="9656239" y="3883241"/>
                <a:ext cx="7560" cy="73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9AB4F86-16FE-9CAF-DD9B-37F84AF184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645439" y="3872441"/>
                  <a:ext cx="28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C3C76FD-20A1-1E9F-3657-5B7F7D3B0FFC}"/>
                    </a:ext>
                  </a:extLst>
                </p14:cNvPr>
                <p14:cNvContentPartPr/>
                <p14:nvPr/>
              </p14:nvContentPartPr>
              <p14:xfrm>
                <a:off x="9773959" y="3834641"/>
                <a:ext cx="9360" cy="145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C3C76FD-20A1-1E9F-3657-5B7F7D3B0FF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763519" y="3823841"/>
                  <a:ext cx="30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58FC64A-457E-1403-6213-5ACEB19AB272}"/>
                    </a:ext>
                  </a:extLst>
                </p14:cNvPr>
                <p14:cNvContentPartPr/>
                <p14:nvPr/>
              </p14:nvContentPartPr>
              <p14:xfrm>
                <a:off x="9525919" y="3893681"/>
                <a:ext cx="417240" cy="113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58FC64A-457E-1403-6213-5ACEB19AB27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515479" y="3883241"/>
                  <a:ext cx="43848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1FD58398-EFC6-15D5-36B4-13C185C2C519}"/>
              </a:ext>
            </a:extLst>
          </p:cNvPr>
          <p:cNvGrpSpPr/>
          <p:nvPr/>
        </p:nvGrpSpPr>
        <p:grpSpPr>
          <a:xfrm>
            <a:off x="7745719" y="4837961"/>
            <a:ext cx="910800" cy="428760"/>
            <a:chOff x="7745719" y="4837961"/>
            <a:chExt cx="910800" cy="42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24CEEE1-E15E-C091-CCAA-FE9C8DC1B3EB}"/>
                    </a:ext>
                  </a:extLst>
                </p14:cNvPr>
                <p14:cNvContentPartPr/>
                <p14:nvPr/>
              </p14:nvContentPartPr>
              <p14:xfrm>
                <a:off x="7745719" y="4935521"/>
                <a:ext cx="124920" cy="163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24CEEE1-E15E-C091-CCAA-FE9C8DC1B3E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734919" y="4925081"/>
                  <a:ext cx="146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647FC59-027D-0A9B-7D4A-4BC13815E6A3}"/>
                    </a:ext>
                  </a:extLst>
                </p14:cNvPr>
                <p14:cNvContentPartPr/>
                <p14:nvPr/>
              </p14:nvContentPartPr>
              <p14:xfrm>
                <a:off x="7912759" y="5009681"/>
                <a:ext cx="154800" cy="226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647FC59-027D-0A9B-7D4A-4BC13815E6A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902319" y="4998881"/>
                  <a:ext cx="1760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1D19655-205F-1B47-CE3E-8FDB7D3FE6D2}"/>
                    </a:ext>
                  </a:extLst>
                </p14:cNvPr>
                <p14:cNvContentPartPr/>
                <p14:nvPr/>
              </p14:nvContentPartPr>
              <p14:xfrm>
                <a:off x="8063239" y="4929401"/>
                <a:ext cx="32040" cy="187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1D19655-205F-1B47-CE3E-8FDB7D3FE6D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52799" y="4918601"/>
                  <a:ext cx="532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1726254-E97D-272E-D603-CECC4AED2899}"/>
                    </a:ext>
                  </a:extLst>
                </p14:cNvPr>
                <p14:cNvContentPartPr/>
                <p14:nvPr/>
              </p14:nvContentPartPr>
              <p14:xfrm>
                <a:off x="8344759" y="4837961"/>
                <a:ext cx="168120" cy="156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1726254-E97D-272E-D603-CECC4AED289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333959" y="4827521"/>
                  <a:ext cx="1893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F825EBB-6212-6B1C-AB84-69DED47DB100}"/>
                    </a:ext>
                  </a:extLst>
                </p14:cNvPr>
                <p14:cNvContentPartPr/>
                <p14:nvPr/>
              </p14:nvContentPartPr>
              <p14:xfrm>
                <a:off x="8375359" y="5037041"/>
                <a:ext cx="9360" cy="113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F825EBB-6212-6B1C-AB84-69DED47DB10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64559" y="5026601"/>
                  <a:ext cx="30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5AE0D46-6B15-332A-3517-172C85A2D34B}"/>
                    </a:ext>
                  </a:extLst>
                </p14:cNvPr>
                <p14:cNvContentPartPr/>
                <p14:nvPr/>
              </p14:nvContentPartPr>
              <p14:xfrm>
                <a:off x="8475799" y="5066921"/>
                <a:ext cx="8640" cy="115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5AE0D46-6B15-332A-3517-172C85A2D34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65359" y="5056121"/>
                  <a:ext cx="298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58C13DD-F019-AE6B-3E4F-1A8C099EB21E}"/>
                    </a:ext>
                  </a:extLst>
                </p14:cNvPr>
                <p14:cNvContentPartPr/>
                <p14:nvPr/>
              </p14:nvContentPartPr>
              <p14:xfrm>
                <a:off x="8239279" y="5154401"/>
                <a:ext cx="417240" cy="112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58C13DD-F019-AE6B-3E4F-1A8C099EB21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228479" y="5143961"/>
                  <a:ext cx="43848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A19F87B4-C169-58FA-3114-AAEB5654113B}"/>
              </a:ext>
            </a:extLst>
          </p:cNvPr>
          <p:cNvGrpSpPr/>
          <p:nvPr/>
        </p:nvGrpSpPr>
        <p:grpSpPr>
          <a:xfrm>
            <a:off x="6849679" y="4906001"/>
            <a:ext cx="622440" cy="520920"/>
            <a:chOff x="6849679" y="4906001"/>
            <a:chExt cx="62244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20F2147-950D-B80E-1E0F-634D53EDFE00}"/>
                    </a:ext>
                  </a:extLst>
                </p14:cNvPr>
                <p14:cNvContentPartPr/>
                <p14:nvPr/>
              </p14:nvContentPartPr>
              <p14:xfrm>
                <a:off x="7120039" y="5148281"/>
                <a:ext cx="169200" cy="278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20F2147-950D-B80E-1E0F-634D53EDFE0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109239" y="5137481"/>
                  <a:ext cx="190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D9E02E7-BA59-2719-8DEC-B4DDC2D0CAEE}"/>
                    </a:ext>
                  </a:extLst>
                </p14:cNvPr>
                <p14:cNvContentPartPr/>
                <p14:nvPr/>
              </p14:nvContentPartPr>
              <p14:xfrm>
                <a:off x="7170799" y="5298401"/>
                <a:ext cx="70560" cy="954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D9E02E7-BA59-2719-8DEC-B4DDC2D0CAE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60359" y="5287601"/>
                  <a:ext cx="91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69FFA47-CBFB-5AD0-0147-032314E4FD9B}"/>
                    </a:ext>
                  </a:extLst>
                </p14:cNvPr>
                <p14:cNvContentPartPr/>
                <p14:nvPr/>
              </p14:nvContentPartPr>
              <p14:xfrm>
                <a:off x="7310119" y="5175641"/>
                <a:ext cx="148680" cy="2487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69FFA47-CBFB-5AD0-0147-032314E4FD9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99319" y="5165201"/>
                  <a:ext cx="1699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99DE959-9406-CFB0-BFEA-E6FBCD88955F}"/>
                    </a:ext>
                  </a:extLst>
                </p14:cNvPr>
                <p14:cNvContentPartPr/>
                <p14:nvPr/>
              </p14:nvContentPartPr>
              <p14:xfrm>
                <a:off x="7378159" y="5289761"/>
                <a:ext cx="93960" cy="118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99DE959-9406-CFB0-BFEA-E6FBCD88955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367719" y="5279321"/>
                  <a:ext cx="1152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9F15AFA-3D85-24F7-7BF0-F7D4677A4F3F}"/>
                    </a:ext>
                  </a:extLst>
                </p14:cNvPr>
                <p14:cNvContentPartPr/>
                <p14:nvPr/>
              </p14:nvContentPartPr>
              <p14:xfrm>
                <a:off x="6849679" y="4906001"/>
                <a:ext cx="436320" cy="174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9F15AFA-3D85-24F7-7BF0-F7D4677A4F3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38879" y="4895201"/>
                  <a:ext cx="457560" cy="19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4A210BE2-7737-8B8D-55B5-7CD081A18A95}"/>
                  </a:ext>
                </a:extLst>
              </p14:cNvPr>
              <p14:cNvContentPartPr/>
              <p14:nvPr/>
            </p14:nvContentPartPr>
            <p14:xfrm>
              <a:off x="8816359" y="4892321"/>
              <a:ext cx="299160" cy="457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4A210BE2-7737-8B8D-55B5-7CD081A18A9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805919" y="4881521"/>
                <a:ext cx="3204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DAC85C45-85DC-4E90-FEA8-75A5C1A387BD}"/>
                  </a:ext>
                </a:extLst>
              </p14:cNvPr>
              <p14:cNvContentPartPr/>
              <p14:nvPr/>
            </p14:nvContentPartPr>
            <p14:xfrm>
              <a:off x="8944519" y="5043521"/>
              <a:ext cx="168120" cy="2268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DAC85C45-85DC-4E90-FEA8-75A5C1A387B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934079" y="5032721"/>
                <a:ext cx="1893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6C15E576-D72E-22BD-DBAF-91F35B115191}"/>
                  </a:ext>
                </a:extLst>
              </p14:cNvPr>
              <p14:cNvContentPartPr/>
              <p14:nvPr/>
            </p14:nvContentPartPr>
            <p14:xfrm>
              <a:off x="9442759" y="4807721"/>
              <a:ext cx="148680" cy="2044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6C15E576-D72E-22BD-DBAF-91F35B11519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431959" y="4796921"/>
                <a:ext cx="169920" cy="22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058B180A-BCC8-9696-FFAC-7E369DB8D4B0}"/>
              </a:ext>
            </a:extLst>
          </p:cNvPr>
          <p:cNvGrpSpPr/>
          <p:nvPr/>
        </p:nvGrpSpPr>
        <p:grpSpPr>
          <a:xfrm>
            <a:off x="9446719" y="4843721"/>
            <a:ext cx="1242360" cy="379800"/>
            <a:chOff x="9446719" y="4843721"/>
            <a:chExt cx="124236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8DB8A6A-3817-B9AE-5674-EAC5CB5DF45A}"/>
                    </a:ext>
                  </a:extLst>
                </p14:cNvPr>
                <p14:cNvContentPartPr/>
                <p14:nvPr/>
              </p14:nvContentPartPr>
              <p14:xfrm>
                <a:off x="9446719" y="4914641"/>
                <a:ext cx="121320" cy="226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8DB8A6A-3817-B9AE-5674-EAC5CB5DF45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435919" y="4903841"/>
                  <a:ext cx="1425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EF9ACE5-655D-D774-7295-941FB91BAEB3}"/>
                    </a:ext>
                  </a:extLst>
                </p14:cNvPr>
                <p14:cNvContentPartPr/>
                <p14:nvPr/>
              </p14:nvContentPartPr>
              <p14:xfrm>
                <a:off x="9638959" y="4899521"/>
                <a:ext cx="95760" cy="19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EF9ACE5-655D-D774-7295-941FB91BAEB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628159" y="4889081"/>
                  <a:ext cx="117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C746E19-0E18-271A-1DCC-E5B4A256E7D0}"/>
                    </a:ext>
                  </a:extLst>
                </p14:cNvPr>
                <p14:cNvContentPartPr/>
                <p14:nvPr/>
              </p14:nvContentPartPr>
              <p14:xfrm>
                <a:off x="9760639" y="4843721"/>
                <a:ext cx="5400" cy="1105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C746E19-0E18-271A-1DCC-E5B4A256E7D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50199" y="4832921"/>
                  <a:ext cx="266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FF97DD1-F204-440C-5A43-58B993D69F2A}"/>
                    </a:ext>
                  </a:extLst>
                </p14:cNvPr>
                <p14:cNvContentPartPr/>
                <p14:nvPr/>
              </p14:nvContentPartPr>
              <p14:xfrm>
                <a:off x="9524839" y="5130281"/>
                <a:ext cx="92880" cy="892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FF97DD1-F204-440C-5A43-58B993D69F2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514399" y="5119481"/>
                  <a:ext cx="1141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2F82921-C344-D960-3CE7-5555AA27202F}"/>
                    </a:ext>
                  </a:extLst>
                </p14:cNvPr>
                <p14:cNvContentPartPr/>
                <p14:nvPr/>
              </p14:nvContentPartPr>
              <p14:xfrm>
                <a:off x="9560479" y="5163041"/>
                <a:ext cx="128520" cy="396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2F82921-C344-D960-3CE7-5555AA27202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50039" y="5152241"/>
                  <a:ext cx="1497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2C07EC3-AFB6-E218-F46E-524B189681CF}"/>
                    </a:ext>
                  </a:extLst>
                </p14:cNvPr>
                <p14:cNvContentPartPr/>
                <p14:nvPr/>
              </p14:nvContentPartPr>
              <p14:xfrm>
                <a:off x="9672439" y="5110121"/>
                <a:ext cx="77760" cy="702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2C07EC3-AFB6-E218-F46E-524B189681C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661639" y="5099321"/>
                  <a:ext cx="990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F16AC81-1105-B286-A51D-0A6D198691F8}"/>
                    </a:ext>
                  </a:extLst>
                </p14:cNvPr>
                <p14:cNvContentPartPr/>
                <p14:nvPr/>
              </p14:nvContentPartPr>
              <p14:xfrm>
                <a:off x="9681439" y="5110121"/>
                <a:ext cx="108000" cy="1018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F16AC81-1105-B286-A51D-0A6D198691F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670999" y="5099321"/>
                  <a:ext cx="129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C90A54F-A8FF-A1C1-23FE-513E0BC5A951}"/>
                    </a:ext>
                  </a:extLst>
                </p14:cNvPr>
                <p14:cNvContentPartPr/>
                <p14:nvPr/>
              </p14:nvContentPartPr>
              <p14:xfrm>
                <a:off x="9925519" y="4902761"/>
                <a:ext cx="105120" cy="127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C90A54F-A8FF-A1C1-23FE-513E0BC5A95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915079" y="4892321"/>
                  <a:ext cx="126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6BC0F20-8589-9B11-B897-6BF52ABA90F1}"/>
                    </a:ext>
                  </a:extLst>
                </p14:cNvPr>
                <p14:cNvContentPartPr/>
                <p14:nvPr/>
              </p14:nvContentPartPr>
              <p14:xfrm>
                <a:off x="10051519" y="4946321"/>
                <a:ext cx="122400" cy="248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6BC0F20-8589-9B11-B897-6BF52ABA90F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040719" y="4935521"/>
                  <a:ext cx="143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3196A8A-2828-B618-BA57-E8D2958020E3}"/>
                    </a:ext>
                  </a:extLst>
                </p14:cNvPr>
                <p14:cNvContentPartPr/>
                <p14:nvPr/>
              </p14:nvContentPartPr>
              <p14:xfrm>
                <a:off x="10203799" y="4879361"/>
                <a:ext cx="20520" cy="1274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3196A8A-2828-B618-BA57-E8D2958020E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193359" y="4868921"/>
                  <a:ext cx="41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04B97A9-6629-A294-8120-4EB50A029751}"/>
                    </a:ext>
                  </a:extLst>
                </p14:cNvPr>
                <p14:cNvContentPartPr/>
                <p14:nvPr/>
              </p14:nvContentPartPr>
              <p14:xfrm>
                <a:off x="10368679" y="4875761"/>
                <a:ext cx="100080" cy="1353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04B97A9-6629-A294-8120-4EB50A02975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357879" y="4864961"/>
                  <a:ext cx="121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2EB8C62-FD2F-8919-80E6-AB473229738A}"/>
                    </a:ext>
                  </a:extLst>
                </p14:cNvPr>
                <p14:cNvContentPartPr/>
                <p14:nvPr/>
              </p14:nvContentPartPr>
              <p14:xfrm>
                <a:off x="10369759" y="5058281"/>
                <a:ext cx="15480" cy="58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2EB8C62-FD2F-8919-80E6-AB473229738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358959" y="5047841"/>
                  <a:ext cx="367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6BE7EC5-070C-9C85-7F53-03D4520FBB1A}"/>
                    </a:ext>
                  </a:extLst>
                </p14:cNvPr>
                <p14:cNvContentPartPr/>
                <p14:nvPr/>
              </p14:nvContentPartPr>
              <p14:xfrm>
                <a:off x="10451839" y="5112281"/>
                <a:ext cx="15480" cy="84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6BE7EC5-070C-9C85-7F53-03D4520FBB1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441399" y="5101481"/>
                  <a:ext cx="367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2EFEBED-7530-584E-0DC7-43C37E05E717}"/>
                    </a:ext>
                  </a:extLst>
                </p14:cNvPr>
                <p14:cNvContentPartPr/>
                <p14:nvPr/>
              </p14:nvContentPartPr>
              <p14:xfrm>
                <a:off x="10224319" y="5191481"/>
                <a:ext cx="464760" cy="320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2EFEBED-7530-584E-0DC7-43C37E05E71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213519" y="5180681"/>
                  <a:ext cx="486000" cy="5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478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75C5-4521-BF08-FE74-54DC9BAD3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401F6F-DC28-C125-F84E-4EF0002B6F3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AB0B75-842E-6959-6B3F-48D3CD4E042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26C07-6889-AC9C-F285-0D3451A5C74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797C6F-42AC-A073-928A-DD890B9E59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9B38769-E7D2-93D5-2B67-19D0686217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37B29F5-AE8B-4206-78EE-45B6909A736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36E0BBF-A065-D462-522C-AC85BF24A7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528383-E12B-6E57-3217-94BC7B51B87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5A0DC8F-5DA2-082D-7782-DCFD9E99EA1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AE97F54-5270-38BB-E54E-B1D8DA2C40C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D21ED88-0ADB-2A0F-C69F-ED8EB98096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EDECDB9-B486-45AB-F04B-8A711BBA548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D581364-BB1C-E48B-AFF0-279135CC62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A1C6B66-D422-CA83-844F-B4D850464B3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73AA60D-D900-0F9D-BE9A-B9442F1B571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9F120A3-9CA0-A59E-3F5B-E992DCB59D7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BBC45A0-65A9-03CA-0E7D-629F306ECB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7BDDC02-DB1B-D40C-6CE1-964B45834C0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5ED5808-8FCD-FF20-9390-10EDBE8AB5B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58F6C14-5C7E-A78F-E075-D9F5BE35D1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9E7FF47-97D1-8505-3D17-1C38DA8638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605285A-0F6A-A03C-416C-0BCF3E436F1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CE57E11-EB34-0804-D2F7-9E6F60A0BA4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1279F53-999D-E310-93C7-05A4DD6CF4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FE44BF8-02DB-B9B2-5FA5-2C60554C43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040FF93-BB2D-9B0F-C7E3-81BA3B4DB4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22F9DC8-C3F9-1E73-25BB-8C294A9195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D5694CD-B0EA-03B9-E2E7-C3CCA99189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476232A-EB30-3D11-2261-06FF6CF591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9CCD1CB-7DC6-7B16-6980-4918CA920B1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3038B34-C5C7-8A3F-A262-6CF3C499A8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2BC6D76-C02E-798E-B169-FC4A685F22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07ADFE9-3DA0-4FBE-6D74-2D3D995B9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7EF4B9-2373-4A0F-4D15-AF9C98D9625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59B488-A1D9-32C4-F3A9-198E90985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C0AD607-1972-09B7-5A32-3867AD14C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2624775-9538-4737-D63B-AB132798F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576593"/>
            <a:ext cx="7407578" cy="386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2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07FD-3085-4B51-4924-8EE77FF39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F48261-DC58-BAA1-554F-98955AB174C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593579-9FFA-C6C6-FC57-138564F1CA9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9916A4-C789-FC11-31C0-9232CF49373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B713FCC-3D92-8DB7-4977-28ABB4B2CE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C3685C9-E236-F28D-760D-CB02656675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BBFC734-EDE7-51CB-99BB-E379DB3336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73A7BE-4B92-3DDE-E65F-3DD7E688BC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6B70471-C08B-367A-A29E-1B9F8E63CF0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984B1C4-6BB4-8780-E91D-5C4E1A281A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7A6668F-8BC5-8B5E-6FE5-B90605E4802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E0EC2E1-0205-CFC9-C579-B74F9DCBB49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836091-D806-0D52-C071-030544EAB9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8387E8B-44A2-409C-7F97-3F48D4BE365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43053BF-BF82-5FB7-FC88-F9085FB46CF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86E129-21E7-7113-DA6B-A9DA4000FFB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6A9159-9995-45CC-161D-DA40DEA320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D8713B2-DE3D-97EA-8E0C-A8277887520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8881649-9142-D211-56BD-5689AE693A6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786DD38-2B0A-70F7-2C22-06E7D8A43A4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5AE999-46B3-4840-F3C7-F5E1AE50DF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78B0F86-1C6A-D02D-2725-8374F57E0AE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E4C9477-3F6D-8616-0F06-5EFB15FE94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9661C9B-7C8F-B9CB-E8F3-7F99C97E8B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059A70C-E2DC-4679-498F-41E1D62C69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A6FB4B4-A66A-46C3-7499-9DFB70ACCD0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523CEBC-7215-01A8-7A99-D5BA91904B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65C5242-D114-ED07-5DFD-D51424B8D8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C79762F-5301-06AE-080C-7668F2C62E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C7E3EB4-2AE3-3D26-E902-4E74111279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FDED41C-AA09-C4B2-0BAD-20BBC273EC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462AA5-FEC9-B5A1-8E87-927E1B6A6C4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337EA62-A673-7B8B-F3AE-6A8B90514E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D14A872-B961-E441-B999-7879E003C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8FA6F0-901D-C514-290C-6FC88FD28AC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C1021B-2DA6-1C72-29C8-48A42CF2C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A37AE8E-549B-0238-9BBB-2B2A02C58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BC6C5CE7-C77E-1B8D-56F9-9BADC06EF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1490" y="1266031"/>
            <a:ext cx="7599488" cy="41593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C447A4A-1E84-6A71-6FAE-2D9E43026A2A}"/>
                  </a:ext>
                </a:extLst>
              </p14:cNvPr>
              <p14:cNvContentPartPr/>
              <p14:nvPr/>
            </p14:nvContentPartPr>
            <p14:xfrm>
              <a:off x="3210799" y="738641"/>
              <a:ext cx="296280" cy="402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C447A4A-1E84-6A71-6FAE-2D9E43026A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99999" y="728201"/>
                <a:ext cx="317520" cy="42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3E5D7732-FBCC-3AFA-266D-564FDC81FE22}"/>
              </a:ext>
            </a:extLst>
          </p:cNvPr>
          <p:cNvGrpSpPr/>
          <p:nvPr/>
        </p:nvGrpSpPr>
        <p:grpSpPr>
          <a:xfrm>
            <a:off x="3937639" y="314561"/>
            <a:ext cx="1685520" cy="420480"/>
            <a:chOff x="3937639" y="314561"/>
            <a:chExt cx="1685520" cy="42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2490A1F-B47B-FD31-5C99-83127AFFD97C}"/>
                    </a:ext>
                  </a:extLst>
                </p14:cNvPr>
                <p14:cNvContentPartPr/>
                <p14:nvPr/>
              </p14:nvContentPartPr>
              <p14:xfrm>
                <a:off x="3937639" y="367481"/>
                <a:ext cx="174240" cy="306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2490A1F-B47B-FD31-5C99-83127AFFD97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26839" y="357041"/>
                  <a:ext cx="1954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EDE2F93-2C5B-4326-E2A8-7D210FF4FFEB}"/>
                    </a:ext>
                  </a:extLst>
                </p14:cNvPr>
                <p14:cNvContentPartPr/>
                <p14:nvPr/>
              </p14:nvContentPartPr>
              <p14:xfrm>
                <a:off x="4093879" y="502841"/>
                <a:ext cx="172080" cy="71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EDE2F93-2C5B-4326-E2A8-7D210FF4FFE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83439" y="492401"/>
                  <a:ext cx="1933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D535921-FE0B-DF10-8A33-9C43B5F4A817}"/>
                    </a:ext>
                  </a:extLst>
                </p14:cNvPr>
                <p14:cNvContentPartPr/>
                <p14:nvPr/>
              </p14:nvContentPartPr>
              <p14:xfrm>
                <a:off x="4254439" y="406721"/>
                <a:ext cx="79560" cy="294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D535921-FE0B-DF10-8A33-9C43B5F4A81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43999" y="395921"/>
                  <a:ext cx="1008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9DB42E-AECE-ADA5-3CC6-19339358735B}"/>
                    </a:ext>
                  </a:extLst>
                </p14:cNvPr>
                <p14:cNvContentPartPr/>
                <p14:nvPr/>
              </p14:nvContentPartPr>
              <p14:xfrm>
                <a:off x="4497439" y="458561"/>
                <a:ext cx="101880" cy="165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9DB42E-AECE-ADA5-3CC6-19339358735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86999" y="447761"/>
                  <a:ext cx="1231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BF5A2A4-4544-1F6F-85C1-1CDF430380C2}"/>
                    </a:ext>
                  </a:extLst>
                </p14:cNvPr>
                <p14:cNvContentPartPr/>
                <p14:nvPr/>
              </p14:nvContentPartPr>
              <p14:xfrm>
                <a:off x="4698679" y="402401"/>
                <a:ext cx="123480" cy="38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BF5A2A4-4544-1F6F-85C1-1CDF430380C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88239" y="391961"/>
                  <a:ext cx="144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7FD209B-C014-D99B-B561-F1834580D522}"/>
                    </a:ext>
                  </a:extLst>
                </p14:cNvPr>
                <p14:cNvContentPartPr/>
                <p14:nvPr/>
              </p14:nvContentPartPr>
              <p14:xfrm>
                <a:off x="4685719" y="553601"/>
                <a:ext cx="95040" cy="19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7FD209B-C014-D99B-B561-F1834580D52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74919" y="543161"/>
                  <a:ext cx="1162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10DFECD-41AC-E2C9-7123-EBB3F6BAD695}"/>
                    </a:ext>
                  </a:extLst>
                </p14:cNvPr>
                <p14:cNvContentPartPr/>
                <p14:nvPr/>
              </p14:nvContentPartPr>
              <p14:xfrm>
                <a:off x="4813519" y="336881"/>
                <a:ext cx="56160" cy="242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10DFECD-41AC-E2C9-7123-EBB3F6BAD69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03079" y="326081"/>
                  <a:ext cx="774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F47AB65-7A20-FF27-A266-BC9E3A64AEA6}"/>
                    </a:ext>
                  </a:extLst>
                </p14:cNvPr>
                <p14:cNvContentPartPr/>
                <p14:nvPr/>
              </p14:nvContentPartPr>
              <p14:xfrm>
                <a:off x="4912159" y="314561"/>
                <a:ext cx="52200" cy="268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F47AB65-7A20-FF27-A266-BC9E3A64AEA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01719" y="304121"/>
                  <a:ext cx="734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C8D940A-6225-2A6A-DC50-E0AFC20F6D7B}"/>
                    </a:ext>
                  </a:extLst>
                </p14:cNvPr>
                <p14:cNvContentPartPr/>
                <p14:nvPr/>
              </p14:nvContentPartPr>
              <p14:xfrm>
                <a:off x="5208079" y="422561"/>
                <a:ext cx="67680" cy="115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C8D940A-6225-2A6A-DC50-E0AFC20F6D7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97279" y="411761"/>
                  <a:ext cx="889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4B65471-37D4-6BB5-E81B-E149BA1D5E33}"/>
                    </a:ext>
                  </a:extLst>
                </p14:cNvPr>
                <p14:cNvContentPartPr/>
                <p14:nvPr/>
              </p14:nvContentPartPr>
              <p14:xfrm>
                <a:off x="5189719" y="580241"/>
                <a:ext cx="29880" cy="109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4B65471-37D4-6BB5-E81B-E149BA1D5E3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78919" y="569441"/>
                  <a:ext cx="51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633C5C2-A186-C92B-CAB7-7B7CEA17D109}"/>
                    </a:ext>
                  </a:extLst>
                </p14:cNvPr>
                <p14:cNvContentPartPr/>
                <p14:nvPr/>
              </p14:nvContentPartPr>
              <p14:xfrm>
                <a:off x="5266039" y="590681"/>
                <a:ext cx="42120" cy="126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633C5C2-A186-C92B-CAB7-7B7CEA17D10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55239" y="580241"/>
                  <a:ext cx="633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7378DD3-532E-8D53-E8B6-503E32BFB65B}"/>
                    </a:ext>
                  </a:extLst>
                </p14:cNvPr>
                <p14:cNvContentPartPr/>
                <p14:nvPr/>
              </p14:nvContentPartPr>
              <p14:xfrm>
                <a:off x="5028079" y="662681"/>
                <a:ext cx="595080" cy="72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7378DD3-532E-8D53-E8B6-503E32BFB65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17639" y="651881"/>
                  <a:ext cx="616320" cy="9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4624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3AF14-24AA-4725-1516-F75243522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684614-31B6-E2FA-5D62-93421B32AC5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855326-C975-16F5-7CBC-D92BF4AEFE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7EC3A-1099-FAC7-88F5-272108D8E16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CBD23D8-EC16-C40A-8181-47E20E3185F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682EBF7-C87A-66FE-1B44-C1DA969921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08B3C7-ED1D-817A-E064-07F6A526EB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309A518-C5C2-7171-9C73-B253BC22853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3F76A9A-DEF5-1288-A79E-B9E56BBD856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568B7C3-3B74-0EC8-6C92-93729400E75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B0E8799-8809-C779-D8DA-1A576A546A1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A01884D-36CA-F9CF-0D70-9495596AF5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6F6C7F7-78D4-6D61-5B26-47713CE707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CDB0A06-533D-352B-8095-CAF36AC809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63F8174-1B16-132A-2F2B-1A081ACCA75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9D704DD-277E-71C3-02E2-4EB51D04BEC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C78E81D-1580-2844-EFE0-056FA91AFBF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329CD29-8D53-AD6B-41E5-A23780A27A8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EBB7E3B-5486-A5EA-3ECF-8AD9E68CE42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5CE0E53-6D03-58BE-116E-0603B630950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356699F-F120-2F04-539D-BDD71B97AA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0B399C7-D570-3BC4-726E-5F95D375D3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6CB05C6-DE5E-2EC0-1540-26BA49192E2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06D10CA-816F-77BA-B607-5CE1A0DED3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9EAE2C5-F109-BEC9-CD4B-1628532B022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EAE060-9701-9D2E-D6CC-F6F39EFBCA3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4A51194-C537-D062-E1CD-9496E58B5F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7BA6166-9333-4A84-0079-F093401A2D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5BBD958-6FC7-1847-073E-1322ED97AB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0907520-A156-F319-7DC4-CDD11850D60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9963757-10E4-CD03-A971-8DE90623A9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AFC5FCB-82ED-27E3-2208-EC773DECB25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BA5B281-5B0F-3C18-AF44-7468E31BA0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4AFE279-2926-4BB2-9188-385E6AD0F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DA4EC0-2416-FC0F-94D4-946138813C2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0C4442-2EC6-C2D9-7177-8463F5C36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DBB465C-536A-2640-922B-BCD26713D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791D422-50CD-AC08-ED9C-9DE9F814D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908" y="0"/>
            <a:ext cx="5184183" cy="6858000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4DDF808F-F33F-AFB1-87AC-EFB5EA00506F}"/>
              </a:ext>
            </a:extLst>
          </p:cNvPr>
          <p:cNvGrpSpPr/>
          <p:nvPr/>
        </p:nvGrpSpPr>
        <p:grpSpPr>
          <a:xfrm>
            <a:off x="4307969" y="1084578"/>
            <a:ext cx="410040" cy="172800"/>
            <a:chOff x="4307969" y="1084578"/>
            <a:chExt cx="410040" cy="17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1E1BC14-2A6B-0F18-6BFA-9E363B96F9BC}"/>
                    </a:ext>
                  </a:extLst>
                </p14:cNvPr>
                <p14:cNvContentPartPr/>
                <p14:nvPr/>
              </p14:nvContentPartPr>
              <p14:xfrm>
                <a:off x="4307969" y="1084578"/>
                <a:ext cx="103320" cy="144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1E1BC14-2A6B-0F18-6BFA-9E363B96F9B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97529" y="1073778"/>
                  <a:ext cx="124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5508E5F-E66F-F3A1-DFB9-6C09E32B20DA}"/>
                    </a:ext>
                  </a:extLst>
                </p14:cNvPr>
                <p14:cNvContentPartPr/>
                <p14:nvPr/>
              </p14:nvContentPartPr>
              <p14:xfrm>
                <a:off x="4321649" y="1178538"/>
                <a:ext cx="72000" cy="15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5508E5F-E66F-F3A1-DFB9-6C09E32B20D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11209" y="1168098"/>
                  <a:ext cx="93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32963C3-DE13-0D0C-0A8C-7D54E1DA95E3}"/>
                    </a:ext>
                  </a:extLst>
                </p14:cNvPr>
                <p14:cNvContentPartPr/>
                <p14:nvPr/>
              </p14:nvContentPartPr>
              <p14:xfrm>
                <a:off x="4438649" y="1153698"/>
                <a:ext cx="49320" cy="13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32963C3-DE13-0D0C-0A8C-7D54E1DA95E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27849" y="1143258"/>
                  <a:ext cx="70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9DF1DB9-CBB4-A081-3DF7-BEC18C634AE4}"/>
                    </a:ext>
                  </a:extLst>
                </p14:cNvPr>
                <p14:cNvContentPartPr/>
                <p14:nvPr/>
              </p14:nvContentPartPr>
              <p14:xfrm>
                <a:off x="4498769" y="1108698"/>
                <a:ext cx="6120" cy="113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9DF1DB9-CBB4-A081-3DF7-BEC18C634AE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487969" y="1097898"/>
                  <a:ext cx="27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DF37E39-4241-B863-62BF-C1A491590858}"/>
                    </a:ext>
                  </a:extLst>
                </p14:cNvPr>
                <p14:cNvContentPartPr/>
                <p14:nvPr/>
              </p14:nvContentPartPr>
              <p14:xfrm>
                <a:off x="4632689" y="1084938"/>
                <a:ext cx="72000" cy="76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DF37E39-4241-B863-62BF-C1A49159085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21889" y="1074138"/>
                  <a:ext cx="932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72CB0AF-0AD8-47B7-F4B6-819C6D40036A}"/>
                    </a:ext>
                  </a:extLst>
                </p14:cNvPr>
                <p14:cNvContentPartPr/>
                <p14:nvPr/>
              </p14:nvContentPartPr>
              <p14:xfrm>
                <a:off x="4624769" y="1185018"/>
                <a:ext cx="3240" cy="60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72CB0AF-0AD8-47B7-F4B6-819C6D40036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13969" y="1174578"/>
                  <a:ext cx="244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345C90-D643-4F78-796C-CAAD0F1F8D78}"/>
                    </a:ext>
                  </a:extLst>
                </p14:cNvPr>
                <p14:cNvContentPartPr/>
                <p14:nvPr/>
              </p14:nvContentPartPr>
              <p14:xfrm>
                <a:off x="4673729" y="1181778"/>
                <a:ext cx="9720" cy="47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345C90-D643-4F78-796C-CAAD0F1F8D7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62929" y="1171338"/>
                  <a:ext cx="30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C2768DB-5843-ECD4-53A5-22B0985C31E5}"/>
                    </a:ext>
                  </a:extLst>
                </p14:cNvPr>
                <p14:cNvContentPartPr/>
                <p14:nvPr/>
              </p14:nvContentPartPr>
              <p14:xfrm>
                <a:off x="4556369" y="1218498"/>
                <a:ext cx="161640" cy="38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C2768DB-5843-ECD4-53A5-22B0985C31E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45929" y="1207698"/>
                  <a:ext cx="18288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CEA66D70-5E85-9398-12E8-1F2199C0EB9E}"/>
              </a:ext>
            </a:extLst>
          </p:cNvPr>
          <p:cNvGrpSpPr/>
          <p:nvPr/>
        </p:nvGrpSpPr>
        <p:grpSpPr>
          <a:xfrm>
            <a:off x="4278449" y="1803138"/>
            <a:ext cx="964080" cy="277560"/>
            <a:chOff x="4278449" y="1803138"/>
            <a:chExt cx="96408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8FBAA4A-B7C9-7F8F-F8D9-EA3EE5C3C4F8}"/>
                    </a:ext>
                  </a:extLst>
                </p14:cNvPr>
                <p14:cNvContentPartPr/>
                <p14:nvPr/>
              </p14:nvContentPartPr>
              <p14:xfrm>
                <a:off x="4278449" y="1844898"/>
                <a:ext cx="86760" cy="117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8FBAA4A-B7C9-7F8F-F8D9-EA3EE5C3C4F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68009" y="1834098"/>
                  <a:ext cx="108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B0DDB5A-043C-A31D-DDA9-4841C4117B21}"/>
                    </a:ext>
                  </a:extLst>
                </p14:cNvPr>
                <p14:cNvContentPartPr/>
                <p14:nvPr/>
              </p14:nvContentPartPr>
              <p14:xfrm>
                <a:off x="4293209" y="1906818"/>
                <a:ext cx="74160" cy="9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B0DDB5A-043C-A31D-DDA9-4841C4117B2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82409" y="1896378"/>
                  <a:ext cx="95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1D4A852-D2D9-C51B-F1B4-DF436386742D}"/>
                    </a:ext>
                  </a:extLst>
                </p14:cNvPr>
                <p14:cNvContentPartPr/>
                <p14:nvPr/>
              </p14:nvContentPartPr>
              <p14:xfrm>
                <a:off x="4399049" y="1869738"/>
                <a:ext cx="9000" cy="79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1D4A852-D2D9-C51B-F1B4-DF436386742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88249" y="1858938"/>
                  <a:ext cx="302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44B47E4-0B8C-D898-280D-B16C60EF0C6A}"/>
                    </a:ext>
                  </a:extLst>
                </p14:cNvPr>
                <p14:cNvContentPartPr/>
                <p14:nvPr/>
              </p14:nvContentPartPr>
              <p14:xfrm>
                <a:off x="4508129" y="1803138"/>
                <a:ext cx="36720" cy="108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44B47E4-0B8C-D898-280D-B16C60EF0C6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97329" y="1792338"/>
                  <a:ext cx="57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B0B693A-B0F4-8780-3BA7-2E114EB0AC8E}"/>
                    </a:ext>
                  </a:extLst>
                </p14:cNvPr>
                <p14:cNvContentPartPr/>
                <p14:nvPr/>
              </p14:nvContentPartPr>
              <p14:xfrm>
                <a:off x="4516769" y="1872978"/>
                <a:ext cx="43560" cy="29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B0B693A-B0F4-8780-3BA7-2E114EB0AC8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06329" y="1862178"/>
                  <a:ext cx="64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054B623-2E7B-877A-4D30-2437B16E4613}"/>
                    </a:ext>
                  </a:extLst>
                </p14:cNvPr>
                <p14:cNvContentPartPr/>
                <p14:nvPr/>
              </p14:nvContentPartPr>
              <p14:xfrm>
                <a:off x="4594169" y="1815378"/>
                <a:ext cx="25920" cy="110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054B623-2E7B-877A-4D30-2437B16E461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83369" y="1804938"/>
                  <a:ext cx="471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B225205-4389-AB5A-4527-BF2EF395B3E5}"/>
                    </a:ext>
                  </a:extLst>
                </p14:cNvPr>
                <p14:cNvContentPartPr/>
                <p14:nvPr/>
              </p14:nvContentPartPr>
              <p14:xfrm>
                <a:off x="4628369" y="1891338"/>
                <a:ext cx="28080" cy="18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B225205-4389-AB5A-4527-BF2EF395B3E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17929" y="1880538"/>
                  <a:ext cx="493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584770B-A701-2080-7D53-7C5DD7C453A5}"/>
                    </a:ext>
                  </a:extLst>
                </p14:cNvPr>
                <p14:cNvContentPartPr/>
                <p14:nvPr/>
              </p14:nvContentPartPr>
              <p14:xfrm>
                <a:off x="4693889" y="1852098"/>
                <a:ext cx="1080" cy="61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584770B-A701-2080-7D53-7C5DD7C453A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683089" y="1841298"/>
                  <a:ext cx="22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B56C396-7AE6-7085-A46D-FCDF1D88FD66}"/>
                    </a:ext>
                  </a:extLst>
                </p14:cNvPr>
                <p14:cNvContentPartPr/>
                <p14:nvPr/>
              </p14:nvContentPartPr>
              <p14:xfrm>
                <a:off x="4694249" y="1906818"/>
                <a:ext cx="39240" cy="15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B56C396-7AE6-7085-A46D-FCDF1D88FD6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83809" y="1896018"/>
                  <a:ext cx="604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1E5A3E5-50F0-DE37-4BBD-7FDDC2592143}"/>
                    </a:ext>
                  </a:extLst>
                </p14:cNvPr>
                <p14:cNvContentPartPr/>
                <p14:nvPr/>
              </p14:nvContentPartPr>
              <p14:xfrm>
                <a:off x="4594529" y="1998258"/>
                <a:ext cx="64440" cy="82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1E5A3E5-50F0-DE37-4BBD-7FDDC259214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84089" y="1987458"/>
                  <a:ext cx="85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4BE6DF4-7AA1-57BB-E452-94470EA95FAB}"/>
                    </a:ext>
                  </a:extLst>
                </p14:cNvPr>
                <p14:cNvContentPartPr/>
                <p14:nvPr/>
              </p14:nvContentPartPr>
              <p14:xfrm>
                <a:off x="4595249" y="2039298"/>
                <a:ext cx="66240" cy="11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4BE6DF4-7AA1-57BB-E452-94470EA95FA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84809" y="2028858"/>
                  <a:ext cx="874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43541B0-BFB5-19F9-9349-6AC708FBCAA0}"/>
                    </a:ext>
                  </a:extLst>
                </p14:cNvPr>
                <p14:cNvContentPartPr/>
                <p14:nvPr/>
              </p14:nvContentPartPr>
              <p14:xfrm>
                <a:off x="4667249" y="1987818"/>
                <a:ext cx="47520" cy="63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43541B0-BFB5-19F9-9349-6AC708FBCAA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656809" y="1977018"/>
                  <a:ext cx="68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583BC04-2BB1-7010-1919-A33E9B6EC9A6}"/>
                    </a:ext>
                  </a:extLst>
                </p14:cNvPr>
                <p14:cNvContentPartPr/>
                <p14:nvPr/>
              </p14:nvContentPartPr>
              <p14:xfrm>
                <a:off x="4693169" y="2007258"/>
                <a:ext cx="37440" cy="27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583BC04-2BB1-7010-1919-A33E9B6EC9A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682369" y="1996818"/>
                  <a:ext cx="58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7D318C8-5984-C53B-BE41-4CBAA1340067}"/>
                    </a:ext>
                  </a:extLst>
                </p14:cNvPr>
                <p14:cNvContentPartPr/>
                <p14:nvPr/>
              </p14:nvContentPartPr>
              <p14:xfrm>
                <a:off x="4822769" y="1841658"/>
                <a:ext cx="57960" cy="104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7D318C8-5984-C53B-BE41-4CBAA134006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12329" y="1830858"/>
                  <a:ext cx="79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BA7A757-300B-59C8-4269-348B8134FF66}"/>
                    </a:ext>
                  </a:extLst>
                </p14:cNvPr>
                <p14:cNvContentPartPr/>
                <p14:nvPr/>
              </p14:nvContentPartPr>
              <p14:xfrm>
                <a:off x="4870649" y="1841658"/>
                <a:ext cx="360" cy="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BA7A757-300B-59C8-4269-348B8134FF6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59849" y="183085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CD128AB-29CE-BD4C-3F51-F7710D9FBC1D}"/>
                    </a:ext>
                  </a:extLst>
                </p14:cNvPr>
                <p14:cNvContentPartPr/>
                <p14:nvPr/>
              </p14:nvContentPartPr>
              <p14:xfrm>
                <a:off x="4870649" y="1841658"/>
                <a:ext cx="360" cy="3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CD128AB-29CE-BD4C-3F51-F7710D9FBC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59849" y="183085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98136E1-0D88-8E9F-0858-1CA941A0D124}"/>
                    </a:ext>
                  </a:extLst>
                </p14:cNvPr>
                <p14:cNvContentPartPr/>
                <p14:nvPr/>
              </p14:nvContentPartPr>
              <p14:xfrm>
                <a:off x="4975409" y="1820058"/>
                <a:ext cx="32400" cy="126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98136E1-0D88-8E9F-0858-1CA941A0D12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964609" y="1809258"/>
                  <a:ext cx="536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8AF328E-812B-34DE-38B7-06870F1EDF46}"/>
                    </a:ext>
                  </a:extLst>
                </p14:cNvPr>
                <p14:cNvContentPartPr/>
                <p14:nvPr/>
              </p14:nvContentPartPr>
              <p14:xfrm>
                <a:off x="5063249" y="1848138"/>
                <a:ext cx="74880" cy="63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8AF328E-812B-34DE-38B7-06870F1EDF4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052449" y="1837338"/>
                  <a:ext cx="96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88BFAF5-2D0D-8660-60C3-067D6D8B5BF6}"/>
                    </a:ext>
                  </a:extLst>
                </p14:cNvPr>
                <p14:cNvContentPartPr/>
                <p14:nvPr/>
              </p14:nvContentPartPr>
              <p14:xfrm>
                <a:off x="4920689" y="1904298"/>
                <a:ext cx="67320" cy="15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88BFAF5-2D0D-8660-60C3-067D6D8B5BF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10249" y="1893498"/>
                  <a:ext cx="88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B3E2DF6-CF58-0FF3-FE0E-158DD77858C7}"/>
                    </a:ext>
                  </a:extLst>
                </p14:cNvPr>
                <p14:cNvContentPartPr/>
                <p14:nvPr/>
              </p14:nvContentPartPr>
              <p14:xfrm>
                <a:off x="5107529" y="1937418"/>
                <a:ext cx="2160" cy="38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B3E2DF6-CF58-0FF3-FE0E-158DD77858C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97089" y="1926978"/>
                  <a:ext cx="23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FCAEE0F-EC9F-ABBE-F795-274344C19A0A}"/>
                    </a:ext>
                  </a:extLst>
                </p14:cNvPr>
                <p14:cNvContentPartPr/>
                <p14:nvPr/>
              </p14:nvContentPartPr>
              <p14:xfrm>
                <a:off x="5109689" y="1936698"/>
                <a:ext cx="360" cy="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FCAEE0F-EC9F-ABBE-F795-274344C19A0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98889" y="192625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324137E-8CA9-8E4F-5019-9D8E5CA3DF0C}"/>
                    </a:ext>
                  </a:extLst>
                </p14:cNvPr>
                <p14:cNvContentPartPr/>
                <p14:nvPr/>
              </p14:nvContentPartPr>
              <p14:xfrm>
                <a:off x="5109689" y="1936698"/>
                <a:ext cx="36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324137E-8CA9-8E4F-5019-9D8E5CA3DF0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98889" y="192625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936D595-4CD6-D7A9-2534-5D9FEF4B448A}"/>
                    </a:ext>
                  </a:extLst>
                </p14:cNvPr>
                <p14:cNvContentPartPr/>
                <p14:nvPr/>
              </p14:nvContentPartPr>
              <p14:xfrm>
                <a:off x="5026889" y="1972698"/>
                <a:ext cx="215640" cy="43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936D595-4CD6-D7A9-2534-5D9FEF4B448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16089" y="1962258"/>
                  <a:ext cx="2368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D3A498C-434B-E446-AE3E-A5CF623F3FE9}"/>
                    </a:ext>
                  </a:extLst>
                </p14:cNvPr>
                <p14:cNvContentPartPr/>
                <p14:nvPr/>
              </p14:nvContentPartPr>
              <p14:xfrm>
                <a:off x="5175929" y="1910778"/>
                <a:ext cx="23040" cy="80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D3A498C-434B-E446-AE3E-A5CF623F3FE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65489" y="1899978"/>
                  <a:ext cx="4428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3D84D749-A133-4BE0-A04F-7F59A9B58E0D}"/>
              </a:ext>
            </a:extLst>
          </p:cNvPr>
          <p:cNvGrpSpPr/>
          <p:nvPr/>
        </p:nvGrpSpPr>
        <p:grpSpPr>
          <a:xfrm>
            <a:off x="7501529" y="2182218"/>
            <a:ext cx="441360" cy="285120"/>
            <a:chOff x="7501529" y="2182218"/>
            <a:chExt cx="441360" cy="2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E6337BA-74AD-BDCE-5149-1C72D9D0A4BF}"/>
                    </a:ext>
                  </a:extLst>
                </p14:cNvPr>
                <p14:cNvContentPartPr/>
                <p14:nvPr/>
              </p14:nvContentPartPr>
              <p14:xfrm>
                <a:off x="7501529" y="2186898"/>
                <a:ext cx="136440" cy="43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E6337BA-74AD-BDCE-5149-1C72D9D0A4B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91089" y="2176098"/>
                  <a:ext cx="1576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022E73A-8F3C-3815-CFC5-DC64F0CFAD0A}"/>
                    </a:ext>
                  </a:extLst>
                </p14:cNvPr>
                <p14:cNvContentPartPr/>
                <p14:nvPr/>
              </p14:nvContentPartPr>
              <p14:xfrm>
                <a:off x="7541129" y="2205618"/>
                <a:ext cx="36000" cy="806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022E73A-8F3C-3815-CFC5-DC64F0CFAD0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530329" y="2195178"/>
                  <a:ext cx="572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11177CC-4FE8-3151-0B42-44482420E9D6}"/>
                    </a:ext>
                  </a:extLst>
                </p14:cNvPr>
                <p14:cNvContentPartPr/>
                <p14:nvPr/>
              </p14:nvContentPartPr>
              <p14:xfrm>
                <a:off x="7561289" y="2239818"/>
                <a:ext cx="39240" cy="61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11177CC-4FE8-3151-0B42-44482420E9D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550489" y="2229018"/>
                  <a:ext cx="60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2833714-67EF-A3F2-AC73-7A48531FD7A7}"/>
                    </a:ext>
                  </a:extLst>
                </p14:cNvPr>
                <p14:cNvContentPartPr/>
                <p14:nvPr/>
              </p14:nvContentPartPr>
              <p14:xfrm>
                <a:off x="7660289" y="2214978"/>
                <a:ext cx="3600" cy="56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2833714-67EF-A3F2-AC73-7A48531FD7A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49489" y="2204178"/>
                  <a:ext cx="248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1D94FAA-5519-AAFA-C5DC-2C2B7C32D012}"/>
                    </a:ext>
                  </a:extLst>
                </p14:cNvPr>
                <p14:cNvContentPartPr/>
                <p14:nvPr/>
              </p14:nvContentPartPr>
              <p14:xfrm>
                <a:off x="7681529" y="2248818"/>
                <a:ext cx="55440" cy="10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1D94FAA-5519-AAFA-C5DC-2C2B7C32D01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671089" y="2238018"/>
                  <a:ext cx="76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B1D921A-1DE5-2C56-C83E-B3FCDA09020C}"/>
                    </a:ext>
                  </a:extLst>
                </p14:cNvPr>
                <p14:cNvContentPartPr/>
                <p14:nvPr/>
              </p14:nvContentPartPr>
              <p14:xfrm>
                <a:off x="7612049" y="2339538"/>
                <a:ext cx="58320" cy="78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B1D921A-1DE5-2C56-C83E-B3FCDA09020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601249" y="2328738"/>
                  <a:ext cx="79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3E8B37F-FCD3-04C1-ED8B-FBE713F6EA31}"/>
                    </a:ext>
                  </a:extLst>
                </p14:cNvPr>
                <p14:cNvContentPartPr/>
                <p14:nvPr/>
              </p14:nvContentPartPr>
              <p14:xfrm>
                <a:off x="7840289" y="2182218"/>
                <a:ext cx="73800" cy="83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3E8B37F-FCD3-04C1-ED8B-FBE713F6EA3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829489" y="2171778"/>
                  <a:ext cx="95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C95F164-59DD-AC83-5F76-3213D35F1A25}"/>
                    </a:ext>
                  </a:extLst>
                </p14:cNvPr>
                <p14:cNvContentPartPr/>
                <p14:nvPr/>
              </p14:nvContentPartPr>
              <p14:xfrm>
                <a:off x="7794569" y="2282658"/>
                <a:ext cx="135720" cy="406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C95F164-59DD-AC83-5F76-3213D35F1A2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83769" y="2272218"/>
                  <a:ext cx="156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0836EE0-659D-1625-FEEB-77A53C339019}"/>
                    </a:ext>
                  </a:extLst>
                </p14:cNvPr>
                <p14:cNvContentPartPr/>
                <p14:nvPr/>
              </p14:nvContentPartPr>
              <p14:xfrm>
                <a:off x="7853609" y="2341338"/>
                <a:ext cx="89280" cy="126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0836EE0-659D-1625-FEEB-77A53C33901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842809" y="2330898"/>
                  <a:ext cx="11052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124B9007-8E86-0F1A-E829-E3CD53AE742F}"/>
              </a:ext>
            </a:extLst>
          </p:cNvPr>
          <p:cNvGrpSpPr/>
          <p:nvPr/>
        </p:nvGrpSpPr>
        <p:grpSpPr>
          <a:xfrm>
            <a:off x="8205329" y="2166018"/>
            <a:ext cx="827640" cy="250200"/>
            <a:chOff x="8205329" y="2166018"/>
            <a:chExt cx="82764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B006778-E51A-5D2B-C430-6EA44729FAE8}"/>
                    </a:ext>
                  </a:extLst>
                </p14:cNvPr>
                <p14:cNvContentPartPr/>
                <p14:nvPr/>
              </p14:nvContentPartPr>
              <p14:xfrm>
                <a:off x="8205329" y="2166018"/>
                <a:ext cx="97200" cy="168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B006778-E51A-5D2B-C430-6EA44729FAE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194529" y="2155218"/>
                  <a:ext cx="1184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E756F07-B4D9-CCC2-9C4C-6BC6D7304E09}"/>
                    </a:ext>
                  </a:extLst>
                </p14:cNvPr>
                <p14:cNvContentPartPr/>
                <p14:nvPr/>
              </p14:nvContentPartPr>
              <p14:xfrm>
                <a:off x="8308649" y="2252778"/>
                <a:ext cx="63720" cy="22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E756F07-B4D9-CCC2-9C4C-6BC6D7304E0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98209" y="2241978"/>
                  <a:ext cx="84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B7BBCAF-BB7D-BD12-7A35-CAEB5B3B8A9A}"/>
                    </a:ext>
                  </a:extLst>
                </p14:cNvPr>
                <p14:cNvContentPartPr/>
                <p14:nvPr/>
              </p14:nvContentPartPr>
              <p14:xfrm>
                <a:off x="8398649" y="2231898"/>
                <a:ext cx="16560" cy="116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B7BBCAF-BB7D-BD12-7A35-CAEB5B3B8A9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387849" y="2221098"/>
                  <a:ext cx="378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056B804-E9E7-B9AF-F8FC-14DADBF96612}"/>
                    </a:ext>
                  </a:extLst>
                </p14:cNvPr>
                <p14:cNvContentPartPr/>
                <p14:nvPr/>
              </p14:nvContentPartPr>
              <p14:xfrm>
                <a:off x="8482529" y="2237658"/>
                <a:ext cx="66240" cy="766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056B804-E9E7-B9AF-F8FC-14DADBF9661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71729" y="2227218"/>
                  <a:ext cx="87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682CFD03-5C44-BDBC-BDB9-4AE3175C0EA6}"/>
                    </a:ext>
                  </a:extLst>
                </p14:cNvPr>
                <p14:cNvContentPartPr/>
                <p14:nvPr/>
              </p14:nvContentPartPr>
              <p14:xfrm>
                <a:off x="8578649" y="2200578"/>
                <a:ext cx="56880" cy="237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682CFD03-5C44-BDBC-BDB9-4AE3175C0EA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67849" y="2189778"/>
                  <a:ext cx="78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AB617B5-5889-F2C2-4B18-CAAAA585945A}"/>
                    </a:ext>
                  </a:extLst>
                </p14:cNvPr>
                <p14:cNvContentPartPr/>
                <p14:nvPr/>
              </p14:nvContentPartPr>
              <p14:xfrm>
                <a:off x="8572169" y="2288058"/>
                <a:ext cx="58680" cy="90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AB617B5-5889-F2C2-4B18-CAAAA585945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561729" y="2277258"/>
                  <a:ext cx="799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961A8A92-1A56-2CD1-A910-CB72DC94AFB5}"/>
                    </a:ext>
                  </a:extLst>
                </p14:cNvPr>
                <p14:cNvContentPartPr/>
                <p14:nvPr/>
              </p14:nvContentPartPr>
              <p14:xfrm>
                <a:off x="8639489" y="2170338"/>
                <a:ext cx="29880" cy="180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961A8A92-1A56-2CD1-A910-CB72DC94AFB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628689" y="2159898"/>
                  <a:ext cx="511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67EBC5D5-6196-9B13-E357-826448341BB4}"/>
                    </a:ext>
                  </a:extLst>
                </p14:cNvPr>
                <p14:cNvContentPartPr/>
                <p14:nvPr/>
              </p14:nvContentPartPr>
              <p14:xfrm>
                <a:off x="8686649" y="2182938"/>
                <a:ext cx="27720" cy="1465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67EBC5D5-6196-9B13-E357-826448341BB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675849" y="2172138"/>
                  <a:ext cx="48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23AD000-B08E-7235-AE3F-860EB05E8E95}"/>
                    </a:ext>
                  </a:extLst>
                </p14:cNvPr>
                <p14:cNvContentPartPr/>
                <p14:nvPr/>
              </p14:nvContentPartPr>
              <p14:xfrm>
                <a:off x="8803649" y="2192658"/>
                <a:ext cx="101160" cy="1094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23AD000-B08E-7235-AE3F-860EB05E8E9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792849" y="2181858"/>
                  <a:ext cx="1224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5E04B2A-477F-5BB6-5553-E87DA304F801}"/>
                    </a:ext>
                  </a:extLst>
                </p14:cNvPr>
                <p14:cNvContentPartPr/>
                <p14:nvPr/>
              </p14:nvContentPartPr>
              <p14:xfrm>
                <a:off x="8796089" y="2317938"/>
                <a:ext cx="6120" cy="507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5E04B2A-477F-5BB6-5553-E87DA304F80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785649" y="2307498"/>
                  <a:ext cx="27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E18D930-BBAB-9F5F-6C95-AA69A98FE260}"/>
                    </a:ext>
                  </a:extLst>
                </p14:cNvPr>
                <p14:cNvContentPartPr/>
                <p14:nvPr/>
              </p14:nvContentPartPr>
              <p14:xfrm>
                <a:off x="8850809" y="2311458"/>
                <a:ext cx="15480" cy="48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E18D930-BBAB-9F5F-6C95-AA69A98FE26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840009" y="2300658"/>
                  <a:ext cx="367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40DD4C9-EB7D-06B3-DCC3-B23343898D2B}"/>
                    </a:ext>
                  </a:extLst>
                </p14:cNvPr>
                <p14:cNvContentPartPr/>
                <p14:nvPr/>
              </p14:nvContentPartPr>
              <p14:xfrm>
                <a:off x="8676929" y="2370858"/>
                <a:ext cx="356040" cy="45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40DD4C9-EB7D-06B3-DCC3-B23343898D2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666489" y="2360058"/>
                  <a:ext cx="37728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B6F22FBD-0EE2-7A20-34F8-CAB2971839FB}"/>
              </a:ext>
            </a:extLst>
          </p:cNvPr>
          <p:cNvGrpSpPr/>
          <p:nvPr/>
        </p:nvGrpSpPr>
        <p:grpSpPr>
          <a:xfrm>
            <a:off x="4246414" y="3102403"/>
            <a:ext cx="739800" cy="286920"/>
            <a:chOff x="4246414" y="3102403"/>
            <a:chExt cx="73980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FB61B09-D04A-EDC4-8524-BD06329176BE}"/>
                    </a:ext>
                  </a:extLst>
                </p14:cNvPr>
                <p14:cNvContentPartPr/>
                <p14:nvPr/>
              </p14:nvContentPartPr>
              <p14:xfrm>
                <a:off x="4250734" y="3102403"/>
                <a:ext cx="98280" cy="219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FB61B09-D04A-EDC4-8524-BD06329176B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239934" y="3091603"/>
                  <a:ext cx="1195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C7DA0C8-EEE2-477F-522B-B69C16D4F60B}"/>
                    </a:ext>
                  </a:extLst>
                </p14:cNvPr>
                <p14:cNvContentPartPr/>
                <p14:nvPr/>
              </p14:nvContentPartPr>
              <p14:xfrm>
                <a:off x="4246414" y="3115363"/>
                <a:ext cx="77040" cy="1238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C7DA0C8-EEE2-477F-522B-B69C16D4F60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235614" y="3104563"/>
                  <a:ext cx="98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1730840-6A72-CA50-6636-627C20F8A632}"/>
                    </a:ext>
                  </a:extLst>
                </p14:cNvPr>
                <p14:cNvContentPartPr/>
                <p14:nvPr/>
              </p14:nvContentPartPr>
              <p14:xfrm>
                <a:off x="4379254" y="3127603"/>
                <a:ext cx="6120" cy="982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1730840-6A72-CA50-6636-627C20F8A63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368454" y="3117163"/>
                  <a:ext cx="273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2F0BE92C-92CF-C4B5-1E38-FD1F065B3F1F}"/>
                    </a:ext>
                  </a:extLst>
                </p14:cNvPr>
                <p14:cNvContentPartPr/>
                <p14:nvPr/>
              </p14:nvContentPartPr>
              <p14:xfrm>
                <a:off x="4383574" y="3190243"/>
                <a:ext cx="68040" cy="259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2F0BE92C-92CF-C4B5-1E38-FD1F065B3F1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373134" y="3179803"/>
                  <a:ext cx="89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D308D2B-6CE4-5B5C-898D-4949FE15A4CF}"/>
                    </a:ext>
                  </a:extLst>
                </p14:cNvPr>
                <p14:cNvContentPartPr/>
                <p14:nvPr/>
              </p14:nvContentPartPr>
              <p14:xfrm>
                <a:off x="4339654" y="3272683"/>
                <a:ext cx="66960" cy="116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D308D2B-6CE4-5B5C-898D-4949FE15A4C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329214" y="3261883"/>
                  <a:ext cx="88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F9219BC-A2A3-C657-CE42-2C811A481E7B}"/>
                    </a:ext>
                  </a:extLst>
                </p14:cNvPr>
                <p14:cNvContentPartPr/>
                <p14:nvPr/>
              </p14:nvContentPartPr>
              <p14:xfrm>
                <a:off x="4520734" y="3186643"/>
                <a:ext cx="69480" cy="619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F9219BC-A2A3-C657-CE42-2C811A481E7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510294" y="3175843"/>
                  <a:ext cx="90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EF060CA-EF43-26F1-5506-C5F3FB72C68A}"/>
                    </a:ext>
                  </a:extLst>
                </p14:cNvPr>
                <p14:cNvContentPartPr/>
                <p14:nvPr/>
              </p14:nvContentPartPr>
              <p14:xfrm>
                <a:off x="4634494" y="3141643"/>
                <a:ext cx="11880" cy="1238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EF060CA-EF43-26F1-5506-C5F3FB72C68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623694" y="3130843"/>
                  <a:ext cx="331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9F20A2F-5967-696E-56E7-BC74436F3200}"/>
                    </a:ext>
                  </a:extLst>
                </p14:cNvPr>
                <p14:cNvContentPartPr/>
                <p14:nvPr/>
              </p14:nvContentPartPr>
              <p14:xfrm>
                <a:off x="4640614" y="3222283"/>
                <a:ext cx="69840" cy="61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9F20A2F-5967-696E-56E7-BC74436F320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30174" y="3211843"/>
                  <a:ext cx="91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99C8380-3DB1-0978-79EF-BE91144F17A0}"/>
                    </a:ext>
                  </a:extLst>
                </p14:cNvPr>
                <p14:cNvContentPartPr/>
                <p14:nvPr/>
              </p14:nvContentPartPr>
              <p14:xfrm>
                <a:off x="4832134" y="3119683"/>
                <a:ext cx="63000" cy="784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99C8380-3DB1-0978-79EF-BE91144F17A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821334" y="3108883"/>
                  <a:ext cx="842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C3A13A2-70A1-5C3D-E6E9-0A4859491363}"/>
                    </a:ext>
                  </a:extLst>
                </p14:cNvPr>
                <p14:cNvContentPartPr/>
                <p14:nvPr/>
              </p14:nvContentPartPr>
              <p14:xfrm>
                <a:off x="4831414" y="3200683"/>
                <a:ext cx="4680" cy="61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C3A13A2-70A1-5C3D-E6E9-0A485949136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820614" y="3190243"/>
                  <a:ext cx="25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66BEF525-A283-987B-41B1-D47D669AAD3B}"/>
                    </a:ext>
                  </a:extLst>
                </p14:cNvPr>
                <p14:cNvContentPartPr/>
                <p14:nvPr/>
              </p14:nvContentPartPr>
              <p14:xfrm>
                <a:off x="4900894" y="3204283"/>
                <a:ext cx="10440" cy="435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66BEF525-A283-987B-41B1-D47D669AAD3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90454" y="3193483"/>
                  <a:ext cx="31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BA83B03-2AAA-C671-C286-F1F743BE4B27}"/>
                    </a:ext>
                  </a:extLst>
                </p14:cNvPr>
                <p14:cNvContentPartPr/>
                <p14:nvPr/>
              </p14:nvContentPartPr>
              <p14:xfrm>
                <a:off x="4770574" y="3222283"/>
                <a:ext cx="215640" cy="49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BA83B03-2AAA-C671-C286-F1F743BE4B2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760134" y="3211843"/>
                  <a:ext cx="23688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7521C144-183E-11A8-7627-A728DCA8658F}"/>
              </a:ext>
            </a:extLst>
          </p:cNvPr>
          <p:cNvGrpSpPr/>
          <p:nvPr/>
        </p:nvGrpSpPr>
        <p:grpSpPr>
          <a:xfrm>
            <a:off x="5482294" y="3895123"/>
            <a:ext cx="1191960" cy="298800"/>
            <a:chOff x="5482294" y="3895123"/>
            <a:chExt cx="1191960" cy="29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551F843-BC27-21EA-035E-9D2EFA68F28A}"/>
                    </a:ext>
                  </a:extLst>
                </p14:cNvPr>
                <p14:cNvContentPartPr/>
                <p14:nvPr/>
              </p14:nvContentPartPr>
              <p14:xfrm>
                <a:off x="5482294" y="3895123"/>
                <a:ext cx="2880" cy="878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551F843-BC27-21EA-035E-9D2EFA68F28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71854" y="3884683"/>
                  <a:ext cx="241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B4CC615-F6AA-D39C-F738-3F40994D14F4}"/>
                    </a:ext>
                  </a:extLst>
                </p14:cNvPr>
                <p14:cNvContentPartPr/>
                <p14:nvPr/>
              </p14:nvContentPartPr>
              <p14:xfrm>
                <a:off x="5486974" y="3901963"/>
                <a:ext cx="51120" cy="990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B4CC615-F6AA-D39C-F738-3F40994D14F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476174" y="3891163"/>
                  <a:ext cx="723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C5CB640C-4A69-AADD-994C-70DDD7C6C520}"/>
                    </a:ext>
                  </a:extLst>
                </p14:cNvPr>
                <p14:cNvContentPartPr/>
                <p14:nvPr/>
              </p14:nvContentPartPr>
              <p14:xfrm>
                <a:off x="5565814" y="3907723"/>
                <a:ext cx="360" cy="766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C5CB640C-4A69-AADD-994C-70DDD7C6C52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55374" y="3896923"/>
                  <a:ext cx="21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626336A-45FD-DED7-B06D-6D9816C176FD}"/>
                    </a:ext>
                  </a:extLst>
                </p14:cNvPr>
                <p14:cNvContentPartPr/>
                <p14:nvPr/>
              </p14:nvContentPartPr>
              <p14:xfrm>
                <a:off x="5576974" y="3976843"/>
                <a:ext cx="26640" cy="4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626336A-45FD-DED7-B06D-6D9816C176F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566534" y="3966043"/>
                  <a:ext cx="478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83A4BF0-C023-C99E-957A-0A9034F1092E}"/>
                    </a:ext>
                  </a:extLst>
                </p14:cNvPr>
                <p14:cNvContentPartPr/>
                <p14:nvPr/>
              </p14:nvContentPartPr>
              <p14:xfrm>
                <a:off x="5511094" y="4009963"/>
                <a:ext cx="56160" cy="1184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83A4BF0-C023-C99E-957A-0A9034F1092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500654" y="3999523"/>
                  <a:ext cx="774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A2A6813-8F49-C440-D0CD-6DFFAB89E9E6}"/>
                    </a:ext>
                  </a:extLst>
                </p14:cNvPr>
                <p14:cNvContentPartPr/>
                <p14:nvPr/>
              </p14:nvContentPartPr>
              <p14:xfrm>
                <a:off x="5526934" y="4083043"/>
                <a:ext cx="97560" cy="493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A2A6813-8F49-C440-D0CD-6DFFAB89E9E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16494" y="4072603"/>
                  <a:ext cx="118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76677B4-34AF-E626-61AC-1333F4F4938D}"/>
                    </a:ext>
                  </a:extLst>
                </p14:cNvPr>
                <p14:cNvContentPartPr/>
                <p14:nvPr/>
              </p14:nvContentPartPr>
              <p14:xfrm>
                <a:off x="5704414" y="3949483"/>
                <a:ext cx="34200" cy="59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76677B4-34AF-E626-61AC-1333F4F4938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693614" y="3938683"/>
                  <a:ext cx="55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1EF531A-839A-42C8-92F7-B414C74C7B33}"/>
                    </a:ext>
                  </a:extLst>
                </p14:cNvPr>
                <p14:cNvContentPartPr/>
                <p14:nvPr/>
              </p14:nvContentPartPr>
              <p14:xfrm>
                <a:off x="5787934" y="3949483"/>
                <a:ext cx="3600" cy="55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1EF531A-839A-42C8-92F7-B414C74C7B3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777134" y="3938683"/>
                  <a:ext cx="24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6783050-66CF-24B2-E8F3-50EE7999165D}"/>
                    </a:ext>
                  </a:extLst>
                </p14:cNvPr>
                <p14:cNvContentPartPr/>
                <p14:nvPr/>
              </p14:nvContentPartPr>
              <p14:xfrm>
                <a:off x="5679934" y="4085203"/>
                <a:ext cx="50040" cy="644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6783050-66CF-24B2-E8F3-50EE7999165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669494" y="4074403"/>
                  <a:ext cx="712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58205E3-76D0-EF40-4368-F99BF95F53BD}"/>
                    </a:ext>
                  </a:extLst>
                </p14:cNvPr>
                <p14:cNvContentPartPr/>
                <p14:nvPr/>
              </p14:nvContentPartPr>
              <p14:xfrm>
                <a:off x="5700814" y="4099963"/>
                <a:ext cx="39960" cy="270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58205E3-76D0-EF40-4368-F99BF95F53B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690014" y="4089523"/>
                  <a:ext cx="612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7EA3EE7-22C1-80FF-6EE1-51318D798A36}"/>
                    </a:ext>
                  </a:extLst>
                </p14:cNvPr>
                <p14:cNvContentPartPr/>
                <p14:nvPr/>
              </p14:nvContentPartPr>
              <p14:xfrm>
                <a:off x="5745814" y="4085203"/>
                <a:ext cx="33480" cy="511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7EA3EE7-22C1-80FF-6EE1-51318D798A3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735374" y="4074403"/>
                  <a:ext cx="54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C5F02FE-CC0A-D43F-3218-C673443E0013}"/>
                    </a:ext>
                  </a:extLst>
                </p14:cNvPr>
                <p14:cNvContentPartPr/>
                <p14:nvPr/>
              </p14:nvContentPartPr>
              <p14:xfrm>
                <a:off x="5767054" y="4113283"/>
                <a:ext cx="43560" cy="93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C5F02FE-CC0A-D43F-3218-C673443E001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56614" y="4102483"/>
                  <a:ext cx="64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12F26DBA-A662-39CC-84C2-CCD176BA1219}"/>
                    </a:ext>
                  </a:extLst>
                </p14:cNvPr>
                <p14:cNvContentPartPr/>
                <p14:nvPr/>
              </p14:nvContentPartPr>
              <p14:xfrm>
                <a:off x="5856334" y="3959923"/>
                <a:ext cx="60480" cy="66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12F26DBA-A662-39CC-84C2-CCD176BA121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845534" y="3949123"/>
                  <a:ext cx="81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708CAD4-EE20-FEA2-453E-E66517BA50A3}"/>
                    </a:ext>
                  </a:extLst>
                </p14:cNvPr>
                <p14:cNvContentPartPr/>
                <p14:nvPr/>
              </p14:nvContentPartPr>
              <p14:xfrm>
                <a:off x="5898814" y="3985123"/>
                <a:ext cx="360" cy="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708CAD4-EE20-FEA2-453E-E66517BA50A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88374" y="397468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F6A42CB6-CBB8-ED1B-18B2-D821C1A505FF}"/>
                    </a:ext>
                  </a:extLst>
                </p14:cNvPr>
                <p14:cNvContentPartPr/>
                <p14:nvPr/>
              </p14:nvContentPartPr>
              <p14:xfrm>
                <a:off x="5898814" y="3985123"/>
                <a:ext cx="360" cy="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F6A42CB6-CBB8-ED1B-18B2-D821C1A505F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88374" y="397468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757E4E3-758A-952E-2D62-95C548750180}"/>
                    </a:ext>
                  </a:extLst>
                </p14:cNvPr>
                <p14:cNvContentPartPr/>
                <p14:nvPr/>
              </p14:nvContentPartPr>
              <p14:xfrm>
                <a:off x="6043174" y="3936163"/>
                <a:ext cx="6480" cy="896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757E4E3-758A-952E-2D62-95C54875018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032374" y="3925723"/>
                  <a:ext cx="277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2CE8596-FA7B-7088-8620-F6F3ADA3380A}"/>
                    </a:ext>
                  </a:extLst>
                </p14:cNvPr>
                <p14:cNvContentPartPr/>
                <p14:nvPr/>
              </p14:nvContentPartPr>
              <p14:xfrm>
                <a:off x="5850574" y="4083763"/>
                <a:ext cx="128880" cy="1101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2CE8596-FA7B-7088-8620-F6F3ADA3380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40134" y="4073323"/>
                  <a:ext cx="150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EEC66FB-270F-AD34-1B8B-D9589E4FFC7C}"/>
                    </a:ext>
                  </a:extLst>
                </p14:cNvPr>
                <p14:cNvContentPartPr/>
                <p14:nvPr/>
              </p14:nvContentPartPr>
              <p14:xfrm>
                <a:off x="5928334" y="4115083"/>
                <a:ext cx="75600" cy="37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EEC66FB-270F-AD34-1B8B-D9589E4FFC7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917894" y="4104643"/>
                  <a:ext cx="968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2A8CA2F-3D97-788B-DD9B-F9C7481A4EDC}"/>
                    </a:ext>
                  </a:extLst>
                </p14:cNvPr>
                <p14:cNvContentPartPr/>
                <p14:nvPr/>
              </p14:nvContentPartPr>
              <p14:xfrm>
                <a:off x="5969734" y="3973963"/>
                <a:ext cx="37800" cy="144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2A8CA2F-3D97-788B-DD9B-F9C7481A4ED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959294" y="3963163"/>
                  <a:ext cx="59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0B3B655-A64F-D6A9-EBF6-29DF7B638672}"/>
                    </a:ext>
                  </a:extLst>
                </p14:cNvPr>
                <p14:cNvContentPartPr/>
                <p14:nvPr/>
              </p14:nvContentPartPr>
              <p14:xfrm>
                <a:off x="6126694" y="3940843"/>
                <a:ext cx="46080" cy="792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0B3B655-A64F-D6A9-EBF6-29DF7B63867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15894" y="3930403"/>
                  <a:ext cx="673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14DBDC9D-4834-085F-02F5-10AD15549CBA}"/>
                    </a:ext>
                  </a:extLst>
                </p14:cNvPr>
                <p14:cNvContentPartPr/>
                <p14:nvPr/>
              </p14:nvContentPartPr>
              <p14:xfrm>
                <a:off x="6169174" y="3940843"/>
                <a:ext cx="360" cy="3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14DBDC9D-4834-085F-02F5-10AD15549CB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158734" y="393040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41DEC188-8930-68C0-7048-659FFEA6B77D}"/>
                    </a:ext>
                  </a:extLst>
                </p14:cNvPr>
                <p14:cNvContentPartPr/>
                <p14:nvPr/>
              </p14:nvContentPartPr>
              <p14:xfrm>
                <a:off x="6169174" y="3940843"/>
                <a:ext cx="360" cy="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41DEC188-8930-68C0-7048-659FFEA6B77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158734" y="393040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8D666FE-261E-682C-8FCC-E45CFEE2986E}"/>
                    </a:ext>
                  </a:extLst>
                </p14:cNvPr>
                <p14:cNvContentPartPr/>
                <p14:nvPr/>
              </p14:nvContentPartPr>
              <p14:xfrm>
                <a:off x="6280774" y="3918883"/>
                <a:ext cx="24120" cy="990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8D666FE-261E-682C-8FCC-E45CFEE2986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70334" y="3908083"/>
                  <a:ext cx="453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37FC1CB-485B-7104-A3E0-17743FF96A73}"/>
                    </a:ext>
                  </a:extLst>
                </p14:cNvPr>
                <p14:cNvContentPartPr/>
                <p14:nvPr/>
              </p14:nvContentPartPr>
              <p14:xfrm>
                <a:off x="5988094" y="4101403"/>
                <a:ext cx="67320" cy="910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37FC1CB-485B-7104-A3E0-17743FF96A7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977294" y="4090963"/>
                  <a:ext cx="88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D079366E-45E2-D51C-E677-9A1A42FEFBD9}"/>
                    </a:ext>
                  </a:extLst>
                </p14:cNvPr>
                <p14:cNvContentPartPr/>
                <p14:nvPr/>
              </p14:nvContentPartPr>
              <p14:xfrm>
                <a:off x="6026254" y="4144603"/>
                <a:ext cx="115200" cy="21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D079366E-45E2-D51C-E677-9A1A42FEFBD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015454" y="4133803"/>
                  <a:ext cx="136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800238E-0C7B-1EA3-2A90-26B0252E6272}"/>
                    </a:ext>
                  </a:extLst>
                </p14:cNvPr>
                <p14:cNvContentPartPr/>
                <p14:nvPr/>
              </p14:nvContentPartPr>
              <p14:xfrm>
                <a:off x="6212374" y="3974683"/>
                <a:ext cx="75600" cy="122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800238E-0C7B-1EA3-2A90-26B0252E627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201934" y="3964243"/>
                  <a:ext cx="96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65C87D7-426F-13CA-3DB4-4CFCBE09F686}"/>
                    </a:ext>
                  </a:extLst>
                </p14:cNvPr>
                <p14:cNvContentPartPr/>
                <p14:nvPr/>
              </p14:nvContentPartPr>
              <p14:xfrm>
                <a:off x="6455014" y="3910243"/>
                <a:ext cx="83880" cy="961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65C87D7-426F-13CA-3DB4-4CFCBE09F68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444574" y="3899443"/>
                  <a:ext cx="105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1872B4B8-57BC-E89D-5FA9-D6443FE6DCAE}"/>
                    </a:ext>
                  </a:extLst>
                </p14:cNvPr>
                <p14:cNvContentPartPr/>
                <p14:nvPr/>
              </p14:nvContentPartPr>
              <p14:xfrm>
                <a:off x="6425134" y="4042003"/>
                <a:ext cx="27360" cy="982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1872B4B8-57BC-E89D-5FA9-D6443FE6DCA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414334" y="4031563"/>
                  <a:ext cx="48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3FEDEEE-2716-AE81-1227-0500C198805A}"/>
                    </a:ext>
                  </a:extLst>
                </p14:cNvPr>
                <p14:cNvContentPartPr/>
                <p14:nvPr/>
              </p14:nvContentPartPr>
              <p14:xfrm>
                <a:off x="6500374" y="4033723"/>
                <a:ext cx="19800" cy="910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3FEDEEE-2716-AE81-1227-0500C198805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489574" y="4022923"/>
                  <a:ext cx="41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BB34B25-F6CC-FAAD-F1BE-61B893368F97}"/>
                    </a:ext>
                  </a:extLst>
                </p14:cNvPr>
                <p14:cNvContentPartPr/>
                <p14:nvPr/>
              </p14:nvContentPartPr>
              <p14:xfrm>
                <a:off x="6309574" y="4148563"/>
                <a:ext cx="364680" cy="8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BB34B25-F6CC-FAAD-F1BE-61B893368F9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299134" y="4137763"/>
                  <a:ext cx="38592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E3C47134-81F2-66C5-C053-79801E02B108}"/>
              </a:ext>
            </a:extLst>
          </p:cNvPr>
          <p:cNvGrpSpPr/>
          <p:nvPr/>
        </p:nvGrpSpPr>
        <p:grpSpPr>
          <a:xfrm>
            <a:off x="4983694" y="4765167"/>
            <a:ext cx="231840" cy="134280"/>
            <a:chOff x="4983694" y="4765167"/>
            <a:chExt cx="231840" cy="13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46687A1A-368D-504A-CF82-2F52DAD8DE4E}"/>
                    </a:ext>
                  </a:extLst>
                </p14:cNvPr>
                <p14:cNvContentPartPr/>
                <p14:nvPr/>
              </p14:nvContentPartPr>
              <p14:xfrm>
                <a:off x="4983694" y="4765167"/>
                <a:ext cx="110160" cy="277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46687A1A-368D-504A-CF82-2F52DAD8DE4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73254" y="4754727"/>
                  <a:ext cx="131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FE72C8A2-43E7-B5DD-D47D-48F2C20990A3}"/>
                    </a:ext>
                  </a:extLst>
                </p14:cNvPr>
                <p14:cNvContentPartPr/>
                <p14:nvPr/>
              </p14:nvContentPartPr>
              <p14:xfrm>
                <a:off x="4985854" y="4777047"/>
                <a:ext cx="46080" cy="903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FE72C8A2-43E7-B5DD-D47D-48F2C20990A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975054" y="4766607"/>
                  <a:ext cx="67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7CBDDD8-C676-0ED1-7812-08C3F837E5D8}"/>
                    </a:ext>
                  </a:extLst>
                </p14:cNvPr>
                <p14:cNvContentPartPr/>
                <p14:nvPr/>
              </p14:nvContentPartPr>
              <p14:xfrm>
                <a:off x="5008174" y="4814847"/>
                <a:ext cx="29880" cy="615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7CBDDD8-C676-0ED1-7812-08C3F837E5D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997734" y="4804407"/>
                  <a:ext cx="51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8FDF5F0-740E-CC3D-4E8F-89603E394F19}"/>
                    </a:ext>
                  </a:extLst>
                </p14:cNvPr>
                <p14:cNvContentPartPr/>
                <p14:nvPr/>
              </p14:nvContentPartPr>
              <p14:xfrm>
                <a:off x="5129134" y="4766607"/>
                <a:ext cx="8640" cy="132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8FDF5F0-740E-CC3D-4E8F-89603E394F1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118694" y="4755807"/>
                  <a:ext cx="29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E7AF817-6A85-3CA8-CA9C-B02E43434632}"/>
                    </a:ext>
                  </a:extLst>
                </p14:cNvPr>
                <p14:cNvContentPartPr/>
                <p14:nvPr/>
              </p14:nvContentPartPr>
              <p14:xfrm>
                <a:off x="5122294" y="4848687"/>
                <a:ext cx="50400" cy="205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E7AF817-6A85-3CA8-CA9C-B02E4343463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111854" y="4838247"/>
                  <a:ext cx="716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B5911C4E-6F2D-544A-3C20-03D70305FBCD}"/>
                    </a:ext>
                  </a:extLst>
                </p14:cNvPr>
                <p14:cNvContentPartPr/>
                <p14:nvPr/>
              </p14:nvContentPartPr>
              <p14:xfrm>
                <a:off x="5204014" y="4780287"/>
                <a:ext cx="11520" cy="1159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B5911C4E-6F2D-544A-3C20-03D70305FBC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193214" y="4769847"/>
                  <a:ext cx="3276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64BB70A2-1B99-4EBF-E9E3-DCBEC7A1DED4}"/>
              </a:ext>
            </a:extLst>
          </p:cNvPr>
          <p:cNvGrpSpPr/>
          <p:nvPr/>
        </p:nvGrpSpPr>
        <p:grpSpPr>
          <a:xfrm>
            <a:off x="5347654" y="4747167"/>
            <a:ext cx="1106280" cy="247680"/>
            <a:chOff x="5347654" y="4747167"/>
            <a:chExt cx="110628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D8E4DA12-CEEA-D7F1-14A5-75169EFA0D60}"/>
                    </a:ext>
                  </a:extLst>
                </p14:cNvPr>
                <p14:cNvContentPartPr/>
                <p14:nvPr/>
              </p14:nvContentPartPr>
              <p14:xfrm>
                <a:off x="5347654" y="4766607"/>
                <a:ext cx="19080" cy="92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D8E4DA12-CEEA-D7F1-14A5-75169EFA0D6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336854" y="4755807"/>
                  <a:ext cx="403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A8F407A-F33E-51DF-B746-52CAE58FFF57}"/>
                    </a:ext>
                  </a:extLst>
                </p14:cNvPr>
                <p14:cNvContentPartPr/>
                <p14:nvPr/>
              </p14:nvContentPartPr>
              <p14:xfrm>
                <a:off x="5382574" y="4765887"/>
                <a:ext cx="52560" cy="1044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A8F407A-F33E-51DF-B746-52CAE58FFF5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372134" y="4755087"/>
                  <a:ext cx="738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284F6044-3938-E3B5-9A28-0E7AB427D9B0}"/>
                    </a:ext>
                  </a:extLst>
                </p14:cNvPr>
                <p14:cNvContentPartPr/>
                <p14:nvPr/>
              </p14:nvContentPartPr>
              <p14:xfrm>
                <a:off x="5533054" y="4748967"/>
                <a:ext cx="4320" cy="1022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284F6044-3938-E3B5-9A28-0E7AB427D9B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522614" y="4738527"/>
                  <a:ext cx="255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A0D21A55-3838-835D-8704-A80533049EFE}"/>
                    </a:ext>
                  </a:extLst>
                </p14:cNvPr>
                <p14:cNvContentPartPr/>
                <p14:nvPr/>
              </p14:nvContentPartPr>
              <p14:xfrm>
                <a:off x="5640334" y="4747167"/>
                <a:ext cx="69480" cy="1123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A0D21A55-3838-835D-8704-A80533049EF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629894" y="4736367"/>
                  <a:ext cx="907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408E0AF-DA82-4B7D-C73B-5EE6B1D54102}"/>
                    </a:ext>
                  </a:extLst>
                </p14:cNvPr>
                <p14:cNvContentPartPr/>
                <p14:nvPr/>
              </p14:nvContentPartPr>
              <p14:xfrm>
                <a:off x="5752654" y="4755447"/>
                <a:ext cx="6120" cy="1137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408E0AF-DA82-4B7D-C73B-5EE6B1D5410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742214" y="4745007"/>
                  <a:ext cx="273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9270C1F-3B56-8EB7-FB98-10918CBB1DEE}"/>
                    </a:ext>
                  </a:extLst>
                </p14:cNvPr>
                <p14:cNvContentPartPr/>
                <p14:nvPr/>
              </p14:nvContentPartPr>
              <p14:xfrm>
                <a:off x="5611534" y="4903767"/>
                <a:ext cx="80640" cy="853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9270C1F-3B56-8EB7-FB98-10918CBB1DE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601094" y="4892967"/>
                  <a:ext cx="1018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1198155-7518-E29C-460A-80F3623EF79F}"/>
                    </a:ext>
                  </a:extLst>
                </p14:cNvPr>
                <p14:cNvContentPartPr/>
                <p14:nvPr/>
              </p14:nvContentPartPr>
              <p14:xfrm>
                <a:off x="5658694" y="4945527"/>
                <a:ext cx="55440" cy="19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1198155-7518-E29C-460A-80F3623EF79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647894" y="4934727"/>
                  <a:ext cx="76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9C93055-713F-4E10-AD43-DA95E90E8D7E}"/>
                    </a:ext>
                  </a:extLst>
                </p14:cNvPr>
                <p14:cNvContentPartPr/>
                <p14:nvPr/>
              </p14:nvContentPartPr>
              <p14:xfrm>
                <a:off x="5701174" y="4919967"/>
                <a:ext cx="65520" cy="748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9C93055-713F-4E10-AD43-DA95E90E8D7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690734" y="4909167"/>
                  <a:ext cx="86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FDA9077E-80B6-EEAF-8D3D-28116F5623EE}"/>
                    </a:ext>
                  </a:extLst>
                </p14:cNvPr>
                <p14:cNvContentPartPr/>
                <p14:nvPr/>
              </p14:nvContentPartPr>
              <p14:xfrm>
                <a:off x="5880814" y="4803687"/>
                <a:ext cx="70560" cy="698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FDA9077E-80B6-EEAF-8D3D-28116F5623E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870374" y="4793247"/>
                  <a:ext cx="918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28824D3-ACBA-BCC3-E00A-E991EFEA6B61}"/>
                    </a:ext>
                  </a:extLst>
                </p14:cNvPr>
                <p14:cNvContentPartPr/>
                <p14:nvPr/>
              </p14:nvContentPartPr>
              <p14:xfrm>
                <a:off x="6017254" y="4822047"/>
                <a:ext cx="70560" cy="187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28824D3-ACBA-BCC3-E00A-E991EFEA6B6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006814" y="4811607"/>
                  <a:ext cx="91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3BD1D54C-350D-B2E4-BC9E-E4E93AD11A02}"/>
                    </a:ext>
                  </a:extLst>
                </p14:cNvPr>
                <p14:cNvContentPartPr/>
                <p14:nvPr/>
              </p14:nvContentPartPr>
              <p14:xfrm>
                <a:off x="6094654" y="4792167"/>
                <a:ext cx="5400" cy="103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3BD1D54C-350D-B2E4-BC9E-E4E93AD11A0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083854" y="4781367"/>
                  <a:ext cx="266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CF81F62-23BC-AF27-3BC6-2177B2D3489E}"/>
                    </a:ext>
                  </a:extLst>
                </p14:cNvPr>
                <p14:cNvContentPartPr/>
                <p14:nvPr/>
              </p14:nvContentPartPr>
              <p14:xfrm>
                <a:off x="6262054" y="4778487"/>
                <a:ext cx="50400" cy="684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CF81F62-23BC-AF27-3BC6-2177B2D3489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251614" y="4768047"/>
                  <a:ext cx="716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6A309064-4240-E54A-E9A2-46F66B0D3E61}"/>
                    </a:ext>
                  </a:extLst>
                </p14:cNvPr>
                <p14:cNvContentPartPr/>
                <p14:nvPr/>
              </p14:nvContentPartPr>
              <p14:xfrm>
                <a:off x="6237574" y="4866327"/>
                <a:ext cx="8640" cy="662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6A309064-4240-E54A-E9A2-46F66B0D3E6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226774" y="4855887"/>
                  <a:ext cx="29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0A290B1D-D4CB-709D-C04C-358F2C667762}"/>
                    </a:ext>
                  </a:extLst>
                </p14:cNvPr>
                <p14:cNvContentPartPr/>
                <p14:nvPr/>
              </p14:nvContentPartPr>
              <p14:xfrm>
                <a:off x="6298414" y="4908807"/>
                <a:ext cx="22320" cy="187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0A290B1D-D4CB-709D-C04C-358F2C66776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287614" y="4898367"/>
                  <a:ext cx="43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8D218B3-0478-CB78-EF9C-622A4826AA5D}"/>
                    </a:ext>
                  </a:extLst>
                </p14:cNvPr>
                <p14:cNvContentPartPr/>
                <p14:nvPr/>
              </p14:nvContentPartPr>
              <p14:xfrm>
                <a:off x="6143614" y="4936887"/>
                <a:ext cx="310320" cy="507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8D218B3-0478-CB78-EF9C-622A4826AA5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132814" y="4926447"/>
                  <a:ext cx="33156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6DCFEADD-4105-B007-24D4-D0FD4BF80F3A}"/>
              </a:ext>
            </a:extLst>
          </p:cNvPr>
          <p:cNvGrpSpPr/>
          <p:nvPr/>
        </p:nvGrpSpPr>
        <p:grpSpPr>
          <a:xfrm>
            <a:off x="4756894" y="5638887"/>
            <a:ext cx="1438920" cy="293040"/>
            <a:chOff x="4756894" y="5638887"/>
            <a:chExt cx="143892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69944F78-2BFA-5D8E-AC97-C3CB38AF603A}"/>
                    </a:ext>
                  </a:extLst>
                </p14:cNvPr>
                <p14:cNvContentPartPr/>
                <p14:nvPr/>
              </p14:nvContentPartPr>
              <p14:xfrm>
                <a:off x="4756894" y="5687487"/>
                <a:ext cx="64800" cy="511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69944F78-2BFA-5D8E-AC97-C3CB38AF603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746094" y="5676687"/>
                  <a:ext cx="86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E1174F2-377B-F600-73D3-0BE31AECC554}"/>
                    </a:ext>
                  </a:extLst>
                </p14:cNvPr>
                <p14:cNvContentPartPr/>
                <p14:nvPr/>
              </p14:nvContentPartPr>
              <p14:xfrm>
                <a:off x="4904854" y="5662647"/>
                <a:ext cx="12240" cy="421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E1174F2-377B-F600-73D3-0BE31AECC55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894054" y="5651847"/>
                  <a:ext cx="33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652F5EC-A654-AEEE-EFB3-2B6A08B9A56F}"/>
                    </a:ext>
                  </a:extLst>
                </p14:cNvPr>
                <p14:cNvContentPartPr/>
                <p14:nvPr/>
              </p14:nvContentPartPr>
              <p14:xfrm>
                <a:off x="4833214" y="5749407"/>
                <a:ext cx="99360" cy="1119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652F5EC-A654-AEEE-EFB3-2B6A08B9A56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822774" y="5738967"/>
                  <a:ext cx="1206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672937C-1E41-02E5-51D1-BBAEE5526128}"/>
                    </a:ext>
                  </a:extLst>
                </p14:cNvPr>
                <p14:cNvContentPartPr/>
                <p14:nvPr/>
              </p14:nvContentPartPr>
              <p14:xfrm>
                <a:off x="5095654" y="5643567"/>
                <a:ext cx="67320" cy="630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672937C-1E41-02E5-51D1-BBAEE552612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084854" y="5633127"/>
                  <a:ext cx="885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4E1021C-AABE-17D2-97F7-B386B1AD8C82}"/>
                    </a:ext>
                  </a:extLst>
                </p14:cNvPr>
                <p14:cNvContentPartPr/>
                <p14:nvPr/>
              </p14:nvContentPartPr>
              <p14:xfrm>
                <a:off x="5041654" y="5750127"/>
                <a:ext cx="142560" cy="55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4E1021C-AABE-17D2-97F7-B386B1AD8C8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030854" y="5739327"/>
                  <a:ext cx="1638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1006CA7-1F36-247A-0366-3E432BC13CE3}"/>
                    </a:ext>
                  </a:extLst>
                </p14:cNvPr>
                <p14:cNvContentPartPr/>
                <p14:nvPr/>
              </p14:nvContentPartPr>
              <p14:xfrm>
                <a:off x="5155774" y="5837607"/>
                <a:ext cx="89280" cy="943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1006CA7-1F36-247A-0366-3E432BC13CE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144974" y="5826807"/>
                  <a:ext cx="110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6E4DD43-CBF1-A40A-97F1-92D16ABDA5CF}"/>
                    </a:ext>
                  </a:extLst>
                </p14:cNvPr>
                <p14:cNvContentPartPr/>
                <p14:nvPr/>
              </p14:nvContentPartPr>
              <p14:xfrm>
                <a:off x="5338654" y="5681727"/>
                <a:ext cx="85680" cy="1008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6E4DD43-CBF1-A40A-97F1-92D16ABDA5CF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328214" y="5670927"/>
                  <a:ext cx="106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DBA3FB87-0D33-5DE3-5965-D13DB557E692}"/>
                    </a:ext>
                  </a:extLst>
                </p14:cNvPr>
                <p14:cNvContentPartPr/>
                <p14:nvPr/>
              </p14:nvContentPartPr>
              <p14:xfrm>
                <a:off x="5448094" y="5738247"/>
                <a:ext cx="40680" cy="61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DBA3FB87-0D33-5DE3-5965-D13DB557E69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437294" y="5727807"/>
                  <a:ext cx="61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D15F987-CEB8-2BFA-C6AD-3B1FA7CFB226}"/>
                    </a:ext>
                  </a:extLst>
                </p14:cNvPr>
                <p14:cNvContentPartPr/>
                <p14:nvPr/>
              </p14:nvContentPartPr>
              <p14:xfrm>
                <a:off x="5506774" y="5692167"/>
                <a:ext cx="14040" cy="896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D15F987-CEB8-2BFA-C6AD-3B1FA7CFB22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496334" y="5681367"/>
                  <a:ext cx="352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A85A0B0-86F9-81BC-E56F-4788BAECA0E0}"/>
                    </a:ext>
                  </a:extLst>
                </p14:cNvPr>
                <p14:cNvContentPartPr/>
                <p14:nvPr/>
              </p14:nvContentPartPr>
              <p14:xfrm>
                <a:off x="5616574" y="5709087"/>
                <a:ext cx="52920" cy="74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A85A0B0-86F9-81BC-E56F-4788BAECA0E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606134" y="5698287"/>
                  <a:ext cx="741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3C90F3F-D43F-ECB2-1026-6A64120EDEF5}"/>
                    </a:ext>
                  </a:extLst>
                </p14:cNvPr>
                <p14:cNvContentPartPr/>
                <p14:nvPr/>
              </p14:nvContentPartPr>
              <p14:xfrm>
                <a:off x="5713774" y="5682807"/>
                <a:ext cx="62280" cy="24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3C90F3F-D43F-ECB2-1026-6A64120EDEF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703334" y="5672367"/>
                  <a:ext cx="835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B306B42B-80BE-AA3D-17EF-D26DF306EF03}"/>
                    </a:ext>
                  </a:extLst>
                </p14:cNvPr>
                <p14:cNvContentPartPr/>
                <p14:nvPr/>
              </p14:nvContentPartPr>
              <p14:xfrm>
                <a:off x="5727094" y="5758407"/>
                <a:ext cx="46080" cy="90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B306B42B-80BE-AA3D-17EF-D26DF306EF0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716294" y="5747967"/>
                  <a:ext cx="67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C9C157A-4DDD-1770-3EBC-5C145FC5B5B7}"/>
                    </a:ext>
                  </a:extLst>
                </p14:cNvPr>
                <p14:cNvContentPartPr/>
                <p14:nvPr/>
              </p14:nvContentPartPr>
              <p14:xfrm>
                <a:off x="5781454" y="5638887"/>
                <a:ext cx="38520" cy="2080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C9C157A-4DDD-1770-3EBC-5C145FC5B5B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771014" y="5628447"/>
                  <a:ext cx="597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2834CCE-F075-DD39-09E3-78C40F2A57A0}"/>
                    </a:ext>
                  </a:extLst>
                </p14:cNvPr>
                <p14:cNvContentPartPr/>
                <p14:nvPr/>
              </p14:nvContentPartPr>
              <p14:xfrm>
                <a:off x="5871094" y="5646807"/>
                <a:ext cx="34200" cy="1414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2834CCE-F075-DD39-09E3-78C40F2A57A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860654" y="5636367"/>
                  <a:ext cx="55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166B3B7-3B1A-12C6-16C8-7B5E9AE5CF34}"/>
                    </a:ext>
                  </a:extLst>
                </p14:cNvPr>
                <p14:cNvContentPartPr/>
                <p14:nvPr/>
              </p14:nvContentPartPr>
              <p14:xfrm>
                <a:off x="6020494" y="5671287"/>
                <a:ext cx="60840" cy="748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166B3B7-3B1A-12C6-16C8-7B5E9AE5CF3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009694" y="5660487"/>
                  <a:ext cx="820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2B34DA1-17D3-9CEE-7A80-6BCA4DAC97CA}"/>
                    </a:ext>
                  </a:extLst>
                </p14:cNvPr>
                <p14:cNvContentPartPr/>
                <p14:nvPr/>
              </p14:nvContentPartPr>
              <p14:xfrm>
                <a:off x="6026254" y="5769567"/>
                <a:ext cx="6120" cy="71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2B34DA1-17D3-9CEE-7A80-6BCA4DAC97C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015454" y="5759127"/>
                  <a:ext cx="273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EFCCF00-9113-507B-8B33-6DCFC1B342A0}"/>
                    </a:ext>
                  </a:extLst>
                </p14:cNvPr>
                <p14:cNvContentPartPr/>
                <p14:nvPr/>
              </p14:nvContentPartPr>
              <p14:xfrm>
                <a:off x="6094654" y="5773527"/>
                <a:ext cx="14760" cy="82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EFCCF00-9113-507B-8B33-6DCFC1B342A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083854" y="5763087"/>
                  <a:ext cx="36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0ABE2C3-FC10-B7DC-A9F5-2E186F30656D}"/>
                    </a:ext>
                  </a:extLst>
                </p14:cNvPr>
                <p14:cNvContentPartPr/>
                <p14:nvPr/>
              </p14:nvContentPartPr>
              <p14:xfrm>
                <a:off x="5990974" y="5826447"/>
                <a:ext cx="204840" cy="43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0ABE2C3-FC10-B7DC-A9F5-2E186F30656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980534" y="5815647"/>
                  <a:ext cx="2260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1E6A329F-C80E-4116-511F-916926E73FB6}"/>
              </a:ext>
            </a:extLst>
          </p:cNvPr>
          <p:cNvGrpSpPr/>
          <p:nvPr/>
        </p:nvGrpSpPr>
        <p:grpSpPr>
          <a:xfrm>
            <a:off x="7230814" y="5038767"/>
            <a:ext cx="744120" cy="307080"/>
            <a:chOff x="7230814" y="5038767"/>
            <a:chExt cx="74412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068479DC-2A48-E410-3EE6-7DB3B6DE1F37}"/>
                    </a:ext>
                  </a:extLst>
                </p14:cNvPr>
                <p14:cNvContentPartPr/>
                <p14:nvPr/>
              </p14:nvContentPartPr>
              <p14:xfrm>
                <a:off x="7230814" y="5196087"/>
                <a:ext cx="117720" cy="1051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068479DC-2A48-E410-3EE6-7DB3B6DE1F3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220374" y="5185287"/>
                  <a:ext cx="138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9E3A693-2F61-D56D-1A23-42653356E022}"/>
                    </a:ext>
                  </a:extLst>
                </p14:cNvPr>
                <p14:cNvContentPartPr/>
                <p14:nvPr/>
              </p14:nvContentPartPr>
              <p14:xfrm>
                <a:off x="7378414" y="5182407"/>
                <a:ext cx="89280" cy="99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9E3A693-2F61-D56D-1A23-42653356E02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367614" y="5171607"/>
                  <a:ext cx="110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12655B4-DF0E-1784-0150-FAA0C1A72A05}"/>
                    </a:ext>
                  </a:extLst>
                </p14:cNvPr>
                <p14:cNvContentPartPr/>
                <p14:nvPr/>
              </p14:nvContentPartPr>
              <p14:xfrm>
                <a:off x="7536454" y="5175207"/>
                <a:ext cx="90720" cy="1706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12655B4-DF0E-1784-0150-FAA0C1A72A05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525654" y="5164407"/>
                  <a:ext cx="111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ED6BF74-D6A2-34E0-F26F-31C699945DEA}"/>
                    </a:ext>
                  </a:extLst>
                </p14:cNvPr>
                <p14:cNvContentPartPr/>
                <p14:nvPr/>
              </p14:nvContentPartPr>
              <p14:xfrm>
                <a:off x="7677574" y="5163687"/>
                <a:ext cx="72360" cy="133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ED6BF74-D6A2-34E0-F26F-31C699945DE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666774" y="5153247"/>
                  <a:ext cx="936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A516AA3-429C-507A-EC66-6C6904777820}"/>
                    </a:ext>
                  </a:extLst>
                </p14:cNvPr>
                <p14:cNvContentPartPr/>
                <p14:nvPr/>
              </p14:nvContentPartPr>
              <p14:xfrm>
                <a:off x="7755334" y="5058207"/>
                <a:ext cx="61200" cy="2354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A516AA3-429C-507A-EC66-6C690477782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744534" y="5047767"/>
                  <a:ext cx="824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44C9B61-4BDA-BD71-EEB5-985666557814}"/>
                    </a:ext>
                  </a:extLst>
                </p14:cNvPr>
                <p14:cNvContentPartPr/>
                <p14:nvPr/>
              </p14:nvContentPartPr>
              <p14:xfrm>
                <a:off x="7844254" y="5038767"/>
                <a:ext cx="23400" cy="186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44C9B61-4BDA-BD71-EEB5-98566655781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833814" y="5027967"/>
                  <a:ext cx="446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59E6C62-134D-6F4A-AD8B-304809788215}"/>
                    </a:ext>
                  </a:extLst>
                </p14:cNvPr>
                <p14:cNvContentPartPr/>
                <p14:nvPr/>
              </p14:nvContentPartPr>
              <p14:xfrm>
                <a:off x="7888894" y="5180967"/>
                <a:ext cx="86040" cy="957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59E6C62-134D-6F4A-AD8B-30480978821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878094" y="5170527"/>
                  <a:ext cx="10728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FDEE62F8-E857-FF66-22E9-C3219453646F}"/>
                  </a:ext>
                </a:extLst>
              </p14:cNvPr>
              <p14:cNvContentPartPr/>
              <p14:nvPr/>
            </p14:nvContentPartPr>
            <p14:xfrm>
              <a:off x="6726094" y="5527647"/>
              <a:ext cx="1027800" cy="6876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FDEE62F8-E857-FF66-22E9-C3219453646F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6715654" y="5516847"/>
                <a:ext cx="1049040" cy="9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3E50BB0B-DAD3-D2CF-209C-70A29E44CF82}"/>
              </a:ext>
            </a:extLst>
          </p:cNvPr>
          <p:cNvGrpSpPr/>
          <p:nvPr/>
        </p:nvGrpSpPr>
        <p:grpSpPr>
          <a:xfrm>
            <a:off x="8420614" y="5263767"/>
            <a:ext cx="1016640" cy="264600"/>
            <a:chOff x="8420614" y="5263767"/>
            <a:chExt cx="101664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A79018C-CC96-9B87-9BBE-4EA5C53A07A9}"/>
                    </a:ext>
                  </a:extLst>
                </p14:cNvPr>
                <p14:cNvContentPartPr/>
                <p14:nvPr/>
              </p14:nvContentPartPr>
              <p14:xfrm>
                <a:off x="8420614" y="5295087"/>
                <a:ext cx="13680" cy="1314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A79018C-CC96-9B87-9BBE-4EA5C53A07A9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410174" y="5284647"/>
                  <a:ext cx="349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55555E1-80EE-EDDD-886C-6BDBAA70E926}"/>
                    </a:ext>
                  </a:extLst>
                </p14:cNvPr>
                <p14:cNvContentPartPr/>
                <p14:nvPr/>
              </p14:nvContentPartPr>
              <p14:xfrm>
                <a:off x="8440054" y="5320287"/>
                <a:ext cx="59400" cy="158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55555E1-80EE-EDDD-886C-6BDBAA70E926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429614" y="5309847"/>
                  <a:ext cx="806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2B7BF90-1F65-7892-5862-9C1CA5B1C6B1}"/>
                    </a:ext>
                  </a:extLst>
                </p14:cNvPr>
                <p14:cNvContentPartPr/>
                <p14:nvPr/>
              </p14:nvContentPartPr>
              <p14:xfrm>
                <a:off x="8517814" y="5383287"/>
                <a:ext cx="64440" cy="165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2B7BF90-1F65-7892-5862-9C1CA5B1C6B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507374" y="5372847"/>
                  <a:ext cx="85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4AAC8420-F47C-A9F6-8D39-CB8A4106963F}"/>
                    </a:ext>
                  </a:extLst>
                </p14:cNvPr>
                <p14:cNvContentPartPr/>
                <p14:nvPr/>
              </p14:nvContentPartPr>
              <p14:xfrm>
                <a:off x="8588374" y="5317407"/>
                <a:ext cx="13680" cy="1119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4AAC8420-F47C-A9F6-8D39-CB8A4106963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577574" y="5306607"/>
                  <a:ext cx="349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CD60975-AE6E-F96B-5ED3-96706753154E}"/>
                    </a:ext>
                  </a:extLst>
                </p14:cNvPr>
                <p14:cNvContentPartPr/>
                <p14:nvPr/>
              </p14:nvContentPartPr>
              <p14:xfrm>
                <a:off x="8658574" y="5304447"/>
                <a:ext cx="55440" cy="1278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CD60975-AE6E-F96B-5ED3-96706753154E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647774" y="5293647"/>
                  <a:ext cx="766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FF4DC2EF-87DE-1580-BABC-D0D35BBF1DEB}"/>
                    </a:ext>
                  </a:extLst>
                </p14:cNvPr>
                <p14:cNvContentPartPr/>
                <p14:nvPr/>
              </p14:nvContentPartPr>
              <p14:xfrm>
                <a:off x="8771974" y="5340807"/>
                <a:ext cx="12240" cy="806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FF4DC2EF-87DE-1580-BABC-D0D35BBF1DE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761174" y="5330367"/>
                  <a:ext cx="33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2AF6EFA6-FD86-8E55-7B26-4779B1A7EF2D}"/>
                    </a:ext>
                  </a:extLst>
                </p14:cNvPr>
                <p14:cNvContentPartPr/>
                <p14:nvPr/>
              </p14:nvContentPartPr>
              <p14:xfrm>
                <a:off x="8885014" y="5288607"/>
                <a:ext cx="47520" cy="1159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2AF6EFA6-FD86-8E55-7B26-4779B1A7EF2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874214" y="5278167"/>
                  <a:ext cx="687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08B62240-87F7-9F78-7141-BE39EF0557CF}"/>
                    </a:ext>
                  </a:extLst>
                </p14:cNvPr>
                <p14:cNvContentPartPr/>
                <p14:nvPr/>
              </p14:nvContentPartPr>
              <p14:xfrm>
                <a:off x="8975734" y="5273127"/>
                <a:ext cx="47880" cy="1346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08B62240-87F7-9F78-7141-BE39EF0557C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965294" y="5262327"/>
                  <a:ext cx="691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201ACA38-6601-CF95-7897-79BA0BF3821F}"/>
                    </a:ext>
                  </a:extLst>
                </p14:cNvPr>
                <p14:cNvContentPartPr/>
                <p14:nvPr/>
              </p14:nvContentPartPr>
              <p14:xfrm>
                <a:off x="9059974" y="5287527"/>
                <a:ext cx="11160" cy="1126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201ACA38-6601-CF95-7897-79BA0BF3821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049174" y="5276727"/>
                  <a:ext cx="324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122E029-7F8F-595E-E4A6-51A4A33C5BA3}"/>
                    </a:ext>
                  </a:extLst>
                </p14:cNvPr>
                <p14:cNvContentPartPr/>
                <p14:nvPr/>
              </p14:nvContentPartPr>
              <p14:xfrm>
                <a:off x="9088054" y="5346207"/>
                <a:ext cx="55440" cy="165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122E029-7F8F-595E-E4A6-51A4A33C5BA3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077614" y="5335407"/>
                  <a:ext cx="76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696E08A-7F4B-5FB3-554E-BB8C41C3C397}"/>
                    </a:ext>
                  </a:extLst>
                </p14:cNvPr>
                <p14:cNvContentPartPr/>
                <p14:nvPr/>
              </p14:nvContentPartPr>
              <p14:xfrm>
                <a:off x="9225574" y="5263767"/>
                <a:ext cx="47880" cy="1152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696E08A-7F4B-5FB3-554E-BB8C41C3C39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214774" y="5253327"/>
                  <a:ext cx="691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113BB7B7-0172-C5BF-0B3C-E4E7FE8D1BA5}"/>
                    </a:ext>
                  </a:extLst>
                </p14:cNvPr>
                <p14:cNvContentPartPr/>
                <p14:nvPr/>
              </p14:nvContentPartPr>
              <p14:xfrm>
                <a:off x="9369574" y="5263767"/>
                <a:ext cx="1800" cy="997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113BB7B7-0172-C5BF-0B3C-E4E7FE8D1BA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359134" y="5253327"/>
                  <a:ext cx="23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D9B7973B-3F6A-6B18-5FA1-C23D589AB248}"/>
                    </a:ext>
                  </a:extLst>
                </p14:cNvPr>
                <p14:cNvContentPartPr/>
                <p14:nvPr/>
              </p14:nvContentPartPr>
              <p14:xfrm>
                <a:off x="9382894" y="5344767"/>
                <a:ext cx="54360" cy="43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D9B7973B-3F6A-6B18-5FA1-C23D589AB248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372094" y="5334327"/>
                  <a:ext cx="75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6F76384-C7A0-482E-F3E6-DB9484586554}"/>
                    </a:ext>
                  </a:extLst>
                </p14:cNvPr>
                <p14:cNvContentPartPr/>
                <p14:nvPr/>
              </p14:nvContentPartPr>
              <p14:xfrm>
                <a:off x="9288934" y="5434767"/>
                <a:ext cx="128160" cy="936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6F76384-C7A0-482E-F3E6-DB948458655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278134" y="5424327"/>
                  <a:ext cx="149400" cy="11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230" name="Input penna 229">
                <a:extLst>
                  <a:ext uri="{FF2B5EF4-FFF2-40B4-BE49-F238E27FC236}">
                    <a16:creationId xmlns:a16="http://schemas.microsoft.com/office/drawing/2014/main" id="{0824938D-4123-A379-40E7-5BCD21462C43}"/>
                  </a:ext>
                </a:extLst>
              </p14:cNvPr>
              <p14:cNvContentPartPr/>
              <p14:nvPr/>
            </p14:nvContentPartPr>
            <p14:xfrm>
              <a:off x="8321614" y="5513247"/>
              <a:ext cx="1582200" cy="182880"/>
            </p14:xfrm>
          </p:contentPart>
        </mc:Choice>
        <mc:Fallback>
          <p:pic>
            <p:nvPicPr>
              <p:cNvPr id="230" name="Input penna 229">
                <a:extLst>
                  <a:ext uri="{FF2B5EF4-FFF2-40B4-BE49-F238E27FC236}">
                    <a16:creationId xmlns:a16="http://schemas.microsoft.com/office/drawing/2014/main" id="{0824938D-4123-A379-40E7-5BCD21462C43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8311174" y="5502807"/>
                <a:ext cx="1603440" cy="20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4975B17D-22AC-17D4-9870-D54C2EC2351E}"/>
              </a:ext>
            </a:extLst>
          </p:cNvPr>
          <p:cNvGrpSpPr/>
          <p:nvPr/>
        </p:nvGrpSpPr>
        <p:grpSpPr>
          <a:xfrm>
            <a:off x="4345080" y="6477978"/>
            <a:ext cx="711720" cy="227520"/>
            <a:chOff x="4345080" y="6477978"/>
            <a:chExt cx="71172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8DDC72D6-5DF2-F5E5-BB76-2A45D9D001BF}"/>
                    </a:ext>
                  </a:extLst>
                </p14:cNvPr>
                <p14:cNvContentPartPr/>
                <p14:nvPr/>
              </p14:nvContentPartPr>
              <p14:xfrm>
                <a:off x="4377840" y="6564018"/>
                <a:ext cx="69480" cy="774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8DDC72D6-5DF2-F5E5-BB76-2A45D9D001BF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367040" y="6553578"/>
                  <a:ext cx="907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8AC6904B-0194-116C-9F43-85F327743425}"/>
                    </a:ext>
                  </a:extLst>
                </p14:cNvPr>
                <p14:cNvContentPartPr/>
                <p14:nvPr/>
              </p14:nvContentPartPr>
              <p14:xfrm>
                <a:off x="4345080" y="6699378"/>
                <a:ext cx="109440" cy="61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8AC6904B-0194-116C-9F43-85F327743425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334640" y="6688578"/>
                  <a:ext cx="130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AA3ED4EE-EE53-AB59-9ACD-B8F6E585DB9B}"/>
                    </a:ext>
                  </a:extLst>
                </p14:cNvPr>
                <p14:cNvContentPartPr/>
                <p14:nvPr/>
              </p14:nvContentPartPr>
              <p14:xfrm>
                <a:off x="4532640" y="6544578"/>
                <a:ext cx="61920" cy="1231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AA3ED4EE-EE53-AB59-9ACD-B8F6E585DB9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522200" y="6534138"/>
                  <a:ext cx="831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40B258DA-5A19-1F27-CBA9-40E6894B11E8}"/>
                    </a:ext>
                  </a:extLst>
                </p14:cNvPr>
                <p14:cNvContentPartPr/>
                <p14:nvPr/>
              </p14:nvContentPartPr>
              <p14:xfrm>
                <a:off x="4648560" y="6564738"/>
                <a:ext cx="68760" cy="147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40B258DA-5A19-1F27-CBA9-40E6894B11E8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638120" y="6554298"/>
                  <a:ext cx="90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FE8DE7D9-C410-55A8-FAD2-351B26D468E5}"/>
                    </a:ext>
                  </a:extLst>
                </p14:cNvPr>
                <p14:cNvContentPartPr/>
                <p14:nvPr/>
              </p14:nvContentPartPr>
              <p14:xfrm>
                <a:off x="4658280" y="6604698"/>
                <a:ext cx="39240" cy="10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FE8DE7D9-C410-55A8-FAD2-351B26D468E5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647480" y="6593898"/>
                  <a:ext cx="60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E95B095-D0B5-AF23-CB97-B8412994C964}"/>
                    </a:ext>
                  </a:extLst>
                </p14:cNvPr>
                <p14:cNvContentPartPr/>
                <p14:nvPr/>
              </p14:nvContentPartPr>
              <p14:xfrm>
                <a:off x="4731360" y="6477978"/>
                <a:ext cx="22320" cy="201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E95B095-D0B5-AF23-CB97-B8412994C964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720920" y="6467538"/>
                  <a:ext cx="435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D1D27BE5-0667-EDE9-A498-3FEE35A5FD89}"/>
                    </a:ext>
                  </a:extLst>
                </p14:cNvPr>
                <p14:cNvContentPartPr/>
                <p14:nvPr/>
              </p14:nvContentPartPr>
              <p14:xfrm>
                <a:off x="4896960" y="6494898"/>
                <a:ext cx="64440" cy="727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D1D27BE5-0667-EDE9-A498-3FEE35A5FD8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886520" y="6484458"/>
                  <a:ext cx="856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25F274D4-E251-553F-71D4-F4823427E34C}"/>
                    </a:ext>
                  </a:extLst>
                </p14:cNvPr>
                <p14:cNvContentPartPr/>
                <p14:nvPr/>
              </p14:nvContentPartPr>
              <p14:xfrm>
                <a:off x="4905960" y="6579858"/>
                <a:ext cx="10440" cy="590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25F274D4-E251-553F-71D4-F4823427E34C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895160" y="6569058"/>
                  <a:ext cx="316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24680D0-5CEB-8EB1-695F-1271B15DFE8C}"/>
                    </a:ext>
                  </a:extLst>
                </p14:cNvPr>
                <p14:cNvContentPartPr/>
                <p14:nvPr/>
              </p14:nvContentPartPr>
              <p14:xfrm>
                <a:off x="4963560" y="6603258"/>
                <a:ext cx="360" cy="36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24680D0-5CEB-8EB1-695F-1271B15DFE8C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953120" y="6592818"/>
                  <a:ext cx="21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ACDB4809-6D6B-0E3C-1EFF-E1165D180749}"/>
                    </a:ext>
                  </a:extLst>
                </p14:cNvPr>
                <p14:cNvContentPartPr/>
                <p14:nvPr/>
              </p14:nvContentPartPr>
              <p14:xfrm>
                <a:off x="4820640" y="6609738"/>
                <a:ext cx="236160" cy="511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ACDB4809-6D6B-0E3C-1EFF-E1165D18074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809840" y="6599298"/>
                  <a:ext cx="257400" cy="72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4694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74E3A-DEFD-BFFD-CBFB-E55476F8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15441E-F0D2-8D46-E7B0-0C3E33E73DB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D9D69-6D0C-A3D4-D314-AE6B6A56A7A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33E62-58FC-5221-939B-0218F30CAAC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D55879C-5AB3-FC07-C2F3-497784C369C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4039FCB-6FF4-1EEB-3C99-73F4248CF67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B01E46-8028-85C6-CE83-81A5E25B2C7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177E8D5-3D61-5C97-4B24-D3DAA378A2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BF3275C-1B54-0DB7-DEF2-E6DAC4CCD65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49A9656-9161-F554-FE8A-0AF32DAF262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DEB8532-01BB-7CA3-FCB9-C05E1190A8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CBBA81D-6EFF-67E0-0FE7-BACFCF9A8EA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F286CCC-0A0D-C86F-10A6-68D1F5A65EB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9A06CB4-423B-2448-D4A5-E10FCBA8770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8DE5B75-3B3A-470A-D012-8E631320BE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E7FD0A-14C7-A914-FA83-C514CDA0FD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B6BDEDD-D940-C528-7FD0-1188EDA7A1F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D5C29E-D9F4-21E9-9DD6-3F579D565A3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C5E0DCF-12FE-F44D-40C7-BB5DC2748DC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1EEAA2-F52C-9C7C-371F-38DD2B204A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CE147AE-30C7-032E-1F16-F28C01BFE4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AC884A-2669-9ABE-7FF8-47767ABD42B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FE1E09E-FA05-A570-6302-E35FA33F7EC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C4D8D55-C207-B5E1-F354-364019287F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513AFD-68F6-877A-FA8F-2AD3B3B7C4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C0D8256-3088-C677-0B4C-B06816CEF2B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70E6DB-7124-49A5-03C7-15EB31D58F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E9702FC-B948-870F-9378-23AD8B67EB9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68C50F-B101-9FF4-010A-AA3F2F8689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3356879-E402-99FA-D2C5-66B48303EF0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0B374C3-006E-09B2-900A-EA1F5C3BA93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35B9250-CABC-9ACE-8D8D-A50B58BAD7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B0A7526-6C0C-783F-AE54-53D68FBFDE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2E7B41-CD70-6685-8036-0DB445DC6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D48F6DA-B78B-F540-343F-41DF06847D4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8E78CF-FDC2-06C9-BB40-A66D93314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DD0373-EA96-A8A6-379A-19321AD55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ricevuta, Carattere, bianco&#10;&#10;Descrizione generata automaticamente">
            <a:extLst>
              <a:ext uri="{FF2B5EF4-FFF2-40B4-BE49-F238E27FC236}">
                <a16:creationId xmlns:a16="http://schemas.microsoft.com/office/drawing/2014/main" id="{756C6060-9641-04D6-F8F0-7856B4E9C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2063978"/>
            <a:ext cx="8132307" cy="2678498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E5B857E7-C3B9-4318-CAC2-D24638EB8A41}"/>
              </a:ext>
            </a:extLst>
          </p:cNvPr>
          <p:cNvGrpSpPr/>
          <p:nvPr/>
        </p:nvGrpSpPr>
        <p:grpSpPr>
          <a:xfrm>
            <a:off x="4741560" y="2912453"/>
            <a:ext cx="410760" cy="318960"/>
            <a:chOff x="4741560" y="2912453"/>
            <a:chExt cx="41076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6CF5099-C296-0342-B74B-3EEB992B5279}"/>
                    </a:ext>
                  </a:extLst>
                </p14:cNvPr>
                <p14:cNvContentPartPr/>
                <p14:nvPr/>
              </p14:nvContentPartPr>
              <p14:xfrm>
                <a:off x="4752360" y="2936933"/>
                <a:ext cx="56160" cy="20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6CF5099-C296-0342-B74B-3EEB992B52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41560" y="2926493"/>
                  <a:ext cx="77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226E9D6-7648-11D7-DBCB-D8077CC80A7B}"/>
                    </a:ext>
                  </a:extLst>
                </p14:cNvPr>
                <p14:cNvContentPartPr/>
                <p14:nvPr/>
              </p14:nvContentPartPr>
              <p14:xfrm>
                <a:off x="4767840" y="2952413"/>
                <a:ext cx="360" cy="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226E9D6-7648-11D7-DBCB-D8077CC80A7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57040" y="29416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5167666-530D-08F1-93E1-9B69BC48CEBA}"/>
                    </a:ext>
                  </a:extLst>
                </p14:cNvPr>
                <p14:cNvContentPartPr/>
                <p14:nvPr/>
              </p14:nvContentPartPr>
              <p14:xfrm>
                <a:off x="4767840" y="2952413"/>
                <a:ext cx="360" cy="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5167666-530D-08F1-93E1-9B69BC48CEB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57040" y="29416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CE8868E-3A30-F724-F2BB-5A2B714A2258}"/>
                    </a:ext>
                  </a:extLst>
                </p14:cNvPr>
                <p14:cNvContentPartPr/>
                <p14:nvPr/>
              </p14:nvContentPartPr>
              <p14:xfrm>
                <a:off x="4741560" y="2950253"/>
                <a:ext cx="63360" cy="160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CE8868E-3A30-F724-F2BB-5A2B714A225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31120" y="2939453"/>
                  <a:ext cx="846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3D2BC9B-CA95-118F-2EBD-435BA785C624}"/>
                    </a:ext>
                  </a:extLst>
                </p14:cNvPr>
                <p14:cNvContentPartPr/>
                <p14:nvPr/>
              </p14:nvContentPartPr>
              <p14:xfrm>
                <a:off x="4816800" y="3012893"/>
                <a:ext cx="53640" cy="9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3D2BC9B-CA95-118F-2EBD-435BA785C62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06360" y="3002093"/>
                  <a:ext cx="74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8A0A48-1B9D-9DBA-3447-729A8CA35258}"/>
                    </a:ext>
                  </a:extLst>
                </p14:cNvPr>
                <p14:cNvContentPartPr/>
                <p14:nvPr/>
              </p14:nvContentPartPr>
              <p14:xfrm>
                <a:off x="4870080" y="2921813"/>
                <a:ext cx="32400" cy="19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8A0A48-1B9D-9DBA-3447-729A8CA352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59640" y="2911013"/>
                  <a:ext cx="536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698A568-3921-033E-8170-EAB2E116106C}"/>
                    </a:ext>
                  </a:extLst>
                </p14:cNvPr>
                <p14:cNvContentPartPr/>
                <p14:nvPr/>
              </p14:nvContentPartPr>
              <p14:xfrm>
                <a:off x="4979880" y="2929013"/>
                <a:ext cx="56160" cy="73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698A568-3921-033E-8170-EAB2E116106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69080" y="2918213"/>
                  <a:ext cx="77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0B8D266-118C-0CA9-A845-C1071D1539D6}"/>
                    </a:ext>
                  </a:extLst>
                </p14:cNvPr>
                <p14:cNvContentPartPr/>
                <p14:nvPr/>
              </p14:nvContentPartPr>
              <p14:xfrm>
                <a:off x="4943880" y="3031613"/>
                <a:ext cx="81360" cy="4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0B8D266-118C-0CA9-A845-C1071D1539D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33080" y="3020813"/>
                  <a:ext cx="102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394C28B-10E3-9E2D-2958-33A022A199D8}"/>
                    </a:ext>
                  </a:extLst>
                </p14:cNvPr>
                <p14:cNvContentPartPr/>
                <p14:nvPr/>
              </p14:nvContentPartPr>
              <p14:xfrm>
                <a:off x="5005080" y="3024053"/>
                <a:ext cx="24840" cy="111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394C28B-10E3-9E2D-2958-33A022A199D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94640" y="3013253"/>
                  <a:ext cx="460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D4AA95C-BD35-D3D4-811F-02D864DD0295}"/>
                    </a:ext>
                  </a:extLst>
                </p14:cNvPr>
                <p14:cNvContentPartPr/>
                <p14:nvPr/>
              </p14:nvContentPartPr>
              <p14:xfrm>
                <a:off x="5024880" y="3006773"/>
                <a:ext cx="83160" cy="65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D4AA95C-BD35-D3D4-811F-02D864DD029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14440" y="2996333"/>
                  <a:ext cx="1044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2A59A58-853B-60DA-764C-EDEAAA148C78}"/>
                    </a:ext>
                  </a:extLst>
                </p14:cNvPr>
                <p14:cNvContentPartPr/>
                <p14:nvPr/>
              </p14:nvContentPartPr>
              <p14:xfrm>
                <a:off x="5062680" y="2912453"/>
                <a:ext cx="89640" cy="318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2A59A58-853B-60DA-764C-EDEAAA148C7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51880" y="2901653"/>
                  <a:ext cx="110880" cy="34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82B6A8A-3757-EB3A-7302-4D84828132B4}"/>
                  </a:ext>
                </a:extLst>
              </p14:cNvPr>
              <p14:cNvContentPartPr/>
              <p14:nvPr/>
            </p14:nvContentPartPr>
            <p14:xfrm>
              <a:off x="6506280" y="3912533"/>
              <a:ext cx="1073880" cy="856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82B6A8A-3757-EB3A-7302-4D84828132B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495480" y="3901733"/>
                <a:ext cx="1095120" cy="10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75969E9B-E99A-55AC-8D64-6C4C504B1E8E}"/>
              </a:ext>
            </a:extLst>
          </p:cNvPr>
          <p:cNvGrpSpPr/>
          <p:nvPr/>
        </p:nvGrpSpPr>
        <p:grpSpPr>
          <a:xfrm>
            <a:off x="5358240" y="3385133"/>
            <a:ext cx="1497240" cy="215280"/>
            <a:chOff x="5358240" y="3385133"/>
            <a:chExt cx="149724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57300E1-4203-93EE-6773-A01EB7EE1F08}"/>
                    </a:ext>
                  </a:extLst>
                </p14:cNvPr>
                <p14:cNvContentPartPr/>
                <p14:nvPr/>
              </p14:nvContentPartPr>
              <p14:xfrm>
                <a:off x="5358240" y="3501053"/>
                <a:ext cx="123120" cy="29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57300E1-4203-93EE-6773-A01EB7EE1F0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47440" y="3490253"/>
                  <a:ext cx="144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E873253-223D-78B1-4E41-47B6EB20C84D}"/>
                    </a:ext>
                  </a:extLst>
                </p14:cNvPr>
                <p14:cNvContentPartPr/>
                <p14:nvPr/>
              </p14:nvContentPartPr>
              <p14:xfrm>
                <a:off x="5369760" y="3501773"/>
                <a:ext cx="52920" cy="70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E873253-223D-78B1-4E41-47B6EB20C84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58960" y="3491333"/>
                  <a:ext cx="741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493FB55-2238-3266-65B5-A6F850A23703}"/>
                    </a:ext>
                  </a:extLst>
                </p14:cNvPr>
                <p14:cNvContentPartPr/>
                <p14:nvPr/>
              </p14:nvContentPartPr>
              <p14:xfrm>
                <a:off x="5415480" y="3501773"/>
                <a:ext cx="36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493FB55-2238-3266-65B5-A6F850A237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04680" y="34913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16451FB-CD54-636B-673A-6D82EC0B3721}"/>
                    </a:ext>
                  </a:extLst>
                </p14:cNvPr>
                <p14:cNvContentPartPr/>
                <p14:nvPr/>
              </p14:nvContentPartPr>
              <p14:xfrm>
                <a:off x="5415480" y="3501773"/>
                <a:ext cx="36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16451FB-CD54-636B-673A-6D82EC0B372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04680" y="34913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291F5C8-C1A1-41DF-D810-A9FF8E1E5FB7}"/>
                    </a:ext>
                  </a:extLst>
                </p14:cNvPr>
                <p14:cNvContentPartPr/>
                <p14:nvPr/>
              </p14:nvContentPartPr>
              <p14:xfrm>
                <a:off x="5505480" y="3508613"/>
                <a:ext cx="7200" cy="72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291F5C8-C1A1-41DF-D810-A9FF8E1E5FB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95040" y="3498173"/>
                  <a:ext cx="284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8A3938C-5500-4B68-9513-C2C2338F0D6A}"/>
                    </a:ext>
                  </a:extLst>
                </p14:cNvPr>
                <p14:cNvContentPartPr/>
                <p14:nvPr/>
              </p14:nvContentPartPr>
              <p14:xfrm>
                <a:off x="5501520" y="3559733"/>
                <a:ext cx="15120" cy="11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8A3938C-5500-4B68-9513-C2C2338F0D6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90720" y="3549293"/>
                  <a:ext cx="36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9AF315D-B330-39F9-0285-A68D44D2DCA0}"/>
                    </a:ext>
                  </a:extLst>
                </p14:cNvPr>
                <p14:cNvContentPartPr/>
                <p14:nvPr/>
              </p14:nvContentPartPr>
              <p14:xfrm>
                <a:off x="5432760" y="3527333"/>
                <a:ext cx="60840" cy="54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9AF315D-B330-39F9-0285-A68D44D2DCA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421960" y="3516893"/>
                  <a:ext cx="820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D79897A-904C-BB10-0D72-276708D7926E}"/>
                    </a:ext>
                  </a:extLst>
                </p14:cNvPr>
                <p14:cNvContentPartPr/>
                <p14:nvPr/>
              </p14:nvContentPartPr>
              <p14:xfrm>
                <a:off x="5531760" y="3524093"/>
                <a:ext cx="71640" cy="14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D79897A-904C-BB10-0D72-276708D7926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521320" y="3513293"/>
                  <a:ext cx="92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24FAB65-8875-9BC8-CA74-B227FDBE0665}"/>
                    </a:ext>
                  </a:extLst>
                </p14:cNvPr>
                <p14:cNvContentPartPr/>
                <p14:nvPr/>
              </p14:nvContentPartPr>
              <p14:xfrm>
                <a:off x="5589000" y="3452453"/>
                <a:ext cx="28080" cy="139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24FAB65-8875-9BC8-CA74-B227FDBE066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578560" y="3441653"/>
                  <a:ext cx="493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6E6CEB0-0092-2C4C-282C-3D2F4638E957}"/>
                    </a:ext>
                  </a:extLst>
                </p14:cNvPr>
                <p14:cNvContentPartPr/>
                <p14:nvPr/>
              </p14:nvContentPartPr>
              <p14:xfrm>
                <a:off x="5674320" y="3458573"/>
                <a:ext cx="14400" cy="77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6E6CEB0-0092-2C4C-282C-3D2F4638E95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663520" y="3447773"/>
                  <a:ext cx="35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6B71AF1-9E14-809C-EE44-238CFEEFC30E}"/>
                    </a:ext>
                  </a:extLst>
                </p14:cNvPr>
                <p14:cNvContentPartPr/>
                <p14:nvPr/>
              </p14:nvContentPartPr>
              <p14:xfrm>
                <a:off x="5670000" y="3457133"/>
                <a:ext cx="69840" cy="106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6B71AF1-9E14-809C-EE44-238CFEEFC30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659560" y="3446333"/>
                  <a:ext cx="91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C3EB934-39E2-523B-8EF3-037DC9DCB4EB}"/>
                    </a:ext>
                  </a:extLst>
                </p14:cNvPr>
                <p14:cNvContentPartPr/>
                <p14:nvPr/>
              </p14:nvContentPartPr>
              <p14:xfrm>
                <a:off x="5779800" y="3423653"/>
                <a:ext cx="19080" cy="1058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C3EB934-39E2-523B-8EF3-037DC9DCB4E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769360" y="3412853"/>
                  <a:ext cx="40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F383469-1BDE-56E1-B8C0-A83C489941EA}"/>
                    </a:ext>
                  </a:extLst>
                </p14:cNvPr>
                <p14:cNvContentPartPr/>
                <p14:nvPr/>
              </p14:nvContentPartPr>
              <p14:xfrm>
                <a:off x="5894640" y="3410693"/>
                <a:ext cx="29880" cy="77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F383469-1BDE-56E1-B8C0-A83C489941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83840" y="3400253"/>
                  <a:ext cx="511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22B83D8-E13F-92F7-72AB-16A097CDD87D}"/>
                    </a:ext>
                  </a:extLst>
                </p14:cNvPr>
                <p14:cNvContentPartPr/>
                <p14:nvPr/>
              </p14:nvContentPartPr>
              <p14:xfrm>
                <a:off x="5973840" y="3387653"/>
                <a:ext cx="25920" cy="84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22B83D8-E13F-92F7-72AB-16A097CDD87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963400" y="3377213"/>
                  <a:ext cx="47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A6A6BE8-F032-284F-B52F-DE2110B23D69}"/>
                    </a:ext>
                  </a:extLst>
                </p14:cNvPr>
                <p14:cNvContentPartPr/>
                <p14:nvPr/>
              </p14:nvContentPartPr>
              <p14:xfrm>
                <a:off x="5837040" y="3470453"/>
                <a:ext cx="92160" cy="93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A6A6BE8-F032-284F-B52F-DE2110B23D6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826600" y="3459653"/>
                  <a:ext cx="113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C7BD3F1-6D65-FDB7-4BD2-C47A998BCCF4}"/>
                    </a:ext>
                  </a:extLst>
                </p14:cNvPr>
                <p14:cNvContentPartPr/>
                <p14:nvPr/>
              </p14:nvContentPartPr>
              <p14:xfrm>
                <a:off x="5873040" y="3525893"/>
                <a:ext cx="39600" cy="352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C7BD3F1-6D65-FDB7-4BD2-C47A998BCCF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862600" y="3515093"/>
                  <a:ext cx="60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217412E-F1F2-51D8-FAE4-24DE3C14BAEE}"/>
                    </a:ext>
                  </a:extLst>
                </p14:cNvPr>
                <p14:cNvContentPartPr/>
                <p14:nvPr/>
              </p14:nvContentPartPr>
              <p14:xfrm>
                <a:off x="5894640" y="3497453"/>
                <a:ext cx="78120" cy="63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217412E-F1F2-51D8-FAE4-24DE3C14BA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883840" y="3487013"/>
                  <a:ext cx="99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48FD628-5E5D-638F-3E5B-49E4487443AF}"/>
                    </a:ext>
                  </a:extLst>
                </p14:cNvPr>
                <p14:cNvContentPartPr/>
                <p14:nvPr/>
              </p14:nvContentPartPr>
              <p14:xfrm>
                <a:off x="5947560" y="3523013"/>
                <a:ext cx="59400" cy="234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48FD628-5E5D-638F-3E5B-49E4487443A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937120" y="3512573"/>
                  <a:ext cx="80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A60D415-0BFA-ED37-5A4C-3018BC5813A4}"/>
                    </a:ext>
                  </a:extLst>
                </p14:cNvPr>
                <p14:cNvContentPartPr/>
                <p14:nvPr/>
              </p14:nvContentPartPr>
              <p14:xfrm>
                <a:off x="6053400" y="3420053"/>
                <a:ext cx="51120" cy="79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A60D415-0BFA-ED37-5A4C-3018BC5813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042600" y="3409613"/>
                  <a:ext cx="723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3D61869-B107-C17F-75DB-F36112906DF5}"/>
                    </a:ext>
                  </a:extLst>
                </p14:cNvPr>
                <p14:cNvContentPartPr/>
                <p14:nvPr/>
              </p14:nvContentPartPr>
              <p14:xfrm>
                <a:off x="6090120" y="3433013"/>
                <a:ext cx="360" cy="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3D61869-B107-C17F-75DB-F36112906DF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79680" y="34222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A28622E-608D-12D8-BBFD-20116C1D42E1}"/>
                    </a:ext>
                  </a:extLst>
                </p14:cNvPr>
                <p14:cNvContentPartPr/>
                <p14:nvPr/>
              </p14:nvContentPartPr>
              <p14:xfrm>
                <a:off x="6090120" y="3433013"/>
                <a:ext cx="360" cy="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A28622E-608D-12D8-BBFD-20116C1D42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79680" y="34222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92E7415-660B-3DCE-DB58-29000605BFF7}"/>
                    </a:ext>
                  </a:extLst>
                </p14:cNvPr>
                <p14:cNvContentPartPr/>
                <p14:nvPr/>
              </p14:nvContentPartPr>
              <p14:xfrm>
                <a:off x="6222960" y="3393773"/>
                <a:ext cx="24840" cy="1058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92E7415-660B-3DCE-DB58-29000605BF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12160" y="3382973"/>
                  <a:ext cx="46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8FD0F7B-C6DD-FDED-0792-FD6C358321A8}"/>
                    </a:ext>
                  </a:extLst>
                </p14:cNvPr>
                <p14:cNvContentPartPr/>
                <p14:nvPr/>
              </p14:nvContentPartPr>
              <p14:xfrm>
                <a:off x="6115680" y="3471173"/>
                <a:ext cx="59400" cy="15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8FD0F7B-C6DD-FDED-0792-FD6C358321A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04880" y="3460733"/>
                  <a:ext cx="806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F54233A-CCD5-C791-34AF-76A25668D51F}"/>
                    </a:ext>
                  </a:extLst>
                </p14:cNvPr>
                <p14:cNvContentPartPr/>
                <p14:nvPr/>
              </p14:nvContentPartPr>
              <p14:xfrm>
                <a:off x="6097680" y="3519053"/>
                <a:ext cx="76680" cy="81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F54233A-CCD5-C791-34AF-76A25668D51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086880" y="3508253"/>
                  <a:ext cx="97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880D6A5-0531-9939-6825-BC894D3ED34C}"/>
                    </a:ext>
                  </a:extLst>
                </p14:cNvPr>
                <p14:cNvContentPartPr/>
                <p14:nvPr/>
              </p14:nvContentPartPr>
              <p14:xfrm>
                <a:off x="6117840" y="3563333"/>
                <a:ext cx="60840" cy="22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880D6A5-0531-9939-6825-BC894D3ED34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107400" y="3552533"/>
                  <a:ext cx="82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22A9371-39AB-0D78-5E79-6FE8C3C8217A}"/>
                    </a:ext>
                  </a:extLst>
                </p14:cNvPr>
                <p14:cNvContentPartPr/>
                <p14:nvPr/>
              </p14:nvContentPartPr>
              <p14:xfrm>
                <a:off x="6166440" y="3524813"/>
                <a:ext cx="68400" cy="66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22A9371-39AB-0D78-5E79-6FE8C3C8217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55640" y="3514373"/>
                  <a:ext cx="896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A0FD22F-7B6E-EA63-207C-E90F89DC6E57}"/>
                    </a:ext>
                  </a:extLst>
                </p14:cNvPr>
                <p14:cNvContentPartPr/>
                <p14:nvPr/>
              </p14:nvContentPartPr>
              <p14:xfrm>
                <a:off x="6211440" y="3541733"/>
                <a:ext cx="54360" cy="19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A0FD22F-7B6E-EA63-207C-E90F89DC6E5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200640" y="3531293"/>
                  <a:ext cx="75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6E19705-1E57-68FF-AF72-3BA33E0B945E}"/>
                    </a:ext>
                  </a:extLst>
                </p14:cNvPr>
                <p14:cNvContentPartPr/>
                <p14:nvPr/>
              </p14:nvContentPartPr>
              <p14:xfrm>
                <a:off x="6319440" y="3448853"/>
                <a:ext cx="57600" cy="75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6E19705-1E57-68FF-AF72-3BA33E0B945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309000" y="3438413"/>
                  <a:ext cx="78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36E16BA-2B99-C818-64CA-E9B6F280F7A6}"/>
                    </a:ext>
                  </a:extLst>
                </p14:cNvPr>
                <p14:cNvContentPartPr/>
                <p14:nvPr/>
              </p14:nvContentPartPr>
              <p14:xfrm>
                <a:off x="6422760" y="3466853"/>
                <a:ext cx="83880" cy="4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36E16BA-2B99-C818-64CA-E9B6F280F7A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411960" y="3456413"/>
                  <a:ext cx="1051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33FB118-94B6-6F4B-4952-C4DBE347D331}"/>
                    </a:ext>
                  </a:extLst>
                </p14:cNvPr>
                <p14:cNvContentPartPr/>
                <p14:nvPr/>
              </p14:nvContentPartPr>
              <p14:xfrm>
                <a:off x="6524280" y="3413213"/>
                <a:ext cx="14400" cy="1069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33FB118-94B6-6F4B-4952-C4DBE347D33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513480" y="3402773"/>
                  <a:ext cx="356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C01B179-E9EB-BE38-7178-CD6BB5800ECA}"/>
                    </a:ext>
                  </a:extLst>
                </p14:cNvPr>
                <p14:cNvContentPartPr/>
                <p14:nvPr/>
              </p14:nvContentPartPr>
              <p14:xfrm>
                <a:off x="6697080" y="3385133"/>
                <a:ext cx="69120" cy="95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C01B179-E9EB-BE38-7178-CD6BB5800EC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86280" y="3374333"/>
                  <a:ext cx="90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94B3DC0-6A58-4C51-BA4F-A57A73F89820}"/>
                    </a:ext>
                  </a:extLst>
                </p14:cNvPr>
                <p14:cNvContentPartPr/>
                <p14:nvPr/>
              </p14:nvContentPartPr>
              <p14:xfrm>
                <a:off x="6712560" y="3407453"/>
                <a:ext cx="360" cy="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94B3DC0-6A58-4C51-BA4F-A57A73F8982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01760" y="33966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0F4685A-7213-1D77-38B9-4468A5CDCB09}"/>
                    </a:ext>
                  </a:extLst>
                </p14:cNvPr>
                <p14:cNvContentPartPr/>
                <p14:nvPr/>
              </p14:nvContentPartPr>
              <p14:xfrm>
                <a:off x="6712560" y="3407453"/>
                <a:ext cx="360" cy="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0F4685A-7213-1D77-38B9-4468A5CDCB0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01760" y="33966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C7C5B50-CABA-60C8-8A37-D033E6549F35}"/>
                    </a:ext>
                  </a:extLst>
                </p14:cNvPr>
                <p14:cNvContentPartPr/>
                <p14:nvPr/>
              </p14:nvContentPartPr>
              <p14:xfrm>
                <a:off x="6770520" y="3471893"/>
                <a:ext cx="11160" cy="626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C7C5B50-CABA-60C8-8A37-D033E6549F3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760080" y="3461453"/>
                  <a:ext cx="32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FD88F6D-C102-8763-BAD6-31759A30CF01}"/>
                    </a:ext>
                  </a:extLst>
                </p14:cNvPr>
                <p14:cNvContentPartPr/>
                <p14:nvPr/>
              </p14:nvContentPartPr>
              <p14:xfrm>
                <a:off x="6596280" y="3548573"/>
                <a:ext cx="259200" cy="25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FD88F6D-C102-8763-BAD6-31759A30CF0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585480" y="3538133"/>
                  <a:ext cx="2804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C1FFA3F-5857-13C0-217A-9659E8643049}"/>
                    </a:ext>
                  </a:extLst>
                </p14:cNvPr>
                <p14:cNvContentPartPr/>
                <p14:nvPr/>
              </p14:nvContentPartPr>
              <p14:xfrm>
                <a:off x="6740280" y="3482333"/>
                <a:ext cx="8640" cy="68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C1FFA3F-5857-13C0-217A-9659E864304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729840" y="3471533"/>
                  <a:ext cx="2988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1086752D-7F08-E2D0-B615-F5471BBF5859}"/>
              </a:ext>
            </a:extLst>
          </p:cNvPr>
          <p:cNvGrpSpPr/>
          <p:nvPr/>
        </p:nvGrpSpPr>
        <p:grpSpPr>
          <a:xfrm>
            <a:off x="2983680" y="974933"/>
            <a:ext cx="951840" cy="424440"/>
            <a:chOff x="2983680" y="974933"/>
            <a:chExt cx="951840" cy="42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B86BBAB-5F1B-47F1-6B21-BFA8CC730966}"/>
                    </a:ext>
                  </a:extLst>
                </p14:cNvPr>
                <p14:cNvContentPartPr/>
                <p14:nvPr/>
              </p14:nvContentPartPr>
              <p14:xfrm>
                <a:off x="2983680" y="974933"/>
                <a:ext cx="161640" cy="2271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B86BBAB-5F1B-47F1-6B21-BFA8CC73096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72880" y="964133"/>
                  <a:ext cx="1828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9896470-B4D7-6116-E282-BDFA3201A962}"/>
                    </a:ext>
                  </a:extLst>
                </p14:cNvPr>
                <p14:cNvContentPartPr/>
                <p14:nvPr/>
              </p14:nvContentPartPr>
              <p14:xfrm>
                <a:off x="3022200" y="1119653"/>
                <a:ext cx="114120" cy="259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9896470-B4D7-6116-E282-BDFA3201A96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011400" y="1108853"/>
                  <a:ext cx="1353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7C21A29-196D-7777-BBD4-807BDE3E3837}"/>
                    </a:ext>
                  </a:extLst>
                </p14:cNvPr>
                <p14:cNvContentPartPr/>
                <p14:nvPr/>
              </p14:nvContentPartPr>
              <p14:xfrm>
                <a:off x="3186720" y="994373"/>
                <a:ext cx="32400" cy="211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7C21A29-196D-7777-BBD4-807BDE3E383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75920" y="983933"/>
                  <a:ext cx="536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516D9D6-50E6-D9C7-49C9-7B53EFF25D02}"/>
                    </a:ext>
                  </a:extLst>
                </p14:cNvPr>
                <p14:cNvContentPartPr/>
                <p14:nvPr/>
              </p14:nvContentPartPr>
              <p14:xfrm>
                <a:off x="3186720" y="1097333"/>
                <a:ext cx="98640" cy="70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516D9D6-50E6-D9C7-49C9-7B53EFF25D0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175920" y="1086893"/>
                  <a:ext cx="119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8943ABA-8FBA-2589-9657-09D8651F73F3}"/>
                    </a:ext>
                  </a:extLst>
                </p14:cNvPr>
                <p14:cNvContentPartPr/>
                <p14:nvPr/>
              </p14:nvContentPartPr>
              <p14:xfrm>
                <a:off x="3293280" y="1016693"/>
                <a:ext cx="35640" cy="1800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8943ABA-8FBA-2589-9657-09D8651F73F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282480" y="1005893"/>
                  <a:ext cx="568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096A30D-D3D9-2ACF-75C9-E07F342DCDC8}"/>
                    </a:ext>
                  </a:extLst>
                </p14:cNvPr>
                <p14:cNvContentPartPr/>
                <p14:nvPr/>
              </p14:nvContentPartPr>
              <p14:xfrm>
                <a:off x="3137040" y="1286693"/>
                <a:ext cx="156240" cy="1126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096A30D-D3D9-2ACF-75C9-E07F342DCDC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126600" y="1275893"/>
                  <a:ext cx="177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38E396F-3878-1A21-110B-F23F2FC0F27B}"/>
                    </a:ext>
                  </a:extLst>
                </p14:cNvPr>
                <p14:cNvContentPartPr/>
                <p14:nvPr/>
              </p14:nvContentPartPr>
              <p14:xfrm>
                <a:off x="3418560" y="1024253"/>
                <a:ext cx="98640" cy="1980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38E396F-3878-1A21-110B-F23F2FC0F27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407760" y="1013453"/>
                  <a:ext cx="1198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E77C250-B11C-E8ED-01BF-90115087904C}"/>
                    </a:ext>
                  </a:extLst>
                </p14:cNvPr>
                <p14:cNvContentPartPr/>
                <p14:nvPr/>
              </p14:nvContentPartPr>
              <p14:xfrm>
                <a:off x="3558240" y="1031813"/>
                <a:ext cx="32040" cy="1785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E77C250-B11C-E8ED-01BF-90115087904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547800" y="1021373"/>
                  <a:ext cx="532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0F3F3DC-5275-5B8B-25F9-9EC0BBC09FEB}"/>
                    </a:ext>
                  </a:extLst>
                </p14:cNvPr>
                <p14:cNvContentPartPr/>
                <p14:nvPr/>
              </p14:nvContentPartPr>
              <p14:xfrm>
                <a:off x="3568320" y="1131533"/>
                <a:ext cx="71640" cy="284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0F3F3DC-5275-5B8B-25F9-9EC0BBC09FE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57520" y="1121093"/>
                  <a:ext cx="92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510B64D-AD51-8607-9654-00820C9EF90A}"/>
                    </a:ext>
                  </a:extLst>
                </p14:cNvPr>
                <p14:cNvContentPartPr/>
                <p14:nvPr/>
              </p14:nvContentPartPr>
              <p14:xfrm>
                <a:off x="3486240" y="1237373"/>
                <a:ext cx="98280" cy="134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510B64D-AD51-8607-9654-00820C9EF90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475800" y="1226933"/>
                  <a:ext cx="1195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6E81707-9AE3-AB7F-66D1-FEA8050024ED}"/>
                    </a:ext>
                  </a:extLst>
                </p14:cNvPr>
                <p14:cNvContentPartPr/>
                <p14:nvPr/>
              </p14:nvContentPartPr>
              <p14:xfrm>
                <a:off x="3750120" y="1031093"/>
                <a:ext cx="130680" cy="1461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6E81707-9AE3-AB7F-66D1-FEA8050024E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739320" y="1020293"/>
                  <a:ext cx="1519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7C9E043-4AF9-6100-0DF9-D160295657D6}"/>
                    </a:ext>
                  </a:extLst>
                </p14:cNvPr>
                <p14:cNvContentPartPr/>
                <p14:nvPr/>
              </p14:nvContentPartPr>
              <p14:xfrm>
                <a:off x="3771360" y="1097333"/>
                <a:ext cx="117360" cy="266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7C9E043-4AF9-6100-0DF9-D160295657D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760560" y="1086893"/>
                  <a:ext cx="1386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F2A0DF3-7E9E-7402-715F-D76A880A7EB5}"/>
                    </a:ext>
                  </a:extLst>
                </p14:cNvPr>
                <p14:cNvContentPartPr/>
                <p14:nvPr/>
              </p14:nvContentPartPr>
              <p14:xfrm>
                <a:off x="3827880" y="1175093"/>
                <a:ext cx="51120" cy="1094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F2A0DF3-7E9E-7402-715F-D76A880A7EB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817080" y="1164293"/>
                  <a:ext cx="72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5CA1D2A-8273-0F96-97CF-A8268454707B}"/>
                    </a:ext>
                  </a:extLst>
                </p14:cNvPr>
                <p14:cNvContentPartPr/>
                <p14:nvPr/>
              </p14:nvContentPartPr>
              <p14:xfrm>
                <a:off x="3737880" y="1231973"/>
                <a:ext cx="197640" cy="777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5CA1D2A-8273-0F96-97CF-A8268454707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727080" y="1221533"/>
                  <a:ext cx="2188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F684CC4E-8D09-16F5-6E40-221C7C6AAC96}"/>
              </a:ext>
            </a:extLst>
          </p:cNvPr>
          <p:cNvGrpSpPr/>
          <p:nvPr/>
        </p:nvGrpSpPr>
        <p:grpSpPr>
          <a:xfrm>
            <a:off x="4095360" y="1054853"/>
            <a:ext cx="393480" cy="202320"/>
            <a:chOff x="4095360" y="1054853"/>
            <a:chExt cx="39348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EAD248D-1145-2A56-C1FA-60E19057697E}"/>
                    </a:ext>
                  </a:extLst>
                </p14:cNvPr>
                <p14:cNvContentPartPr/>
                <p14:nvPr/>
              </p14:nvContentPartPr>
              <p14:xfrm>
                <a:off x="4095360" y="1064933"/>
                <a:ext cx="138600" cy="216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EAD248D-1145-2A56-C1FA-60E19057697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084920" y="1054493"/>
                  <a:ext cx="159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E4CD379-2408-4E42-FE50-A5583449D069}"/>
                    </a:ext>
                  </a:extLst>
                </p14:cNvPr>
                <p14:cNvContentPartPr/>
                <p14:nvPr/>
              </p14:nvContentPartPr>
              <p14:xfrm>
                <a:off x="4097880" y="1054853"/>
                <a:ext cx="122400" cy="197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E4CD379-2408-4E42-FE50-A5583449D06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087440" y="1044413"/>
                  <a:ext cx="1436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FE5ED99-68A1-47CC-2427-CCA48E6C7D52}"/>
                    </a:ext>
                  </a:extLst>
                </p14:cNvPr>
                <p14:cNvContentPartPr/>
                <p14:nvPr/>
              </p14:nvContentPartPr>
              <p14:xfrm>
                <a:off x="4318200" y="1114613"/>
                <a:ext cx="8640" cy="142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FE5ED99-68A1-47CC-2427-CCA48E6C7D5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307760" y="1103813"/>
                  <a:ext cx="298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D95F15F-709B-406A-03A8-3A9BC6E7B374}"/>
                    </a:ext>
                  </a:extLst>
                </p14:cNvPr>
                <p14:cNvContentPartPr/>
                <p14:nvPr/>
              </p14:nvContentPartPr>
              <p14:xfrm>
                <a:off x="4335480" y="1184453"/>
                <a:ext cx="153360" cy="334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D95F15F-709B-406A-03A8-3A9BC6E7B37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24680" y="1173653"/>
                  <a:ext cx="174600" cy="5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E5C317C9-54AB-597E-F3B2-3BA53E2EC9AD}"/>
                  </a:ext>
                </a:extLst>
              </p14:cNvPr>
              <p14:cNvContentPartPr/>
              <p14:nvPr/>
            </p14:nvContentPartPr>
            <p14:xfrm>
              <a:off x="4772880" y="1035413"/>
              <a:ext cx="101160" cy="648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E5C317C9-54AB-597E-F3B2-3BA53E2EC9AD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4762080" y="1024613"/>
                <a:ext cx="12240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E3A6F617-9692-31FD-D32E-9F2F7992E0D5}"/>
                  </a:ext>
                </a:extLst>
              </p14:cNvPr>
              <p14:cNvContentPartPr/>
              <p14:nvPr/>
            </p14:nvContentPartPr>
            <p14:xfrm>
              <a:off x="4736520" y="1212533"/>
              <a:ext cx="133920" cy="3708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E3A6F617-9692-31FD-D32E-9F2F7992E0D5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4726080" y="1201733"/>
                <a:ext cx="155160" cy="5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0BA44A31-334C-327D-DB3B-4A60ADD02ADB}"/>
              </a:ext>
            </a:extLst>
          </p:cNvPr>
          <p:cNvGrpSpPr/>
          <p:nvPr/>
        </p:nvGrpSpPr>
        <p:grpSpPr>
          <a:xfrm>
            <a:off x="5053680" y="1035413"/>
            <a:ext cx="968040" cy="336960"/>
            <a:chOff x="5053680" y="1035413"/>
            <a:chExt cx="968040" cy="33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6A2339E-1605-D29D-EADE-96ED31363131}"/>
                    </a:ext>
                  </a:extLst>
                </p14:cNvPr>
                <p14:cNvContentPartPr/>
                <p14:nvPr/>
              </p14:nvContentPartPr>
              <p14:xfrm>
                <a:off x="5053680" y="1059893"/>
                <a:ext cx="185760" cy="3124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6A2339E-1605-D29D-EADE-96ED3136313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42880" y="1049453"/>
                  <a:ext cx="20700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3540B0C-2E53-6369-80EB-BF459B4B626D}"/>
                    </a:ext>
                  </a:extLst>
                </p14:cNvPr>
                <p14:cNvContentPartPr/>
                <p14:nvPr/>
              </p14:nvContentPartPr>
              <p14:xfrm>
                <a:off x="5266440" y="1035413"/>
                <a:ext cx="123840" cy="181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3540B0C-2E53-6369-80EB-BF459B4B626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256000" y="1024613"/>
                  <a:ext cx="1450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304F6B3-8350-229D-EC9A-6D9A91B4AA1C}"/>
                    </a:ext>
                  </a:extLst>
                </p14:cNvPr>
                <p14:cNvContentPartPr/>
                <p14:nvPr/>
              </p14:nvContentPartPr>
              <p14:xfrm>
                <a:off x="5417280" y="1068533"/>
                <a:ext cx="69840" cy="1382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304F6B3-8350-229D-EC9A-6D9A91B4AA1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406480" y="1057733"/>
                  <a:ext cx="910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FA51443-FEAD-C3A1-B3BD-7BB1A7349B8F}"/>
                    </a:ext>
                  </a:extLst>
                </p14:cNvPr>
                <p14:cNvContentPartPr/>
                <p14:nvPr/>
              </p14:nvContentPartPr>
              <p14:xfrm>
                <a:off x="5562000" y="1071053"/>
                <a:ext cx="55080" cy="143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FA51443-FEAD-C3A1-B3BD-7BB1A7349B8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551560" y="1060613"/>
                  <a:ext cx="76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1FA6426-3FE6-99CE-7A9C-1DA82AA0FED2}"/>
                    </a:ext>
                  </a:extLst>
                </p14:cNvPr>
                <p14:cNvContentPartPr/>
                <p14:nvPr/>
              </p14:nvContentPartPr>
              <p14:xfrm>
                <a:off x="5681160" y="1087973"/>
                <a:ext cx="94320" cy="103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1FA6426-3FE6-99CE-7A9C-1DA82AA0FED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670360" y="1077533"/>
                  <a:ext cx="1155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BE6D6D4-ADFF-E50E-A1D4-8159A929B6B0}"/>
                    </a:ext>
                  </a:extLst>
                </p14:cNvPr>
                <p14:cNvContentPartPr/>
                <p14:nvPr/>
              </p14:nvContentPartPr>
              <p14:xfrm>
                <a:off x="5841360" y="1119653"/>
                <a:ext cx="50400" cy="70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BE6D6D4-ADFF-E50E-A1D4-8159A929B6B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830560" y="1108853"/>
                  <a:ext cx="71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D38A8BD1-3FE7-0F3C-FCBF-08887E5D3B72}"/>
                    </a:ext>
                  </a:extLst>
                </p14:cNvPr>
                <p14:cNvContentPartPr/>
                <p14:nvPr/>
              </p14:nvContentPartPr>
              <p14:xfrm>
                <a:off x="5929560" y="1090133"/>
                <a:ext cx="92160" cy="144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D38A8BD1-3FE7-0F3C-FCBF-08887E5D3B7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919120" y="1079693"/>
                  <a:ext cx="11340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EB857F3D-3D56-EE38-4B49-C2E60AB78678}"/>
              </a:ext>
            </a:extLst>
          </p:cNvPr>
          <p:cNvGrpSpPr/>
          <p:nvPr/>
        </p:nvGrpSpPr>
        <p:grpSpPr>
          <a:xfrm>
            <a:off x="6242400" y="1046213"/>
            <a:ext cx="138600" cy="148680"/>
            <a:chOff x="6242400" y="1046213"/>
            <a:chExt cx="138600" cy="14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5A4E10B-7686-FFDE-835F-50116789449B}"/>
                    </a:ext>
                  </a:extLst>
                </p14:cNvPr>
                <p14:cNvContentPartPr/>
                <p14:nvPr/>
              </p14:nvContentPartPr>
              <p14:xfrm>
                <a:off x="6316200" y="1046213"/>
                <a:ext cx="23400" cy="148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5A4E10B-7686-FFDE-835F-50116789449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305400" y="1035773"/>
                  <a:ext cx="446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EE9E1140-B132-7372-6AA9-ABA0E99508DD}"/>
                    </a:ext>
                  </a:extLst>
                </p14:cNvPr>
                <p14:cNvContentPartPr/>
                <p14:nvPr/>
              </p14:nvContentPartPr>
              <p14:xfrm>
                <a:off x="6242400" y="1159613"/>
                <a:ext cx="138600" cy="234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EE9E1140-B132-7372-6AA9-ABA0E99508D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231960" y="1149173"/>
                  <a:ext cx="1598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D6AE8C5D-8AB3-FFFA-3AE9-340FCA540AE8}"/>
              </a:ext>
            </a:extLst>
          </p:cNvPr>
          <p:cNvGrpSpPr/>
          <p:nvPr/>
        </p:nvGrpSpPr>
        <p:grpSpPr>
          <a:xfrm>
            <a:off x="6748560" y="907613"/>
            <a:ext cx="954360" cy="329760"/>
            <a:chOff x="6748560" y="907613"/>
            <a:chExt cx="95436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32F3909-39FD-481A-3FBB-347F3ECA80EB}"/>
                    </a:ext>
                  </a:extLst>
                </p14:cNvPr>
                <p14:cNvContentPartPr/>
                <p14:nvPr/>
              </p14:nvContentPartPr>
              <p14:xfrm>
                <a:off x="6748560" y="1081133"/>
                <a:ext cx="176400" cy="144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32F3909-39FD-481A-3FBB-347F3ECA80E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737760" y="1070693"/>
                  <a:ext cx="197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5F6BBA9-E82B-DE89-C722-6C2BCFB57D7C}"/>
                    </a:ext>
                  </a:extLst>
                </p14:cNvPr>
                <p14:cNvContentPartPr/>
                <p14:nvPr/>
              </p14:nvContentPartPr>
              <p14:xfrm>
                <a:off x="6917040" y="1031093"/>
                <a:ext cx="140040" cy="1605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5F6BBA9-E82B-DE89-C722-6C2BCFB57D7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906600" y="1020293"/>
                  <a:ext cx="1612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3DBC934-E384-95D3-410B-FE9D9D81FF84}"/>
                    </a:ext>
                  </a:extLst>
                </p14:cNvPr>
                <p14:cNvContentPartPr/>
                <p14:nvPr/>
              </p14:nvContentPartPr>
              <p14:xfrm>
                <a:off x="7147440" y="907613"/>
                <a:ext cx="147600" cy="281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3DBC934-E384-95D3-410B-FE9D9D81FF8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136640" y="896813"/>
                  <a:ext cx="1688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B95D3CA-F55D-82C3-0FE5-8D071FFD110B}"/>
                    </a:ext>
                  </a:extLst>
                </p14:cNvPr>
                <p14:cNvContentPartPr/>
                <p14:nvPr/>
              </p14:nvContentPartPr>
              <p14:xfrm>
                <a:off x="7335720" y="1048013"/>
                <a:ext cx="120600" cy="135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B95D3CA-F55D-82C3-0FE5-8D071FFD110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324920" y="1037573"/>
                  <a:ext cx="1418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CA5780E-FC6C-E5D3-0A54-ED2785676701}"/>
                    </a:ext>
                  </a:extLst>
                </p14:cNvPr>
                <p14:cNvContentPartPr/>
                <p14:nvPr/>
              </p14:nvContentPartPr>
              <p14:xfrm>
                <a:off x="7490520" y="1105253"/>
                <a:ext cx="65880" cy="745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CA5780E-FC6C-E5D3-0A54-ED278567670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479720" y="1094453"/>
                  <a:ext cx="871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7559A44-6EBE-B533-8AB1-2142D00E7E59}"/>
                    </a:ext>
                  </a:extLst>
                </p14:cNvPr>
                <p14:cNvContentPartPr/>
                <p14:nvPr/>
              </p14:nvContentPartPr>
              <p14:xfrm>
                <a:off x="7602480" y="1089773"/>
                <a:ext cx="100440" cy="1476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7559A44-6EBE-B533-8AB1-2142D00E7E5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592040" y="1079333"/>
                  <a:ext cx="12168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1B457962-B1C2-4B0A-698A-56517B2511CF}"/>
              </a:ext>
            </a:extLst>
          </p:cNvPr>
          <p:cNvGrpSpPr/>
          <p:nvPr/>
        </p:nvGrpSpPr>
        <p:grpSpPr>
          <a:xfrm>
            <a:off x="5141160" y="1567853"/>
            <a:ext cx="192600" cy="241560"/>
            <a:chOff x="5141160" y="1567853"/>
            <a:chExt cx="19260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8835828-DADA-AD0A-F0C3-F9C0F256B7D9}"/>
                    </a:ext>
                  </a:extLst>
                </p14:cNvPr>
                <p14:cNvContentPartPr/>
                <p14:nvPr/>
              </p14:nvContentPartPr>
              <p14:xfrm>
                <a:off x="5141160" y="1567853"/>
                <a:ext cx="119160" cy="241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8835828-DADA-AD0A-F0C3-F9C0F256B7D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130720" y="1557053"/>
                  <a:ext cx="1404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83F3A096-3E3A-4680-1C67-9785993C0BFF}"/>
                    </a:ext>
                  </a:extLst>
                </p14:cNvPr>
                <p14:cNvContentPartPr/>
                <p14:nvPr/>
              </p14:nvContentPartPr>
              <p14:xfrm>
                <a:off x="5305680" y="1699973"/>
                <a:ext cx="28080" cy="1094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83F3A096-3E3A-4680-1C67-9785993C0BF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295240" y="1689173"/>
                  <a:ext cx="4932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C4AB0516-3D95-D697-91F7-19F8EBB6F57D}"/>
              </a:ext>
            </a:extLst>
          </p:cNvPr>
          <p:cNvGrpSpPr/>
          <p:nvPr/>
        </p:nvGrpSpPr>
        <p:grpSpPr>
          <a:xfrm>
            <a:off x="5803560" y="1517453"/>
            <a:ext cx="524160" cy="291240"/>
            <a:chOff x="5803560" y="1517453"/>
            <a:chExt cx="52416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C6AD517-ED3A-6C6C-2023-36B64A8CFEA3}"/>
                    </a:ext>
                  </a:extLst>
                </p14:cNvPr>
                <p14:cNvContentPartPr/>
                <p14:nvPr/>
              </p14:nvContentPartPr>
              <p14:xfrm>
                <a:off x="5803560" y="1643453"/>
                <a:ext cx="83880" cy="1652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C6AD517-ED3A-6C6C-2023-36B64A8CFEA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793120" y="1633013"/>
                  <a:ext cx="1051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AB47C56E-DC29-5524-74BD-0A6994C83A26}"/>
                    </a:ext>
                  </a:extLst>
                </p14:cNvPr>
                <p14:cNvContentPartPr/>
                <p14:nvPr/>
              </p14:nvContentPartPr>
              <p14:xfrm>
                <a:off x="5941800" y="1691333"/>
                <a:ext cx="96840" cy="424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AB47C56E-DC29-5524-74BD-0A6994C83A2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931360" y="1680893"/>
                  <a:ext cx="1180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9D4EBE2-7244-0FC9-BD8C-E37CD9728D06}"/>
                    </a:ext>
                  </a:extLst>
                </p14:cNvPr>
                <p14:cNvContentPartPr/>
                <p14:nvPr/>
              </p14:nvContentPartPr>
              <p14:xfrm>
                <a:off x="5994360" y="1667933"/>
                <a:ext cx="76320" cy="108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9D4EBE2-7244-0FC9-BD8C-E37CD9728D0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983920" y="1657493"/>
                  <a:ext cx="975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012699AE-C520-BCB9-08F3-CE68D331D937}"/>
                    </a:ext>
                  </a:extLst>
                </p14:cNvPr>
                <p14:cNvContentPartPr/>
                <p14:nvPr/>
              </p14:nvContentPartPr>
              <p14:xfrm>
                <a:off x="6141600" y="1517453"/>
                <a:ext cx="39600" cy="189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012699AE-C520-BCB9-08F3-CE68D331D93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31160" y="1507013"/>
                  <a:ext cx="608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EE8BE10-6268-A479-C019-DF3E999687B9}"/>
                    </a:ext>
                  </a:extLst>
                </p14:cNvPr>
                <p14:cNvContentPartPr/>
                <p14:nvPr/>
              </p14:nvContentPartPr>
              <p14:xfrm>
                <a:off x="6195960" y="1533293"/>
                <a:ext cx="36720" cy="1814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EE8BE10-6268-A479-C019-DF3E999687B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185160" y="1522493"/>
                  <a:ext cx="579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A3A10B17-810C-C340-DD87-7C2B8ACA0991}"/>
                    </a:ext>
                  </a:extLst>
                </p14:cNvPr>
                <p14:cNvContentPartPr/>
                <p14:nvPr/>
              </p14:nvContentPartPr>
              <p14:xfrm>
                <a:off x="6260400" y="1689533"/>
                <a:ext cx="67320" cy="590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A3A10B17-810C-C340-DD87-7C2B8ACA099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249960" y="1679093"/>
                  <a:ext cx="8856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647D4D5A-8C27-CCD1-DFDE-5A02EECE8A92}"/>
              </a:ext>
            </a:extLst>
          </p:cNvPr>
          <p:cNvGrpSpPr/>
          <p:nvPr/>
        </p:nvGrpSpPr>
        <p:grpSpPr>
          <a:xfrm>
            <a:off x="6660000" y="1528613"/>
            <a:ext cx="324000" cy="270000"/>
            <a:chOff x="6660000" y="1528613"/>
            <a:chExt cx="324000" cy="27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8BC265C-3320-5D24-8567-F6E92872AC58}"/>
                    </a:ext>
                  </a:extLst>
                </p14:cNvPr>
                <p14:cNvContentPartPr/>
                <p14:nvPr/>
              </p14:nvContentPartPr>
              <p14:xfrm>
                <a:off x="6660000" y="1607093"/>
                <a:ext cx="116640" cy="191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8BC265C-3320-5D24-8567-F6E92872AC5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649560" y="1596293"/>
                  <a:ext cx="1378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404E6B2-BADA-CEFF-5E23-72DD8CC2D50D}"/>
                    </a:ext>
                  </a:extLst>
                </p14:cNvPr>
                <p14:cNvContentPartPr/>
                <p14:nvPr/>
              </p14:nvContentPartPr>
              <p14:xfrm>
                <a:off x="6788520" y="1528613"/>
                <a:ext cx="66600" cy="216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404E6B2-BADA-CEFF-5E23-72DD8CC2D50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778080" y="1518173"/>
                  <a:ext cx="878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5D8B33C-4C97-9D0B-5423-263E099C4D1E}"/>
                    </a:ext>
                  </a:extLst>
                </p14:cNvPr>
                <p14:cNvContentPartPr/>
                <p14:nvPr/>
              </p14:nvContentPartPr>
              <p14:xfrm>
                <a:off x="6886080" y="1597373"/>
                <a:ext cx="97920" cy="1778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5D8B33C-4C97-9D0B-5423-263E099C4D1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875280" y="1586933"/>
                  <a:ext cx="1191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6D1FEFEB-9796-E002-9A70-C72181D66F8D}"/>
              </a:ext>
            </a:extLst>
          </p:cNvPr>
          <p:cNvGrpSpPr/>
          <p:nvPr/>
        </p:nvGrpSpPr>
        <p:grpSpPr>
          <a:xfrm>
            <a:off x="7281720" y="1590893"/>
            <a:ext cx="793080" cy="234000"/>
            <a:chOff x="7281720" y="1590893"/>
            <a:chExt cx="79308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EE2DF39-4A67-22F9-A2B6-5A944F19AAE3}"/>
                    </a:ext>
                  </a:extLst>
                </p14:cNvPr>
                <p14:cNvContentPartPr/>
                <p14:nvPr/>
              </p14:nvContentPartPr>
              <p14:xfrm>
                <a:off x="7281720" y="1603493"/>
                <a:ext cx="146160" cy="2214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EE2DF39-4A67-22F9-A2B6-5A944F19AAE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270920" y="1593053"/>
                  <a:ext cx="1674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EC43465-18DA-0924-1F5C-D10D42473E43}"/>
                    </a:ext>
                  </a:extLst>
                </p14:cNvPr>
                <p14:cNvContentPartPr/>
                <p14:nvPr/>
              </p14:nvContentPartPr>
              <p14:xfrm>
                <a:off x="7432200" y="1621493"/>
                <a:ext cx="66600" cy="1238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EC43465-18DA-0924-1F5C-D10D42473E4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421760" y="1610693"/>
                  <a:ext cx="87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7F84BAB-E39E-8EAE-F37C-2B668C6EBD24}"/>
                    </a:ext>
                  </a:extLst>
                </p14:cNvPr>
                <p14:cNvContentPartPr/>
                <p14:nvPr/>
              </p14:nvContentPartPr>
              <p14:xfrm>
                <a:off x="7533720" y="1607813"/>
                <a:ext cx="68400" cy="156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7F84BAB-E39E-8EAE-F37C-2B668C6EBD2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523280" y="1597373"/>
                  <a:ext cx="896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2D3CCF1-76A2-B4EA-2265-9235D974A4F8}"/>
                    </a:ext>
                  </a:extLst>
                </p14:cNvPr>
                <p14:cNvContentPartPr/>
                <p14:nvPr/>
              </p14:nvContentPartPr>
              <p14:xfrm>
                <a:off x="7635240" y="1590893"/>
                <a:ext cx="81360" cy="1760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2D3CCF1-76A2-B4EA-2265-9235D974A4F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624800" y="1580093"/>
                  <a:ext cx="1026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6F43DB9-A480-F145-816A-E3971459E51F}"/>
                    </a:ext>
                  </a:extLst>
                </p14:cNvPr>
                <p14:cNvContentPartPr/>
                <p14:nvPr/>
              </p14:nvContentPartPr>
              <p14:xfrm>
                <a:off x="7751520" y="1626533"/>
                <a:ext cx="62640" cy="96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6F43DB9-A480-F145-816A-E3971459E51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741080" y="1616093"/>
                  <a:ext cx="838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FDE9CCA-DC2C-EA15-7D99-1F9F181A8BD8}"/>
                    </a:ext>
                  </a:extLst>
                </p14:cNvPr>
                <p14:cNvContentPartPr/>
                <p14:nvPr/>
              </p14:nvContentPartPr>
              <p14:xfrm>
                <a:off x="7874280" y="1625813"/>
                <a:ext cx="51120" cy="1033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FDE9CCA-DC2C-EA15-7D99-1F9F181A8BD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863840" y="1615013"/>
                  <a:ext cx="723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F6331CE-FA1E-47AE-D09F-A5D968E199D2}"/>
                    </a:ext>
                  </a:extLst>
                </p14:cNvPr>
                <p14:cNvContentPartPr/>
                <p14:nvPr/>
              </p14:nvContentPartPr>
              <p14:xfrm>
                <a:off x="7980120" y="1608893"/>
                <a:ext cx="94680" cy="1238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F6331CE-FA1E-47AE-D09F-A5D968E199D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969320" y="1598093"/>
                  <a:ext cx="11592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EA4CC789-0E2B-0C1B-15C5-4B580C2E4EA9}"/>
              </a:ext>
            </a:extLst>
          </p:cNvPr>
          <p:cNvGrpSpPr/>
          <p:nvPr/>
        </p:nvGrpSpPr>
        <p:grpSpPr>
          <a:xfrm>
            <a:off x="8253707" y="1368413"/>
            <a:ext cx="1266840" cy="494640"/>
            <a:chOff x="8253707" y="1368413"/>
            <a:chExt cx="1266840" cy="49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497289FA-2718-A226-CD92-EC0C9D164299}"/>
                    </a:ext>
                  </a:extLst>
                </p14:cNvPr>
                <p14:cNvContentPartPr/>
                <p14:nvPr/>
              </p14:nvContentPartPr>
              <p14:xfrm>
                <a:off x="8253707" y="1368413"/>
                <a:ext cx="187920" cy="4946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497289FA-2718-A226-CD92-EC0C9D16429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242907" y="1357613"/>
                  <a:ext cx="20916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168CE75E-20BC-310C-F7D3-6C03E8C2EB62}"/>
                    </a:ext>
                  </a:extLst>
                </p14:cNvPr>
                <p14:cNvContentPartPr/>
                <p14:nvPr/>
              </p14:nvContentPartPr>
              <p14:xfrm>
                <a:off x="8458547" y="1541213"/>
                <a:ext cx="67320" cy="2404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168CE75E-20BC-310C-F7D3-6C03E8C2EB62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447747" y="1530773"/>
                  <a:ext cx="885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66A9847-D117-EAC4-3D2B-81BE425B1025}"/>
                    </a:ext>
                  </a:extLst>
                </p14:cNvPr>
                <p14:cNvContentPartPr/>
                <p14:nvPr/>
              </p14:nvContentPartPr>
              <p14:xfrm>
                <a:off x="8556467" y="1571813"/>
                <a:ext cx="115920" cy="1256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66A9847-D117-EAC4-3D2B-81BE425B102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546027" y="1561373"/>
                  <a:ext cx="1371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68FFBB8-EE21-0318-380D-7DB0B05911B0}"/>
                    </a:ext>
                  </a:extLst>
                </p14:cNvPr>
                <p14:cNvContentPartPr/>
                <p14:nvPr/>
              </p14:nvContentPartPr>
              <p14:xfrm>
                <a:off x="8732867" y="1587293"/>
                <a:ext cx="91080" cy="957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68FFBB8-EE21-0318-380D-7DB0B05911B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722067" y="1576853"/>
                  <a:ext cx="1123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0E33E6A-0F05-7EDE-064B-7712547E3723}"/>
                    </a:ext>
                  </a:extLst>
                </p14:cNvPr>
                <p14:cNvContentPartPr/>
                <p14:nvPr/>
              </p14:nvContentPartPr>
              <p14:xfrm>
                <a:off x="8904587" y="1579733"/>
                <a:ext cx="60840" cy="1062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0E33E6A-0F05-7EDE-064B-7712547E372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894147" y="1568933"/>
                  <a:ext cx="820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0C788C9-3D39-60FC-5311-DC32BEFEF5B9}"/>
                    </a:ext>
                  </a:extLst>
                </p14:cNvPr>
                <p14:cNvContentPartPr/>
                <p14:nvPr/>
              </p14:nvContentPartPr>
              <p14:xfrm>
                <a:off x="9015107" y="1595933"/>
                <a:ext cx="29880" cy="1033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0C788C9-3D39-60FC-5311-DC32BEFEF5B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004667" y="1585133"/>
                  <a:ext cx="51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840D38B-B9E3-9F28-F524-9F13B41714F3}"/>
                    </a:ext>
                  </a:extLst>
                </p14:cNvPr>
                <p14:cNvContentPartPr/>
                <p14:nvPr/>
              </p14:nvContentPartPr>
              <p14:xfrm>
                <a:off x="9097907" y="1582253"/>
                <a:ext cx="11160" cy="957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840D38B-B9E3-9F28-F524-9F13B41714F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087107" y="1571813"/>
                  <a:ext cx="32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0F4B3F2-5103-FCB2-022F-30A2DA5829FF}"/>
                    </a:ext>
                  </a:extLst>
                </p14:cNvPr>
                <p14:cNvContentPartPr/>
                <p14:nvPr/>
              </p14:nvContentPartPr>
              <p14:xfrm>
                <a:off x="9142187" y="1595213"/>
                <a:ext cx="51840" cy="950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0F4B3F2-5103-FCB2-022F-30A2DA5829F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131387" y="1584413"/>
                  <a:ext cx="730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308211F-C81A-89FF-3FC1-509A32FE43C9}"/>
                    </a:ext>
                  </a:extLst>
                </p14:cNvPr>
                <p14:cNvContentPartPr/>
                <p14:nvPr/>
              </p14:nvContentPartPr>
              <p14:xfrm>
                <a:off x="9240467" y="1607813"/>
                <a:ext cx="71640" cy="738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308211F-C81A-89FF-3FC1-509A32FE43C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229667" y="1597373"/>
                  <a:ext cx="928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3220BBED-8FEF-7663-A474-EF0AF06C3B3E}"/>
                    </a:ext>
                  </a:extLst>
                </p14:cNvPr>
                <p14:cNvContentPartPr/>
                <p14:nvPr/>
              </p14:nvContentPartPr>
              <p14:xfrm>
                <a:off x="9373667" y="1609613"/>
                <a:ext cx="73080" cy="93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3220BBED-8FEF-7663-A474-EF0AF06C3B3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363227" y="1598813"/>
                  <a:ext cx="94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BFF10CC-8158-A9FB-849A-5E583F1855B4}"/>
                    </a:ext>
                  </a:extLst>
                </p14:cNvPr>
                <p14:cNvContentPartPr/>
                <p14:nvPr/>
              </p14:nvContentPartPr>
              <p14:xfrm>
                <a:off x="9470507" y="1609613"/>
                <a:ext cx="50040" cy="975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BFF10CC-8158-A9FB-849A-5E583F1855B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459707" y="1598813"/>
                  <a:ext cx="7128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C75D7233-0B03-B0C2-A2B9-1A4B77FB49BA}"/>
              </a:ext>
            </a:extLst>
          </p:cNvPr>
          <p:cNvGrpSpPr/>
          <p:nvPr/>
        </p:nvGrpSpPr>
        <p:grpSpPr>
          <a:xfrm>
            <a:off x="5233107" y="5208733"/>
            <a:ext cx="906840" cy="457200"/>
            <a:chOff x="5233107" y="5208733"/>
            <a:chExt cx="90684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F2B507E6-78E3-E680-14C9-867F8BC5515E}"/>
                    </a:ext>
                  </a:extLst>
                </p14:cNvPr>
                <p14:cNvContentPartPr/>
                <p14:nvPr/>
              </p14:nvContentPartPr>
              <p14:xfrm>
                <a:off x="5233107" y="5286493"/>
                <a:ext cx="246600" cy="3182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F2B507E6-78E3-E680-14C9-867F8BC5515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222667" y="5275693"/>
                  <a:ext cx="26784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A15076A-2B79-3356-10D2-AEC95EF1425F}"/>
                    </a:ext>
                  </a:extLst>
                </p14:cNvPr>
                <p14:cNvContentPartPr/>
                <p14:nvPr/>
              </p14:nvContentPartPr>
              <p14:xfrm>
                <a:off x="5501667" y="5410693"/>
                <a:ext cx="120600" cy="176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A15076A-2B79-3356-10D2-AEC95EF1425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491227" y="5400253"/>
                  <a:ext cx="1418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405C62F-EF13-1D2D-9A20-ABDA9FBE856C}"/>
                    </a:ext>
                  </a:extLst>
                </p14:cNvPr>
                <p14:cNvContentPartPr/>
                <p14:nvPr/>
              </p14:nvContentPartPr>
              <p14:xfrm>
                <a:off x="5645667" y="5274253"/>
                <a:ext cx="30600" cy="3027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405C62F-EF13-1D2D-9A20-ABDA9FBE856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635227" y="5263813"/>
                  <a:ext cx="5184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A038DB02-F919-B7F0-E726-A56C36866F4A}"/>
                    </a:ext>
                  </a:extLst>
                </p14:cNvPr>
                <p14:cNvContentPartPr/>
                <p14:nvPr/>
              </p14:nvContentPartPr>
              <p14:xfrm>
                <a:off x="5811987" y="5300893"/>
                <a:ext cx="137880" cy="2124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A038DB02-F919-B7F0-E726-A56C36866F4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801547" y="5290093"/>
                  <a:ext cx="1591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CA1526E0-6302-3F10-11C7-8E4A86B9CFB7}"/>
                    </a:ext>
                  </a:extLst>
                </p14:cNvPr>
                <p14:cNvContentPartPr/>
                <p14:nvPr/>
              </p14:nvContentPartPr>
              <p14:xfrm>
                <a:off x="6005307" y="5272813"/>
                <a:ext cx="94680" cy="309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CA1526E0-6302-3F10-11C7-8E4A86B9CFB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994507" y="5262013"/>
                  <a:ext cx="115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88E8F2A6-B481-B59F-ED3D-48BDE45608E1}"/>
                    </a:ext>
                  </a:extLst>
                </p14:cNvPr>
                <p14:cNvContentPartPr/>
                <p14:nvPr/>
              </p14:nvContentPartPr>
              <p14:xfrm>
                <a:off x="6012507" y="5385853"/>
                <a:ext cx="37080" cy="6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88E8F2A6-B481-B59F-ED3D-48BDE45608E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002067" y="5375413"/>
                  <a:ext cx="58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397363F-9CF4-8EA1-71AC-8C65B9FD68AC}"/>
                    </a:ext>
                  </a:extLst>
                </p14:cNvPr>
                <p14:cNvContentPartPr/>
                <p14:nvPr/>
              </p14:nvContentPartPr>
              <p14:xfrm>
                <a:off x="6120867" y="5208733"/>
                <a:ext cx="19080" cy="1461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397363F-9CF4-8EA1-71AC-8C65B9FD68A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110067" y="5198293"/>
                  <a:ext cx="403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33F8EE7-9568-8963-6832-5BDDFC360D4C}"/>
                    </a:ext>
                  </a:extLst>
                </p14:cNvPr>
                <p14:cNvContentPartPr/>
                <p14:nvPr/>
              </p14:nvContentPartPr>
              <p14:xfrm>
                <a:off x="5943747" y="5482333"/>
                <a:ext cx="141840" cy="183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33F8EE7-9568-8963-6832-5BDDFC360D4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933307" y="5471533"/>
                  <a:ext cx="1630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EF86BDB-00BA-096D-B95C-B084B5631EFA}"/>
                    </a:ext>
                  </a:extLst>
                </p14:cNvPr>
                <p14:cNvContentPartPr/>
                <p14:nvPr/>
              </p14:nvContentPartPr>
              <p14:xfrm>
                <a:off x="5945547" y="5535973"/>
                <a:ext cx="172440" cy="676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EF86BDB-00BA-096D-B95C-B084B5631EF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934747" y="5525173"/>
                  <a:ext cx="19368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195E55ED-EB1A-8DE4-95B4-194143A21931}"/>
              </a:ext>
            </a:extLst>
          </p:cNvPr>
          <p:cNvGrpSpPr/>
          <p:nvPr/>
        </p:nvGrpSpPr>
        <p:grpSpPr>
          <a:xfrm>
            <a:off x="4105587" y="4027933"/>
            <a:ext cx="794880" cy="362160"/>
            <a:chOff x="4105587" y="4027933"/>
            <a:chExt cx="794880" cy="36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F2C5137D-BA69-1EFC-574F-95B19BE3F511}"/>
                    </a:ext>
                  </a:extLst>
                </p14:cNvPr>
                <p14:cNvContentPartPr/>
                <p14:nvPr/>
              </p14:nvContentPartPr>
              <p14:xfrm>
                <a:off x="4105587" y="4170133"/>
                <a:ext cx="131400" cy="1659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F2C5137D-BA69-1EFC-574F-95B19BE3F51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095147" y="4159333"/>
                  <a:ext cx="1526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B48D6267-DCF9-1EF2-C6B0-33FD3B67B390}"/>
                    </a:ext>
                  </a:extLst>
                </p14:cNvPr>
                <p14:cNvContentPartPr/>
                <p14:nvPr/>
              </p14:nvContentPartPr>
              <p14:xfrm>
                <a:off x="4190907" y="4248613"/>
                <a:ext cx="360" cy="3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B48D6267-DCF9-1EF2-C6B0-33FD3B67B39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80107" y="42378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1435C86-4A6A-DF51-305D-2F1ED2D375B2}"/>
                    </a:ext>
                  </a:extLst>
                </p14:cNvPr>
                <p14:cNvContentPartPr/>
                <p14:nvPr/>
              </p14:nvContentPartPr>
              <p14:xfrm>
                <a:off x="4190907" y="4248613"/>
                <a:ext cx="360" cy="3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1435C86-4A6A-DF51-305D-2F1ED2D375B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80107" y="423781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D4879F7-466F-1D6A-8275-4DFC4AF0E1ED}"/>
                    </a:ext>
                  </a:extLst>
                </p14:cNvPr>
                <p14:cNvContentPartPr/>
                <p14:nvPr/>
              </p14:nvContentPartPr>
              <p14:xfrm>
                <a:off x="4315107" y="4147093"/>
                <a:ext cx="36360" cy="2048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D4879F7-466F-1D6A-8275-4DFC4AF0E1E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304667" y="4136653"/>
                  <a:ext cx="576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BB461F0B-9794-CDBF-D765-A5B6D18C44B5}"/>
                    </a:ext>
                  </a:extLst>
                </p14:cNvPr>
                <p14:cNvContentPartPr/>
                <p14:nvPr/>
              </p14:nvContentPartPr>
              <p14:xfrm>
                <a:off x="4454427" y="4104613"/>
                <a:ext cx="82080" cy="1018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BB461F0B-9794-CDBF-D765-A5B6D18C44B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443987" y="4093813"/>
                  <a:ext cx="1033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724E63D-32E7-A145-3407-E26159301210}"/>
                    </a:ext>
                  </a:extLst>
                </p14:cNvPr>
                <p14:cNvContentPartPr/>
                <p14:nvPr/>
              </p14:nvContentPartPr>
              <p14:xfrm>
                <a:off x="4244907" y="4251853"/>
                <a:ext cx="60840" cy="172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724E63D-32E7-A145-3407-E2615930121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234107" y="4241413"/>
                  <a:ext cx="820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5A7FAC66-658D-8AB5-AAB3-C8FB39556696}"/>
                    </a:ext>
                  </a:extLst>
                </p14:cNvPr>
                <p14:cNvContentPartPr/>
                <p14:nvPr/>
              </p14:nvContentPartPr>
              <p14:xfrm>
                <a:off x="4456227" y="4200013"/>
                <a:ext cx="96840" cy="74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5A7FAC66-658D-8AB5-AAB3-C8FB3955669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445427" y="4189573"/>
                  <a:ext cx="118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EE590814-6F50-245A-F466-EC0851F47002}"/>
                    </a:ext>
                  </a:extLst>
                </p14:cNvPr>
                <p14:cNvContentPartPr/>
                <p14:nvPr/>
              </p14:nvContentPartPr>
              <p14:xfrm>
                <a:off x="4571427" y="4167613"/>
                <a:ext cx="88920" cy="54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EE590814-6F50-245A-F466-EC0851F47002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560987" y="4157173"/>
                  <a:ext cx="110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9C0CF16-F133-8F31-2C34-79FF6648DCD7}"/>
                    </a:ext>
                  </a:extLst>
                </p14:cNvPr>
                <p14:cNvContentPartPr/>
                <p14:nvPr/>
              </p14:nvContentPartPr>
              <p14:xfrm>
                <a:off x="4551267" y="4211893"/>
                <a:ext cx="85320" cy="277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9C0CF16-F133-8F31-2C34-79FF6648DCD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540467" y="4201453"/>
                  <a:ext cx="106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92B13EB2-5888-663C-B146-C892D4396AF1}"/>
                    </a:ext>
                  </a:extLst>
                </p14:cNvPr>
                <p14:cNvContentPartPr/>
                <p14:nvPr/>
              </p14:nvContentPartPr>
              <p14:xfrm>
                <a:off x="4665747" y="4069693"/>
                <a:ext cx="24120" cy="194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92B13EB2-5888-663C-B146-C892D4396AF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654947" y="4058893"/>
                  <a:ext cx="453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511B1EC-0F24-EBD4-4B2F-975AAA8EE12A}"/>
                    </a:ext>
                  </a:extLst>
                </p14:cNvPr>
                <p14:cNvContentPartPr/>
                <p14:nvPr/>
              </p14:nvContentPartPr>
              <p14:xfrm>
                <a:off x="4790307" y="4027933"/>
                <a:ext cx="107640" cy="111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511B1EC-0F24-EBD4-4B2F-975AAA8EE12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779507" y="4017133"/>
                  <a:ext cx="1288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E7D67A5-8AFC-0086-5ABE-BEE5521B5323}"/>
                    </a:ext>
                  </a:extLst>
                </p14:cNvPr>
                <p14:cNvContentPartPr/>
                <p14:nvPr/>
              </p14:nvContentPartPr>
              <p14:xfrm>
                <a:off x="4778787" y="4146373"/>
                <a:ext cx="121680" cy="151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E7D67A5-8AFC-0086-5ABE-BEE5521B532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767987" y="4135573"/>
                  <a:ext cx="142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FF7B783E-EB67-535D-8A05-A842500B8D0F}"/>
                    </a:ext>
                  </a:extLst>
                </p14:cNvPr>
                <p14:cNvContentPartPr/>
                <p14:nvPr/>
              </p14:nvContentPartPr>
              <p14:xfrm>
                <a:off x="4879227" y="4141333"/>
                <a:ext cx="10080" cy="50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FF7B783E-EB67-535D-8A05-A842500B8D0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868787" y="4130533"/>
                  <a:ext cx="313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74369EA-B148-A931-3AAE-F29357444812}"/>
                    </a:ext>
                  </a:extLst>
                </p14:cNvPr>
                <p14:cNvContentPartPr/>
                <p14:nvPr/>
              </p14:nvContentPartPr>
              <p14:xfrm>
                <a:off x="4788507" y="4219453"/>
                <a:ext cx="104400" cy="1706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74369EA-B148-A931-3AAE-F2935744481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778067" y="4209013"/>
                  <a:ext cx="12564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FBB77A7B-08A4-F547-24FF-D966C8762082}"/>
              </a:ext>
            </a:extLst>
          </p:cNvPr>
          <p:cNvGrpSpPr/>
          <p:nvPr/>
        </p:nvGrpSpPr>
        <p:grpSpPr>
          <a:xfrm>
            <a:off x="6282147" y="4920733"/>
            <a:ext cx="690480" cy="831960"/>
            <a:chOff x="6282147" y="4920733"/>
            <a:chExt cx="690480" cy="83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2CA28E4-A152-C332-8013-94F8AAF08CE6}"/>
                    </a:ext>
                  </a:extLst>
                </p14:cNvPr>
                <p14:cNvContentPartPr/>
                <p14:nvPr/>
              </p14:nvContentPartPr>
              <p14:xfrm>
                <a:off x="6282147" y="5251213"/>
                <a:ext cx="249480" cy="50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2CA28E4-A152-C332-8013-94F8AAF08CE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271347" y="5240773"/>
                  <a:ext cx="270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E4B9AE2-FA98-031C-1745-559B976BE726}"/>
                    </a:ext>
                  </a:extLst>
                </p14:cNvPr>
                <p14:cNvContentPartPr/>
                <p14:nvPr/>
              </p14:nvContentPartPr>
              <p14:xfrm>
                <a:off x="6291867" y="5255533"/>
                <a:ext cx="231120" cy="243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E4B9AE2-FA98-031C-1745-559B976BE72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281067" y="5245093"/>
                  <a:ext cx="2523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F6B38A9-A3C7-E625-C47C-418E0D6ACF9E}"/>
                    </a:ext>
                  </a:extLst>
                </p14:cNvPr>
                <p14:cNvContentPartPr/>
                <p14:nvPr/>
              </p14:nvContentPartPr>
              <p14:xfrm>
                <a:off x="6661227" y="5286493"/>
                <a:ext cx="6120" cy="198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F6B38A9-A3C7-E625-C47C-418E0D6ACF9E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650427" y="5275693"/>
                  <a:ext cx="273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BE240D0-DE8F-0CE2-EEC0-1D29795E1D1E}"/>
                    </a:ext>
                  </a:extLst>
                </p14:cNvPr>
                <p14:cNvContentPartPr/>
                <p14:nvPr/>
              </p14:nvContentPartPr>
              <p14:xfrm>
                <a:off x="6646467" y="5434453"/>
                <a:ext cx="118440" cy="684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BE240D0-DE8F-0CE2-EEC0-1D29795E1D1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635667" y="5424013"/>
                  <a:ext cx="1396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AFB1AB8-4F13-B12D-69A2-58B14FDC375B}"/>
                    </a:ext>
                  </a:extLst>
                </p14:cNvPr>
                <p14:cNvContentPartPr/>
                <p14:nvPr/>
              </p14:nvContentPartPr>
              <p14:xfrm>
                <a:off x="6348387" y="4920733"/>
                <a:ext cx="624240" cy="8319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AFB1AB8-4F13-B12D-69A2-58B14FDC375B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337587" y="4910293"/>
                  <a:ext cx="645480" cy="85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338C395B-C77B-984F-A183-8A2EE74099AA}"/>
                  </a:ext>
                </a:extLst>
              </p14:cNvPr>
              <p14:cNvContentPartPr/>
              <p14:nvPr/>
            </p14:nvContentPartPr>
            <p14:xfrm>
              <a:off x="6012147" y="5776093"/>
              <a:ext cx="244440" cy="38304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338C395B-C77B-984F-A183-8A2EE74099AA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6001347" y="5765653"/>
                <a:ext cx="265680" cy="40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DC6A433B-5B55-A853-1275-3F0B000CF8C3}"/>
              </a:ext>
            </a:extLst>
          </p:cNvPr>
          <p:cNvGrpSpPr/>
          <p:nvPr/>
        </p:nvGrpSpPr>
        <p:grpSpPr>
          <a:xfrm>
            <a:off x="7848507" y="5208013"/>
            <a:ext cx="301680" cy="403920"/>
            <a:chOff x="7848507" y="5208013"/>
            <a:chExt cx="301680" cy="40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766A6C4-5C4C-C165-914F-0340981DA115}"/>
                    </a:ext>
                  </a:extLst>
                </p14:cNvPr>
                <p14:cNvContentPartPr/>
                <p14:nvPr/>
              </p14:nvContentPartPr>
              <p14:xfrm>
                <a:off x="7906827" y="5208013"/>
                <a:ext cx="158040" cy="122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766A6C4-5C4C-C165-914F-0340981DA11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896387" y="5197213"/>
                  <a:ext cx="179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359394F-DB8E-91DB-DFBD-6B6078BBE9BB}"/>
                    </a:ext>
                  </a:extLst>
                </p14:cNvPr>
                <p14:cNvContentPartPr/>
                <p14:nvPr/>
              </p14:nvContentPartPr>
              <p14:xfrm>
                <a:off x="7848507" y="5343373"/>
                <a:ext cx="264960" cy="60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359394F-DB8E-91DB-DFBD-6B6078BBE9B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837707" y="5332933"/>
                  <a:ext cx="286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4F544763-0E07-5D49-B0EE-50D8CD6B8F8A}"/>
                    </a:ext>
                  </a:extLst>
                </p14:cNvPr>
                <p14:cNvContentPartPr/>
                <p14:nvPr/>
              </p14:nvContentPartPr>
              <p14:xfrm>
                <a:off x="7926987" y="5447413"/>
                <a:ext cx="223200" cy="1645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4F544763-0E07-5D49-B0EE-50D8CD6B8F8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916547" y="5436613"/>
                  <a:ext cx="24444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7EC3D30A-67D8-DE80-82BD-EAA91F430155}"/>
              </a:ext>
            </a:extLst>
          </p:cNvPr>
          <p:cNvGrpSpPr/>
          <p:nvPr/>
        </p:nvGrpSpPr>
        <p:grpSpPr>
          <a:xfrm>
            <a:off x="8779467" y="4499173"/>
            <a:ext cx="336960" cy="357120"/>
            <a:chOff x="8779467" y="4499173"/>
            <a:chExt cx="336960" cy="35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2D17C0D-0820-030E-CEF1-A7EDA058BBED}"/>
                    </a:ext>
                  </a:extLst>
                </p14:cNvPr>
                <p14:cNvContentPartPr/>
                <p14:nvPr/>
              </p14:nvContentPartPr>
              <p14:xfrm>
                <a:off x="8779467" y="4501693"/>
                <a:ext cx="160200" cy="1987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2D17C0D-0820-030E-CEF1-A7EDA058BBE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768667" y="4490893"/>
                  <a:ext cx="1814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E4438BB-79D8-6F46-CC06-8D56B8E6B934}"/>
                    </a:ext>
                  </a:extLst>
                </p14:cNvPr>
                <p14:cNvContentPartPr/>
                <p14:nvPr/>
              </p14:nvContentPartPr>
              <p14:xfrm>
                <a:off x="8967747" y="4550293"/>
                <a:ext cx="122400" cy="478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E4438BB-79D8-6F46-CC06-8D56B8E6B93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956947" y="4539493"/>
                  <a:ext cx="143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8E167D0-0202-7FE4-D1FD-0D02688484B5}"/>
                    </a:ext>
                  </a:extLst>
                </p14:cNvPr>
                <p14:cNvContentPartPr/>
                <p14:nvPr/>
              </p14:nvContentPartPr>
              <p14:xfrm>
                <a:off x="9094827" y="4499173"/>
                <a:ext cx="21600" cy="1674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8E167D0-0202-7FE4-D1FD-0D02688484B5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084027" y="4488373"/>
                  <a:ext cx="428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C2A11996-8214-6F50-60C4-FD76DAF2D597}"/>
                    </a:ext>
                  </a:extLst>
                </p14:cNvPr>
                <p14:cNvContentPartPr/>
                <p14:nvPr/>
              </p14:nvContentPartPr>
              <p14:xfrm>
                <a:off x="8909427" y="4758013"/>
                <a:ext cx="117360" cy="982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C2A11996-8214-6F50-60C4-FD76DAF2D59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898987" y="4747573"/>
                  <a:ext cx="138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0198873-3AE8-59CA-E5AD-DCED15F2D054}"/>
                    </a:ext>
                  </a:extLst>
                </p14:cNvPr>
                <p14:cNvContentPartPr/>
                <p14:nvPr/>
              </p14:nvContentPartPr>
              <p14:xfrm>
                <a:off x="8994747" y="4790413"/>
                <a:ext cx="118440" cy="489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0198873-3AE8-59CA-E5AD-DCED15F2D05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984307" y="4779973"/>
                  <a:ext cx="13968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DCAAE972-F30F-2566-5B26-75FD8A8DF448}"/>
              </a:ext>
            </a:extLst>
          </p:cNvPr>
          <p:cNvGrpSpPr/>
          <p:nvPr/>
        </p:nvGrpSpPr>
        <p:grpSpPr>
          <a:xfrm>
            <a:off x="9405147" y="4446973"/>
            <a:ext cx="989280" cy="381240"/>
            <a:chOff x="9405147" y="4446973"/>
            <a:chExt cx="98928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98A8B6D9-FB26-BE51-AAB9-FEB94AC2166D}"/>
                    </a:ext>
                  </a:extLst>
                </p14:cNvPr>
                <p14:cNvContentPartPr/>
                <p14:nvPr/>
              </p14:nvContentPartPr>
              <p14:xfrm>
                <a:off x="9405147" y="4446973"/>
                <a:ext cx="91080" cy="199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98A8B6D9-FB26-BE51-AAB9-FEB94AC2166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394347" y="4436533"/>
                  <a:ext cx="112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746D6C5-7A5A-3C10-DEA1-AE46A233DC30}"/>
                    </a:ext>
                  </a:extLst>
                </p14:cNvPr>
                <p14:cNvContentPartPr/>
                <p14:nvPr/>
              </p14:nvContentPartPr>
              <p14:xfrm>
                <a:off x="9578667" y="4477933"/>
                <a:ext cx="27360" cy="144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746D6C5-7A5A-3C10-DEA1-AE46A233DC3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567867" y="4467133"/>
                  <a:ext cx="48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22F41126-A91F-6D58-6B7E-9196EF7084E0}"/>
                    </a:ext>
                  </a:extLst>
                </p14:cNvPr>
                <p14:cNvContentPartPr/>
                <p14:nvPr/>
              </p14:nvContentPartPr>
              <p14:xfrm>
                <a:off x="9567147" y="4557133"/>
                <a:ext cx="102600" cy="47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22F41126-A91F-6D58-6B7E-9196EF7084E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556347" y="4546333"/>
                  <a:ext cx="1238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30922CB-A455-06BE-F678-B0A49E37D163}"/>
                    </a:ext>
                  </a:extLst>
                </p14:cNvPr>
                <p14:cNvContentPartPr/>
                <p14:nvPr/>
              </p14:nvContentPartPr>
              <p14:xfrm>
                <a:off x="9502347" y="4648933"/>
                <a:ext cx="115920" cy="234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30922CB-A455-06BE-F678-B0A49E37D163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491907" y="4638493"/>
                  <a:ext cx="1371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9A5D11F8-1E4F-AF72-EE36-483E7BEAF2FD}"/>
                    </a:ext>
                  </a:extLst>
                </p14:cNvPr>
                <p14:cNvContentPartPr/>
                <p14:nvPr/>
              </p14:nvContentPartPr>
              <p14:xfrm>
                <a:off x="9486147" y="4670173"/>
                <a:ext cx="117360" cy="158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9A5D11F8-1E4F-AF72-EE36-483E7BEAF2F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475347" y="4659733"/>
                  <a:ext cx="138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C5C331F2-0942-1FDE-8F2B-E8C9888EF703}"/>
                    </a:ext>
                  </a:extLst>
                </p14:cNvPr>
                <p14:cNvContentPartPr/>
                <p14:nvPr/>
              </p14:nvContentPartPr>
              <p14:xfrm>
                <a:off x="9485067" y="4683853"/>
                <a:ext cx="170640" cy="514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C5C331F2-0942-1FDE-8F2B-E8C9888EF70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474627" y="4673413"/>
                  <a:ext cx="191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3DC2770-A643-7D19-655A-8E9EF51184D4}"/>
                    </a:ext>
                  </a:extLst>
                </p14:cNvPr>
                <p14:cNvContentPartPr/>
                <p14:nvPr/>
              </p14:nvContentPartPr>
              <p14:xfrm>
                <a:off x="9738147" y="4501693"/>
                <a:ext cx="97920" cy="1533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3DC2770-A643-7D19-655A-8E9EF51184D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727707" y="4490893"/>
                  <a:ext cx="1191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946FF8FE-AF42-118D-38D6-E65172FF66EE}"/>
                    </a:ext>
                  </a:extLst>
                </p14:cNvPr>
                <p14:cNvContentPartPr/>
                <p14:nvPr/>
              </p14:nvContentPartPr>
              <p14:xfrm>
                <a:off x="9906267" y="4498093"/>
                <a:ext cx="13320" cy="1810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946FF8FE-AF42-118D-38D6-E65172FF66E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895467" y="4487653"/>
                  <a:ext cx="345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3C1B9AF3-0DB9-5BD2-DD13-DAF26CBE27AD}"/>
                    </a:ext>
                  </a:extLst>
                </p14:cNvPr>
                <p14:cNvContentPartPr/>
                <p14:nvPr/>
              </p14:nvContentPartPr>
              <p14:xfrm>
                <a:off x="9906267" y="4602853"/>
                <a:ext cx="128160" cy="72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3C1B9AF3-0DB9-5BD2-DD13-DAF26CBE27AD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895467" y="4592413"/>
                  <a:ext cx="149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9B8B01E1-BBFF-3CAD-124F-1DE8869A1E31}"/>
                    </a:ext>
                  </a:extLst>
                </p14:cNvPr>
                <p14:cNvContentPartPr/>
                <p14:nvPr/>
              </p14:nvContentPartPr>
              <p14:xfrm>
                <a:off x="10139547" y="4503853"/>
                <a:ext cx="87120" cy="1090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9B8B01E1-BBFF-3CAD-124F-1DE8869A1E3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128747" y="4493053"/>
                  <a:ext cx="1083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4DD9700-A209-A039-52E5-FCB5A087F508}"/>
                    </a:ext>
                  </a:extLst>
                </p14:cNvPr>
                <p14:cNvContentPartPr/>
                <p14:nvPr/>
              </p14:nvContentPartPr>
              <p14:xfrm>
                <a:off x="10120467" y="4626973"/>
                <a:ext cx="29880" cy="1033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4DD9700-A209-A039-52E5-FCB5A087F50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110027" y="4616173"/>
                  <a:ext cx="51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8F7F3D54-04CE-341C-7AB0-C9B36C48F533}"/>
                    </a:ext>
                  </a:extLst>
                </p14:cNvPr>
                <p14:cNvContentPartPr/>
                <p14:nvPr/>
              </p14:nvContentPartPr>
              <p14:xfrm>
                <a:off x="10164027" y="4694293"/>
                <a:ext cx="16560" cy="396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8F7F3D54-04CE-341C-7AB0-C9B36C48F53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153587" y="4683493"/>
                  <a:ext cx="37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D0ED67B6-62AD-1644-7458-E61357162B69}"/>
                    </a:ext>
                  </a:extLst>
                </p14:cNvPr>
                <p14:cNvContentPartPr/>
                <p14:nvPr/>
              </p14:nvContentPartPr>
              <p14:xfrm>
                <a:off x="9990507" y="4746853"/>
                <a:ext cx="403920" cy="378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D0ED67B6-62AD-1644-7458-E61357162B6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979707" y="4736413"/>
                  <a:ext cx="425160" cy="59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266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CCA1D-8599-9735-AA39-1939C2100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EE271D-3D73-156D-EF50-00E1C23AF44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2BF19-F9EF-4ADB-10D0-D47CA7764D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35CB8-32D7-DD9D-28D3-A447D43B072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0982318-EA86-1634-5C3B-6B36C424CE5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FB784D4-0C0E-2EC1-CDBA-E6EF8E20660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A156EEF-A8C4-4C35-5853-E242942953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41C19E6-F479-A54B-7E11-74BB73D4EA6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4A61933-622D-4CDE-4DC4-379CD8439B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1369F37-8BD3-8787-5CC5-DA90A03C8EC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0C8730B-7FA7-7E79-CF77-0F9662382EC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8CB9DFE-AABC-D9E3-D06D-A6CB2CC2B0D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ECCE2AF-A3CD-04A2-BDFD-1C71D4AA5C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59A6944-CE1A-DB5C-100D-F38D644522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57D79B1-1EB2-301F-78F0-2BF61D6B969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08B970B-2823-E214-C1B4-7722BFE0FA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6267149-D18D-C257-0033-7E461543CD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F70AECC-FBDC-9A97-8677-48290B7C88E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5310909-2C7A-F2A3-5447-3B3E891262B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B8EF986-0426-8974-9DAA-C663FE7D22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4EBCE5-56C8-3952-AEBD-8036EDB7E0D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6AA7B64-101D-EEF1-6F18-13D7DBFFE44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975FC6D-EC9E-FBEA-B480-6CDEEB5DD7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88FB12B-75D7-E179-453B-D64BD390616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BCDCFAB-657C-D88C-CCD7-112324FB0D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D6F8D81-AC6C-D18B-DF48-FD29737D0D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043A021-0670-4CBB-CC49-AB7EE8841D8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4F213DE-92AD-F2C4-FD08-AFD4D62E40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36E83CC-3FBD-8022-5927-225C6AFB692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20EC5F4-0503-736D-7EA0-B8907E75E5B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023EB27-F6FF-6C1F-ACB8-B4A607A1835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D191693-D5F7-F50E-56BD-2E49A988D0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E981A7F-598D-E14B-FCAB-202D64A147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FCDAEB0-397B-93FE-7B6C-D5E014396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DBF9B5-945D-79F2-C82D-3E498CAF18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223A56-AD35-A25E-C10F-AFFB5AAC6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2A11CA-BA99-DCB0-253E-F8ACB7B86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D7A30E7-9B2E-1133-DB63-9C616BD27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4491" y="1606976"/>
            <a:ext cx="8421173" cy="3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DC4A3-D910-CC36-A2E3-F6E3C30FB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E4936-8E58-22AA-B795-F3F286A834D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842D9-DAFE-6205-D349-CC6F724D2BA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D8D5BF-290A-5837-37BA-FF087EA6CC2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2D9E8D0-2D25-400D-57D8-B14DDA068D3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BE0B29A-3D4D-F1DC-FEC5-E585D45BC3B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2372A3-8182-5921-BFA5-C1AD4989AF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3C9DF38-E984-C3A7-FAFD-52A7133EB7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B7E03-F47F-1689-2786-A3C343892DB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D0983D-78A8-FD6B-8BD6-73B81A2B983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184E831-59A5-985A-4FB4-52B1ADED96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118F89D-7655-C885-BEE5-B5DCDE80838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16B48C6-67AA-700C-DCAB-064F5C9BE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94CDD7-4BE4-0B45-1447-E2C31C7AE9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5D74C5-3A85-F847-68FD-B62A278B28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53DF53-492D-C21A-58A3-010C31562A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FAD56F8-9912-5BDB-6921-BA53A4726D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87483DD-FEBE-AE31-2BCA-105C521AFB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0D52AAE-F287-5536-455B-0F8788A15D0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B291E6B-8A68-47F0-B49D-7CA6A5367C3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4A9D7B1-B2BF-541C-B611-853CFED78C1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A601F72-76C9-29CE-793E-6024DB3E6C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B3BFE05-9DCB-E458-A00E-522D7D15E0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C5B6E09-0015-C491-03CB-32B3C1C91C2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2193405-11F7-89AF-BFA7-44EAA99374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40687A3-6DDC-5BC4-BE2A-755C908545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F2950CE-0FA4-A8F2-3D68-082BF06A119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7A07A0E-6E77-B8A2-C8E4-80A7CFCD117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677F8A-BB80-62AB-5127-A213DEAA834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8DB9AEE-3243-020A-C25C-FDCBCFA228F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2AD0D9-9E3C-0177-BFAE-C2F6E12D0D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D0A7921-FC05-70D5-0109-C8838ABCE2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0851335-7770-DE9E-5AEA-F586781591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CC6FAE-A92A-BD20-CB34-C1D4591C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5BB106-0EA2-BA7C-65D1-50E6A1CEC4D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7E4B26-B121-4287-3E79-B463B4A68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8ECD0A-EB65-4386-339B-026265F86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D3D02F3-7D16-11F4-AD45-4CC40609A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1376499"/>
            <a:ext cx="7679824" cy="396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7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87B0A-1E70-A8FA-08EC-956DFBA71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626F71-1BF8-231D-73F4-FE33761A713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23F32-0770-128C-37A9-8A039964BC9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6335C7-A9CF-FBDF-028F-3EE5EDF61ED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D2234EE-2DEF-C39C-09AD-BC192734B12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3BFEF40-8C1F-C6BD-E553-A3DDC0F334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1B1969E-5622-BB74-A224-F5F2F4734F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1DCC9A4-6B8A-1503-F797-F59D6970F31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5B246C1-9A80-EE88-15EE-2F9A2282C37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6C577AB-D008-C30B-3369-05E677944F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A8443C7-B8E5-E9F1-A2B3-1E59986ECB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8CB95A2-36B7-6735-D3DF-F4F8879F1F7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91F954E-CBB1-141B-6274-79D2A85FF6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DFFCE8B-44DD-F997-B5E3-1E652255DF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B50D5F0-489D-D183-56CB-C015EBC940D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E4D29C8-E296-25C7-AC52-2989FD474CA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8E56A4F-78CA-FB21-ADE6-D533796173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0D684F2-0D1E-7A3D-24A7-65B393F6B03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DCFA0D9-3456-9324-F3AC-17A3A71FC49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F736302-FCB1-3331-4453-E7A12B4727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EA6B54C-E8E6-488B-FA9F-D93A35C5129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4A7D159-AE3D-B5FB-CA70-13CCA4A7D8C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0C7FC2A-F611-F1C5-2D09-B2D5065747E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16D09D4-5077-6F0E-0FEA-4CDDD18330B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06C6BD0-B370-DDB8-BDD7-B559AC5D23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238453A-9BB8-DE9F-7E21-9E8B2DAF0A8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7973AA7-B552-E008-32CA-BB69976AD6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BA74438-2D56-9764-AC64-E39BD30637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956FF4D-D5E6-EBBD-7109-502DF34F25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73913DA-77C6-7FD6-99B9-31A401D3B43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148E65E-6E6E-63A2-59E3-AD095400FD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BF22D8C-DD37-F64B-0E63-768D89D8CC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F212EB1-993C-20AC-A7A7-4CCF1E6236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0E3C8AB-848D-9955-D314-D95F405BE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49D066-A7C6-A928-E429-305ABA322AE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67BFC0-24C7-0BE6-26A9-2E72C18F3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30320F1-4571-7AA7-8D71-C126933FD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7792593-9E6B-DCDB-B28D-73773B3D7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860" y="1121592"/>
            <a:ext cx="7002931" cy="48285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86CA14C-A326-78F2-08B2-1FAA16F4074B}"/>
                  </a:ext>
                </a:extLst>
              </p14:cNvPr>
              <p14:cNvContentPartPr/>
              <p14:nvPr/>
            </p14:nvContentPartPr>
            <p14:xfrm>
              <a:off x="5460004" y="718423"/>
              <a:ext cx="1730520" cy="965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86CA14C-A326-78F2-08B2-1FAA16F407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49564" y="707983"/>
                <a:ext cx="1751760" cy="98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688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6E5C-DB5A-878B-3BF3-D35942510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57FBBF-7BE9-A25F-F3AE-D9AAD58B893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2740F5-DE5E-50DC-9A8B-4DB8F371F37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015E8-B484-5B02-F3C1-EC0B6C82BF8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8C57968-500F-6F19-87D1-B5E5FA4F281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F68F6A9-05DF-4FD6-AEAE-F595851C280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4095D9F-B95C-2469-3BE9-A1BFD703E7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C453EF3-6A51-87E4-677E-05A24953EC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0CD2837-E3DC-B987-62A4-E3B77779208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25E4683-3CA6-841C-D151-7B6E0CFE9C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843CD07-DCFC-BAA9-871F-B853BB1599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27A0181-DDF4-AEC7-7163-524F331CFD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7CF322F-E7E7-E800-578B-8F6B3766CC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EBA188-7073-8E22-D7F5-51EB2047DD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159FC73-67CC-42CB-6B03-AB9C4006DE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B27DBC5-A982-4970-9484-8E0203016F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57C76BA-4ACF-F3C3-AAC6-832C2BD523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D87649-549A-B7A6-94ED-5F8F50C1D29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EB48756-070F-AD89-B9A3-8BE790EE718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23A7FD4-901D-475F-8477-9994B665E43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D29DFF5-EBCA-234E-0F6B-E06E6D27130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A29971C-AE23-84FF-0060-A55BD9FE60F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655B8F2-1D62-0325-1594-082D4E6B40C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8B7C5B-AE5D-DBAF-A0B9-00A5B11D38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33C6F62-4D57-0503-FF00-BFB83CC3438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47C1B6C-1E64-98BC-372C-7CBEF21D3BD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95AF4D7-29D0-E6BD-EFF1-6DEB3C0483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29C2612-B6EF-F7E2-2C6B-C0186558EB9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92F15CF-E8C5-A41F-36FC-AE577B83250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C363D54-CBF1-92E0-529A-0B80A31C9F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19D6264-8F78-C378-F71A-CB1524258B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F032550-D126-37B5-6D76-0EFC175D2E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5AC9142-3D5B-0036-6DEC-A482C6F4F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1375253-2A13-EBE2-33FC-B4B500A43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2CB2C46-5A46-A2B4-FC69-DF4769DDDDF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5AFD64-0845-6B1D-7103-6FC811EBB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036DAF8-25E8-8B43-7DD9-CA02EC74D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0C909C3A-7C71-B68D-5176-960F51987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288" y="2181479"/>
            <a:ext cx="8025312" cy="236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45DE8-408A-E336-DA3F-B982EF68B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0A37DB-DAEF-3ECB-57C8-BF55393813B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BBAC5F-55B7-FED6-09EE-6982EEE5693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491822-245C-0A48-0A55-1E067DD5429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CBD199B-5966-2E6E-4661-4264C1F4D19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7894B42-1CD1-C79E-49F8-B5D2618ECC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4252C8C-DAAE-4F80-0EAE-F0CD6BFFB1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09DF0F0-1C66-BB62-DF8C-E50560092C4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49C6386-2781-0DBC-B2A0-587BF8C4B2C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A8EB6D6-F541-65AB-4213-7A2FEE2BE4E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877F1D-74B3-C5AA-D0F0-719FCF55C03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F4C0D6-04ED-1DAE-4BA4-97DF81548D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AC72536-6E3E-E3F1-6CE0-D09565040F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1EE7CF-59B6-D297-E9D8-EF1C1000223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903F767-1E91-9CC8-02FE-F18A5C08CC2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8CBDC37-2F8B-750D-A16F-3047097635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5ED2EB3-85BC-2217-BDFA-D794728579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1A30E82-5ED9-848B-923E-C44989AA8C0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744318A-A8FB-C5B8-88D5-72F4627B1B3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B430B15-03F9-67CD-557A-D119AFA2A50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3EC12B4-B93F-19D5-C53D-C7EAEB581BC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47488DB-DB13-F00D-B1BB-E29FBEB103E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1B94C82-2FFE-566A-A7BE-DFE4711E82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D5A6395-2FF5-D5CF-3016-7A5AC0E811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8C1E2A7-9C46-A621-3088-A9C953FC55A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17B5E94-2868-70D4-0013-6F01EEDB72D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003C25C-F62C-E4D0-54F4-F57DFB316DA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D4729BA-45CA-6F96-8986-9F7D823612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F10E5C5-41E6-8FF5-67EE-48DA086192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836EC6B-07CF-6237-2136-184F4D0878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5F1E6FB-7C3B-1FF5-7A27-DACAC6C511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2ABC022-A5A3-DA58-3754-906D3DD811A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0ED9365-EAD3-57AA-A14F-0C6A9CE38D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1441188-B275-2A82-A421-3322E37E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855CDD-18F9-6F93-A6C4-3E4FB97CEB0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541A816-66D4-A967-FFAA-14731222F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53DCA1-8EDB-E873-3AF9-14BF7E1EB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BE67870D-9D22-1292-A05C-65899B345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931466"/>
            <a:ext cx="7226881" cy="30972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2C786D6-2B19-E1DC-2217-4C940B39D202}"/>
                  </a:ext>
                </a:extLst>
              </p14:cNvPr>
              <p14:cNvContentPartPr/>
              <p14:nvPr/>
            </p14:nvContentPartPr>
            <p14:xfrm>
              <a:off x="5132404" y="3254983"/>
              <a:ext cx="996120" cy="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2C786D6-2B19-E1DC-2217-4C940B39D2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6284" y="3248863"/>
                <a:ext cx="10083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5A99697-759C-82BA-C93A-17B7727FDC8D}"/>
                  </a:ext>
                </a:extLst>
              </p14:cNvPr>
              <p14:cNvContentPartPr/>
              <p14:nvPr/>
            </p14:nvContentPartPr>
            <p14:xfrm>
              <a:off x="5536684" y="4117183"/>
              <a:ext cx="1072080" cy="75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5A99697-759C-82BA-C93A-17B7727FDC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30564" y="4111063"/>
                <a:ext cx="10843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3DFCD49-5E39-22C2-23BE-A1D481F2FED6}"/>
                  </a:ext>
                </a:extLst>
              </p14:cNvPr>
              <p14:cNvContentPartPr/>
              <p14:nvPr/>
            </p14:nvContentPartPr>
            <p14:xfrm>
              <a:off x="5454964" y="5192503"/>
              <a:ext cx="1016280" cy="6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3DFCD49-5E39-22C2-23BE-A1D481F2FED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48844" y="5186383"/>
                <a:ext cx="102852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4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4A7CE-2BFA-3E9C-631E-17D5D1EF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70DD9A-94AE-5E39-74C3-B9A57DF06B9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704E74-11A7-F927-083D-BBDA69A4F7D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4AA6E-C6B9-F3DB-80F3-7E046607737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D4C8CE1-0C55-4A1B-E8A8-169A869BF41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36CCDEA-F2F6-B3A7-AB0C-0E837A1CCAF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8A77309-9308-2FB1-4CE6-4C51F737DF4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3C6290A-291D-D395-2776-CA64B19F0C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6B12C36-7DDF-1369-C2E4-497F3198768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86CA172-22C1-B3AB-5541-EA221A2EC9C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925A4EE-D83D-E009-2957-D9AD6F80093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FE247DC-9185-C957-F2A7-36B49D9E4F8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94E6B11-663D-D1CB-4044-8CBC7437823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DD914A-2B1A-36EA-4FA1-1179E0FDFA5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318D21D-48D4-7FB4-2415-86588949804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622B446-437D-A494-772A-8CA59BFDAE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88CAA03-0942-905B-E77D-00A1A44B98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32CF42A-B376-8E1A-046B-2E060E02BD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63301FB-7DB5-0C19-22BA-4EED8E2EFC7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5C65E69-BF14-38D1-0CE6-0659564FE44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A9A43B2-4232-FD4A-C614-46C1B11619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E2FCF93-DA66-9395-57BB-EBD1B7A3FB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BE36CBE-397B-6C08-CDDA-E999ADB515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59D6B30-0779-444F-5CF0-AF82FE9E28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0891F69-549A-2F70-D96C-27584DCE8B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BF02FB-742B-8ABC-96FB-197090CB06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BB96E06-C57B-6292-468E-B414FD4C5BD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24BE86-6DCE-3108-D351-5ECE659C65E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451F8B3-5EA4-CD15-B230-05D96D22C7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92B76FF-485C-B080-DAB7-A0446B47F74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8248874-F75E-5318-1EAE-43EF2DDE1F2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5F87AF-51A4-024C-DD58-E158C57EAFC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DE5932B-C593-E19D-214D-94F8A9F308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3A30663-15CE-98D8-B0CE-F915EA983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C6114D-3B6A-D5C9-5C22-063F5D1F0CB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58B9AE-7795-C89A-4DC3-E2176E134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0A8E9E9-DD07-862F-5ABE-84566BE78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4E87E54-67B8-0FB4-AD63-BB75CDD93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1152725"/>
            <a:ext cx="7296150" cy="465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0A7F-D9BD-A659-D770-36CAF17BE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25BED2-9D02-07FC-E694-679EB3DD4B8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E9CED4-F5EE-8A71-2372-15045C6036A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52DAB4-2056-81BA-B539-DED6302A6B5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38D6240-AFBA-6DD6-F353-F4FFBEC3570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B933A44-5323-DC8A-43DB-3E830C32201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76B82B-C518-6A71-A8F6-1CB949BFCB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CDDC757-5031-44BC-903D-7F2A272174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0302655-6037-42AC-5AF5-A1531BFC77F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279D064-CBB0-B29C-A876-158E6DCA853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4456ECE-0B38-72C2-2E5F-EF230BD13F6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3C2F7D5-E39B-B09D-A00E-521E05903AC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20F0F03-9574-D4C1-C603-4DF2AD80E9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4E383F1-8C99-5106-87AA-030D7263FEF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16EA65-A7E8-9368-F72D-01DBDAA7D39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9F19992-522E-907E-F9FB-AA9720254F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D294E67-334C-01C4-6ADB-2DB5963D95B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F014901-E9DE-C86C-80F9-CA7E4E1E673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F59570D-BEB4-C5D9-55CA-4CDDB0CB233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A04C5E-592A-D362-D4AB-FF17DA1747E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FD6CA9-FAA1-1770-4411-A9FEDC67581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BF8188D-9C15-3C73-B763-9FF45705E97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28D6A7C-0791-0033-4668-17534372D8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E2732C-F60C-8632-829D-980C260AC1C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64DE915-A03B-B2CA-A69A-C3E18179BC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6B735D9-58F4-EB43-2A7B-8250790713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8EBC14-EDD9-D884-4D25-AB26B1AD63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57A0750-B082-2638-A6F2-57392327D0F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8587EF5-3573-0260-6377-562D9727EB7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E0E743C-8ADC-0961-0A74-0B0431AF8F3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B70125E-A5A4-D06C-DBD6-8B44C9EF46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7D85140-0DA7-36BC-3BDC-98AB6733316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7AB5368-E4F0-1020-38D6-F484930933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C25BF1E-B15C-D987-CD2D-90CE85890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F470A0F-B17A-E904-367B-CD90FBBC921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0F6D376-D877-64DD-3E16-C6B50FFAE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1348D85-0797-C114-E8CE-3D82E987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A98141C2-746A-85DD-FFAB-76D4C5C18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1505251"/>
            <a:ext cx="8014773" cy="361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5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6A88-11E0-4D44-5589-FA9977CB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917A8F-40EA-A6D7-46CE-52937C68C3D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BD78F4-2DA1-9B87-9F72-EEE12D44EF7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A11B32-8837-E1A8-E558-66709BBA41B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CDE2EE7-2B99-E3B9-B0B9-A2C470C0FB2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5CF6C4-E168-15F1-4BCB-22AEEBC333E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07EE8D3-112F-513C-B563-1FA8FE320DA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CD1F8E9-A7BC-37FB-048C-61A58675A6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3A8E086-26D7-4A6E-1460-E26D3139B20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381B145-C0A1-1459-DECE-E2FA8D0E2C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A4559AD-96CC-DDE0-FE97-4F79B192D2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53440EC-5190-7409-EFC1-E92B233B8B8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9F91F94-FF0E-DA49-5A7E-D6023DCEBE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FE4720D-1EED-54D4-9FEE-141B02ECF5A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4DAB224-23A3-FA09-122C-2CEF1918D9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0B2CBA2-09AD-5E2B-1659-D5F5F5C6073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E19B68B-0E8C-871F-5DB4-2FE436CD55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F2AA113-7823-EDDC-8710-836D8D64F9B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77228A2-6FFD-9EFB-766D-3F79E81034B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1C5DB84-1C61-0D65-BCB0-107C1F4366D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802C457-E721-3D25-B87D-25C6EF0E90B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407B3A6-02CD-920A-4A24-44277EC4D6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9E7964-DCDC-B9E9-38A9-DE06308BB80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6A1E412-24DC-0622-B06D-517B3BD58C9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444B3AF-28C3-BD51-609E-D10ADA5D52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88C9F5D-9B45-005F-0050-49A4A5475FD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66421F3-D1A0-C12A-4F45-DCD90D434B9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7670F06-8327-D877-0410-7C0726B6D09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54C9F0-28F0-D3F1-6494-419C4057C6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F186FC0-E0B1-C985-5489-2549DC4CB4D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D81FF0E-A91B-07EA-A984-11989C2EBE0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FF74D15-F854-A209-2BF5-88445C74F76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0F257FF-BC92-0EAD-4721-A7D3F5DF54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DF11BD-0EC7-F2AC-676D-4017BF890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220862-5B59-CA66-71D1-556E60B58EB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07FC5DF-F029-0CBF-C067-F7CE086C8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581D7AD-0D58-F03D-4068-CAA7FD428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DD31310-4362-FAE7-4F20-795EC0147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845" y="1946646"/>
            <a:ext cx="6616700" cy="246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1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43A5A-8B9D-3053-0269-030DD4020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FDDE1-5E98-AB63-28EB-1D7A19A8C34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17D208-7001-1855-2894-C26A48AF5F7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5CB171-D4F9-6669-146F-5BF2EE83888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FDEB288-9BC9-B70A-01E5-BBC7518046F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2AAB73-4B3E-23EB-3FCD-5E23C82DF18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D87EB74-9129-6566-BBB6-A1C90DDE114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FD96692-5FD6-FA33-B79C-0D26D2DB0A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D1DFC40-1CAD-2112-22D8-606F13464A3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4CA4732-9237-B3E6-7D95-017ACB3749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7922F8F-5FA6-3D86-2EDF-C14D8C08006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C641670-64D6-4B3D-C7DD-FC556E8E2F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7DBF006-05F9-2FD6-4CE1-CD2D634C169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B047A9A-7153-E342-AE9B-9E4943EFB1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1ED257D-CFF2-DB7C-4572-F60F1E6964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F72B5EE-32CC-B2F3-030B-54E61E6AE2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ADC094-3AC9-5453-3B59-D9753848C1D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5C07F9F-41E2-5716-5663-3CD45F563F0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9FFD2C3-F887-D36C-83FB-33BDAFABE3E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DE9034F-4FCD-0B13-E23F-BA85D244F3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457EE8C-16A2-8771-8243-F3BC1ED7AB8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F0E04EF-068C-748C-C636-DB73F5F0706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45B4182-CF93-0DC8-91BD-7112757525B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AA40497-C26C-927F-B052-308DC12FFE3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844DBE6-575B-4D63-DCEE-86913FF2BA0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F5B9F1-21A9-3472-B59F-E65569C2D37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6509DE2-5558-B9A9-7B82-0439C5C9F3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D51EF19-84EA-7DBF-5C81-1176EAB5560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3510015-2274-1517-DF7A-D66698737E0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94CD544-F90F-ABB9-80E2-4C4AFA3B41E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F7B370D-1CD6-6B63-35AE-7F8B872782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C151B94-FAF2-720F-5313-DB76247C31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ED736CA-0B72-E1CF-8D35-C31A11E849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FAB820-1A2A-3165-4E29-3C82AAB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22ECC3-F8E4-6958-7148-A1F8A3C8126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BF6F40-A46D-A7A9-1422-CB4D35998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1559199-AF0B-D629-594F-F7EB9D8F8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524059A-8032-01DD-3690-6302CD8BD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580" y="1356678"/>
            <a:ext cx="6971181" cy="4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6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99F43-B6C6-A507-A10D-EBF6D26B5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1B9840-4DE2-380B-D380-97A6C72983E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80DB0-F2B2-8ABF-A191-DA6B699945E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50BC5-77E3-60CD-719E-45728A43B9E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57EEF67-7A0B-B9F9-4443-5AA5ECDC6E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A7BCEB9-D1D7-91C1-B742-E3FB692ACF9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6C888A6-463E-AD84-60D2-11E67186D4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61C7F7-F592-5B7B-C1A3-EA88D5F355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17D5ED4-F5C2-DC0B-3F93-40A0100389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15FADE-E6FA-C13F-198A-10637CC367E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C0C03FE-66AF-B021-D848-CCC0F41C0DB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0A4B93-2BC2-E6B9-D57F-0E5C299BF0E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4CE72B-015F-A273-A97D-22B39ECF48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5D67C4C-8880-BAC3-41A7-F3134B8BDB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936599B-CEAC-38CB-84EC-3442656907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29D55A5-08C5-4D82-BFD0-A99CE85DEA1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29B3D61-8258-8F6C-455C-1E1B1F2FF0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FF61B65-70F8-712D-A11D-984220D1ABD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A4BBB42-ADC2-E3FF-795F-0D5E9196E6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5509034-BEF6-9411-31DA-C2AA8E27E5E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C0D357D-E53E-1B62-23F2-062E22EEE8E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3326E5-E68E-C8B7-548A-7514BA7538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5F319C7-8253-79BD-95A1-66C11963F2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69D02A9-CEB1-5590-DD2D-54578A2E33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23BA73B-0AE1-8974-D1DD-73ED5E8806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2B56BA6-FB35-E8C0-11B9-3183D7DD8D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576BDFA-EE24-7E81-D778-27556600C7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322E665-7A83-CC41-1568-CC4801B9572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C6E08CF-285A-AAC4-ECBD-0D748BD6141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01EEDC8-9758-AA34-C28D-776C2095120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F376088-D04F-8E9F-FADB-656EEAB203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6B9FDC0-32DB-60B1-0F4C-8AEB2166BC8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4DA12F5-629E-EC63-7F2E-F72B7C659B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79D8307-FD2E-D1CF-49DF-32B7BBF0B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856A0F-EB70-4AB3-4477-E2C996C3F7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AC66754-61A8-FF10-75F8-28DEA5AFA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CEFDE8-9588-4FDB-D8F0-54887097F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9B6280D2-AE67-5913-A63E-547C44400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838" y="2340755"/>
            <a:ext cx="7275774" cy="17960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9F40684-03C9-DB0C-2A0E-EACCDE63DC5D}"/>
                  </a:ext>
                </a:extLst>
              </p14:cNvPr>
              <p14:cNvContentPartPr/>
              <p14:nvPr/>
            </p14:nvContentPartPr>
            <p14:xfrm>
              <a:off x="9823924" y="3571063"/>
              <a:ext cx="265320" cy="563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9F40684-03C9-DB0C-2A0E-EACCDE63DC5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13484" y="3560263"/>
                <a:ext cx="286560" cy="58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19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BA0EF-7D8C-B281-DF41-5291E5B4A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E8A65-D4B1-5D4C-4F49-24642421B5D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FAF82-20FE-BE31-0F33-2BDCB343806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5A6696-B3AC-1783-C663-213C555C905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70E899C-286B-CEC7-0558-2C3BAFF4E1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E3B88D9-2A89-4A72-E4E5-C2AAA80AAF7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14DE99F-B013-9C1B-FF4C-F8D9F6B21C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93A954A-C235-5132-11C1-DBB8C0E7AD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209D35-BA66-B083-CC41-BC352D373EC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BDC7E6C-AC90-AECD-9498-6E7738D16B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F114534-63AB-06AB-5693-10737E74601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42C3796-E7DF-64F5-4735-1891320A1B4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2E009A7-0DC9-0833-8B09-00761509291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FAD5E2F-A24E-DA82-7AAA-2A8B42124B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A741216-2A5C-9C18-5B07-4D6C40267E8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54B12B0-E7B1-31A7-58D8-D77EB98AC4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5917000-EE14-629A-217C-4B1EBED911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4EC2267-1870-E521-8215-58A8F95D2E2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0643BF-7D25-5377-B0BA-27C09E4F019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16FEC91-26CC-8FB0-A3F4-C8568541C3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FCA8F6A-DD9A-8747-7650-3A8C56A7CFD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2BAE51E-B984-F126-1859-ACA3F37E80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281B3C1-D9FE-79BD-05C6-82E968CFF0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5EA1F74-7E45-6D83-25E9-D2356057417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6D6951F-AA1B-8EFA-60EE-3751B7A450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8B65131-2B41-0EAC-2578-C4D67DFA793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6D8C7FC-60E0-EAB3-FE22-0266B32372A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311F4B3-2CD5-09AE-3E55-89676AF629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4F4DF78-E6D7-24B4-233E-437F8029A63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64B0CB6-9650-963E-1452-5C79104016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FFA009B-B3B1-8E65-FAB4-3E92A14C205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7BBF7D5-6B2C-8CF8-E74F-BC10772866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8BEB318-C657-BB15-2B6F-A73F4AC8C3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D7FE0E-D090-CD18-F758-FEFED1160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55DAE3-5F57-6C25-80DF-0A07AE47B27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649117-AF61-785C-0C64-71BA8727F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AE008B-F7A3-D8A0-10D9-6332A993D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612BC0D2-D5D7-11D4-2920-91AE21A3D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288" y="1193120"/>
            <a:ext cx="8414497" cy="4254309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C0D30D67-60B6-5EC8-EF2F-995DD2A0CFB7}"/>
              </a:ext>
            </a:extLst>
          </p:cNvPr>
          <p:cNvGrpSpPr/>
          <p:nvPr/>
        </p:nvGrpSpPr>
        <p:grpSpPr>
          <a:xfrm>
            <a:off x="4878894" y="1152894"/>
            <a:ext cx="312480" cy="101880"/>
            <a:chOff x="4878894" y="1152894"/>
            <a:chExt cx="3124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FA717FA-4D6E-339D-DE3D-4B61B804D810}"/>
                    </a:ext>
                  </a:extLst>
                </p14:cNvPr>
                <p14:cNvContentPartPr/>
                <p14:nvPr/>
              </p14:nvContentPartPr>
              <p14:xfrm>
                <a:off x="4878894" y="1198254"/>
                <a:ext cx="110160" cy="56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FA717FA-4D6E-339D-DE3D-4B61B804D8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68094" y="1187454"/>
                  <a:ext cx="131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A90DAED-B424-D557-DD68-F5D3465C90BD}"/>
                    </a:ext>
                  </a:extLst>
                </p14:cNvPr>
                <p14:cNvContentPartPr/>
                <p14:nvPr/>
              </p14:nvContentPartPr>
              <p14:xfrm>
                <a:off x="5028294" y="1152894"/>
                <a:ext cx="163080" cy="36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A90DAED-B424-D557-DD68-F5D3465C90B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17494" y="1142094"/>
                  <a:ext cx="18432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E2451842-CFDD-106B-E41D-E7F488F114EF}"/>
              </a:ext>
            </a:extLst>
          </p:cNvPr>
          <p:cNvGrpSpPr/>
          <p:nvPr/>
        </p:nvGrpSpPr>
        <p:grpSpPr>
          <a:xfrm>
            <a:off x="6383334" y="1110414"/>
            <a:ext cx="136440" cy="196200"/>
            <a:chOff x="6383334" y="1110414"/>
            <a:chExt cx="136440" cy="19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B41ED34-8446-5B68-8C16-53A137366FAE}"/>
                    </a:ext>
                  </a:extLst>
                </p14:cNvPr>
                <p14:cNvContentPartPr/>
                <p14:nvPr/>
              </p14:nvContentPartPr>
              <p14:xfrm>
                <a:off x="6383334" y="1110414"/>
                <a:ext cx="67320" cy="113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B41ED34-8446-5B68-8C16-53A137366FA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72534" y="1099974"/>
                  <a:ext cx="885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E4047D6-8345-A193-4627-B49B93F0E985}"/>
                    </a:ext>
                  </a:extLst>
                </p14:cNvPr>
                <p14:cNvContentPartPr/>
                <p14:nvPr/>
              </p14:nvContentPartPr>
              <p14:xfrm>
                <a:off x="6465414" y="1134894"/>
                <a:ext cx="54360" cy="171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E4047D6-8345-A193-4627-B49B93F0E98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54974" y="1124094"/>
                  <a:ext cx="75600" cy="19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1FD24B23-3919-7AC9-E079-C488515DBE11}"/>
                  </a:ext>
                </a:extLst>
              </p14:cNvPr>
              <p14:cNvContentPartPr/>
              <p14:nvPr/>
            </p14:nvContentPartPr>
            <p14:xfrm>
              <a:off x="5137014" y="2273574"/>
              <a:ext cx="1563480" cy="1245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1FD24B23-3919-7AC9-E079-C488515DBE1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26214" y="2262774"/>
                <a:ext cx="158472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CD330D0A-547C-2A41-4B5A-F97193B3CF74}"/>
              </a:ext>
            </a:extLst>
          </p:cNvPr>
          <p:cNvGrpSpPr/>
          <p:nvPr/>
        </p:nvGrpSpPr>
        <p:grpSpPr>
          <a:xfrm>
            <a:off x="2116974" y="3113454"/>
            <a:ext cx="197640" cy="197280"/>
            <a:chOff x="2116974" y="3113454"/>
            <a:chExt cx="19764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8BB6D8C-8959-E225-BC6A-FD73F987E450}"/>
                    </a:ext>
                  </a:extLst>
                </p14:cNvPr>
                <p14:cNvContentPartPr/>
                <p14:nvPr/>
              </p14:nvContentPartPr>
              <p14:xfrm>
                <a:off x="2116974" y="3113454"/>
                <a:ext cx="141480" cy="24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8BB6D8C-8959-E225-BC6A-FD73F987E45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06534" y="3103014"/>
                  <a:ext cx="1627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A31F4FE-D9F1-B209-D129-474E6292D2BA}"/>
                    </a:ext>
                  </a:extLst>
                </p14:cNvPr>
                <p14:cNvContentPartPr/>
                <p14:nvPr/>
              </p14:nvContentPartPr>
              <p14:xfrm>
                <a:off x="2293014" y="3131454"/>
                <a:ext cx="21600" cy="179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A31F4FE-D9F1-B209-D129-474E6292D2B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82214" y="3121014"/>
                  <a:ext cx="4284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931D84EF-4A39-C8BE-C9A8-A6675F27783D}"/>
              </a:ext>
            </a:extLst>
          </p:cNvPr>
          <p:cNvGrpSpPr/>
          <p:nvPr/>
        </p:nvGrpSpPr>
        <p:grpSpPr>
          <a:xfrm>
            <a:off x="3444654" y="4520334"/>
            <a:ext cx="290880" cy="60840"/>
            <a:chOff x="3444654" y="4520334"/>
            <a:chExt cx="290880" cy="6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C7DCF0C-ED14-533D-EEDF-477DCB796C95}"/>
                    </a:ext>
                  </a:extLst>
                </p14:cNvPr>
                <p14:cNvContentPartPr/>
                <p14:nvPr/>
              </p14:nvContentPartPr>
              <p14:xfrm>
                <a:off x="3444654" y="4520334"/>
                <a:ext cx="96840" cy="60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C7DCF0C-ED14-533D-EEDF-477DCB796C9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33854" y="4509894"/>
                  <a:ext cx="118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F8C0CD1-7848-4E98-C08E-980BA841F555}"/>
                    </a:ext>
                  </a:extLst>
                </p14:cNvPr>
                <p14:cNvContentPartPr/>
                <p14:nvPr/>
              </p14:nvContentPartPr>
              <p14:xfrm>
                <a:off x="3573534" y="4532214"/>
                <a:ext cx="162000" cy="7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F8C0CD1-7848-4E98-C08E-980BA841F55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3094" y="4521414"/>
                  <a:ext cx="18324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1C3A0CE-7386-ADC0-0C05-1DA0A5BBC45C}"/>
              </a:ext>
            </a:extLst>
          </p:cNvPr>
          <p:cNvGrpSpPr/>
          <p:nvPr/>
        </p:nvGrpSpPr>
        <p:grpSpPr>
          <a:xfrm>
            <a:off x="4463094" y="4440054"/>
            <a:ext cx="127440" cy="145080"/>
            <a:chOff x="4463094" y="4440054"/>
            <a:chExt cx="127440" cy="14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4FFA451-2BAE-1C8D-C647-F36BA70E0CDB}"/>
                    </a:ext>
                  </a:extLst>
                </p14:cNvPr>
                <p14:cNvContentPartPr/>
                <p14:nvPr/>
              </p14:nvContentPartPr>
              <p14:xfrm>
                <a:off x="4463094" y="4440054"/>
                <a:ext cx="69480" cy="90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4FFA451-2BAE-1C8D-C647-F36BA70E0CD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52654" y="4429254"/>
                  <a:ext cx="907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0CB6878-44CA-FBE1-9B3B-B1EB7DA982D7}"/>
                    </a:ext>
                  </a:extLst>
                </p14:cNvPr>
                <p14:cNvContentPartPr/>
                <p14:nvPr/>
              </p14:nvContentPartPr>
              <p14:xfrm>
                <a:off x="4527174" y="4449414"/>
                <a:ext cx="63360" cy="135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0CB6878-44CA-FBE1-9B3B-B1EB7DA982D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16374" y="4438974"/>
                  <a:ext cx="84600" cy="156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10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BC8BA-C60A-923F-1B11-22AB55162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3E0D62-0267-BB2E-3ED3-27981AB673C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957B20-CE9B-1401-D58D-DB554524C61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F1CEB-5EAD-72EE-0248-25E4790F63A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9E6EA7-4E1A-A6EF-C73B-19FACE1C87C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60F39AA-D508-AD78-3170-531BC578333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C007817-31D0-16C2-25D0-E2F8C86504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65C228-7464-79FC-14F7-A08A56D7BCA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3B4D94A-32EF-F9B7-368F-380B0B797F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44F9B1-654A-0AD5-908C-B539FAC16A0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EEF03C7-233A-83EA-95B9-4890137E01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3A13988-1150-10DE-C1ED-D820E44E4AA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7D0AB24-35E7-AEB4-88B8-6CD08126846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E4FC5ED-1FC5-0FCA-DBC4-5ED63B45C6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E9A67B-6612-4A8E-6EC3-FE988863031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F56828D-21F7-B8FC-6C84-09F03FDD88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CD44C29-2DEC-4CE7-31D3-89527BF8E98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450ED24-3F0B-0F43-66CC-ABF13027037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68FC5B-B166-A6F3-9F58-6379796D504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41D17BF-AA23-2895-8834-BD1F08DDDF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B5F470-8811-3119-EECE-FD186B577C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603EF7C-7EE4-BCA2-FD09-DE9168FF15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9D3D696-21B5-6526-DF57-6433D0B1B02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65FF260-540A-10F5-DF2F-88AAE11D68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393A761-F580-CE91-6056-62ED6F3693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3FABAA5-0904-B2CE-9730-5B8EB22CE6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28533C1-1985-410B-6181-E96800719A3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4AE8AE5-4304-50D0-AAE8-E34515B39A0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5892CD8-7E23-E65A-AAEA-FFCFA5DD26F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7E355F7-A9FD-8B9F-970B-544DE1F5BA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1013AE-0AE5-ECD8-C952-8C2AAA48A81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CDC9C69-4E77-FCCE-E757-69B88A61632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FDCF23E-C979-458F-6063-078071E3C3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FE87CC-80D1-A725-E6F1-839A505C8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F365EA-0556-D908-556F-4159C0A65B2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DA73EA-AC1B-E8C8-7747-CE410073D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A8AFE2-B85C-7258-486E-FC04EC48D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172C98D-24F9-F755-E38D-58424B732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245" y="1580241"/>
            <a:ext cx="7913225" cy="4011312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9C5DCBDF-099D-B93C-5F12-1121FEFD4E3D}"/>
              </a:ext>
            </a:extLst>
          </p:cNvPr>
          <p:cNvGrpSpPr/>
          <p:nvPr/>
        </p:nvGrpSpPr>
        <p:grpSpPr>
          <a:xfrm>
            <a:off x="2454294" y="2006094"/>
            <a:ext cx="203760" cy="190800"/>
            <a:chOff x="2454294" y="2006094"/>
            <a:chExt cx="20376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3C0F148-33C9-18AB-641B-E21BE52D2196}"/>
                    </a:ext>
                  </a:extLst>
                </p14:cNvPr>
                <p14:cNvContentPartPr/>
                <p14:nvPr/>
              </p14:nvContentPartPr>
              <p14:xfrm>
                <a:off x="2454294" y="2035974"/>
                <a:ext cx="130320" cy="48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3C0F148-33C9-18AB-641B-E21BE52D21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43854" y="2025174"/>
                  <a:ext cx="151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C50F4FA-2E57-3D94-4730-ECA9BADE3D5A}"/>
                    </a:ext>
                  </a:extLst>
                </p14:cNvPr>
                <p14:cNvContentPartPr/>
                <p14:nvPr/>
              </p14:nvContentPartPr>
              <p14:xfrm>
                <a:off x="2599734" y="2006094"/>
                <a:ext cx="58320" cy="190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C50F4FA-2E57-3D94-4730-ECA9BADE3D5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89294" y="1995654"/>
                  <a:ext cx="7956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097E4ACF-CA53-0B8A-9E19-D4146884645B}"/>
              </a:ext>
            </a:extLst>
          </p:cNvPr>
          <p:cNvGrpSpPr/>
          <p:nvPr/>
        </p:nvGrpSpPr>
        <p:grpSpPr>
          <a:xfrm>
            <a:off x="3293094" y="694254"/>
            <a:ext cx="749160" cy="608400"/>
            <a:chOff x="3293094" y="694254"/>
            <a:chExt cx="749160" cy="60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8F07D72-9FC6-BE49-952F-1FDA42693056}"/>
                    </a:ext>
                  </a:extLst>
                </p14:cNvPr>
                <p14:cNvContentPartPr/>
                <p14:nvPr/>
              </p14:nvContentPartPr>
              <p14:xfrm>
                <a:off x="3511614" y="907734"/>
                <a:ext cx="145800" cy="320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8F07D72-9FC6-BE49-952F-1FDA4269305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00814" y="897294"/>
                  <a:ext cx="1670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728218D-6037-B2BC-4432-08D998C958D7}"/>
                    </a:ext>
                  </a:extLst>
                </p14:cNvPr>
                <p14:cNvContentPartPr/>
                <p14:nvPr/>
              </p14:nvContentPartPr>
              <p14:xfrm>
                <a:off x="3293094" y="694254"/>
                <a:ext cx="749160" cy="608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728218D-6037-B2BC-4432-08D998C958D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282294" y="683814"/>
                  <a:ext cx="770400" cy="62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6B6E478B-050F-6C84-4F2F-0EBBE7341B0C}"/>
              </a:ext>
            </a:extLst>
          </p:cNvPr>
          <p:cNvGrpSpPr/>
          <p:nvPr/>
        </p:nvGrpSpPr>
        <p:grpSpPr>
          <a:xfrm>
            <a:off x="4490454" y="2438814"/>
            <a:ext cx="689040" cy="708840"/>
            <a:chOff x="4490454" y="2438814"/>
            <a:chExt cx="689040" cy="70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1EBC462-F0D4-652F-C401-A2A1FE5994E0}"/>
                    </a:ext>
                  </a:extLst>
                </p14:cNvPr>
                <p14:cNvContentPartPr/>
                <p14:nvPr/>
              </p14:nvContentPartPr>
              <p14:xfrm>
                <a:off x="4490454" y="2438814"/>
                <a:ext cx="621360" cy="65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1EBC462-F0D4-652F-C401-A2A1FE5994E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79654" y="2428374"/>
                  <a:ext cx="642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5F77448-B68C-0D35-24C2-49DA18D65975}"/>
                    </a:ext>
                  </a:extLst>
                </p14:cNvPr>
                <p14:cNvContentPartPr/>
                <p14:nvPr/>
              </p14:nvContentPartPr>
              <p14:xfrm>
                <a:off x="4638774" y="2664174"/>
                <a:ext cx="540720" cy="483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5F77448-B68C-0D35-24C2-49DA18D6597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28334" y="2653734"/>
                  <a:ext cx="561960" cy="50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9B8A34E-ADCD-2A7A-5EB7-EC8CE41BB54B}"/>
              </a:ext>
            </a:extLst>
          </p:cNvPr>
          <p:cNvGrpSpPr/>
          <p:nvPr/>
        </p:nvGrpSpPr>
        <p:grpSpPr>
          <a:xfrm>
            <a:off x="6651174" y="3272214"/>
            <a:ext cx="298440" cy="73440"/>
            <a:chOff x="6651174" y="3272214"/>
            <a:chExt cx="298440" cy="7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37D985F-859E-44B1-0D4B-13181BA6D8F1}"/>
                    </a:ext>
                  </a:extLst>
                </p14:cNvPr>
                <p14:cNvContentPartPr/>
                <p14:nvPr/>
              </p14:nvContentPartPr>
              <p14:xfrm>
                <a:off x="6651174" y="3308214"/>
                <a:ext cx="25920" cy="37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37D985F-859E-44B1-0D4B-13181BA6D8F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640734" y="3297774"/>
                  <a:ext cx="47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D76C674-407D-FAF0-73F6-1DC2684100FC}"/>
                    </a:ext>
                  </a:extLst>
                </p14:cNvPr>
                <p14:cNvContentPartPr/>
                <p14:nvPr/>
              </p14:nvContentPartPr>
              <p14:xfrm>
                <a:off x="6766374" y="3272214"/>
                <a:ext cx="183240" cy="2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D76C674-407D-FAF0-73F6-1DC2684100F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755574" y="3261774"/>
                  <a:ext cx="20448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E2ED6F9F-A93C-E490-7C47-6DE99D85BD6C}"/>
              </a:ext>
            </a:extLst>
          </p:cNvPr>
          <p:cNvGrpSpPr/>
          <p:nvPr/>
        </p:nvGrpSpPr>
        <p:grpSpPr>
          <a:xfrm>
            <a:off x="7913694" y="3214254"/>
            <a:ext cx="211680" cy="267840"/>
            <a:chOff x="7913694" y="3214254"/>
            <a:chExt cx="211680" cy="26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D4EAE1B-6DE9-F8CC-ED46-E5ABD75A74A0}"/>
                    </a:ext>
                  </a:extLst>
                </p14:cNvPr>
                <p14:cNvContentPartPr/>
                <p14:nvPr/>
              </p14:nvContentPartPr>
              <p14:xfrm>
                <a:off x="8010534" y="3239454"/>
                <a:ext cx="59400" cy="73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D4EAE1B-6DE9-F8CC-ED46-E5ABD75A74A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99734" y="3229014"/>
                  <a:ext cx="806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0471683-741D-A158-DDA1-2B94E3296448}"/>
                    </a:ext>
                  </a:extLst>
                </p14:cNvPr>
                <p14:cNvContentPartPr/>
                <p14:nvPr/>
              </p14:nvContentPartPr>
              <p14:xfrm>
                <a:off x="7913694" y="3266094"/>
                <a:ext cx="138600" cy="216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0471683-741D-A158-DDA1-2B94E329644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03254" y="3255294"/>
                  <a:ext cx="1598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0C27E81-D9BB-6448-DCF4-626FFFC3E9CB}"/>
                    </a:ext>
                  </a:extLst>
                </p14:cNvPr>
                <p14:cNvContentPartPr/>
                <p14:nvPr/>
              </p14:nvContentPartPr>
              <p14:xfrm>
                <a:off x="7965534" y="3214254"/>
                <a:ext cx="159840" cy="217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0C27E81-D9BB-6448-DCF4-626FFFC3E9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55094" y="3203454"/>
                  <a:ext cx="18108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C0C704FC-BAD3-1A88-F2FB-D7B83B2DD135}"/>
              </a:ext>
            </a:extLst>
          </p:cNvPr>
          <p:cNvGrpSpPr/>
          <p:nvPr/>
        </p:nvGrpSpPr>
        <p:grpSpPr>
          <a:xfrm>
            <a:off x="3680094" y="3361854"/>
            <a:ext cx="411120" cy="527400"/>
            <a:chOff x="3680094" y="3361854"/>
            <a:chExt cx="411120" cy="52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19A37AC-3345-5B33-B8AD-EC691CC7E99D}"/>
                    </a:ext>
                  </a:extLst>
                </p14:cNvPr>
                <p14:cNvContentPartPr/>
                <p14:nvPr/>
              </p14:nvContentPartPr>
              <p14:xfrm>
                <a:off x="3872334" y="3361854"/>
                <a:ext cx="218880" cy="400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19A37AC-3345-5B33-B8AD-EC691CC7E99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61894" y="3351054"/>
                  <a:ext cx="24012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F31BEDF-0631-DF58-E1EE-C363DC7CB14F}"/>
                    </a:ext>
                  </a:extLst>
                </p14:cNvPr>
                <p14:cNvContentPartPr/>
                <p14:nvPr/>
              </p14:nvContentPartPr>
              <p14:xfrm>
                <a:off x="3680094" y="3786294"/>
                <a:ext cx="188280" cy="102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F31BEDF-0631-DF58-E1EE-C363DC7CB14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669654" y="3775854"/>
                  <a:ext cx="209520" cy="124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249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7C078-3A66-711C-D475-C36A0AB8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907B2E-2E6D-A75B-4377-A62F52C88EB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D55999-05D8-3355-C408-77093E2D3C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B6EFF9-5D92-931F-FC96-F8EC06F622A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50CFD3E-63F9-43E1-EFED-35BC72B8CB5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2A50755-55B9-1C60-3422-194FEC76219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3168DA9-9DB7-6248-26A3-AA5F4F5E4A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890BE88-82A8-87CC-FFE7-70FC1AB68B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230CF8A-0F6A-E787-C1F0-16ABA19636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EAA1DE-472B-B41B-927D-E16BF9584F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23F7E2D-2267-1DD9-B520-8307A666D1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F630C2A-6216-0B9D-F54E-4C207584FF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52B657A-3081-AE0A-FE6F-84A6B7097B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B4B55EC-2A8F-A9D5-CFE3-6D8F7FDDDDA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8517166-05ED-16C4-E099-F84D778183F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CCC89EC-09A6-EC5A-8BC4-04FD83F141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639493-A656-EC08-D414-0277F8EB3C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4734567-9466-93DB-9AA3-C9705CFC5DF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CBAEFF6-A846-6D64-AD9A-2BA028321E9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433BABD-E952-2B42-A79B-BC84298B941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42A5AAC-7169-417A-FCBC-1E0E84D0D87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DBA0F6-DDB8-165D-F0CD-DB988135A69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39D9C97-C215-6013-0907-0F5A2936BBF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0851227-5406-F208-A64D-8A77733D8F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51C0A31-3EA1-4794-7D80-95E5E835F4E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BEEE358-FF66-9101-A1C4-6AA4211E24C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8861493-0A73-E596-8ED6-45574A73967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AD7BEFC-870C-0F62-83B7-751AE820F8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EA70F0-A751-593B-7A91-CCB05018170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9F24146-DF4C-D98A-8869-C2A93073C8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5F5F7B6-EBBC-CABD-D1B9-10812EE126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8CBDAE4-551A-3629-D644-297F2C68A1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8C82D9E-670E-1D8C-7BF7-0F1D82259F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3382CAB-2333-5556-A8FB-D6D400805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9DCC77-D28C-A7DE-55E2-9134F65EC64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221C41-636A-E404-B628-CB8C352C8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FF6ED9-D568-6C5E-B495-9AB27F26B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DE9A3B2-6DE9-B10B-DB70-6C6FD52CA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912147"/>
            <a:ext cx="7028331" cy="5247396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56BF695E-FAC3-B78B-A487-69BF8A3BE698}"/>
              </a:ext>
            </a:extLst>
          </p:cNvPr>
          <p:cNvGrpSpPr/>
          <p:nvPr/>
        </p:nvGrpSpPr>
        <p:grpSpPr>
          <a:xfrm>
            <a:off x="5290374" y="1608654"/>
            <a:ext cx="225720" cy="105120"/>
            <a:chOff x="5290374" y="1608654"/>
            <a:chExt cx="22572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635192C-6305-7090-F8F9-5AB751C59A8A}"/>
                    </a:ext>
                  </a:extLst>
                </p14:cNvPr>
                <p14:cNvContentPartPr/>
                <p14:nvPr/>
              </p14:nvContentPartPr>
              <p14:xfrm>
                <a:off x="5290374" y="1645734"/>
                <a:ext cx="77760" cy="68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635192C-6305-7090-F8F9-5AB751C59A8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79574" y="1634934"/>
                  <a:ext cx="99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AA10683-EB9F-85C6-9024-24411F52654E}"/>
                    </a:ext>
                  </a:extLst>
                </p14:cNvPr>
                <p14:cNvContentPartPr/>
                <p14:nvPr/>
              </p14:nvContentPartPr>
              <p14:xfrm>
                <a:off x="5395854" y="1608654"/>
                <a:ext cx="120240" cy="35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AA10683-EB9F-85C6-9024-24411F5265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85414" y="1597854"/>
                  <a:ext cx="14148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1613A145-CB34-A5C4-F644-4B354BDC38DC}"/>
              </a:ext>
            </a:extLst>
          </p:cNvPr>
          <p:cNvGrpSpPr/>
          <p:nvPr/>
        </p:nvGrpSpPr>
        <p:grpSpPr>
          <a:xfrm>
            <a:off x="6238614" y="1573734"/>
            <a:ext cx="108000" cy="209520"/>
            <a:chOff x="6238614" y="1573734"/>
            <a:chExt cx="10800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CA4C0FF-6D12-D7D1-174B-BF6146552B19}"/>
                    </a:ext>
                  </a:extLst>
                </p14:cNvPr>
                <p14:cNvContentPartPr/>
                <p14:nvPr/>
              </p14:nvContentPartPr>
              <p14:xfrm>
                <a:off x="6238614" y="1573734"/>
                <a:ext cx="60480" cy="82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CA4C0FF-6D12-D7D1-174B-BF6146552B1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28174" y="1562934"/>
                  <a:ext cx="81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DC527C6-5913-2495-39CE-B6F3D7EA6622}"/>
                    </a:ext>
                  </a:extLst>
                </p14:cNvPr>
                <p14:cNvContentPartPr/>
                <p14:nvPr/>
              </p14:nvContentPartPr>
              <p14:xfrm>
                <a:off x="6300534" y="1616934"/>
                <a:ext cx="46080" cy="166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DC527C6-5913-2495-39CE-B6F3D7EA662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290094" y="1606494"/>
                  <a:ext cx="67320" cy="18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6A0EA030-6C71-ECBC-C60B-F7AAE176FD33}"/>
                  </a:ext>
                </a:extLst>
              </p14:cNvPr>
              <p14:cNvContentPartPr/>
              <p14:nvPr/>
            </p14:nvContentPartPr>
            <p14:xfrm>
              <a:off x="3683694" y="2037054"/>
              <a:ext cx="2122920" cy="5468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6A0EA030-6C71-ECBC-C60B-F7AAE176FD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72894" y="2026614"/>
                <a:ext cx="2144160" cy="56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02B676D7-B549-7758-86A5-71369EA97BCD}"/>
              </a:ext>
            </a:extLst>
          </p:cNvPr>
          <p:cNvGrpSpPr/>
          <p:nvPr/>
        </p:nvGrpSpPr>
        <p:grpSpPr>
          <a:xfrm>
            <a:off x="5628054" y="261894"/>
            <a:ext cx="888480" cy="626760"/>
            <a:chOff x="5628054" y="261894"/>
            <a:chExt cx="888480" cy="62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A7DF463-841A-B6EA-31CE-7F2C5F1AC09D}"/>
                    </a:ext>
                  </a:extLst>
                </p14:cNvPr>
                <p14:cNvContentPartPr/>
                <p14:nvPr/>
              </p14:nvContentPartPr>
              <p14:xfrm>
                <a:off x="5753694" y="499134"/>
                <a:ext cx="277920" cy="260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A7DF463-841A-B6EA-31CE-7F2C5F1AC0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43254" y="488334"/>
                  <a:ext cx="29916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F199189-4982-8F9C-40F8-3AA492B9DFED}"/>
                    </a:ext>
                  </a:extLst>
                </p14:cNvPr>
                <p14:cNvContentPartPr/>
                <p14:nvPr/>
              </p14:nvContentPartPr>
              <p14:xfrm>
                <a:off x="5628054" y="261894"/>
                <a:ext cx="888480" cy="626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F199189-4982-8F9C-40F8-3AA492B9DFE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17254" y="251454"/>
                  <a:ext cx="909720" cy="64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5B5C741-1056-1178-E04F-8EE51F0ACEE7}"/>
                  </a:ext>
                </a:extLst>
              </p14:cNvPr>
              <p14:cNvContentPartPr/>
              <p14:nvPr/>
            </p14:nvContentPartPr>
            <p14:xfrm>
              <a:off x="3470934" y="3584334"/>
              <a:ext cx="1054080" cy="7254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05B5C741-1056-1178-E04F-8EE51F0ACEE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60494" y="3573534"/>
                <a:ext cx="1075320" cy="74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6CD66EB1-F415-C91E-38EB-479687B1C927}"/>
              </a:ext>
            </a:extLst>
          </p:cNvPr>
          <p:cNvGrpSpPr/>
          <p:nvPr/>
        </p:nvGrpSpPr>
        <p:grpSpPr>
          <a:xfrm>
            <a:off x="9202854" y="3162414"/>
            <a:ext cx="1347120" cy="587160"/>
            <a:chOff x="9202854" y="3162414"/>
            <a:chExt cx="1347120" cy="58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855C0F7-C615-7E32-EF53-9CF828888F90}"/>
                    </a:ext>
                  </a:extLst>
                </p14:cNvPr>
                <p14:cNvContentPartPr/>
                <p14:nvPr/>
              </p14:nvContentPartPr>
              <p14:xfrm>
                <a:off x="9202854" y="3393894"/>
                <a:ext cx="48960" cy="355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855C0F7-C615-7E32-EF53-9CF828888F9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192054" y="3383454"/>
                  <a:ext cx="7020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89010B0-1BCB-2E4D-5EE0-C41B4E81A750}"/>
                    </a:ext>
                  </a:extLst>
                </p14:cNvPr>
                <p14:cNvContentPartPr/>
                <p14:nvPr/>
              </p14:nvContentPartPr>
              <p14:xfrm>
                <a:off x="9252534" y="3349614"/>
                <a:ext cx="228600" cy="180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89010B0-1BCB-2E4D-5EE0-C41B4E81A75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241734" y="3338814"/>
                  <a:ext cx="2498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10E5745-2E53-1472-AEAD-D732161A1458}"/>
                    </a:ext>
                  </a:extLst>
                </p14:cNvPr>
                <p14:cNvContentPartPr/>
                <p14:nvPr/>
              </p14:nvContentPartPr>
              <p14:xfrm>
                <a:off x="9451614" y="3370494"/>
                <a:ext cx="190440" cy="167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10E5745-2E53-1472-AEAD-D732161A145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441174" y="3360054"/>
                  <a:ext cx="211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29044F5-2B48-AB8F-D26E-873EAFDCE3D5}"/>
                    </a:ext>
                  </a:extLst>
                </p14:cNvPr>
                <p14:cNvContentPartPr/>
                <p14:nvPr/>
              </p14:nvContentPartPr>
              <p14:xfrm>
                <a:off x="9718014" y="3409734"/>
                <a:ext cx="101880" cy="122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29044F5-2B48-AB8F-D26E-873EAFDCE3D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07574" y="3399294"/>
                  <a:ext cx="123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13D6607-F044-165D-D11C-9D8987E382B7}"/>
                    </a:ext>
                  </a:extLst>
                </p14:cNvPr>
                <p14:cNvContentPartPr/>
                <p14:nvPr/>
              </p14:nvContentPartPr>
              <p14:xfrm>
                <a:off x="9881814" y="3162414"/>
                <a:ext cx="61200" cy="350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13D6607-F044-165D-D11C-9D8987E382B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871014" y="3151614"/>
                  <a:ext cx="8244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3710038-6FD3-16DD-CB04-AA7FE494E43E}"/>
                    </a:ext>
                  </a:extLst>
                </p14:cNvPr>
                <p14:cNvContentPartPr/>
                <p14:nvPr/>
              </p14:nvContentPartPr>
              <p14:xfrm>
                <a:off x="9956694" y="3380214"/>
                <a:ext cx="147960" cy="190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3710038-6FD3-16DD-CB04-AA7FE494E43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946254" y="3369414"/>
                  <a:ext cx="1692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D79F02A-17D9-F08C-297C-F4A04D9345E2}"/>
                    </a:ext>
                  </a:extLst>
                </p14:cNvPr>
                <p14:cNvContentPartPr/>
                <p14:nvPr/>
              </p14:nvContentPartPr>
              <p14:xfrm>
                <a:off x="10187454" y="3242694"/>
                <a:ext cx="32040" cy="284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D79F02A-17D9-F08C-297C-F4A04D9345E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177014" y="3231894"/>
                  <a:ext cx="532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59495FF-D74C-5342-27DD-EA5B704041F1}"/>
                    </a:ext>
                  </a:extLst>
                </p14:cNvPr>
                <p14:cNvContentPartPr/>
                <p14:nvPr/>
              </p14:nvContentPartPr>
              <p14:xfrm>
                <a:off x="10200774" y="3392814"/>
                <a:ext cx="112320" cy="82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59495FF-D74C-5342-27DD-EA5B704041F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190334" y="3382374"/>
                  <a:ext cx="133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5DE210C-9B2A-212A-8CC0-57CD321E3664}"/>
                    </a:ext>
                  </a:extLst>
                </p14:cNvPr>
                <p14:cNvContentPartPr/>
                <p14:nvPr/>
              </p14:nvContentPartPr>
              <p14:xfrm>
                <a:off x="10415334" y="3367614"/>
                <a:ext cx="134640" cy="190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5DE210C-9B2A-212A-8CC0-57CD321E366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404534" y="3356814"/>
                  <a:ext cx="155880" cy="21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244D6591-7B01-66C8-2F52-A608C671DE5A}"/>
                  </a:ext>
                </a:extLst>
              </p14:cNvPr>
              <p14:cNvContentPartPr/>
              <p14:nvPr/>
            </p14:nvContentPartPr>
            <p14:xfrm>
              <a:off x="6807414" y="1881174"/>
              <a:ext cx="1032480" cy="24264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244D6591-7B01-66C8-2F52-A608C671DE5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53414" y="1773534"/>
                <a:ext cx="1140120" cy="45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o 74">
            <a:extLst>
              <a:ext uri="{FF2B5EF4-FFF2-40B4-BE49-F238E27FC236}">
                <a16:creationId xmlns:a16="http://schemas.microsoft.com/office/drawing/2014/main" id="{49B3B392-9EE0-75C7-93CC-617AF5CDDC0E}"/>
              </a:ext>
            </a:extLst>
          </p:cNvPr>
          <p:cNvGrpSpPr/>
          <p:nvPr/>
        </p:nvGrpSpPr>
        <p:grpSpPr>
          <a:xfrm>
            <a:off x="7253814" y="3914454"/>
            <a:ext cx="2018160" cy="1449360"/>
            <a:chOff x="7253814" y="3914454"/>
            <a:chExt cx="2018160" cy="144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89C6E21-CB65-2A63-8E3C-FC2782D2AB45}"/>
                    </a:ext>
                  </a:extLst>
                </p14:cNvPr>
                <p14:cNvContentPartPr/>
                <p14:nvPr/>
              </p14:nvContentPartPr>
              <p14:xfrm>
                <a:off x="7930974" y="4360494"/>
                <a:ext cx="285840" cy="210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89C6E21-CB65-2A63-8E3C-FC2782D2AB4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20534" y="4350054"/>
                  <a:ext cx="3070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2A78075-CD8A-0F53-76F4-DDAD77425EDE}"/>
                    </a:ext>
                  </a:extLst>
                </p14:cNvPr>
                <p14:cNvContentPartPr/>
                <p14:nvPr/>
              </p14:nvContentPartPr>
              <p14:xfrm>
                <a:off x="7861854" y="4634094"/>
                <a:ext cx="363240" cy="78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2A78075-CD8A-0F53-76F4-DDAD77425ED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51414" y="4623294"/>
                  <a:ext cx="3844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6AC1116-0174-3826-E9F9-83945449654B}"/>
                    </a:ext>
                  </a:extLst>
                </p14:cNvPr>
                <p14:cNvContentPartPr/>
                <p14:nvPr/>
              </p14:nvContentPartPr>
              <p14:xfrm>
                <a:off x="7982814" y="4806894"/>
                <a:ext cx="239400" cy="111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6AC1116-0174-3826-E9F9-83945449654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72374" y="4796454"/>
                  <a:ext cx="2606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06674F6-9F63-4DD1-C94D-E2F7BB56431E}"/>
                    </a:ext>
                  </a:extLst>
                </p14:cNvPr>
                <p14:cNvContentPartPr/>
                <p14:nvPr/>
              </p14:nvContentPartPr>
              <p14:xfrm>
                <a:off x="8410854" y="4312974"/>
                <a:ext cx="221040" cy="87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06674F6-9F63-4DD1-C94D-E2F7BB56431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00054" y="4302534"/>
                  <a:ext cx="2422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FDFBA88-9446-D5CC-E09F-1566EB80B189}"/>
                    </a:ext>
                  </a:extLst>
                </p14:cNvPr>
                <p14:cNvContentPartPr/>
                <p14:nvPr/>
              </p14:nvContentPartPr>
              <p14:xfrm>
                <a:off x="8346774" y="4462014"/>
                <a:ext cx="165960" cy="258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FDFBA88-9446-D5CC-E09F-1566EB80B18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336334" y="4451574"/>
                  <a:ext cx="187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9D9AF95-5AB8-CC20-468E-F0B94016923E}"/>
                    </a:ext>
                  </a:extLst>
                </p14:cNvPr>
                <p14:cNvContentPartPr/>
                <p14:nvPr/>
              </p14:nvContentPartPr>
              <p14:xfrm>
                <a:off x="8551254" y="4481094"/>
                <a:ext cx="141480" cy="795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9D9AF95-5AB8-CC20-468E-F0B94016923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40454" y="4470654"/>
                  <a:ext cx="162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A3BDE07-8AD2-4D48-6F7E-F231AADFBC2B}"/>
                    </a:ext>
                  </a:extLst>
                </p14:cNvPr>
                <p14:cNvContentPartPr/>
                <p14:nvPr/>
              </p14:nvContentPartPr>
              <p14:xfrm>
                <a:off x="8684454" y="4347894"/>
                <a:ext cx="67320" cy="310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A3BDE07-8AD2-4D48-6F7E-F231AADFBC2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73654" y="4337454"/>
                  <a:ext cx="885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2D75740-46BB-7113-1010-B0A321CC157A}"/>
                    </a:ext>
                  </a:extLst>
                </p14:cNvPr>
                <p14:cNvContentPartPr/>
                <p14:nvPr/>
              </p14:nvContentPartPr>
              <p14:xfrm>
                <a:off x="8838174" y="4432494"/>
                <a:ext cx="35640" cy="262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2D75740-46BB-7113-1010-B0A321CC157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827734" y="4422054"/>
                  <a:ext cx="568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0B30C7F-70F0-0C0F-B989-934C5183F9C1}"/>
                    </a:ext>
                  </a:extLst>
                </p14:cNvPr>
                <p14:cNvContentPartPr/>
                <p14:nvPr/>
              </p14:nvContentPartPr>
              <p14:xfrm>
                <a:off x="7253814" y="3914454"/>
                <a:ext cx="2018160" cy="1449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0B30C7F-70F0-0C0F-B989-934C5183F9C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43014" y="3903654"/>
                  <a:ext cx="2039400" cy="147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691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19E72-ABAD-3530-70FD-4E5BCFAE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631389-1C66-EC7F-7B9C-55CF6748054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5B237-D66C-1068-BC11-C8FC5824935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8B0FAC-34BD-3290-A0B2-B832E14AE4A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925F1B2-BF79-2F6C-F383-BD25D54A3B7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8C831FD-FAC3-1E64-AB85-250F5129FC4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7A5F057-5A6D-7CEB-B31D-35532FF4F3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C988A39-553A-1DFD-A978-D1D1A1964AB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6320FD1-D280-BBB4-762B-2817D65637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CB5EEC6-85CD-61A1-67EC-B9F88496F1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D114203-4772-62A4-468E-69FCDFE455F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303A18E-E5C9-F7C5-2B55-C8314B3323B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FDCA0D2-EE65-4AF7-9CEF-18FC8BEB4DC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4A388B2-452C-1BF8-4B9B-006C453E6F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CD2D726-0ABB-C56D-D063-058B3B3ABE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BB10B9D-C5E0-A649-A610-EF9B0C41156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5F423C0-D346-7456-C0C0-106221F1D86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9352DA9-4902-8711-A97A-6F9F93836E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B5862E8-0F4E-5ECF-F8FD-19D2DACCADA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6653F13-19CC-8A12-EECA-5F6821BE9E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D99A35B-C98C-271E-1C07-3A2CF755453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AFA8F4-D79A-9DCA-ED0C-61A30E34E56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4D14BDE-80BD-ED00-EB46-902770BCC8E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30A46FF-616F-26B0-8528-05732CE3DA7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5BD5973-5B68-6EE5-2B4E-E417FD20C2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7B85274-4A89-0828-5C71-F708939040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4781C18-D702-BCB7-64A9-455A67A70B6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2985C4F-6AD7-8697-962A-937178E8B67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1EC4635-F5AC-7B89-F674-132B528173F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3835E68-D5A1-838C-CB36-D4394404CA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7BCD16E-6C89-8A9D-69E2-D3946348A4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D0A629-4976-BEAC-9E87-A4866FE77F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035C010-EB3B-EBAF-EFA0-436E395F4A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400B5C-CDA7-300D-D5A8-746D290B5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52D4FD-2747-65C6-A960-04348CD66F5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E94B57-1AB8-CDF2-4A8D-15989BC1D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93142-394B-E50C-C12D-B616DEE0C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CEBC91E-5432-DF66-4D1A-8EA12B2FB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714" y="385301"/>
            <a:ext cx="7638047" cy="6263199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3906C759-6AC3-4B80-C217-3B4C76B1EC63}"/>
              </a:ext>
            </a:extLst>
          </p:cNvPr>
          <p:cNvGrpSpPr/>
          <p:nvPr/>
        </p:nvGrpSpPr>
        <p:grpSpPr>
          <a:xfrm>
            <a:off x="6368934" y="1048134"/>
            <a:ext cx="338760" cy="136800"/>
            <a:chOff x="6368934" y="1048134"/>
            <a:chExt cx="33876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849966-7E86-DC70-9043-6FA8D36F0F2F}"/>
                    </a:ext>
                  </a:extLst>
                </p14:cNvPr>
                <p14:cNvContentPartPr/>
                <p14:nvPr/>
              </p14:nvContentPartPr>
              <p14:xfrm>
                <a:off x="6368934" y="1094574"/>
                <a:ext cx="101160" cy="90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849966-7E86-DC70-9043-6FA8D36F0F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58134" y="1083774"/>
                  <a:ext cx="122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887A457-295C-C405-BF2D-4AD0B69C14EB}"/>
                    </a:ext>
                  </a:extLst>
                </p14:cNvPr>
                <p14:cNvContentPartPr/>
                <p14:nvPr/>
              </p14:nvContentPartPr>
              <p14:xfrm>
                <a:off x="6526254" y="1048134"/>
                <a:ext cx="181440" cy="15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887A457-295C-C405-BF2D-4AD0B69C14E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15814" y="1037334"/>
                  <a:ext cx="20268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9E99F20C-72CF-7F5A-4F63-F58DB926F59D}"/>
              </a:ext>
            </a:extLst>
          </p:cNvPr>
          <p:cNvGrpSpPr/>
          <p:nvPr/>
        </p:nvGrpSpPr>
        <p:grpSpPr>
          <a:xfrm>
            <a:off x="7225734" y="999534"/>
            <a:ext cx="89640" cy="231840"/>
            <a:chOff x="7225734" y="999534"/>
            <a:chExt cx="8964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ADA1059-9F55-F647-BCF7-4F83AFA1B9F8}"/>
                    </a:ext>
                  </a:extLst>
                </p14:cNvPr>
                <p14:cNvContentPartPr/>
                <p14:nvPr/>
              </p14:nvContentPartPr>
              <p14:xfrm>
                <a:off x="7225734" y="999534"/>
                <a:ext cx="89640" cy="142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ADA1059-9F55-F647-BCF7-4F83AFA1B9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14934" y="988734"/>
                  <a:ext cx="1108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8C57AEB-CDD5-E01B-EF99-52BE7B6EE3EE}"/>
                    </a:ext>
                  </a:extLst>
                </p14:cNvPr>
                <p14:cNvContentPartPr/>
                <p14:nvPr/>
              </p14:nvContentPartPr>
              <p14:xfrm>
                <a:off x="7258134" y="1076934"/>
                <a:ext cx="43200" cy="154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8C57AEB-CDD5-E01B-EF99-52BE7B6EE3E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247694" y="1066134"/>
                  <a:ext cx="64440" cy="17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900B2934-9301-ABFB-2B48-FC623D6A2DC4}"/>
                  </a:ext>
                </a:extLst>
              </p14:cNvPr>
              <p14:cNvContentPartPr/>
              <p14:nvPr/>
            </p14:nvContentPartPr>
            <p14:xfrm>
              <a:off x="7544694" y="1440534"/>
              <a:ext cx="1037520" cy="1731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900B2934-9301-ABFB-2B48-FC623D6A2DC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34254" y="1429734"/>
                <a:ext cx="105876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F5DF46C6-3425-1B31-3B6B-FAE357901F75}"/>
                  </a:ext>
                </a:extLst>
              </p14:cNvPr>
              <p14:cNvContentPartPr/>
              <p14:nvPr/>
            </p14:nvContentPartPr>
            <p14:xfrm>
              <a:off x="2686134" y="1966134"/>
              <a:ext cx="2910600" cy="1432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F5DF46C6-3425-1B31-3B6B-FAE357901F7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75694" y="1955334"/>
                <a:ext cx="2931840" cy="16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7E336365-157B-4E3A-332B-8D04A5631D87}"/>
              </a:ext>
            </a:extLst>
          </p:cNvPr>
          <p:cNvGrpSpPr/>
          <p:nvPr/>
        </p:nvGrpSpPr>
        <p:grpSpPr>
          <a:xfrm>
            <a:off x="2324334" y="2345934"/>
            <a:ext cx="186120" cy="95400"/>
            <a:chOff x="2324334" y="2345934"/>
            <a:chExt cx="186120" cy="9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610B9FF-5FD6-49FE-4F8E-8601E2966067}"/>
                    </a:ext>
                  </a:extLst>
                </p14:cNvPr>
                <p14:cNvContentPartPr/>
                <p14:nvPr/>
              </p14:nvContentPartPr>
              <p14:xfrm>
                <a:off x="2324334" y="2345934"/>
                <a:ext cx="108000" cy="10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610B9FF-5FD6-49FE-4F8E-8601E296606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13534" y="2335134"/>
                  <a:ext cx="129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7520C15-7FDA-9586-6477-3F9D782C4BD2}"/>
                    </a:ext>
                  </a:extLst>
                </p14:cNvPr>
                <p14:cNvContentPartPr/>
                <p14:nvPr/>
              </p14:nvContentPartPr>
              <p14:xfrm>
                <a:off x="2472654" y="2349894"/>
                <a:ext cx="37800" cy="91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7520C15-7FDA-9586-6477-3F9D782C4BD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62214" y="2339454"/>
                  <a:ext cx="59040" cy="11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CCD396E-EAD2-E7D6-961D-0796108B21A7}"/>
                  </a:ext>
                </a:extLst>
              </p14:cNvPr>
              <p14:cNvContentPartPr/>
              <p14:nvPr/>
            </p14:nvContentPartPr>
            <p14:xfrm>
              <a:off x="6561894" y="2565894"/>
              <a:ext cx="914040" cy="5515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CCD396E-EAD2-E7D6-961D-0796108B21A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51094" y="2555454"/>
                <a:ext cx="93528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BE361FF-9863-A8B4-5900-CD81485631BA}"/>
                  </a:ext>
                </a:extLst>
              </p14:cNvPr>
              <p14:cNvContentPartPr/>
              <p14:nvPr/>
            </p14:nvContentPartPr>
            <p14:xfrm>
              <a:off x="6418183" y="4589582"/>
              <a:ext cx="83880" cy="17496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7BE361FF-9863-A8B4-5900-CD81485631B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07743" y="4579142"/>
                <a:ext cx="1051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33A165ED-493F-206F-ED11-4CA295BAF414}"/>
                  </a:ext>
                </a:extLst>
              </p14:cNvPr>
              <p14:cNvContentPartPr/>
              <p14:nvPr/>
            </p14:nvContentPartPr>
            <p14:xfrm>
              <a:off x="5827783" y="4727822"/>
              <a:ext cx="664200" cy="7596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33A165ED-493F-206F-ED11-4CA295BAF41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816983" y="4717022"/>
                <a:ext cx="685440" cy="9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7066E8DF-92C9-1D32-FE61-54BC6F287A97}"/>
              </a:ext>
            </a:extLst>
          </p:cNvPr>
          <p:cNvGrpSpPr/>
          <p:nvPr/>
        </p:nvGrpSpPr>
        <p:grpSpPr>
          <a:xfrm>
            <a:off x="5662183" y="516542"/>
            <a:ext cx="1245240" cy="354600"/>
            <a:chOff x="5662183" y="516542"/>
            <a:chExt cx="124524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DB425C0-EF9E-9A0B-FA88-FEF0A04285DC}"/>
                    </a:ext>
                  </a:extLst>
                </p14:cNvPr>
                <p14:cNvContentPartPr/>
                <p14:nvPr/>
              </p14:nvContentPartPr>
              <p14:xfrm>
                <a:off x="5662183" y="568382"/>
                <a:ext cx="187560" cy="302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DB425C0-EF9E-9A0B-FA88-FEF0A04285D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51383" y="557942"/>
                  <a:ext cx="2088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6ACD75C-2CB1-04A2-49F6-8DF3361F035D}"/>
                    </a:ext>
                  </a:extLst>
                </p14:cNvPr>
                <p14:cNvContentPartPr/>
                <p14:nvPr/>
              </p14:nvContentPartPr>
              <p14:xfrm>
                <a:off x="5819503" y="627782"/>
                <a:ext cx="193320" cy="185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6ACD75C-2CB1-04A2-49F6-8DF3361F035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809063" y="616982"/>
                  <a:ext cx="2145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17C1AF9-7424-E9DE-D762-A08588F13E88}"/>
                    </a:ext>
                  </a:extLst>
                </p14:cNvPr>
                <p14:cNvContentPartPr/>
                <p14:nvPr/>
              </p14:nvContentPartPr>
              <p14:xfrm>
                <a:off x="6006703" y="663782"/>
                <a:ext cx="112320" cy="109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17C1AF9-7424-E9DE-D762-A08588F13E8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95903" y="652982"/>
                  <a:ext cx="1335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D63B761-4650-285C-8DF4-F4B63A52AF87}"/>
                    </a:ext>
                  </a:extLst>
                </p14:cNvPr>
                <p14:cNvContentPartPr/>
                <p14:nvPr/>
              </p14:nvContentPartPr>
              <p14:xfrm>
                <a:off x="6199663" y="642542"/>
                <a:ext cx="114120" cy="217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D63B761-4650-285C-8DF4-F4B63A52AF8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189223" y="632102"/>
                  <a:ext cx="1353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9994AD9-3519-7539-D235-3C0DA7DB10A4}"/>
                    </a:ext>
                  </a:extLst>
                </p14:cNvPr>
                <p14:cNvContentPartPr/>
                <p14:nvPr/>
              </p14:nvContentPartPr>
              <p14:xfrm>
                <a:off x="6353023" y="698702"/>
                <a:ext cx="116280" cy="81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9994AD9-3519-7539-D235-3C0DA7DB10A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42583" y="687902"/>
                  <a:ext cx="1375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79A0178-057D-7989-83C6-46E631E12F3C}"/>
                    </a:ext>
                  </a:extLst>
                </p14:cNvPr>
                <p14:cNvContentPartPr/>
                <p14:nvPr/>
              </p14:nvContentPartPr>
              <p14:xfrm>
                <a:off x="6489463" y="672062"/>
                <a:ext cx="80640" cy="188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79A0178-057D-7989-83C6-46E631E12F3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78663" y="661622"/>
                  <a:ext cx="1018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009F3DC-DD7C-5498-7F83-BDA65B884E13}"/>
                    </a:ext>
                  </a:extLst>
                </p14:cNvPr>
                <p14:cNvContentPartPr/>
                <p14:nvPr/>
              </p14:nvContentPartPr>
              <p14:xfrm>
                <a:off x="6638863" y="516542"/>
                <a:ext cx="28800" cy="213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009F3DC-DD7C-5498-7F83-BDA65B884E1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28063" y="506102"/>
                  <a:ext cx="500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EC1F887-4A76-32DC-91BC-36A25650F27D}"/>
                    </a:ext>
                  </a:extLst>
                </p14:cNvPr>
                <p14:cNvContentPartPr/>
                <p14:nvPr/>
              </p14:nvContentPartPr>
              <p14:xfrm>
                <a:off x="6632743" y="651902"/>
                <a:ext cx="68400" cy="38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EC1F887-4A76-32DC-91BC-36A25650F27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21943" y="641462"/>
                  <a:ext cx="89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A403DC0-CF9F-C6FC-DD72-5BA1F48EF36B}"/>
                    </a:ext>
                  </a:extLst>
                </p14:cNvPr>
                <p14:cNvContentPartPr/>
                <p14:nvPr/>
              </p14:nvContentPartPr>
              <p14:xfrm>
                <a:off x="6763783" y="625622"/>
                <a:ext cx="143640" cy="110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A403DC0-CF9F-C6FC-DD72-5BA1F48EF36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53343" y="614822"/>
                  <a:ext cx="164880" cy="131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1265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C103-382C-0E1B-3473-E63F8E55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A5A754-167F-351F-1A1F-2D17354C68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C1631-672C-8935-F238-ED822043DB3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67564-0B26-E11A-455F-069A6A9BA9F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324569F-9BEB-92F4-5F02-99C9EBF82F7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96483C-1E2D-53AB-AC64-EA4BF081DA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056C817-82D4-26F2-ED9B-ADD18F87ECA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FA2F818-DAED-9776-5A62-0A91896739D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E66ABF3-A329-6E39-756A-2FCE0E9293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43ED45-7B41-5367-7BDC-6603DFCD1B6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0DC9376-89B2-B71E-8DBF-78141C215F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78E8BF0-C066-605C-A824-3512B33692D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750BE7-4059-5548-BE8F-33CF7CDAE56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02A741A-F6C0-0B8E-BCC2-AD5B45DDBE0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CBD7A16-C1C3-A23E-8322-E4E93C6F96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5B6CC40-153A-5520-0695-89111CF021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D66346E-96F0-7961-208E-315D5D3EC94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21F56FF-6057-2C8D-A308-2BFF47BA5C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262339-9B0D-0020-F0AA-2DE2EB977CB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A1F2EAF-DBA3-287A-D8B1-6E65287D85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6AE6D53-6541-3854-4D51-3989F44844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00788D8-BE4C-13F7-5934-A3CC5223956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CD5E2BE-9BDF-31CF-8430-13E059C3E2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8EB9C2E-6DD9-1EEA-59DE-7EB99DB524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336881B-777B-0565-8CE4-1995EC1EC8D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5D42CF8-F9E4-6A64-74F8-BC8BBC63B63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483D2C8-8784-D798-522E-DA1B2322207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C9C72E4-9538-54D4-0B49-AD3D79FD504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E86434A-C0F3-8A21-D01D-0210A2D00C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DE3E087-0FD1-488E-E24C-EBEEAE035D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E512FA9-3C5F-3376-0487-E12C3AA6E5F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E7EEA42-1DF2-8C02-BCA9-A8CB8380F23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AC517F6-FB9E-95EC-2687-99805ABA4E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8B80F4-5AF9-97F8-F715-5EC76A8B1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E7EB2B-A9F8-BD60-2F5B-469558A201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9BE7461-5FD4-2843-0AA5-311654A12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9298E08-367A-561F-D423-80FE7BAD1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CFB2D39C-6FA6-B6CF-EF70-EDBF6B73A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267" y="1558132"/>
            <a:ext cx="7687807" cy="384390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357F162-2C26-D2A3-7E31-1BEDDC5A233F}"/>
                  </a:ext>
                </a:extLst>
              </p14:cNvPr>
              <p14:cNvContentPartPr/>
              <p14:nvPr/>
            </p14:nvContentPartPr>
            <p14:xfrm>
              <a:off x="6769903" y="2329502"/>
              <a:ext cx="356760" cy="386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357F162-2C26-D2A3-7E31-1BEDDC5A233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59463" y="2319062"/>
                <a:ext cx="37800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6BB6C58-DD26-C194-97CF-AA2BB3029C1E}"/>
                  </a:ext>
                </a:extLst>
              </p14:cNvPr>
              <p14:cNvContentPartPr/>
              <p14:nvPr/>
            </p14:nvContentPartPr>
            <p14:xfrm>
              <a:off x="8546863" y="2554862"/>
              <a:ext cx="1338480" cy="8038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6BB6C58-DD26-C194-97CF-AA2BB3029C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36423" y="2544062"/>
                <a:ext cx="1359720" cy="82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3D379A0-3E3C-C841-E254-6F5888B22816}"/>
                  </a:ext>
                </a:extLst>
              </p14:cNvPr>
              <p14:cNvContentPartPr/>
              <p14:nvPr/>
            </p14:nvContentPartPr>
            <p14:xfrm>
              <a:off x="2828263" y="4762022"/>
              <a:ext cx="1328400" cy="1634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3D379A0-3E3C-C841-E254-6F5888B2281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17463" y="4751582"/>
                <a:ext cx="1349640" cy="18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C99A8DC9-5B5F-D06E-7A07-DA557FDB92AA}"/>
              </a:ext>
            </a:extLst>
          </p:cNvPr>
          <p:cNvGrpSpPr/>
          <p:nvPr/>
        </p:nvGrpSpPr>
        <p:grpSpPr>
          <a:xfrm>
            <a:off x="4105903" y="4371782"/>
            <a:ext cx="329400" cy="78480"/>
            <a:chOff x="4105903" y="4371782"/>
            <a:chExt cx="329400" cy="7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8EDE222-203A-0889-65E4-7BE46B0F626D}"/>
                    </a:ext>
                  </a:extLst>
                </p14:cNvPr>
                <p14:cNvContentPartPr/>
                <p14:nvPr/>
              </p14:nvContentPartPr>
              <p14:xfrm>
                <a:off x="4105903" y="4373942"/>
                <a:ext cx="86760" cy="61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8EDE222-203A-0889-65E4-7BE46B0F626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95103" y="4363502"/>
                  <a:ext cx="108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E2E8809-1CBA-648C-DA31-345CCD715F73}"/>
                    </a:ext>
                  </a:extLst>
                </p14:cNvPr>
                <p14:cNvContentPartPr/>
                <p14:nvPr/>
              </p14:nvContentPartPr>
              <p14:xfrm>
                <a:off x="4206343" y="4371782"/>
                <a:ext cx="228960" cy="78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E2E8809-1CBA-648C-DA31-345CCD715F7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95903" y="4361342"/>
                  <a:ext cx="25020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986F5900-C26D-1F9A-BB74-623986EBEEA4}"/>
              </a:ext>
            </a:extLst>
          </p:cNvPr>
          <p:cNvGrpSpPr/>
          <p:nvPr/>
        </p:nvGrpSpPr>
        <p:grpSpPr>
          <a:xfrm>
            <a:off x="6685663" y="4329662"/>
            <a:ext cx="58320" cy="64800"/>
            <a:chOff x="6685663" y="4329662"/>
            <a:chExt cx="58320" cy="6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451095B-E111-AD35-80A4-D7C136E1169D}"/>
                    </a:ext>
                  </a:extLst>
                </p14:cNvPr>
                <p14:cNvContentPartPr/>
                <p14:nvPr/>
              </p14:nvContentPartPr>
              <p14:xfrm>
                <a:off x="6685663" y="4329662"/>
                <a:ext cx="58320" cy="64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451095B-E111-AD35-80A4-D7C136E116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74863" y="4318862"/>
                  <a:ext cx="79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925E66C-4021-673A-0C36-6F1463B3BE5C}"/>
                    </a:ext>
                  </a:extLst>
                </p14:cNvPr>
                <p14:cNvContentPartPr/>
                <p14:nvPr/>
              </p14:nvContentPartPr>
              <p14:xfrm>
                <a:off x="6743623" y="4329662"/>
                <a:ext cx="360" cy="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925E66C-4021-673A-0C36-6F1463B3BE5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32823" y="431886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756A419-D3A5-8090-7296-E4C2264021F4}"/>
                    </a:ext>
                  </a:extLst>
                </p14:cNvPr>
                <p14:cNvContentPartPr/>
                <p14:nvPr/>
              </p14:nvContentPartPr>
              <p14:xfrm>
                <a:off x="6743623" y="4329662"/>
                <a:ext cx="360" cy="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756A419-D3A5-8090-7296-E4C2264021F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32823" y="431886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2036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8583-5789-49B8-1BDE-BD1EC8DC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B4CF05-EE57-D731-5FE4-A3E83E2E89F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2618C-4C52-EC96-5DE0-D63B408A78D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CA753-EFB5-9A7A-4B22-04500D78596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4501C4B-62E8-D10B-0B47-9A0723B93C0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E344056-AF50-BFE2-F25F-E5AFFB20CC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65D7230-35B0-E3D8-CDEF-1567532321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331985B-17BC-EB18-1933-CF166D8B142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6162580-1636-EB6D-AD8E-8E508B4A3BD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6518C2-E08D-490A-5947-F3E982A1EF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67F70B9-F4C6-D91E-DC2A-AF8BB797260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EAD7C93-C8F7-C155-F197-1C6C8B52A3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935F769-9195-C019-EF5F-F0689896AC9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B6D6636-189C-6116-0548-DFC7099693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3CE6B8E-378D-F222-FCCE-CD673558E80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399172F-7AD6-2C94-D0A4-B83673A835E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6A3C93E-8C97-E2A9-BC5A-921D23BA1E9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520F187-BF9E-9E52-F5B7-81D1FBDC4A1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3F13023-B036-47ED-64B0-BDE4EA8E56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2109FF2-2BA1-F1C9-B082-3CD0F19B71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B12F0AB-183D-FD75-3666-B3384A26100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645071E-0F05-3B31-B296-F4BBD41BF57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1FF93A2-6632-706C-7ECF-5EB0DFFB58C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6DDACED-6052-A055-3088-6D3207022B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2DBAFB3-B0C6-3254-957E-FA2A57CBAA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213C8B-FFB6-B04F-EC0F-5F0AD6E824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023CC69-8BA5-B694-B41E-2D7DE47D753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8FA1E51-ADCE-103A-537B-D4A135D3BDA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15B3FE0-F00C-D9DF-62B7-B339D07D3EE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2BAD42E-B588-6389-46E5-7F26751581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7095743-7414-FAFD-B719-42958BE9920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C19687F-960E-1700-650F-F43C501947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7C81F3-BC3A-F4B9-508A-6749A468BF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2A83ADB-D87D-C542-49F6-6F8B14218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39FA173-F72E-414F-9A2C-A1404F90188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FF0A10-1EF9-9BB2-FEF1-2D1157A7C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6DA51AC-11A5-942E-7A26-F66F5FE35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724A2D4-9D97-2440-03A8-F63CCC234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606" y="1963210"/>
            <a:ext cx="7586339" cy="2764953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382B3478-7788-BD84-0569-4A94AD4A4DD4}"/>
              </a:ext>
            </a:extLst>
          </p:cNvPr>
          <p:cNvGrpSpPr/>
          <p:nvPr/>
        </p:nvGrpSpPr>
        <p:grpSpPr>
          <a:xfrm>
            <a:off x="2326063" y="2901902"/>
            <a:ext cx="197640" cy="150480"/>
            <a:chOff x="2326063" y="2901902"/>
            <a:chExt cx="19764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1B8791F-B66E-1EAC-AE99-DD228112B88B}"/>
                    </a:ext>
                  </a:extLst>
                </p14:cNvPr>
                <p14:cNvContentPartPr/>
                <p14:nvPr/>
              </p14:nvContentPartPr>
              <p14:xfrm>
                <a:off x="2326063" y="2933582"/>
                <a:ext cx="130320" cy="19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1B8791F-B66E-1EAC-AE99-DD228112B88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15263" y="2922782"/>
                  <a:ext cx="151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71DF60D-0584-0DB9-3F7A-122AE9F84619}"/>
                    </a:ext>
                  </a:extLst>
                </p14:cNvPr>
                <p14:cNvContentPartPr/>
                <p14:nvPr/>
              </p14:nvContentPartPr>
              <p14:xfrm>
                <a:off x="2498863" y="2901902"/>
                <a:ext cx="24840" cy="150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71DF60D-0584-0DB9-3F7A-122AE9F8461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88063" y="2891102"/>
                  <a:ext cx="46080" cy="1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B3EC2BBC-3FE2-53CA-E791-DF0D0082B675}"/>
                  </a:ext>
                </a:extLst>
              </p14:cNvPr>
              <p14:cNvContentPartPr/>
              <p14:nvPr/>
            </p14:nvContentPartPr>
            <p14:xfrm>
              <a:off x="6174823" y="3541982"/>
              <a:ext cx="482400" cy="4784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B3EC2BBC-3FE2-53CA-E791-DF0D0082B6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64023" y="3531182"/>
                <a:ext cx="503640" cy="49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B0456928-6B43-140F-BAEB-E4E005693EC0}"/>
              </a:ext>
            </a:extLst>
          </p:cNvPr>
          <p:cNvGrpSpPr/>
          <p:nvPr/>
        </p:nvGrpSpPr>
        <p:grpSpPr>
          <a:xfrm>
            <a:off x="5278783" y="700862"/>
            <a:ext cx="1020600" cy="557640"/>
            <a:chOff x="5278783" y="700862"/>
            <a:chExt cx="1020600" cy="55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AA5B90F-91A3-2EAB-4133-5F6003523803}"/>
                    </a:ext>
                  </a:extLst>
                </p14:cNvPr>
                <p14:cNvContentPartPr/>
                <p14:nvPr/>
              </p14:nvContentPartPr>
              <p14:xfrm>
                <a:off x="5380303" y="700862"/>
                <a:ext cx="290520" cy="230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AA5B90F-91A3-2EAB-4133-5F600352380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69863" y="690062"/>
                  <a:ext cx="3117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E86C8AD-26B3-BEFC-1428-8DC4E2C4E733}"/>
                    </a:ext>
                  </a:extLst>
                </p14:cNvPr>
                <p14:cNvContentPartPr/>
                <p14:nvPr/>
              </p14:nvContentPartPr>
              <p14:xfrm>
                <a:off x="5278783" y="968702"/>
                <a:ext cx="359280" cy="97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E86C8AD-26B3-BEFC-1428-8DC4E2C4E73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68343" y="958262"/>
                  <a:ext cx="380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B33D685-E2F3-8EC3-AC72-AA0BEB6BB793}"/>
                    </a:ext>
                  </a:extLst>
                </p14:cNvPr>
                <p14:cNvContentPartPr/>
                <p14:nvPr/>
              </p14:nvContentPartPr>
              <p14:xfrm>
                <a:off x="5443303" y="1132142"/>
                <a:ext cx="237240" cy="126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B33D685-E2F3-8EC3-AC72-AA0BEB6BB79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32863" y="1121702"/>
                  <a:ext cx="258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0EFD832-B9C5-08D3-4040-9293A67ED313}"/>
                    </a:ext>
                  </a:extLst>
                </p14:cNvPr>
                <p14:cNvContentPartPr/>
                <p14:nvPr/>
              </p14:nvContentPartPr>
              <p14:xfrm>
                <a:off x="5852983" y="751622"/>
                <a:ext cx="190440" cy="64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0EFD832-B9C5-08D3-4040-9293A67ED31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42543" y="740822"/>
                  <a:ext cx="211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3BC8816-CDFF-7D2A-FCB7-53EFBA6C14D6}"/>
                    </a:ext>
                  </a:extLst>
                </p14:cNvPr>
                <p14:cNvContentPartPr/>
                <p14:nvPr/>
              </p14:nvContentPartPr>
              <p14:xfrm>
                <a:off x="5814463" y="820382"/>
                <a:ext cx="189360" cy="248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3BC8816-CDFF-7D2A-FCB7-53EFBA6C14D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03663" y="809582"/>
                  <a:ext cx="2106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8DEBD9E-753D-B22D-4251-F80574ACDB42}"/>
                    </a:ext>
                  </a:extLst>
                </p14:cNvPr>
                <p14:cNvContentPartPr/>
                <p14:nvPr/>
              </p14:nvContentPartPr>
              <p14:xfrm>
                <a:off x="6041263" y="884822"/>
                <a:ext cx="83880" cy="41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8DEBD9E-753D-B22D-4251-F80574ACDB4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30463" y="874022"/>
                  <a:ext cx="1051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00DC06F-FA7C-5598-6AFD-33A5DD8A739C}"/>
                    </a:ext>
                  </a:extLst>
                </p14:cNvPr>
                <p14:cNvContentPartPr/>
                <p14:nvPr/>
              </p14:nvContentPartPr>
              <p14:xfrm>
                <a:off x="6106063" y="774662"/>
                <a:ext cx="88920" cy="303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00DC06F-FA7C-5598-6AFD-33A5DD8A739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95623" y="764222"/>
                  <a:ext cx="1101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6225CF5-E560-9DA5-4005-B5F61CB97ABC}"/>
                    </a:ext>
                  </a:extLst>
                </p14:cNvPr>
                <p14:cNvContentPartPr/>
                <p14:nvPr/>
              </p14:nvContentPartPr>
              <p14:xfrm>
                <a:off x="6241423" y="758462"/>
                <a:ext cx="57960" cy="298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6225CF5-E560-9DA5-4005-B5F61CB97AB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230623" y="747662"/>
                  <a:ext cx="79200" cy="31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F277FD46-DAD5-FC42-6CE1-6B5F1D08902B}"/>
              </a:ext>
            </a:extLst>
          </p:cNvPr>
          <p:cNvGrpSpPr/>
          <p:nvPr/>
        </p:nvGrpSpPr>
        <p:grpSpPr>
          <a:xfrm>
            <a:off x="6863503" y="453542"/>
            <a:ext cx="1441440" cy="847440"/>
            <a:chOff x="6863503" y="453542"/>
            <a:chExt cx="1441440" cy="84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7AAEA37-433B-1EF3-2392-456114D9B67E}"/>
                    </a:ext>
                  </a:extLst>
                </p14:cNvPr>
                <p14:cNvContentPartPr/>
                <p14:nvPr/>
              </p14:nvContentPartPr>
              <p14:xfrm>
                <a:off x="6887983" y="727142"/>
                <a:ext cx="169200" cy="29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7AAEA37-433B-1EF3-2392-456114D9B6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77183" y="716702"/>
                  <a:ext cx="190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23D3A0A-7BA1-328D-A6E9-936F9E27EED0}"/>
                    </a:ext>
                  </a:extLst>
                </p14:cNvPr>
                <p14:cNvContentPartPr/>
                <p14:nvPr/>
              </p14:nvContentPartPr>
              <p14:xfrm>
                <a:off x="6863503" y="967262"/>
                <a:ext cx="180360" cy="9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23D3A0A-7BA1-328D-A6E9-936F9E27EED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52703" y="956822"/>
                  <a:ext cx="201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9E3C401-E07E-3F2B-E8D2-DE8D8CA0B7BA}"/>
                    </a:ext>
                  </a:extLst>
                </p14:cNvPr>
                <p14:cNvContentPartPr/>
                <p14:nvPr/>
              </p14:nvContentPartPr>
              <p14:xfrm>
                <a:off x="7470463" y="731462"/>
                <a:ext cx="189360" cy="296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9E3C401-E07E-3F2B-E8D2-DE8D8CA0B7B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59663" y="720662"/>
                  <a:ext cx="2106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0D5CD2F-C880-71CA-1621-69539019AFAF}"/>
                    </a:ext>
                  </a:extLst>
                </p14:cNvPr>
                <p14:cNvContentPartPr/>
                <p14:nvPr/>
              </p14:nvContentPartPr>
              <p14:xfrm>
                <a:off x="7751983" y="717062"/>
                <a:ext cx="196560" cy="359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0D5CD2F-C880-71CA-1621-69539019AFA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41183" y="706622"/>
                  <a:ext cx="2178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BF89BF9-99D5-6296-670C-5CAEBA567D27}"/>
                    </a:ext>
                  </a:extLst>
                </p14:cNvPr>
                <p14:cNvContentPartPr/>
                <p14:nvPr/>
              </p14:nvContentPartPr>
              <p14:xfrm>
                <a:off x="7735423" y="850982"/>
                <a:ext cx="371520" cy="131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BF89BF9-99D5-6296-670C-5CAEBA567D2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24983" y="840182"/>
                  <a:ext cx="3927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A044281-6405-5373-32FA-CB5F7E89DB07}"/>
                    </a:ext>
                  </a:extLst>
                </p14:cNvPr>
                <p14:cNvContentPartPr/>
                <p14:nvPr/>
              </p14:nvContentPartPr>
              <p14:xfrm>
                <a:off x="7166263" y="453542"/>
                <a:ext cx="1138680" cy="847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A044281-6405-5373-32FA-CB5F7E89DB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55823" y="443102"/>
                  <a:ext cx="1159920" cy="86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475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531C0-3A52-F6A9-DB0D-4EFC603BC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A11829-35CD-E118-3FA9-C78CB5BD1C5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4A2BE4-DCF9-2B35-6B36-CB71E273811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62FFC9-278C-3AA6-16CE-525E5983FD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EA5B5C1-D9FF-62E3-EEF9-4AADC96CBC2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EDD397-A92B-0D11-E0F7-2EA8A6F3D6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E430AD-9D9B-C49F-F3DC-7B285E94280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C6BDA85-DDC1-B744-E5FC-38EFBB81CC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8ED4B68-A539-7D9E-6EFE-0EB3BE1297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417144-F332-B1B0-DAB6-799292C1D6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3E0489D-BF3C-68C5-D0E6-1E0143FF63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DD0656B-FC3B-746E-C134-62B12DB4E0E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7D76F0-DA99-EBFA-C4AC-1CCE85CBE6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EEDA873-DB05-BF7B-1B79-C6C32F2075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410101-A7A8-20CF-E086-0A21B74C63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F45F2DF-0CD0-D97F-19DA-E59DE9F5F61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5457192-990E-BA97-F0D6-69B0CA211C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1A91305-87F6-655B-6FAD-702DFA22EC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5DCBEEA-4726-6A93-5506-83B3DF7CB9B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7E29BE1-7E3A-1729-C8C1-DFA85EBFBA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CC9F25C-2F21-DCC5-F456-EC06A89E99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930F58-132C-97D0-1F37-2EC24B6B89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486F89E-F07D-B60F-466B-EFFD4D83A01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D99B732-D9C6-FF37-8AEF-CF99906201D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FC28C7D-AB93-0864-BF44-3EA5A71B0A2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EE17A16-AE61-6479-59B0-2B0052FE8A5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875A0A8-D061-EE09-0373-2B4A5FD513F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FC5F655-3D40-5258-3B5D-621E364D9E3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A6BF6C5-00E1-727C-7454-0490048475D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034C79F-3FCC-D266-D616-EB942E3134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94EE577-FF9D-656A-7F0A-0E7DDAA7F4A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8C5BF01-C80F-3CD3-F142-51E265A472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211F4EB-B750-9460-2171-269CACE3D9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F680FEC-24BA-FA55-4CC3-32AD134DB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196E9F-3893-CF63-0DC4-FED34FE3B4E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D12E964-392D-4807-95F3-EDB2FBE09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90E5D0-EFEC-EE0F-7213-A5D3DE735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C443079-41C1-3582-F33E-0D5E34DC2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458" y="1419859"/>
            <a:ext cx="7162800" cy="4592814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082DC50E-246C-50A5-D500-D194330090A7}"/>
              </a:ext>
            </a:extLst>
          </p:cNvPr>
          <p:cNvGrpSpPr/>
          <p:nvPr/>
        </p:nvGrpSpPr>
        <p:grpSpPr>
          <a:xfrm>
            <a:off x="5875663" y="696182"/>
            <a:ext cx="792360" cy="561240"/>
            <a:chOff x="5875663" y="696182"/>
            <a:chExt cx="792360" cy="56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21A57A3-59DA-15BF-3FAB-0954D9515BA3}"/>
                    </a:ext>
                  </a:extLst>
                </p14:cNvPr>
                <p14:cNvContentPartPr/>
                <p14:nvPr/>
              </p14:nvContentPartPr>
              <p14:xfrm>
                <a:off x="6250423" y="793742"/>
                <a:ext cx="218160" cy="50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21A57A3-59DA-15BF-3FAB-0954D9515BA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39983" y="783302"/>
                  <a:ext cx="2394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1E0C999-BB57-9CA6-0833-F83DF74FD7DD}"/>
                    </a:ext>
                  </a:extLst>
                </p14:cNvPr>
                <p14:cNvContentPartPr/>
                <p14:nvPr/>
              </p14:nvContentPartPr>
              <p14:xfrm>
                <a:off x="6198583" y="856382"/>
                <a:ext cx="197640" cy="329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1E0C999-BB57-9CA6-0833-F83DF74FD7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88143" y="845582"/>
                  <a:ext cx="2188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5A5F545-6E8C-40BD-336B-714D900331B4}"/>
                    </a:ext>
                  </a:extLst>
                </p14:cNvPr>
                <p14:cNvContentPartPr/>
                <p14:nvPr/>
              </p14:nvContentPartPr>
              <p14:xfrm>
                <a:off x="5875663" y="696182"/>
                <a:ext cx="792360" cy="561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5A5F545-6E8C-40BD-336B-714D900331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65223" y="685382"/>
                  <a:ext cx="813600" cy="58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5B073E67-E885-BE8A-8FD9-87936F4D50B1}"/>
              </a:ext>
            </a:extLst>
          </p:cNvPr>
          <p:cNvGrpSpPr/>
          <p:nvPr/>
        </p:nvGrpSpPr>
        <p:grpSpPr>
          <a:xfrm>
            <a:off x="7489543" y="2017382"/>
            <a:ext cx="432720" cy="93600"/>
            <a:chOff x="7489543" y="2017382"/>
            <a:chExt cx="432720" cy="9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A1AEF4B-0A42-DC80-7FA8-C6D4C97C3D44}"/>
                    </a:ext>
                  </a:extLst>
                </p14:cNvPr>
                <p14:cNvContentPartPr/>
                <p14:nvPr/>
              </p14:nvContentPartPr>
              <p14:xfrm>
                <a:off x="7489543" y="2072462"/>
                <a:ext cx="137520" cy="38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A1AEF4B-0A42-DC80-7FA8-C6D4C97C3D4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79103" y="2062022"/>
                  <a:ext cx="158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F805026-0D23-C702-94C2-E9946A877C77}"/>
                    </a:ext>
                  </a:extLst>
                </p14:cNvPr>
                <p14:cNvContentPartPr/>
                <p14:nvPr/>
              </p14:nvContentPartPr>
              <p14:xfrm>
                <a:off x="7643263" y="2017382"/>
                <a:ext cx="279000" cy="35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F805026-0D23-C702-94C2-E9946A877C7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32463" y="2006942"/>
                  <a:ext cx="30024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08025F4D-84B6-FDEF-A765-F9FF53EF01A4}"/>
              </a:ext>
            </a:extLst>
          </p:cNvPr>
          <p:cNvGrpSpPr/>
          <p:nvPr/>
        </p:nvGrpSpPr>
        <p:grpSpPr>
          <a:xfrm>
            <a:off x="9186943" y="1981742"/>
            <a:ext cx="104040" cy="151200"/>
            <a:chOff x="9186943" y="1981742"/>
            <a:chExt cx="104040" cy="15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ACB62E5-7B27-5CBA-3F66-67B87E2C6F0C}"/>
                    </a:ext>
                  </a:extLst>
                </p14:cNvPr>
                <p14:cNvContentPartPr/>
                <p14:nvPr/>
              </p14:nvContentPartPr>
              <p14:xfrm>
                <a:off x="9186943" y="1981742"/>
                <a:ext cx="41040" cy="75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ACB62E5-7B27-5CBA-3F66-67B87E2C6F0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176503" y="1970942"/>
                  <a:ext cx="62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1982819-AAD7-FBB7-74AD-AFBF976EC970}"/>
                    </a:ext>
                  </a:extLst>
                </p14:cNvPr>
                <p14:cNvContentPartPr/>
                <p14:nvPr/>
              </p14:nvContentPartPr>
              <p14:xfrm>
                <a:off x="9227623" y="1981742"/>
                <a:ext cx="360" cy="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1982819-AAD7-FBB7-74AD-AFBF976EC97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17183" y="197094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B5C79C-D5B7-6FCC-B8AC-BDC08F89F156}"/>
                    </a:ext>
                  </a:extLst>
                </p14:cNvPr>
                <p14:cNvContentPartPr/>
                <p14:nvPr/>
              </p14:nvContentPartPr>
              <p14:xfrm>
                <a:off x="9227623" y="1981742"/>
                <a:ext cx="360" cy="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B5C79C-D5B7-6FCC-B8AC-BDC08F89F15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17183" y="197094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AE2AA0E-B6E3-1940-A24B-26C71CE37D54}"/>
                    </a:ext>
                  </a:extLst>
                </p14:cNvPr>
                <p14:cNvContentPartPr/>
                <p14:nvPr/>
              </p14:nvContentPartPr>
              <p14:xfrm>
                <a:off x="9222583" y="2017382"/>
                <a:ext cx="68400" cy="115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AE2AA0E-B6E3-1940-A24B-26C71CE37D5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12143" y="2006942"/>
                  <a:ext cx="89640" cy="13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165CE203-8E81-181F-F6DB-938A32DECBF2}"/>
                  </a:ext>
                </a:extLst>
              </p14:cNvPr>
              <p14:cNvContentPartPr/>
              <p14:nvPr/>
            </p14:nvContentPartPr>
            <p14:xfrm>
              <a:off x="3465463" y="4173782"/>
              <a:ext cx="2618640" cy="1040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165CE203-8E81-181F-F6DB-938A32DECBF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54663" y="4162982"/>
                <a:ext cx="26398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B69F01CF-B4CA-53C8-D227-DF87D86D5DFF}"/>
                  </a:ext>
                </a:extLst>
              </p14:cNvPr>
              <p14:cNvContentPartPr/>
              <p14:nvPr/>
            </p14:nvContentPartPr>
            <p14:xfrm>
              <a:off x="4965583" y="6016622"/>
              <a:ext cx="2447280" cy="1339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B69F01CF-B4CA-53C8-D227-DF87D86D5DF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55143" y="6005822"/>
                <a:ext cx="2468520" cy="15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69F19303-FCF6-1955-1E4B-C454667F38FC}"/>
              </a:ext>
            </a:extLst>
          </p:cNvPr>
          <p:cNvGrpSpPr/>
          <p:nvPr/>
        </p:nvGrpSpPr>
        <p:grpSpPr>
          <a:xfrm>
            <a:off x="6265903" y="5545022"/>
            <a:ext cx="280800" cy="110520"/>
            <a:chOff x="6265903" y="5545022"/>
            <a:chExt cx="280800" cy="1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0CF0C6B-ABC3-13EF-F9BF-BFF9B6EAEA83}"/>
                    </a:ext>
                  </a:extLst>
                </p14:cNvPr>
                <p14:cNvContentPartPr/>
                <p14:nvPr/>
              </p14:nvContentPartPr>
              <p14:xfrm>
                <a:off x="6265903" y="5595782"/>
                <a:ext cx="123480" cy="59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0CF0C6B-ABC3-13EF-F9BF-BFF9B6EAEA8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55103" y="5584982"/>
                  <a:ext cx="1447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00B1FE3-6734-6AE3-1C8A-06BE6AA0BA81}"/>
                    </a:ext>
                  </a:extLst>
                </p14:cNvPr>
                <p14:cNvContentPartPr/>
                <p14:nvPr/>
              </p14:nvContentPartPr>
              <p14:xfrm>
                <a:off x="6384703" y="5545022"/>
                <a:ext cx="162000" cy="80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00B1FE3-6734-6AE3-1C8A-06BE6AA0BA8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73903" y="5534222"/>
                  <a:ext cx="18324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1CD48034-2F2C-815D-0150-D3CEE8419535}"/>
              </a:ext>
            </a:extLst>
          </p:cNvPr>
          <p:cNvGrpSpPr/>
          <p:nvPr/>
        </p:nvGrpSpPr>
        <p:grpSpPr>
          <a:xfrm>
            <a:off x="7319983" y="5498222"/>
            <a:ext cx="164880" cy="266040"/>
            <a:chOff x="7319983" y="5498222"/>
            <a:chExt cx="164880" cy="26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4DA7D26-40A5-DF9C-B294-2B246DC25EE8}"/>
                    </a:ext>
                  </a:extLst>
                </p14:cNvPr>
                <p14:cNvContentPartPr/>
                <p14:nvPr/>
              </p14:nvContentPartPr>
              <p14:xfrm>
                <a:off x="7319983" y="5498222"/>
                <a:ext cx="91800" cy="143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4DA7D26-40A5-DF9C-B294-2B246DC25EE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309183" y="5487782"/>
                  <a:ext cx="113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484D3A4-FA2B-5AC8-BF3C-6ED38E2CA2C2}"/>
                    </a:ext>
                  </a:extLst>
                </p14:cNvPr>
                <p14:cNvContentPartPr/>
                <p14:nvPr/>
              </p14:nvContentPartPr>
              <p14:xfrm>
                <a:off x="7400983" y="5527022"/>
                <a:ext cx="83880" cy="237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484D3A4-FA2B-5AC8-BF3C-6ED38E2CA2C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390543" y="5516222"/>
                  <a:ext cx="105120" cy="25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602A06EB-C15D-82C0-5331-E33B0530EA5C}"/>
                  </a:ext>
                </a:extLst>
              </p14:cNvPr>
              <p14:cNvContentPartPr/>
              <p14:nvPr/>
            </p14:nvContentPartPr>
            <p14:xfrm>
              <a:off x="5872423" y="617342"/>
              <a:ext cx="829080" cy="5904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602A06EB-C15D-82C0-5331-E33B0530EA5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18423" y="509342"/>
                <a:ext cx="936720" cy="80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9951A6E2-6482-8AA7-C3A3-1CEC6256AFCD}"/>
                  </a:ext>
                </a:extLst>
              </p14:cNvPr>
              <p14:cNvContentPartPr/>
              <p14:nvPr/>
            </p14:nvContentPartPr>
            <p14:xfrm>
              <a:off x="7503943" y="2691302"/>
              <a:ext cx="2242080" cy="2167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9951A6E2-6482-8AA7-C3A3-1CEC6256AFC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449943" y="2583662"/>
                <a:ext cx="234972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7FA60F70-BE2B-A8C7-9D71-6E2355E3F32D}"/>
                  </a:ext>
                </a:extLst>
              </p14:cNvPr>
              <p14:cNvContentPartPr/>
              <p14:nvPr/>
            </p14:nvContentPartPr>
            <p14:xfrm>
              <a:off x="4113823" y="3078662"/>
              <a:ext cx="1560600" cy="11952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7FA60F70-BE2B-A8C7-9D71-6E2355E3F32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060183" y="2970662"/>
                <a:ext cx="166824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0127E460-BA95-A553-1A6C-3B202C5F2F8E}"/>
                  </a:ext>
                </a:extLst>
              </p14:cNvPr>
              <p14:cNvContentPartPr/>
              <p14:nvPr/>
            </p14:nvContentPartPr>
            <p14:xfrm>
              <a:off x="3270343" y="5001782"/>
              <a:ext cx="676440" cy="55944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0127E460-BA95-A553-1A6C-3B202C5F2F8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259543" y="4990982"/>
                <a:ext cx="697680" cy="58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AB955D11-E271-C7B5-B88B-234E70270F0F}"/>
              </a:ext>
            </a:extLst>
          </p:cNvPr>
          <p:cNvGrpSpPr/>
          <p:nvPr/>
        </p:nvGrpSpPr>
        <p:grpSpPr>
          <a:xfrm>
            <a:off x="8852863" y="4904942"/>
            <a:ext cx="188280" cy="275400"/>
            <a:chOff x="8852863" y="4904942"/>
            <a:chExt cx="188280" cy="27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4A7AF51-3357-3DA8-2C56-B2C72335E0EB}"/>
                    </a:ext>
                  </a:extLst>
                </p14:cNvPr>
                <p14:cNvContentPartPr/>
                <p14:nvPr/>
              </p14:nvContentPartPr>
              <p14:xfrm>
                <a:off x="8852863" y="4904942"/>
                <a:ext cx="54360" cy="2754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4A7AF51-3357-3DA8-2C56-B2C72335E0E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842063" y="4894502"/>
                  <a:ext cx="7560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6E00A75-5A49-F575-7860-4CF942C25CC0}"/>
                    </a:ext>
                  </a:extLst>
                </p14:cNvPr>
                <p14:cNvContentPartPr/>
                <p14:nvPr/>
              </p14:nvContentPartPr>
              <p14:xfrm>
                <a:off x="8961583" y="5099702"/>
                <a:ext cx="360" cy="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6E00A75-5A49-F575-7860-4CF942C25CC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950783" y="508890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74C3E3F-B6B0-1B4C-886E-F30D80A6E5A2}"/>
                    </a:ext>
                  </a:extLst>
                </p14:cNvPr>
                <p14:cNvContentPartPr/>
                <p14:nvPr/>
              </p14:nvContentPartPr>
              <p14:xfrm>
                <a:off x="8901463" y="5028782"/>
                <a:ext cx="139680" cy="86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74C3E3F-B6B0-1B4C-886E-F30D80A6E5A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891023" y="5017982"/>
                  <a:ext cx="16092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F67CBF69-0332-AC83-0966-8459F26D21F2}"/>
              </a:ext>
            </a:extLst>
          </p:cNvPr>
          <p:cNvGrpSpPr/>
          <p:nvPr/>
        </p:nvGrpSpPr>
        <p:grpSpPr>
          <a:xfrm>
            <a:off x="9176863" y="4680662"/>
            <a:ext cx="988560" cy="458280"/>
            <a:chOff x="9176863" y="4680662"/>
            <a:chExt cx="988560" cy="45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A4A91AB-BFDD-F5F4-6A3E-2E6658D2AC55}"/>
                    </a:ext>
                  </a:extLst>
                </p14:cNvPr>
                <p14:cNvContentPartPr/>
                <p14:nvPr/>
              </p14:nvContentPartPr>
              <p14:xfrm>
                <a:off x="9288823" y="4750502"/>
                <a:ext cx="6480" cy="637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A4A91AB-BFDD-F5F4-6A3E-2E6658D2AC5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78023" y="4740062"/>
                  <a:ext cx="277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D7A4D46-47A4-9789-D363-D2BD5FB24349}"/>
                    </a:ext>
                  </a:extLst>
                </p14:cNvPr>
                <p14:cNvContentPartPr/>
                <p14:nvPr/>
              </p14:nvContentPartPr>
              <p14:xfrm>
                <a:off x="9176863" y="4680662"/>
                <a:ext cx="130320" cy="430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D7A4D46-47A4-9789-D363-D2BD5FB2434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166423" y="4670222"/>
                  <a:ext cx="15156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0046474-FE16-F83D-A4A9-352A0DC18B7A}"/>
                    </a:ext>
                  </a:extLst>
                </p14:cNvPr>
                <p14:cNvContentPartPr/>
                <p14:nvPr/>
              </p14:nvContentPartPr>
              <p14:xfrm>
                <a:off x="9336343" y="4950302"/>
                <a:ext cx="147600" cy="1886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0046474-FE16-F83D-A4A9-352A0DC18B7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325903" y="4939862"/>
                  <a:ext cx="1688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42D85D3-B731-C119-30FB-2CA95B3654D3}"/>
                    </a:ext>
                  </a:extLst>
                </p14:cNvPr>
                <p14:cNvContentPartPr/>
                <p14:nvPr/>
              </p14:nvContentPartPr>
              <p14:xfrm>
                <a:off x="9512383" y="4961102"/>
                <a:ext cx="90720" cy="155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42D85D3-B731-C119-30FB-2CA95B3654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501583" y="4950302"/>
                  <a:ext cx="111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D1E4F89-0ED4-9103-52EB-C0CD885B2AD9}"/>
                    </a:ext>
                  </a:extLst>
                </p14:cNvPr>
                <p14:cNvContentPartPr/>
                <p14:nvPr/>
              </p14:nvContentPartPr>
              <p14:xfrm>
                <a:off x="9694543" y="5010782"/>
                <a:ext cx="137160" cy="687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D1E4F89-0ED4-9103-52EB-C0CD885B2AD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684103" y="4999982"/>
                  <a:ext cx="158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BD9BCE3B-3D39-A483-C0D9-1CE53A6B5D1E}"/>
                    </a:ext>
                  </a:extLst>
                </p14:cNvPr>
                <p14:cNvContentPartPr/>
                <p14:nvPr/>
              </p14:nvContentPartPr>
              <p14:xfrm>
                <a:off x="9926023" y="4938782"/>
                <a:ext cx="239400" cy="975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BD9BCE3B-3D39-A483-C0D9-1CE53A6B5D1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915583" y="4928342"/>
                  <a:ext cx="26064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843F93C5-7832-864B-1822-389AF91B0095}"/>
                  </a:ext>
                </a:extLst>
              </p14:cNvPr>
              <p14:cNvContentPartPr/>
              <p14:nvPr/>
            </p14:nvContentPartPr>
            <p14:xfrm>
              <a:off x="3857863" y="2490062"/>
              <a:ext cx="2258280" cy="77040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843F93C5-7832-864B-1822-389AF91B009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847063" y="2479262"/>
                <a:ext cx="2279520" cy="7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17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A12D-1DFA-9133-88B6-0B4CCB6A9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8C625E-119D-3394-D03F-64E15FF7B00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980F6-71B7-8717-8C31-729DACC4E0C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C6681C-1660-3025-E256-9AAEB3E6180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B328350-A655-DC28-8585-F406B472AEA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E8B27F1-C513-D05B-E833-C6A5E79755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639D3C0-BBDA-FC87-7439-FC15C8132B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1F344F-2ECA-E67D-9F5F-4B43D395B2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B2CDDE0-183E-61F2-452B-366051E4D2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D6595C9-E88A-4350-6552-CD74DAE2DF3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AB6BC46-3367-27F8-46E8-47C0041B9D0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AF25562-2761-C7CC-28F2-6C40384D6EB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A91BD24-EBDB-4B05-0666-4A5A4FFE86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7E499F5-3734-0FE1-E9A2-38F92959A56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E00570-CB76-B4A9-948B-7421EA64371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728F0D3-6644-1DFF-3B6F-6DAC2D28225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E4B0866-3942-7018-2F5A-7B6D90BCED6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E83974B-3F8F-1E9F-060C-B2185E7063B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9B56A08-03A9-4C03-19D6-3D261A8780A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6E632D-FFD2-448B-930C-EC2A1A05F74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04EF57-8776-0014-5401-34759606D1F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A7116A0-1D99-80AA-2D50-BF1ADD96453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421107-59F6-5537-847D-D541C342A5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AE8BDA-86C1-FFA9-A9FC-9695B2D5302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C38C33A-7703-06B9-4BE9-3528DB43CD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7F7C78D-1CE5-B7BC-C1FB-F4D4AA56B15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936B155-184F-E089-18C1-BDE031A4F68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04C2959-804A-26AB-C044-579642CA2D8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2824FBA-5732-EFE1-CA53-1551C91EC7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D672F71-FE82-26BF-E024-31AEC19AE5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03432D-45A9-271A-5DDC-A909BF88CE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0D68AB-F25D-AA93-2C3C-F63E2FA67D1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C64B987-4EC1-4803-B2D8-3E271C6A03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D7794EB-1481-CDC4-3FFF-3D9D5C28A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EDA4B65-0D5E-CCD7-DA1D-FCEA516744D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E94EBA-6426-9EA2-36BE-F2CC5DE37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2BE9147-DE78-952E-C222-314733E90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033AECB-4808-1958-1088-F3898E16C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759" y="596693"/>
            <a:ext cx="6776435" cy="2671943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2AE8A45-3275-BD4E-C7D2-D6224169B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374" y="3205956"/>
            <a:ext cx="6770819" cy="286873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B01698DD-F9AF-2A92-B0A2-2B70FBE18DA2}"/>
              </a:ext>
            </a:extLst>
          </p:cNvPr>
          <p:cNvGrpSpPr/>
          <p:nvPr/>
        </p:nvGrpSpPr>
        <p:grpSpPr>
          <a:xfrm>
            <a:off x="6988854" y="1295888"/>
            <a:ext cx="201600" cy="91080"/>
            <a:chOff x="6988854" y="1295888"/>
            <a:chExt cx="201600" cy="9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7B4F3C7-BE77-D236-F3D3-89FA7D043F53}"/>
                    </a:ext>
                  </a:extLst>
                </p14:cNvPr>
                <p14:cNvContentPartPr/>
                <p14:nvPr/>
              </p14:nvContentPartPr>
              <p14:xfrm>
                <a:off x="6988854" y="1322528"/>
                <a:ext cx="84600" cy="64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7B4F3C7-BE77-D236-F3D3-89FA7D043F5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78054" y="1312088"/>
                  <a:ext cx="1058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25528A8-0C20-9FB3-025A-D0513600C96B}"/>
                    </a:ext>
                  </a:extLst>
                </p14:cNvPr>
                <p14:cNvContentPartPr/>
                <p14:nvPr/>
              </p14:nvContentPartPr>
              <p14:xfrm>
                <a:off x="7094694" y="1295888"/>
                <a:ext cx="95760" cy="78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25528A8-0C20-9FB3-025A-D0513600C96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83894" y="1285088"/>
                  <a:ext cx="11700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190670DF-D7A3-82EE-2081-FAD676478CFA}"/>
              </a:ext>
            </a:extLst>
          </p:cNvPr>
          <p:cNvGrpSpPr/>
          <p:nvPr/>
        </p:nvGrpSpPr>
        <p:grpSpPr>
          <a:xfrm>
            <a:off x="7898574" y="1232528"/>
            <a:ext cx="155520" cy="408240"/>
            <a:chOff x="7898574" y="1232528"/>
            <a:chExt cx="155520" cy="40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B161BBF-52B7-ED09-DEDC-05CFA9F617FE}"/>
                    </a:ext>
                  </a:extLst>
                </p14:cNvPr>
                <p14:cNvContentPartPr/>
                <p14:nvPr/>
              </p14:nvContentPartPr>
              <p14:xfrm>
                <a:off x="7934214" y="1232528"/>
                <a:ext cx="65520" cy="137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B161BBF-52B7-ED09-DEDC-05CFA9F617F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23414" y="1221728"/>
                  <a:ext cx="86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9430AE9-F61C-1E35-7728-96B912940D8C}"/>
                    </a:ext>
                  </a:extLst>
                </p14:cNvPr>
                <p14:cNvContentPartPr/>
                <p14:nvPr/>
              </p14:nvContentPartPr>
              <p14:xfrm>
                <a:off x="7898574" y="1324328"/>
                <a:ext cx="155520" cy="316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9430AE9-F61C-1E35-7728-96B912940D8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887774" y="1313888"/>
                  <a:ext cx="176760" cy="33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F9A6DE4B-A770-ACD6-09DE-1A933C2D07DD}"/>
                  </a:ext>
                </a:extLst>
              </p14:cNvPr>
              <p14:cNvContentPartPr/>
              <p14:nvPr/>
            </p14:nvContentPartPr>
            <p14:xfrm>
              <a:off x="4559574" y="3271568"/>
              <a:ext cx="335880" cy="766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F9A6DE4B-A770-ACD6-09DE-1A933C2D07D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48774" y="3261128"/>
                <a:ext cx="35712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9574D444-7277-3D3C-231D-F08122EF79F9}"/>
                  </a:ext>
                </a:extLst>
              </p14:cNvPr>
              <p14:cNvContentPartPr/>
              <p14:nvPr/>
            </p14:nvContentPartPr>
            <p14:xfrm>
              <a:off x="7122054" y="3210008"/>
              <a:ext cx="694440" cy="619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9574D444-7277-3D3C-231D-F08122EF79F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11254" y="3199208"/>
                <a:ext cx="715680" cy="8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o 78">
            <a:extLst>
              <a:ext uri="{FF2B5EF4-FFF2-40B4-BE49-F238E27FC236}">
                <a16:creationId xmlns:a16="http://schemas.microsoft.com/office/drawing/2014/main" id="{B188C7BE-803E-929D-7FC6-3DB01C6FA9FB}"/>
              </a:ext>
            </a:extLst>
          </p:cNvPr>
          <p:cNvGrpSpPr/>
          <p:nvPr/>
        </p:nvGrpSpPr>
        <p:grpSpPr>
          <a:xfrm>
            <a:off x="6377934" y="4349408"/>
            <a:ext cx="5835960" cy="1414440"/>
            <a:chOff x="6377934" y="4349408"/>
            <a:chExt cx="5835960" cy="141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F7F4CA2-C389-CF5B-607F-45E38EBD349F}"/>
                    </a:ext>
                  </a:extLst>
                </p14:cNvPr>
                <p14:cNvContentPartPr/>
                <p14:nvPr/>
              </p14:nvContentPartPr>
              <p14:xfrm>
                <a:off x="6428694" y="5508608"/>
                <a:ext cx="816840" cy="144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F7F4CA2-C389-CF5B-607F-45E38EBD349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18254" y="5497808"/>
                  <a:ext cx="8380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532C15A-A06E-6DFA-710E-7BD02660B85D}"/>
                    </a:ext>
                  </a:extLst>
                </p14:cNvPr>
                <p14:cNvContentPartPr/>
                <p14:nvPr/>
              </p14:nvContentPartPr>
              <p14:xfrm>
                <a:off x="6377934" y="4858088"/>
                <a:ext cx="1224000" cy="905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532C15A-A06E-6DFA-710E-7BD02660B85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67494" y="4847288"/>
                  <a:ext cx="1245240" cy="9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DDD9D0D-C4F9-C193-3785-412FE5C9E83B}"/>
                    </a:ext>
                  </a:extLst>
                </p14:cNvPr>
                <p14:cNvContentPartPr/>
                <p14:nvPr/>
              </p14:nvContentPartPr>
              <p14:xfrm>
                <a:off x="8265414" y="4648568"/>
                <a:ext cx="212760" cy="383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DDD9D0D-C4F9-C193-3785-412FE5C9E83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54614" y="4637768"/>
                  <a:ext cx="23400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A49460D-E4DD-5DAA-4BD8-612A87CF5134}"/>
                    </a:ext>
                  </a:extLst>
                </p14:cNvPr>
                <p14:cNvContentPartPr/>
                <p14:nvPr/>
              </p14:nvContentPartPr>
              <p14:xfrm>
                <a:off x="8567454" y="4625528"/>
                <a:ext cx="170280" cy="353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A49460D-E4DD-5DAA-4BD8-612A87CF513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556654" y="4614728"/>
                  <a:ext cx="19152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2972434-B056-3E08-4514-870770814A17}"/>
                    </a:ext>
                  </a:extLst>
                </p14:cNvPr>
                <p14:cNvContentPartPr/>
                <p14:nvPr/>
              </p14:nvContentPartPr>
              <p14:xfrm>
                <a:off x="8603814" y="4926848"/>
                <a:ext cx="153720" cy="33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2972434-B056-3E08-4514-870770814A1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593374" y="4916408"/>
                  <a:ext cx="174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5051DD6-638B-4AA3-5209-3442E38121D2}"/>
                    </a:ext>
                  </a:extLst>
                </p14:cNvPr>
                <p14:cNvContentPartPr/>
                <p14:nvPr/>
              </p14:nvContentPartPr>
              <p14:xfrm>
                <a:off x="8802174" y="5008208"/>
                <a:ext cx="83880" cy="238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5051DD6-638B-4AA3-5209-3442E38121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791734" y="4997768"/>
                  <a:ext cx="105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A962BB2-8626-5752-3DDD-5A8C1CA9705B}"/>
                    </a:ext>
                  </a:extLst>
                </p14:cNvPr>
                <p14:cNvContentPartPr/>
                <p14:nvPr/>
              </p14:nvContentPartPr>
              <p14:xfrm>
                <a:off x="9571494" y="4727408"/>
                <a:ext cx="264600" cy="426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A962BB2-8626-5752-3DDD-5A8C1CA9705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561054" y="4716968"/>
                  <a:ext cx="28584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E1BE6A2-07A7-34A1-675F-82243F5F9D41}"/>
                    </a:ext>
                  </a:extLst>
                </p14:cNvPr>
                <p14:cNvContentPartPr/>
                <p14:nvPr/>
              </p14:nvContentPartPr>
              <p14:xfrm>
                <a:off x="9797214" y="4818848"/>
                <a:ext cx="138600" cy="122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E1BE6A2-07A7-34A1-675F-82243F5F9D4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786774" y="4808408"/>
                  <a:ext cx="1598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61712EC-546C-593E-2EDC-8C8E0D61716D}"/>
                    </a:ext>
                  </a:extLst>
                </p14:cNvPr>
                <p14:cNvContentPartPr/>
                <p14:nvPr/>
              </p14:nvContentPartPr>
              <p14:xfrm>
                <a:off x="9983334" y="4791488"/>
                <a:ext cx="56160" cy="134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61712EC-546C-593E-2EDC-8C8E0D61716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72894" y="4781048"/>
                  <a:ext cx="77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18466C8-C707-4102-1333-4034C26C6A19}"/>
                    </a:ext>
                  </a:extLst>
                </p14:cNvPr>
                <p14:cNvContentPartPr/>
                <p14:nvPr/>
              </p14:nvContentPartPr>
              <p14:xfrm>
                <a:off x="10122654" y="4832888"/>
                <a:ext cx="95040" cy="155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18466C8-C707-4102-1333-4034C26C6A1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111854" y="4822088"/>
                  <a:ext cx="1162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A0D7FBC-BEBB-3B74-4070-FC960397F460}"/>
                    </a:ext>
                  </a:extLst>
                </p14:cNvPr>
                <p14:cNvContentPartPr/>
                <p14:nvPr/>
              </p14:nvContentPartPr>
              <p14:xfrm>
                <a:off x="10224174" y="4707968"/>
                <a:ext cx="90720" cy="91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A0D7FBC-BEBB-3B74-4070-FC960397F46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213734" y="4697168"/>
                  <a:ext cx="1119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E25697C-234D-4D55-C735-4B2C7B48C2FB}"/>
                    </a:ext>
                  </a:extLst>
                </p14:cNvPr>
                <p14:cNvContentPartPr/>
                <p14:nvPr/>
              </p14:nvContentPartPr>
              <p14:xfrm>
                <a:off x="10394094" y="4940528"/>
                <a:ext cx="91800" cy="152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E25697C-234D-4D55-C735-4B2C7B48C2F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383294" y="4930088"/>
                  <a:ext cx="1130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451E451-8B77-A8A7-0CE6-C57194D5B117}"/>
                    </a:ext>
                  </a:extLst>
                </p14:cNvPr>
                <p14:cNvContentPartPr/>
                <p14:nvPr/>
              </p14:nvContentPartPr>
              <p14:xfrm>
                <a:off x="10884774" y="4746128"/>
                <a:ext cx="224280" cy="329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451E451-8B77-A8A7-0CE6-C57194D5B11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874334" y="4735328"/>
                  <a:ext cx="24552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62B32ED-528B-C78F-4054-91B5D0461EF8}"/>
                    </a:ext>
                  </a:extLst>
                </p14:cNvPr>
                <p14:cNvContentPartPr/>
                <p14:nvPr/>
              </p14:nvContentPartPr>
              <p14:xfrm>
                <a:off x="11183214" y="4771328"/>
                <a:ext cx="88200" cy="123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62B32ED-528B-C78F-4054-91B5D0461EF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172414" y="4760888"/>
                  <a:ext cx="109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9D8FB8C-BB50-4675-784C-3627F118B6B0}"/>
                    </a:ext>
                  </a:extLst>
                </p14:cNvPr>
                <p14:cNvContentPartPr/>
                <p14:nvPr/>
              </p14:nvContentPartPr>
              <p14:xfrm>
                <a:off x="11350614" y="4800848"/>
                <a:ext cx="97920" cy="130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9D8FB8C-BB50-4675-784C-3627F118B6B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339814" y="4790408"/>
                  <a:ext cx="1191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3BB63AE-F11D-8313-CA9F-4E2B21BDC4E5}"/>
                    </a:ext>
                  </a:extLst>
                </p14:cNvPr>
                <p14:cNvContentPartPr/>
                <p14:nvPr/>
              </p14:nvContentPartPr>
              <p14:xfrm>
                <a:off x="11497854" y="4807328"/>
                <a:ext cx="61200" cy="92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3BB63AE-F11D-8313-CA9F-4E2B21BDC4E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487054" y="4796888"/>
                  <a:ext cx="82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DAC326D7-B978-D639-526B-D9C9E7005C4B}"/>
                    </a:ext>
                  </a:extLst>
                </p14:cNvPr>
                <p14:cNvContentPartPr/>
                <p14:nvPr/>
              </p14:nvContentPartPr>
              <p14:xfrm>
                <a:off x="11547534" y="4807328"/>
                <a:ext cx="360" cy="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DAC326D7-B978-D639-526B-D9C9E7005C4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537094" y="479688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A2862C2-CA6F-CB1E-D87B-18317ADB9E9F}"/>
                    </a:ext>
                  </a:extLst>
                </p14:cNvPr>
                <p14:cNvContentPartPr/>
                <p14:nvPr/>
              </p14:nvContentPartPr>
              <p14:xfrm>
                <a:off x="11547534" y="4807328"/>
                <a:ext cx="36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A2862C2-CA6F-CB1E-D87B-18317ADB9E9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537094" y="479688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6B32B99-8C50-7A4E-72A7-749065DE5726}"/>
                    </a:ext>
                  </a:extLst>
                </p14:cNvPr>
                <p14:cNvContentPartPr/>
                <p14:nvPr/>
              </p14:nvContentPartPr>
              <p14:xfrm>
                <a:off x="11719254" y="4801928"/>
                <a:ext cx="68400" cy="114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6B32B99-8C50-7A4E-72A7-749065DE572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708814" y="4791488"/>
                  <a:ext cx="896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568A407-9B1C-2B60-7ACB-0A771757BD46}"/>
                    </a:ext>
                  </a:extLst>
                </p14:cNvPr>
                <p14:cNvContentPartPr/>
                <p14:nvPr/>
              </p14:nvContentPartPr>
              <p14:xfrm>
                <a:off x="11638974" y="4788248"/>
                <a:ext cx="32040" cy="141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568A407-9B1C-2B60-7ACB-0A771757BD4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628534" y="4777808"/>
                  <a:ext cx="532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370D4C6-AF20-8E27-E768-34B7CBE77F29}"/>
                    </a:ext>
                  </a:extLst>
                </p14:cNvPr>
                <p14:cNvContentPartPr/>
                <p14:nvPr/>
              </p14:nvContentPartPr>
              <p14:xfrm>
                <a:off x="11834454" y="4669808"/>
                <a:ext cx="93960" cy="174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370D4C6-AF20-8E27-E768-34B7CBE77F2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823654" y="4659368"/>
                  <a:ext cx="1152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601BFE3-1289-B669-4869-B5199E1F4C62}"/>
                    </a:ext>
                  </a:extLst>
                </p14:cNvPr>
                <p14:cNvContentPartPr/>
                <p14:nvPr/>
              </p14:nvContentPartPr>
              <p14:xfrm>
                <a:off x="8067414" y="4925768"/>
                <a:ext cx="4146480" cy="382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601BFE3-1289-B669-4869-B5199E1F4C6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056614" y="4914968"/>
                  <a:ext cx="416772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0E20198-F4A0-B760-6F20-C58B40539896}"/>
                    </a:ext>
                  </a:extLst>
                </p14:cNvPr>
                <p14:cNvContentPartPr/>
                <p14:nvPr/>
              </p14:nvContentPartPr>
              <p14:xfrm>
                <a:off x="7802094" y="4693208"/>
                <a:ext cx="131400" cy="56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0E20198-F4A0-B760-6F20-C58B4053989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91294" y="4682408"/>
                  <a:ext cx="1526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FAC68074-BBE9-1CA0-80A1-84897EBF57BA}"/>
                    </a:ext>
                  </a:extLst>
                </p14:cNvPr>
                <p14:cNvContentPartPr/>
                <p14:nvPr/>
              </p14:nvContentPartPr>
              <p14:xfrm>
                <a:off x="7835574" y="4840088"/>
                <a:ext cx="104040" cy="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FAC68074-BBE9-1CA0-80A1-84897EBF57B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24774" y="4829648"/>
                  <a:ext cx="1252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73D3F0B-47F0-6C82-8129-33556D417C3D}"/>
                    </a:ext>
                  </a:extLst>
                </p14:cNvPr>
                <p14:cNvContentPartPr/>
                <p14:nvPr/>
              </p14:nvContentPartPr>
              <p14:xfrm>
                <a:off x="7587534" y="4349408"/>
                <a:ext cx="426240" cy="1138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73D3F0B-47F0-6C82-8129-33556D417C3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576734" y="4338608"/>
                  <a:ext cx="447480" cy="115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F787834A-6C08-79C2-79E5-A0B54ED1D566}"/>
                  </a:ext>
                </a:extLst>
              </p14:cNvPr>
              <p14:cNvContentPartPr/>
              <p14:nvPr/>
            </p14:nvContentPartPr>
            <p14:xfrm>
              <a:off x="5325654" y="1785848"/>
              <a:ext cx="3251880" cy="27504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F787834A-6C08-79C2-79E5-A0B54ED1D56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315214" y="1775048"/>
                <a:ext cx="3273120" cy="29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081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54789-7FBC-F47D-931B-383398F8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653A8C-4391-E787-B2CD-89BFB56D417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9040BE-ED56-1E80-4606-9D7D62BAADC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03C773-5D26-9754-9878-378BCFEE70A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25F1425-C8AD-9EB0-4DD2-598479B2A4B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9933D2D-5DB4-7FF3-17FC-49305C0E06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9FEF368-AF2C-7764-756E-CC015FF7939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AE796BF-FDE5-229B-E864-770D41357B7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B88B7-E8DF-9694-A33B-C9972BC583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AE4E5FF-5278-E607-5CBF-01E19FB3DB4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389C7D5-0CF6-96D4-854F-988DCAEC72C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62E64FD-20DB-1CE7-F49E-EDBFDCCAE95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A1B52E6-9647-3DBE-8F86-88ACECA00C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48BE608-95CA-DAF8-DA50-076F62C136D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2A72D32-A04B-3DEB-B4E4-3E6E4BCF37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3D17082-2795-92E5-3AD9-023DE55D003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1771A94-9F31-98EA-70E8-8ACA523CB7A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4C21299-4C4C-1D58-200A-AEE1F3727F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1BF336F-8212-0614-0DBC-D919D0C4161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CBC244E-932F-6C85-3B3E-C96D06BE34B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7FCF8CE-78AD-1F5B-FEAC-92D66A0370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19AF261-7C9C-D8F4-00F3-E5EF70733E2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E87E084-DDE0-3DAB-A31B-D5F96A8009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8BA7E16-E0F1-D84A-4D79-F9E0E292D0D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0C37D5C-29A3-314D-760D-CDE7D4E424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30C0FB7-8C75-53C0-BB5B-B4DA4BCE398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615F9A6-C20D-41D1-A795-7EB329C4C71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533BBD3-39D1-E882-6EEC-A92C43B26F6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6D712B1-1526-44DF-BB56-70468745CB9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3CF3D3E-2D84-2418-7BA8-E4D6E5EBC0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6D42B7C-EDAC-8303-F71B-D6D9E3BD034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C647D6F-5EA7-29D0-BD52-3EF9526E5D6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76DD042-2FE7-88A9-1DE0-FA9C17EB2F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6ECAEB-DF36-F6E5-DF7B-6B572C013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6CEFD1-099A-CB92-B4D5-37250D0AD61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EBDAE5-0816-00E7-1976-B5D801F00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7087F1-32E3-29D7-7BD4-EAB6C62EE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EA99DBE-8BF6-8A0C-927E-B347B5DB6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385" y="908522"/>
            <a:ext cx="6710467" cy="5189150"/>
          </a:xfrm>
          <a:prstGeom prst="rect">
            <a:avLst/>
          </a:prstGeom>
        </p:spPr>
      </p:pic>
      <p:grpSp>
        <p:nvGrpSpPr>
          <p:cNvPr id="62" name="Gruppo 61">
            <a:extLst>
              <a:ext uri="{FF2B5EF4-FFF2-40B4-BE49-F238E27FC236}">
                <a16:creationId xmlns:a16="http://schemas.microsoft.com/office/drawing/2014/main" id="{6D8A1B65-9D58-FEE1-1B0B-C038ACF31B6E}"/>
              </a:ext>
            </a:extLst>
          </p:cNvPr>
          <p:cNvGrpSpPr/>
          <p:nvPr/>
        </p:nvGrpSpPr>
        <p:grpSpPr>
          <a:xfrm>
            <a:off x="5020527" y="1915233"/>
            <a:ext cx="393480" cy="203760"/>
            <a:chOff x="5020527" y="1915233"/>
            <a:chExt cx="39348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0B98054-C55E-2B36-2336-9C8AFAB43A2B}"/>
                    </a:ext>
                  </a:extLst>
                </p14:cNvPr>
                <p14:cNvContentPartPr/>
                <p14:nvPr/>
              </p14:nvContentPartPr>
              <p14:xfrm>
                <a:off x="5020527" y="1919193"/>
                <a:ext cx="100800" cy="178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0B98054-C55E-2B36-2336-9C8AFAB43A2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09727" y="1908753"/>
                  <a:ext cx="1220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39C4FD1-69FA-BE5A-B1EC-8C483011C8BB}"/>
                    </a:ext>
                  </a:extLst>
                </p14:cNvPr>
                <p14:cNvContentPartPr/>
                <p14:nvPr/>
              </p14:nvContentPartPr>
              <p14:xfrm>
                <a:off x="5168487" y="1923513"/>
                <a:ext cx="12600" cy="162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39C4FD1-69FA-BE5A-B1EC-8C483011C8B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7687" y="1912713"/>
                  <a:ext cx="338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2CBA9C3-F5BA-7E14-6AE8-5D2A8DD3ADE6}"/>
                    </a:ext>
                  </a:extLst>
                </p14:cNvPr>
                <p14:cNvContentPartPr/>
                <p14:nvPr/>
              </p14:nvContentPartPr>
              <p14:xfrm>
                <a:off x="5177127" y="2019633"/>
                <a:ext cx="64800" cy="19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2CBA9C3-F5BA-7E14-6AE8-5D2A8DD3ADE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6687" y="2009193"/>
                  <a:ext cx="86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3617BA1-D5F8-3FA1-EF61-034B316B7536}"/>
                    </a:ext>
                  </a:extLst>
                </p14:cNvPr>
                <p14:cNvContentPartPr/>
                <p14:nvPr/>
              </p14:nvContentPartPr>
              <p14:xfrm>
                <a:off x="5311407" y="1915233"/>
                <a:ext cx="93600" cy="131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3617BA1-D5F8-3FA1-EF61-034B316B75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00967" y="1904433"/>
                  <a:ext cx="1148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B4CB648-024E-0AC3-F832-E11ACE679A29}"/>
                    </a:ext>
                  </a:extLst>
                </p14:cNvPr>
                <p14:cNvContentPartPr/>
                <p14:nvPr/>
              </p14:nvContentPartPr>
              <p14:xfrm>
                <a:off x="5349207" y="2024673"/>
                <a:ext cx="5040" cy="59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B4CB648-024E-0AC3-F832-E11ACE679A2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38767" y="2014233"/>
                  <a:ext cx="262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B20EFC7-238D-F470-325A-57D3A1D1FD77}"/>
                    </a:ext>
                  </a:extLst>
                </p14:cNvPr>
                <p14:cNvContentPartPr/>
                <p14:nvPr/>
              </p14:nvContentPartPr>
              <p14:xfrm>
                <a:off x="5296287" y="2100993"/>
                <a:ext cx="117720" cy="18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B20EFC7-238D-F470-325A-57D3A1D1FD7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285487" y="2090193"/>
                  <a:ext cx="1389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A883F6D-B1F9-3DAD-01DA-00B0F965FB87}"/>
              </a:ext>
            </a:extLst>
          </p:cNvPr>
          <p:cNvGrpSpPr/>
          <p:nvPr/>
        </p:nvGrpSpPr>
        <p:grpSpPr>
          <a:xfrm>
            <a:off x="5604807" y="1883193"/>
            <a:ext cx="610920" cy="249480"/>
            <a:chOff x="5604807" y="1883193"/>
            <a:chExt cx="61092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492B58E-CAE3-59A8-C32E-9115A75F64BD}"/>
                    </a:ext>
                  </a:extLst>
                </p14:cNvPr>
                <p14:cNvContentPartPr/>
                <p14:nvPr/>
              </p14:nvContentPartPr>
              <p14:xfrm>
                <a:off x="5604807" y="1943673"/>
                <a:ext cx="83880" cy="91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492B58E-CAE3-59A8-C32E-9115A75F64B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94367" y="1932873"/>
                  <a:ext cx="105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A92F3CD-B985-F5FA-ACF9-BBA697E622DE}"/>
                    </a:ext>
                  </a:extLst>
                </p14:cNvPr>
                <p14:cNvContentPartPr/>
                <p14:nvPr/>
              </p14:nvContentPartPr>
              <p14:xfrm>
                <a:off x="5757447" y="1915953"/>
                <a:ext cx="14760" cy="104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A92F3CD-B985-F5FA-ACF9-BBA697E622D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47007" y="1905513"/>
                  <a:ext cx="36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A6BB0F4-5EDC-04DB-36E1-9126B9A64DFF}"/>
                    </a:ext>
                  </a:extLst>
                </p14:cNvPr>
                <p14:cNvContentPartPr/>
                <p14:nvPr/>
              </p14:nvContentPartPr>
              <p14:xfrm>
                <a:off x="5641167" y="2053113"/>
                <a:ext cx="81720" cy="64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A6BB0F4-5EDC-04DB-36E1-9126B9A64DF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30367" y="2042673"/>
                  <a:ext cx="102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D1A34B8-669C-5580-7F5A-8B255EE5360F}"/>
                    </a:ext>
                  </a:extLst>
                </p14:cNvPr>
                <p14:cNvContentPartPr/>
                <p14:nvPr/>
              </p14:nvContentPartPr>
              <p14:xfrm>
                <a:off x="5657007" y="2094153"/>
                <a:ext cx="61560" cy="31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D1A34B8-669C-5580-7F5A-8B255EE5360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46567" y="2083353"/>
                  <a:ext cx="82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65FB781-EA93-AF58-2744-43E4C109FE04}"/>
                    </a:ext>
                  </a:extLst>
                </p14:cNvPr>
                <p14:cNvContentPartPr/>
                <p14:nvPr/>
              </p14:nvContentPartPr>
              <p14:xfrm>
                <a:off x="5714247" y="2072553"/>
                <a:ext cx="66240" cy="49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65FB781-EA93-AF58-2744-43E4C109FE0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03447" y="2061753"/>
                  <a:ext cx="874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607344D-7E58-3759-310B-DE26F3095797}"/>
                    </a:ext>
                  </a:extLst>
                </p14:cNvPr>
                <p14:cNvContentPartPr/>
                <p14:nvPr/>
              </p14:nvContentPartPr>
              <p14:xfrm>
                <a:off x="5748807" y="2103153"/>
                <a:ext cx="51840" cy="29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607344D-7E58-3759-310B-DE26F30957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38007" y="2092713"/>
                  <a:ext cx="73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D536839-CFA9-28AE-1052-17FCA51BD831}"/>
                    </a:ext>
                  </a:extLst>
                </p14:cNvPr>
                <p14:cNvContentPartPr/>
                <p14:nvPr/>
              </p14:nvContentPartPr>
              <p14:xfrm>
                <a:off x="5894967" y="1920273"/>
                <a:ext cx="63000" cy="55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D536839-CFA9-28AE-1052-17FCA51BD83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884527" y="1909473"/>
                  <a:ext cx="842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2CF212C-4810-4659-134F-DD26756CACE3}"/>
                    </a:ext>
                  </a:extLst>
                </p14:cNvPr>
                <p14:cNvContentPartPr/>
                <p14:nvPr/>
              </p14:nvContentPartPr>
              <p14:xfrm>
                <a:off x="5862207" y="2001273"/>
                <a:ext cx="98280" cy="38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2CF212C-4810-4659-134F-DD26756CACE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51407" y="1990473"/>
                  <a:ext cx="119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AD507B2-DA26-4556-F90B-1EDA5442E458}"/>
                    </a:ext>
                  </a:extLst>
                </p14:cNvPr>
                <p14:cNvContentPartPr/>
                <p14:nvPr/>
              </p14:nvContentPartPr>
              <p14:xfrm>
                <a:off x="5896047" y="2044833"/>
                <a:ext cx="51120" cy="71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AD507B2-DA26-4556-F90B-1EDA5442E45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85247" y="2034033"/>
                  <a:ext cx="723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627A11E-797F-E5C2-BE2C-2D9FA16BFE22}"/>
                    </a:ext>
                  </a:extLst>
                </p14:cNvPr>
                <p14:cNvContentPartPr/>
                <p14:nvPr/>
              </p14:nvContentPartPr>
              <p14:xfrm>
                <a:off x="6032487" y="1926033"/>
                <a:ext cx="58320" cy="3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627A11E-797F-E5C2-BE2C-2D9FA16BFE2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22047" y="1915233"/>
                  <a:ext cx="79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985097B-DF61-84F5-AF74-EC4BA943DB13}"/>
                    </a:ext>
                  </a:extLst>
                </p14:cNvPr>
                <p14:cNvContentPartPr/>
                <p14:nvPr/>
              </p14:nvContentPartPr>
              <p14:xfrm>
                <a:off x="6029247" y="1915233"/>
                <a:ext cx="49320" cy="114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985097B-DF61-84F5-AF74-EC4BA943DB1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18807" y="1904433"/>
                  <a:ext cx="70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E224C51-73F7-7D76-3143-787628725577}"/>
                    </a:ext>
                  </a:extLst>
                </p14:cNvPr>
                <p14:cNvContentPartPr/>
                <p14:nvPr/>
              </p14:nvContentPartPr>
              <p14:xfrm>
                <a:off x="6087207" y="1937553"/>
                <a:ext cx="34200" cy="21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E224C51-73F7-7D76-3143-78762872557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076767" y="1927113"/>
                  <a:ext cx="55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E0D7BE1-2D2A-0D45-354C-13519654A913}"/>
                    </a:ext>
                  </a:extLst>
                </p14:cNvPr>
                <p14:cNvContentPartPr/>
                <p14:nvPr/>
              </p14:nvContentPartPr>
              <p14:xfrm>
                <a:off x="6134727" y="1900113"/>
                <a:ext cx="26280" cy="88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E0D7BE1-2D2A-0D45-354C-13519654A91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23927" y="1889313"/>
                  <a:ext cx="475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EFD2546-DC70-D44E-CE99-EE7BF4B809BC}"/>
                    </a:ext>
                  </a:extLst>
                </p14:cNvPr>
                <p14:cNvContentPartPr/>
                <p14:nvPr/>
              </p14:nvContentPartPr>
              <p14:xfrm>
                <a:off x="6196647" y="1883193"/>
                <a:ext cx="19080" cy="119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EFD2546-DC70-D44E-CE99-EE7BF4B809B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85847" y="1872753"/>
                  <a:ext cx="4032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738C7E0C-326B-F214-C854-10497C103308}"/>
                  </a:ext>
                </a:extLst>
              </p14:cNvPr>
              <p14:cNvContentPartPr/>
              <p14:nvPr/>
            </p14:nvContentPartPr>
            <p14:xfrm>
              <a:off x="6112047" y="3030873"/>
              <a:ext cx="358560" cy="40608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738C7E0C-326B-F214-C854-10497C10330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101607" y="3020073"/>
                <a:ext cx="379800" cy="42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691FB084-16A7-178C-F01A-75B2809D4B38}"/>
              </a:ext>
            </a:extLst>
          </p:cNvPr>
          <p:cNvGrpSpPr/>
          <p:nvPr/>
        </p:nvGrpSpPr>
        <p:grpSpPr>
          <a:xfrm>
            <a:off x="6611007" y="2749484"/>
            <a:ext cx="1633320" cy="810360"/>
            <a:chOff x="6611007" y="2749484"/>
            <a:chExt cx="1633320" cy="81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FF80EB6-5A3F-7946-6C96-5D65DCC1FA82}"/>
                    </a:ext>
                  </a:extLst>
                </p14:cNvPr>
                <p14:cNvContentPartPr/>
                <p14:nvPr/>
              </p14:nvContentPartPr>
              <p14:xfrm>
                <a:off x="7068927" y="3054993"/>
                <a:ext cx="171720" cy="90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FF80EB6-5A3F-7946-6C96-5D65DCC1FA8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058127" y="3044553"/>
                  <a:ext cx="192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251DD66-87F4-2EE0-FBCB-6685420C2A1D}"/>
                    </a:ext>
                  </a:extLst>
                </p14:cNvPr>
                <p14:cNvContentPartPr/>
                <p14:nvPr/>
              </p14:nvContentPartPr>
              <p14:xfrm>
                <a:off x="7021407" y="3185673"/>
                <a:ext cx="233640" cy="10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251DD66-87F4-2EE0-FBCB-6685420C2A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010607" y="3174873"/>
                  <a:ext cx="254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6946469-8329-DD9D-D6BE-39C47BF39102}"/>
                    </a:ext>
                  </a:extLst>
                </p14:cNvPr>
                <p14:cNvContentPartPr/>
                <p14:nvPr/>
              </p14:nvContentPartPr>
              <p14:xfrm>
                <a:off x="7125087" y="3240753"/>
                <a:ext cx="194040" cy="74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6946469-8329-DD9D-D6BE-39C47BF3910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14647" y="3229953"/>
                  <a:ext cx="215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CBF6CBC-40A0-6276-064B-384D47A305D6}"/>
                    </a:ext>
                  </a:extLst>
                </p14:cNvPr>
                <p14:cNvContentPartPr/>
                <p14:nvPr/>
              </p14:nvContentPartPr>
              <p14:xfrm>
                <a:off x="7380687" y="3071913"/>
                <a:ext cx="108720" cy="14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CBF6CBC-40A0-6276-064B-384D47A305D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70247" y="3061113"/>
                  <a:ext cx="129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5E3F964-8F4F-187B-D905-707455E22802}"/>
                    </a:ext>
                  </a:extLst>
                </p14:cNvPr>
                <p14:cNvContentPartPr/>
                <p14:nvPr/>
              </p14:nvContentPartPr>
              <p14:xfrm>
                <a:off x="7368807" y="3095313"/>
                <a:ext cx="99360" cy="131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5E3F964-8F4F-187B-D905-707455E228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58007" y="3084513"/>
                  <a:ext cx="1206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8D0DDA0-5110-5F41-3864-2A3082F68682}"/>
                    </a:ext>
                  </a:extLst>
                </p14:cNvPr>
                <p14:cNvContentPartPr/>
                <p14:nvPr/>
              </p14:nvContentPartPr>
              <p14:xfrm>
                <a:off x="7502007" y="3160473"/>
                <a:ext cx="64800" cy="180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8D0DDA0-5110-5F41-3864-2A3082F6868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91567" y="3149673"/>
                  <a:ext cx="86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557CD0B-2FD9-70AA-BBE2-C4F14AA98187}"/>
                    </a:ext>
                  </a:extLst>
                </p14:cNvPr>
                <p14:cNvContentPartPr/>
                <p14:nvPr/>
              </p14:nvContentPartPr>
              <p14:xfrm>
                <a:off x="7573647" y="3077673"/>
                <a:ext cx="48600" cy="160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557CD0B-2FD9-70AA-BBE2-C4F14AA9818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563207" y="3066873"/>
                  <a:ext cx="698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13AA801-7B21-61D1-0469-E628DD6158C9}"/>
                    </a:ext>
                  </a:extLst>
                </p14:cNvPr>
                <p14:cNvContentPartPr/>
                <p14:nvPr/>
              </p14:nvContentPartPr>
              <p14:xfrm>
                <a:off x="7642047" y="3132753"/>
                <a:ext cx="33480" cy="148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13AA801-7B21-61D1-0469-E628DD6158C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31247" y="3122313"/>
                  <a:ext cx="547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0373EDE-127D-994B-F707-4B4AD79A47A5}"/>
                    </a:ext>
                  </a:extLst>
                </p14:cNvPr>
                <p14:cNvContentPartPr/>
                <p14:nvPr/>
              </p14:nvContentPartPr>
              <p14:xfrm>
                <a:off x="6611007" y="2749484"/>
                <a:ext cx="1633320" cy="8103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0373EDE-127D-994B-F707-4B4AD79A47A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600567" y="2739044"/>
                  <a:ext cx="1654560" cy="83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92F84B0F-237A-9FE9-CF92-BD8D24DFF83B}"/>
              </a:ext>
            </a:extLst>
          </p:cNvPr>
          <p:cNvGrpSpPr/>
          <p:nvPr/>
        </p:nvGrpSpPr>
        <p:grpSpPr>
          <a:xfrm>
            <a:off x="8903487" y="2957924"/>
            <a:ext cx="380520" cy="282960"/>
            <a:chOff x="8903487" y="2957924"/>
            <a:chExt cx="38052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D40E5F8-B629-0E3E-4F0E-2C382545600D}"/>
                    </a:ext>
                  </a:extLst>
                </p14:cNvPr>
                <p14:cNvContentPartPr/>
                <p14:nvPr/>
              </p14:nvContentPartPr>
              <p14:xfrm>
                <a:off x="8903487" y="2970164"/>
                <a:ext cx="117720" cy="2001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D40E5F8-B629-0E3E-4F0E-2C382545600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892687" y="2959724"/>
                  <a:ext cx="1389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BA930395-407F-FF92-E429-DA08F439FF3B}"/>
                    </a:ext>
                  </a:extLst>
                </p14:cNvPr>
                <p14:cNvContentPartPr/>
                <p14:nvPr/>
              </p14:nvContentPartPr>
              <p14:xfrm>
                <a:off x="8998167" y="3206324"/>
                <a:ext cx="30960" cy="345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BA930395-407F-FF92-E429-DA08F439FF3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987727" y="3195524"/>
                  <a:ext cx="522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5981C96-1C9E-9EB6-4AD3-CE33083F5D17}"/>
                    </a:ext>
                  </a:extLst>
                </p14:cNvPr>
                <p14:cNvContentPartPr/>
                <p14:nvPr/>
              </p14:nvContentPartPr>
              <p14:xfrm>
                <a:off x="9217047" y="2957924"/>
                <a:ext cx="2160" cy="1234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5981C96-1C9E-9EB6-4AD3-CE33083F5D1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206247" y="2947124"/>
                  <a:ext cx="234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FC2D873-644D-2B02-4C56-F0A48A7F7DDA}"/>
                    </a:ext>
                  </a:extLst>
                </p14:cNvPr>
                <p14:cNvContentPartPr/>
                <p14:nvPr/>
              </p14:nvContentPartPr>
              <p14:xfrm>
                <a:off x="9238647" y="3176804"/>
                <a:ext cx="45360" cy="30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FC2D873-644D-2B02-4C56-F0A48A7F7DD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227847" y="3166364"/>
                  <a:ext cx="666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8EDC94AA-33E0-5CB8-A3E9-5A290E9D8891}"/>
              </a:ext>
            </a:extLst>
          </p:cNvPr>
          <p:cNvGrpSpPr/>
          <p:nvPr/>
        </p:nvGrpSpPr>
        <p:grpSpPr>
          <a:xfrm>
            <a:off x="9618447" y="3071684"/>
            <a:ext cx="1174680" cy="171360"/>
            <a:chOff x="9618447" y="3071684"/>
            <a:chExt cx="117468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FC002DF-F52E-9742-3E11-1C453F3FF629}"/>
                    </a:ext>
                  </a:extLst>
                </p14:cNvPr>
                <p14:cNvContentPartPr/>
                <p14:nvPr/>
              </p14:nvContentPartPr>
              <p14:xfrm>
                <a:off x="9618447" y="3086444"/>
                <a:ext cx="100440" cy="146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FC002DF-F52E-9742-3E11-1C453F3FF62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607647" y="3076004"/>
                  <a:ext cx="1216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1165B42-BF9E-08E9-7037-33612ABD73F6}"/>
                    </a:ext>
                  </a:extLst>
                </p14:cNvPr>
                <p14:cNvContentPartPr/>
                <p14:nvPr/>
              </p14:nvContentPartPr>
              <p14:xfrm>
                <a:off x="9763887" y="3093284"/>
                <a:ext cx="156960" cy="838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1165B42-BF9E-08E9-7037-33612ABD73F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53087" y="3082844"/>
                  <a:ext cx="178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BF12974D-8BD0-EC5F-ACC2-321D5F3DFB09}"/>
                    </a:ext>
                  </a:extLst>
                </p14:cNvPr>
                <p14:cNvContentPartPr/>
                <p14:nvPr/>
              </p14:nvContentPartPr>
              <p14:xfrm>
                <a:off x="9947847" y="3080684"/>
                <a:ext cx="63000" cy="1458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BF12974D-8BD0-EC5F-ACC2-321D5F3DFB0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937047" y="3070244"/>
                  <a:ext cx="842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E2BA653-E4AD-9DA1-3133-5E7E3AD3D2A2}"/>
                    </a:ext>
                  </a:extLst>
                </p14:cNvPr>
                <p14:cNvContentPartPr/>
                <p14:nvPr/>
              </p14:nvContentPartPr>
              <p14:xfrm>
                <a:off x="10038567" y="3090044"/>
                <a:ext cx="108720" cy="153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E2BA653-E4AD-9DA1-3133-5E7E3AD3D2A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27767" y="3079244"/>
                  <a:ext cx="1299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B933B65-3F90-C750-E214-D77595987388}"/>
                    </a:ext>
                  </a:extLst>
                </p14:cNvPr>
                <p14:cNvContentPartPr/>
                <p14:nvPr/>
              </p14:nvContentPartPr>
              <p14:xfrm>
                <a:off x="10195167" y="3072404"/>
                <a:ext cx="59760" cy="741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B933B65-3F90-C750-E214-D7759598738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184727" y="3061604"/>
                  <a:ext cx="81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B67369C-6674-DD57-F38B-7B4DC5A65F70}"/>
                    </a:ext>
                  </a:extLst>
                </p14:cNvPr>
                <p14:cNvContentPartPr/>
                <p14:nvPr/>
              </p14:nvContentPartPr>
              <p14:xfrm>
                <a:off x="10299927" y="3071684"/>
                <a:ext cx="74880" cy="838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B67369C-6674-DD57-F38B-7B4DC5A65F7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289127" y="3060884"/>
                  <a:ext cx="961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56A1611-5596-3688-9B47-C8873543E8AA}"/>
                    </a:ext>
                  </a:extLst>
                </p14:cNvPr>
                <p14:cNvContentPartPr/>
                <p14:nvPr/>
              </p14:nvContentPartPr>
              <p14:xfrm>
                <a:off x="10412247" y="3093284"/>
                <a:ext cx="88920" cy="98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56A1611-5596-3688-9B47-C8873543E8A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401807" y="3082844"/>
                  <a:ext cx="1101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7EE1BEC-90FB-EDF7-A131-431AAD37EDE7}"/>
                    </a:ext>
                  </a:extLst>
                </p14:cNvPr>
                <p14:cNvContentPartPr/>
                <p14:nvPr/>
              </p14:nvContentPartPr>
              <p14:xfrm>
                <a:off x="10578927" y="3113444"/>
                <a:ext cx="214200" cy="128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7EE1BEC-90FB-EDF7-A131-431AAD37EDE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568127" y="3102644"/>
                  <a:ext cx="23544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59244EB6-E726-496B-C3AF-A494B74C0026}"/>
              </a:ext>
            </a:extLst>
          </p:cNvPr>
          <p:cNvGrpSpPr/>
          <p:nvPr/>
        </p:nvGrpSpPr>
        <p:grpSpPr>
          <a:xfrm>
            <a:off x="5612007" y="4210724"/>
            <a:ext cx="537480" cy="279360"/>
            <a:chOff x="5612007" y="4210724"/>
            <a:chExt cx="53748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3130DAB-B45C-A6A7-8332-A6CD0DDACA2F}"/>
                    </a:ext>
                  </a:extLst>
                </p14:cNvPr>
                <p14:cNvContentPartPr/>
                <p14:nvPr/>
              </p14:nvContentPartPr>
              <p14:xfrm>
                <a:off x="5612007" y="4398284"/>
                <a:ext cx="111960" cy="918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3130DAB-B45C-A6A7-8332-A6CD0DDACA2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01567" y="4387484"/>
                  <a:ext cx="1332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899A9539-9BE5-DAF9-E486-021BC86E2E87}"/>
                    </a:ext>
                  </a:extLst>
                </p14:cNvPr>
                <p14:cNvContentPartPr/>
                <p14:nvPr/>
              </p14:nvContentPartPr>
              <p14:xfrm>
                <a:off x="5852127" y="4210724"/>
                <a:ext cx="106560" cy="270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899A9539-9BE5-DAF9-E486-021BC86E2E8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41687" y="4200284"/>
                  <a:ext cx="127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E1F1CE5-317E-A0B2-F5F4-C1B6A5AC1E5F}"/>
                    </a:ext>
                  </a:extLst>
                </p14:cNvPr>
                <p14:cNvContentPartPr/>
                <p14:nvPr/>
              </p14:nvContentPartPr>
              <p14:xfrm>
                <a:off x="5822607" y="4240964"/>
                <a:ext cx="118440" cy="1418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E1F1CE5-317E-A0B2-F5F4-C1B6A5AC1E5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12167" y="4230524"/>
                  <a:ext cx="1396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44CB5C7-F04E-FD1A-0B6D-C14CF5974554}"/>
                    </a:ext>
                  </a:extLst>
                </p14:cNvPr>
                <p14:cNvContentPartPr/>
                <p14:nvPr/>
              </p14:nvContentPartPr>
              <p14:xfrm>
                <a:off x="5954727" y="4288844"/>
                <a:ext cx="55800" cy="3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44CB5C7-F04E-FD1A-0B6D-C14CF597455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43927" y="4278044"/>
                  <a:ext cx="77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2333851-52A6-0506-FF5B-E718AB4B9CAA}"/>
                    </a:ext>
                  </a:extLst>
                </p14:cNvPr>
                <p14:cNvContentPartPr/>
                <p14:nvPr/>
              </p14:nvContentPartPr>
              <p14:xfrm>
                <a:off x="6035007" y="4231604"/>
                <a:ext cx="29160" cy="1558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2333851-52A6-0506-FF5B-E718AB4B9CA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024207" y="4221164"/>
                  <a:ext cx="504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246018A-E897-ACE5-8CEE-F4DA1C99F80C}"/>
                    </a:ext>
                  </a:extLst>
                </p14:cNvPr>
                <p14:cNvContentPartPr/>
                <p14:nvPr/>
              </p14:nvContentPartPr>
              <p14:xfrm>
                <a:off x="6100167" y="4236644"/>
                <a:ext cx="49320" cy="198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246018A-E897-ACE5-8CEE-F4DA1C99F80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089367" y="4226204"/>
                  <a:ext cx="70560" cy="21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E98635C9-4868-D075-9B16-1438BB8D45D1}"/>
                  </a:ext>
                </a:extLst>
              </p14:cNvPr>
              <p14:cNvContentPartPr/>
              <p14:nvPr/>
            </p14:nvContentPartPr>
            <p14:xfrm>
              <a:off x="6641967" y="4443284"/>
              <a:ext cx="344520" cy="10008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E98635C9-4868-D075-9B16-1438BB8D45D1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631167" y="4432844"/>
                <a:ext cx="365760" cy="12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C85D40E1-021E-5185-2431-C2560BA3FCAA}"/>
              </a:ext>
            </a:extLst>
          </p:cNvPr>
          <p:cNvGrpSpPr/>
          <p:nvPr/>
        </p:nvGrpSpPr>
        <p:grpSpPr>
          <a:xfrm>
            <a:off x="5621727" y="5191364"/>
            <a:ext cx="534240" cy="327960"/>
            <a:chOff x="5621727" y="5191364"/>
            <a:chExt cx="534240" cy="32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DB46DE4-807C-6144-E937-0B3580645A55}"/>
                    </a:ext>
                  </a:extLst>
                </p14:cNvPr>
                <p14:cNvContentPartPr/>
                <p14:nvPr/>
              </p14:nvContentPartPr>
              <p14:xfrm>
                <a:off x="5658087" y="5191364"/>
                <a:ext cx="162720" cy="113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DB46DE4-807C-6144-E937-0B3580645A5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47287" y="5180564"/>
                  <a:ext cx="183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4DEBF9F-59E4-124A-23B8-B8E329BC9CA7}"/>
                    </a:ext>
                  </a:extLst>
                </p14:cNvPr>
                <p14:cNvContentPartPr/>
                <p14:nvPr/>
              </p14:nvContentPartPr>
              <p14:xfrm>
                <a:off x="5621727" y="5372804"/>
                <a:ext cx="125640" cy="18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4DEBF9F-59E4-124A-23B8-B8E329BC9CA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11287" y="5362004"/>
                  <a:ext cx="146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ED4721D-6574-A13B-47E0-B7EB4C02BB54}"/>
                    </a:ext>
                  </a:extLst>
                </p14:cNvPr>
                <p14:cNvContentPartPr/>
                <p14:nvPr/>
              </p14:nvContentPartPr>
              <p14:xfrm>
                <a:off x="5669247" y="5391164"/>
                <a:ext cx="124920" cy="128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ED4721D-6574-A13B-47E0-B7EB4C02BB5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658447" y="5380724"/>
                  <a:ext cx="1461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63F014B-72F1-5E0E-A67E-747AD3BE74DD}"/>
                    </a:ext>
                  </a:extLst>
                </p14:cNvPr>
                <p14:cNvContentPartPr/>
                <p14:nvPr/>
              </p14:nvContentPartPr>
              <p14:xfrm>
                <a:off x="5900007" y="5261564"/>
                <a:ext cx="84960" cy="136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63F014B-72F1-5E0E-A67E-747AD3BE74D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889207" y="5250764"/>
                  <a:ext cx="106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9061BC0-448B-A65E-1127-BAD2D113C2E6}"/>
                    </a:ext>
                  </a:extLst>
                </p14:cNvPr>
                <p14:cNvContentPartPr/>
                <p14:nvPr/>
              </p14:nvContentPartPr>
              <p14:xfrm>
                <a:off x="5883807" y="5266604"/>
                <a:ext cx="100800" cy="1357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9061BC0-448B-A65E-1127-BAD2D113C2E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873367" y="5255804"/>
                  <a:ext cx="1220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6B694EA-7A2A-BDA1-EAFA-2EF6EA52F40D}"/>
                    </a:ext>
                  </a:extLst>
                </p14:cNvPr>
                <p14:cNvContentPartPr/>
                <p14:nvPr/>
              </p14:nvContentPartPr>
              <p14:xfrm>
                <a:off x="5989287" y="5329964"/>
                <a:ext cx="46080" cy="21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6B694EA-7A2A-BDA1-EAFA-2EF6EA52F40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978487" y="5319524"/>
                  <a:ext cx="67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EB62F7F-C029-E8ED-F480-42EF208C8070}"/>
                    </a:ext>
                  </a:extLst>
                </p14:cNvPr>
                <p14:cNvContentPartPr/>
                <p14:nvPr/>
              </p14:nvContentPartPr>
              <p14:xfrm>
                <a:off x="6051207" y="5245004"/>
                <a:ext cx="20520" cy="1987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EB62F7F-C029-E8ED-F480-42EF208C807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040407" y="5234204"/>
                  <a:ext cx="417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1E9DFC2-1799-30F4-9221-017C44D8BAC3}"/>
                    </a:ext>
                  </a:extLst>
                </p14:cNvPr>
                <p14:cNvContentPartPr/>
                <p14:nvPr/>
              </p14:nvContentPartPr>
              <p14:xfrm>
                <a:off x="6121047" y="5243924"/>
                <a:ext cx="34920" cy="2520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1E9DFC2-1799-30F4-9221-017C44D8BAC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110247" y="5233484"/>
                  <a:ext cx="56160" cy="273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387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954B-40C3-333B-A439-A091AF81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E70F70-66E6-F331-5C27-E064047F3AC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0CC50-EA78-ACC5-12B3-9A00CB64E18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2FC40-370C-DA62-37FF-86909A485CD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ABC7EA0-EA51-4D68-E448-A5588F36C6E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CCCCF6B-DAA9-8340-92BF-EB90399AF92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58092EC-CCD8-6AAD-10C9-E61D4AD32A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2721BB-7B83-BE85-FBD4-AF10BAD640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DD86F32-BC01-9E02-D47E-535E50850E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9C1690-2066-ABD7-7FC1-18C8847150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89CFCD7-9043-CCC9-8B85-3C998FA71F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4FB9359-0B88-AD29-1E09-41109A10BA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0BC7A5E-7392-5411-90BD-7385A0B6E1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4DA4CA5-5B5D-248B-0042-1BFE24D7C1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A0D397C-A15D-D91A-B2E2-E244DC9F2C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1FF2BA5-BD3A-5E57-F27C-137AC141345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B3048C2-2E2E-4FB2-10A6-A7D48DB235F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3580562-0C2D-F3E2-55B4-40A531D05A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25EA86C-9798-03CA-BFC3-1ADAABE5956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EC16C18-E814-1FF9-E060-7C9E9CCD0AE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25CDAD7-7BBC-F941-7DCD-51617694ABC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4B303B9-9A00-5362-9951-73959A34BA1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E2BC1FF-58E0-F0A0-9653-EE38353E3F6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C45E325-4E8C-3320-0E19-B6D2A45CF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5611ADA-0044-FFFD-BEF9-34A928C0D0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5C2FF42-9DD0-B0D6-4EFB-A97E590FB43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7A8378F-AD5D-6042-5915-EC6C9AC606D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C4695CB-AFAD-23D9-1527-1C37CAD9CA3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27389B-059A-E24B-FB28-E5812528B2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6D85DAD-B120-5117-F2F0-D48580EF445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2CA6273-386F-D354-7644-EAC0DD1B1B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3544D18-5869-F106-64B0-2BF28A45FB2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9D1B6A-6CEA-4ECA-9463-0BE02B2F1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A4D1009-4DB7-2242-D9F6-D64814B8E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34D288-F2E2-1003-77F2-0A0F2390308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89AE2F-A9C3-0185-FDEF-6EE22EA09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0D6E3A2-BB60-04C1-F975-EE29FBB59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D2A8184-6C08-F321-10AA-EB314BB12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4812" y="747699"/>
            <a:ext cx="7450979" cy="514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273</Words>
  <Application>Microsoft Macintosh PowerPoint</Application>
  <PresentationFormat>Widescreen</PresentationFormat>
  <Paragraphs>90</Paragraphs>
  <Slides>44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50" baseType="lpstr">
      <vt:lpstr>궁서</vt:lpstr>
      <vt:lpstr>배달의민족 연성 OTF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24</cp:revision>
  <dcterms:created xsi:type="dcterms:W3CDTF">2025-07-11T08:17:44Z</dcterms:created>
  <dcterms:modified xsi:type="dcterms:W3CDTF">2025-12-19T17:35:27Z</dcterms:modified>
</cp:coreProperties>
</file>