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747" r:id="rId3"/>
    <p:sldId id="777" r:id="rId4"/>
    <p:sldId id="778" r:id="rId5"/>
    <p:sldId id="779" r:id="rId6"/>
    <p:sldId id="780" r:id="rId7"/>
    <p:sldId id="748" r:id="rId8"/>
    <p:sldId id="749" r:id="rId9"/>
    <p:sldId id="750" r:id="rId10"/>
    <p:sldId id="751" r:id="rId11"/>
    <p:sldId id="752" r:id="rId12"/>
    <p:sldId id="753" r:id="rId13"/>
    <p:sldId id="754" r:id="rId14"/>
    <p:sldId id="755" r:id="rId15"/>
    <p:sldId id="756" r:id="rId16"/>
    <p:sldId id="757" r:id="rId17"/>
    <p:sldId id="758" r:id="rId18"/>
    <p:sldId id="759" r:id="rId19"/>
    <p:sldId id="760" r:id="rId20"/>
    <p:sldId id="761" r:id="rId21"/>
    <p:sldId id="762" r:id="rId22"/>
    <p:sldId id="763" r:id="rId23"/>
    <p:sldId id="764" r:id="rId24"/>
    <p:sldId id="765" r:id="rId25"/>
    <p:sldId id="766" r:id="rId26"/>
    <p:sldId id="767" r:id="rId27"/>
    <p:sldId id="768" r:id="rId28"/>
    <p:sldId id="769" r:id="rId29"/>
    <p:sldId id="770" r:id="rId30"/>
    <p:sldId id="771" r:id="rId31"/>
    <p:sldId id="772" r:id="rId32"/>
    <p:sldId id="773" r:id="rId33"/>
    <p:sldId id="774" r:id="rId34"/>
    <p:sldId id="775" r:id="rId35"/>
    <p:sldId id="776" r:id="rId3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4"/>
    <p:restoredTop sz="94551"/>
  </p:normalViewPr>
  <p:slideViewPr>
    <p:cSldViewPr snapToGrid="0">
      <p:cViewPr>
        <p:scale>
          <a:sx n="111" d="100"/>
          <a:sy n="111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5T15:33:04.46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11 744 24015 180000 90000,'-6'-3'6667'0'0,"2"1"-6119"0"0,59-59-548 0 0,-7 16 0 0 0,17-13 0 0 0,7-6 0 0 0,-1 2 0 0 0,-13 9 0 0 0,7-11 0 0 0,0 0 0 0 0,-5 11 0 0 0,0-1 0 0 0,0 1 0 0 0,0-1 0 0 0,0 1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0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378 1 23952,'5'0'3149,"-11"59"-2712,-16 3-275,6-4 1,-3 6-1333,-11 17 1,0 0 1169,8-18 0,1 1-50,-6 18 0,1 0-1257,11-27 1,2-2 952,-1-1 1,-2 1-2667,-4 10 1,0-1 2785,-9 22 1,2-9 0,18-52-1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1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1 23636,'-46'42'280,"-1"1"0,4-3 0,8-2-145,11 6 265,8-2-322,7-4 91,6-4-113,4-4 52,9-2-75,7-3 135,10-6-180,5-7 0,1-7 1,3-5 11,0-11 0,-2-6 0,-6-11 0,-6-6 11,-9-1-11,-5-4-22,-5 0-23,-3 2-11,-5 2-56,-3 4-78,-7 7-191,-1 6-235,-3 10-538,1 4-1916,1 4 3070,3 4 0,7-3 0,2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1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26306,'72'-28'302,"-10"3"-302,-31 14-89,-6 1-651,-5 1-1008,-6 4-4359,-8 1 6107,-2 5 0,-4 0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1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21 137 23426,'-11'2'1949,"2"-1"-1949,9-1-112,0 0-548,38-33-1335,-19 13-5288,29-27 7283,-31 26 0,-8 9 0,-4 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2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14 23202,'3'-7'2375,"-1"1"-2061,-2 67-146,-7-10-140,2 1 0,-1 3-28,-12 28-433,-4 1 142,3-1-135,-1-6-672,5-5-1927,2-9-4561,5-13 7586,3-9 0,2-20 0,2-9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2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10 20311,'3'-5'3989,"0"0"-3630,0 85-147,-6-21-156,1 5 0,-3 3-654,-12 22 598,-7-1-79,3-2-44,0-4-673,6-6-2151,3-7-6884,5-11 9238,4-14 0,3-20 0,0-11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2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14 22339,'0'-8'3059,"0"3"-2925,-34 67-10,21-23 11,-24 51-35,32-40-10,2-7-12,3-5-33,5-10-11,7-7 67,7-9 11,10-5-45,2-5-45,3-11-11,0-8-11,0-15-145,-9-4-169,-5-4-280,-8 3-381,-7 4-1221,-2 6-4202,-3 8 6398,-10 8 0,8 7 0,-8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2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21555,'0'3'2442,"0"-1"-2666,0-2-1345,66-18-1803,-38 8-5223,50-12 8595,-56 14 0,-10 6 0,-4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3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25230,'-30'93'572,"7"-13"-438,20-45 12,2-7-68,1-6 1,3-5-35,7-5-10,6-6-34,7-2 11,4-4-11,0-9-112,2-5-145,-2-12-114,-1-2-110,-3 1-236,-3 5-482,-6 5-1435,-7 7-7197,-4 4 9227,-4 3 0,1 2 0,-1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0 127 24202,'46'-31'-465,"0"1"0,35-19-1171,-43 38-2801,-7 6 4437,-14 4 0,-7 1 0,-8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3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0 151 25599,'45'-27'-386,"0"1"0,38-20-1553,-31 33-5277,3 0 7216,7 1 0,-28 5 0,-3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3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26922,'41'-7'426,"7"-2"-426,14-3-78,-2 2-293,-8 1-547,-14 3-718,-11 2-2723,-11 1 4359,-8-1 0,-5 2 0,-3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4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25757,'-27'54'280,"0"0"0,2-4 0,8-6-112,16-10-34,1-1 34,4-6-21,8-2-114,10-7-33,10-5-11,8-7-158,7-2-357,4-4-427,3-9-469,-3-5-1637,-5-10-3093,-5 0 6152,-8-1 0,-14 12 0,-7 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4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16 19583,'0'-8'5255,"0"1"-4807,0 7-33,0 0-393,-7 31-22,4-12-168,-5 25-392,6-22-718,2-2-4010,0-4 5288,0-4 0,0-4 0,0-4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4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20994,'0'0'0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14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20994,'0'0'0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44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4 626 24468,'0'38'381,"0"2"-235,-1-2 10,0-1 113,0-9 12,1-8-102,5-11 124,7-14-147,12-24-77,13-26-79,9-30-312,-19 34 1,0-1 193,0-3 1,-1-2-298,0 1 0,-2-1-487,-2 5 0,-3 0-7210,10-40 8112,-13 18 0,-9 35 0,-7 14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3:56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0 478 20793,'1'-7'2958,"0"1"-2610,-1 6 727,0 0-952,0 40-22,0-21 11,0 29 34,0-32-45,0-4 22,0-4-22,0-4 112,4-2 156,8-13-223,9-11-68,10-17 1,2-12-23,2-5-34,-2-4-22,0 0-89,1-2-124,0 2-280,5 2-426,-1 7-952,1 11-6107,-8 13 7978,-11 15 0,-10 8 0,-7 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25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5 689 16502,'0'-6'4773,"0"2"-3967,0 4 46,0 0-796,-2-12-11,1 9 123,0-10 34,1 29-46,0-4-10,0 12-12,0-11 23,0-4-22,0-3 11,0-4-1,0-1 79,7-4-78,8-12-135,15-14-11,14-23-56,6-15-508,4-12 390,-26 35 1,-2-1-186,0-1 0,-2 0-487,-1 0 0,0 1-1574,16-35-2601,-9 17 5021,-12 20 0,-9 22 0,-7 11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3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10 21723,'0'-2'3171,"0"0"-1692,0 2-1322,-21-6-23,7 13-44,-19 0-12,10 18-44,0 4-12,1 5 1,3-1-12,5 1-11,4-4 0,5-4 11,2-4-22,3-4 11,3-6 0,4-5-23,7-4 23,6-5 0,4-7 0,1-7 0,-3-5 0,-5-3 0,-6 1 0,-5 0 23,-4 1-23,-2 0-23,0 2-77,0 4-169,0 1-224,-2 7-885,-2 2-2656,-1 3 4034,1 1 0,2 0 0,2 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3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18877,'0'0'0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3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18877,'0'0'0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4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25577,'20'12'-4425,"-1"-2"-5391,-16-10 9816,3 0 0,-5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4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15538,'0'0'0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4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15538,'0'0'0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5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21936,'-2'0'3327,"1"0"-2116,1 0-1054,-9 28-23,5-8-33,-7 27-79,6-16 1,0 3-23,-1-1-45,0-2-90,-1 1-201,-1 0-235,-3 0-505,1 1-1165,0-4-2285,3-3 4526,3-7 0,3-9 0,1-5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5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83 121 25297,'-34'-16'684,"6"4"-538,20 6-23,4 3-22,0 1-79,2 1-11,1 1-11,-1 0-739,2 0 223,7-3-55,2-1 112,6-3 111,-3 0 269,-4 3 79,-4-1 23,-3 2-23,-1-3-23,-1-1-201,-2-2-1356,-3 0-896,-2 2-3283,0 1 5759,1 4 0,3 1 0,1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7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42 15426,'-8'-1'4773,"1"0"-3967,7 1 1604,0 0-2108,2 0-67,4 0-44,3 0-123,4 0-12,-1 0-23,3 0-33,-1 0-11,0 0-157,-2-1-258,0-2-740,0-2-1556,-1-1-7109,0-2 9694,-2 0 1,-4 3 0,-2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39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9 21644,'-7'-5'2757,"1"2"-2253,6 3-67,0 0-156,-20 55-57,9-17-90,-16 47-89,14-31-23,-2-1-22,1-3-201,0-1-293,2-5-503,4-6-1166,3-7-3136,2-11 5299,3-8 0,0-7 0,0-5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0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22070,'-4'0'2678,"1"0"-2039,3 0-505,-20 38-32,13-13-80,-14 32 68,18-25-12,1-4 23,2-4 89,0-4-100,4-4 78,4-4-23,3-3-133,6-5-12,0-2-23,5-9-234,0-7-135,2-11-113,-1-6-346,-2-1-785,-2-1-2129,-5 5 3765,-4 3 0,-5 12 0,-3 5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0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25039,'65'-25'-2072,"-10"4"-1626,-33 13 3698,-2 2 0,-10 3 0,-2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0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14 22104,'-1'-8'3036,"0"2"-2677,1 6-101,-32 56 22,18-27 0,-23 42-90,29-44 57,4-6-34,2-4-79,2-2 35,1-3-91,4 1 12,1-3-46,6-1-44,1-4 12,3-2-12,1-2-101,2-9-146,-1-3-246,-2-10-437,-2-1-549,-4 0-2342,-3 4 3821,-5 5 0,-1 6 0,-1 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0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59 22507,'-3'-1'2275,"0"0"-2130,3 1-537,47-20-762,-23 12-2073,36-15-5098,-39 19 8325,-4 2 0,-9 2 0,-4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1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23885,'6'2'2376,"-1"0"-2062,-5-2-258,0 0-56,45-12-213,-27 8-336,34-10-370,-38 10-392,-4 1-1659,0-1-1937,-3 2 4907,0-1 0,-4 2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1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8 19459,'0'-4'4718,"0"0"-3531,0 4-1108,-6 29-46,2-11-33,-6 24-78,5-20-527,1 0-885,2-2-3597,1-3 5087,1-2 0,0-6 0,0-4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1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53 158 26082,'-29'23'213,"5"-2"-180,27-8 23,3 0 79,5-1-46,5-4-10,1-3-1,3-4-33,0-2 67,-1-9 11,-2-6-22,-4-10 11,-4-3-78,-5-4-34,-2 2-56,-3-2-247,-5 7-134,-3 4-560,-5 7-572,-2 7-3809,-1 5 5378,1 12 0,5-6 0,5 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1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20300,'0'0'0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1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20300,'0'0'0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2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27079,'19'33'-180,"-4"0"-648,-15-6-920,-1 0-3743,-6 1 5491,-3-5 0,2-9 0,0-4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2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25263,'64'15'-1624,"-9"-3"-2701,-36-9 4325,-4 0 0,-7-2 0,-3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2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4 19717,'-4'-2'4336,"0"0"-3697,4 2 201,0 0-525,-39 8-80,21 4-157,-30 10-78,32 1 0,3 2-381,4-4-695,3-3-1759,3-2-6996,2-5 8658,1-3 1,0-4 0,0-1-1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43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22832,'-8'0'3127,"1"0"-2422,7 0-167,60 0-258,-18 5-156,53 2-80,-30 5-44,2 2-134,6-1-157,5 1-695,5 1-930,1 0-5760,-3 4 7676,-11 1 0,-32-8 0,-14-2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50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1 405 23885,'17'-59'1334,"-3"12"-908,-11 45-56,-1 9-135,-2 7-90,0 9 35,0 6-35,0-3-55,0-4 33,1-7-45,6-7 57,5-4-23,10-10-112,7-11 0,5-12-112,3-12-336,-1-6-381,-2-4-639,1-4-3036,0-7 4504,3-4 0,-17 28 0,-3 5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50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21 796 24491,'-15'83'1423,"9"-17"-1065,22-55-33,16-18-213,18-26-112,14-30-415,-28 20 1,0-4 380,2-7 1,-2-3-68,0-3 0,-1-1-297,-1 0 1,0 0-275,-3 2 0,-1 0-1469,-3 5 1,-1 1 2140,-4 4 0,-3 3 0,3-5 0,-9 13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4:56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65 21756,'-2'0'3787,"0"0"-2184,2 0-1121,43 0-68,2 0-78,49 0-89,2 0-224,-41 0 0,2 0-282,4 0 0,0 0 259,3 0 0,1 0 0,0-1 0,0-1-12,1-1 0,1-1-223,-2-2 0,1 0-292,-1-2 0,0 0-263,-3 0 0,0 2-1905,-5 1 1,-2 1 2694,34 0 0,-40 4 0,-23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31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5 18832,'0'-2'4090,"0"0"-2723,0 2-1233,-7 36-10,2-20-12,-5 29-12,6-28 1,0 0 56,1-1-23,1-1 1,1-1-34,1-2-68,0-2 23,0-2-33,0-4 10,1-2 170,5-2-91,4-1-23,7-5-10,2-2-57,2-7-11,1-1-11,0 0-22,0-1 11,-3 2-191,-2 2-336,-3 3-470,-6 5-6466,-3 2 7474,-4 3 0,-1 0 0,0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32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21308,'0'2'3373,"0"0"-2073,0-2-1132,56 5-78,-25-4 10,46-1-77,-40-7 10,0-3-21,-4-1-1,-2 2-22,-4 0-23,-4 1-336,-3-3-616,-3 2-840,-3 0-3295,-5 2 5121,-4 3 0,-3 2 0,-2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32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23952,'2'58'684,"2"-9"-516,9-36-123,0-2-23,5-4-22,2-4 0,6-1-145,4-2-270,3-5-504,1-2-1209,-1-6-4663,-4 0 6791,-2 1 0,-13 6 0,-4 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35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61 537 20266,'-4'1'4348,"0"0"-3643,4-1-514,-7 11 179,6-2-168,-6 14-23,7 0 90,-3 6-135,-2 7 90,-4 0-33,0 3-23,3-7 123,1-8-167,4-11 66,13-9 135,15-29-303,22-21 11,-16 9 1,0-4-497,2-6 0,-2-1 480,-1-3 0,-1 0-51,-5 2 0,-2-1-260,12-40-176,-9 13-606,-7 14-1288,-6 12-7467,-3 13 8991,-6 8 1,-2 15 0,-2 6-1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0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1 24289,'-67'63'840,"12"-7"-605,42-31-11,1 3 1,4 3-46,3 3-11,2 2-67,3 1-79,9-2 23,4-4-34,13-7 1,8-9-12,8-7-124,6-8 35,0-12 33,-3-6 45,-8-11 11,-10-1 0,-9-3 11,-11 2 34,-6-12-23,-12 12-22,-6-4-11,-9 16 11,-3 6-56,-2 5-67,3 5-68,3 3-336,6 0-492,7 0-6701,5 0 7720,6 1 0,2 0 0,1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0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24468,'0'-3'1804,"0"0"-1333,0 3-415,13 47-56,-5-18-23,10 42-313,-10-30-527,-1 1-661,-4-1-5736,-1 1 7260,-4 0 0,1-18 0,0-6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0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 1 25970,'-41'36'184,"1"0"1,-29 28-263,38-28-348,7-4-538,5-4-716,6-4-2298,6-6 3978,2-5 0,3-6 0,1-4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0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23392,'0'-5'2163,"0"2"-1782,0 3-157,55 0-157,-25 0-67,44 2-11,-39 3-179,-4 5-371,-5 4-660,-5 2-1804,-6 0-6806,-5 0 9028,-3 0 0,-4-7 0,-2-1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1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24177,'-53'52'-6399,"10"-8"6399,43-35 0,0-3 0,0-3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1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19000,'0'0'0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1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19000,'0'0'0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1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21958,'0'-2'3350,"0"0"-2610,0 2-493,50 21 33,-23-8-68,41 16-133,-38-13-12,-1-5-67,-1-1-45,-1-4-246,-1-1-426,-4-1-784,-2 0-4292,-6-1 5793,-7 2 0,-4-3 0,-3 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2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75 24535,'-1'-6'2499,"0"2"-2107,1 4-22,0 0-303,43-29-67,-19 22-179,35-22-325,-30 29-829,-2 0-1290,-2 0 2623,-2 0 0,-10 0 0,-4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2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26071,'16'72'201,"-10"-4"-178,-13-23-1,-5-4-22,2-5-22,2-8-1,4-8 34,0-7-11,3-8 12,0-4 21,1-12 79,0-9 56,0-13-22,3-7 22,2-2 22,1-1-88,1 4-2,-2 3-100,0 7-56,-2 6-448,0 11-830,-1 6-2094,0 15 3428,-1 15 0,-1-8 0,0 5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6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27449,'-20'73'929,"7"-10"-749,20-41-67,8 0-113,11-5 0,12-2 0,13-9 0,14-2 0,9-5 0,5-7-528,4-2-390,0-9-371,0 1-616,0-1-4583,-2 1 6488,0 0 0,-37 8 0,-10 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4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59 21521,'-2'-7'2858,"0"0"-2321,-44-1-246,21 6-33,-38 4 23,36 16-57,2 11-56,8 4-11,7 3 11,4-3 0,7 0-23,12-8 68,9-7 0,17-9-67,9-4 0,6-11-79,3-6-11,-5-10 22,-8-8-67,-12-3-11,-10-2 0,-13 0-448,-4 0-471,-5 4-672,-5 8-4930,-7 11 6521,-10 11 0,8 2 0,-1 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4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0 232 27101,'47'-40'470,"0"0"1,-1 3 0,-2 6-313,23 7-158,3 2 0,0 6 0,2 4-158,-2 5-559,-3 4-437,-7 11-1311,-9 7 2465,-16 14 0,-16-12 0,-11 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4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25443,'-33'91'1636,"13"-23"-1389,35-29-113,12-20-33,14-5-90,14-7-11,15-3-157,17-9-1067,11-6 579,-45 1 1,0-1-975,1-3 0,-1-1 1619,2-3 0,-5 1 0,9-2 0,-15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4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28671,'58'40'0,"0"0"0,-12-8 0,-3-1 0,24 27-707,-25-21-705,-7-7-717,-4-8-4807,-8-12 6936,-4-5 0,-9-5 0,-4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5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649 1 26384,'-72'55'762,"0"0"0,3 0 1,5 0-1390,17-7 1,4 1 626,2 0 0,3 2 0,4-2 0,4 0-90,3-3 0,4 0-1501,-14 36-3294,10-12 4885,12-10 0,8-28 0,4-10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5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 25543,'-39'56'269,"1"0"0,4-11 1,8-1-114,10 34-10,10-25-12,3-4 34,2-7-56,1-9 1,7-7 10,7-9-11,14-9 0,10-4-22,8-8-34,3-5-23,3-7-21,-2-5-12,-4-1 0,-4 2-370,-4 2-359,-3 1-559,-4 3-852,-5 2-4325,-7 6 6465,-8 3 0,-6 2 0,-5 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6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1 154 28311,'57'-22'120,"0"-1"0,0 3 0,0 2-120,-6 7 0,-1 2-291,3 0 0,1 2 291,-2 0 0,-1 1 0,44-5 0,-14 5 0,-12 2-707,-13 3-492,-8 1-952,-12 6-3990,-12 6 6141,-13 9 0,-6-8 0,-5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46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1691 25599,'-19'56'493,"0"0"0,3-5 1,4-4-46,8 3-56,13-11 79,15-18-190,26-18-281,34-40-761,-28 7 0,4-7 761,11-16 0,2-7-422,-18 13 1,0-3 0,0-1 421,4-6 0,0-2 0,-1-2 0,2-4 0,0-3 0,-2-1 0,1-1 0,-2-1 0,0-2 0,-3 1 0,0 0 0,-2-1-64,-3 3 0,-1-1 1,-1 2-206,-5 4 0,-1 1 0,-1 2-325,11-22 1,-3 4-500,-12 14 1,-5 4-5799,5-23 6891,-48 42 0,6 25 0,-21 18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5:56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1058 16670,'0'-3'5075,"0"0"-3909,-16 55-573,3-17-89,-15 44-178,9-34-46,4-7 45,6-14-90,4-9 281,4-10 122,8-15-257,12-24-157,18-31-224,-12 17 0,2-4 17,4-7 0,-1-4-787,1-4 1,-2-2 735,0-2 0,-1 1-240,0-2 0,-2-1-937,0 2 0,0 0-403,0 1 1,1 1-3303,-2 5 1,-1 3 4134,-3 8 1,-2 6 0,3-8 0,-10 24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1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40 700 21140,'-17'92'2364,"2"-12"-1792,11-42-101,1-5-135,3-12 22,0-10 124,8-7-235,7-26-102,15-19-21,10-32-96,-18 28 0,1-2-583,0-3 0,-1-2 555,0 0 0,0-1-1494,-3 2 1,0 0 1459,0 1 1,1 0-23,19-40-1485,2 7-6146,-3 13 7687,-7 17 0,-15 23 0,-7 15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2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67 24580,'-67'25'1087,"13"-1"-807,43-1-201,7 0 100,2 2-123,3 2 34,8-2 66,7 1-144,14-6 111,9-5 0,8-7-123,7-5 101,2-14-34,-2-3 146,-6-13 101,-9-3-213,-9-2 44,-9-1 1,-9 0-146,-7 2 22,-3 4-22,-10 3-112,-5 5-425,-10 4-561,-5 6-1693,1 4 2791,2 4 0,12 1 0,3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2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27762,'96'-9'909,"-3"1"-909,-20 3 0,9 0-589,5 2 589,3 1-3895,-6 1 3895,-5 1 580,-8 0-580,-7 0 0,-4 0 0,-7 0 191,-7 0-191,-8-1 3233,-11-1-4096,-10-2-439,-10 1-2710,-5 0 4012,-12 2 0,7 1 0,-6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3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24591,'-11'31'247,"4"-5"-258,6-12-572,1-4-1322,0-1-4213,0 0 6118,0 4 0,0-7 0,0 2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3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21084,'-9'0'3037,"2"0"-2656,7 0 156,0 0-335,-21 54 33,15-30-100,-15 42 123,20-46 11,1-2-112,0-3 123,0-2-56,5-1 33,4-3 158,10 0-124,8-2-44,9-3 33,8-2-168,3-2 11,0 0-123,-4 0-11,-1-1 0,-4-6-897,-1-4-1154,0-6-4907,-1 0 6969,-1 2 0,-16 7 0,-5 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4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41 362 25992,'-22'39'795,"6"0"-627,14-3 79,2-3-67,7-5-1,8-10 112,12-8-134,12-13-23,11-19-78,12-18-45,8-20-17,-34 26 1,0-2-212,-1-1 0,-1-1-86,29-35-3864,-8 7 2699,-4 10-3148,-6 13 4616,-5 11 0,-17 16 0,-8 7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5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76 21712,'-74'23'2375,"11"3"-2027,37 0-35,6 2-10,9-3 122,5-5-155,4-3 55,4-6-34,8-5-146,8-4 91,10-9-214,8-9 0,6-13 23,2-11-11,0-1-34,-8 1 0,-7 7-202,-14 8-235,-7 8-661,-8 9-695,-12 5-3125,-7 10 4918,-12 7 0,12-4 0,3 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5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27426,'58'-3'291,"-1"0"0,-2 0 1,-4-1-270,16-9-44,-2 1 11,-4 0-101,-4 3-325,-6 4-818,-5 3-784,-8 2-7598,-11 8 9637,-13 7 0,-7-3 0,-7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05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23482,'-29'44'1132,"1"0"0,-11 21-807,27-27 55,17-21-44,8-3-33,9-5 22,12-4-224,7-3-56,6-8-45,6-8-269,2-8-829,1-6-1692,-4 0 2790,-6 2 0,-22 11 0,-7 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11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1222 18429,'-5'0'3809,"2"0"-2139,3 0-1435,-2 15-22,2-6 179,-2 12-213,2-13 34,0-4 235,0-2 1,10-18-214,15-21-179,25-36-478,-16 22 1,1-3 443,7-8 1,-1-2-23,1-4 0,0-1-124,-2 2 1,-1 0-174,-2 1 0,0 2-800,-3 4 0,0 1 55,1 3 0,-1 2-1782,1 2 1,0 1 2823,1 1 0,-2 4 0,5-7 0,-9 12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36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1365 24950,'-20'57'560,"4"-2"-391,9-10 167,3-4-146,1-9 56,2-9 90,1-4-291,0-4 90,3-1-135,4-3 67,7-3 0,8-4-33,8-8 45,9-22-46,10-23-16,-18 11 0,0-5-29,5-11 1,0-3 11,6-9 0,1-5-538,5-9 1,1-3 466,-14 23 0,1 0 0,-1-2-614,2-2 0,1-1 0,-2 0 367,0 2 1,0-1 0,0-1-2432,5-12 0,0-3 0,-5 6 2749,0-3 0,-4 4 0,2 2 0,-8 11 0,-17 23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6:43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99 674 16871,'-2'-3'4112,"0"0"-3070,2 3-347,-25 68-202,11-27-134,-18 52 55,19-52 191,6-12 90,3-15 157,8-13-315,13-27-223,11-21-145,16-31-141,-19 31 0,0-3-531,2-4 0,0-1 503,0-3 0,0-1-73,0 0 0,0 0-118,0 1 1,0 2-410,-2 5 1,1 3-578,20-29-997,-9 28-5804,-13 25 7978,-12 26 0,-8 0 0,-4 9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29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17 704 21846,'-3'-6'2365,"2"2"-2007,1 4 605,0 0-772,-4 20-23,2 8-134,-2 20 44,3 3-89,0-4 11,1-9 0,6-11 56,5-14-22,11-16 44,8-26-22,8-25 23,7-26-336,-20 31 0,0-2 257,0-2 0,-1-2-39,-1-2 0,-1 1-141,-1 0 1,-1 1-460,-2 2 1,-1 1-1670,-2 3 0,-2 1 2308,9-37 0,-11 38 0,-4 14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0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0 26272,'-17'49'431,"1"-1"1,-15 40-387,13-35-11,-1 0-34,-2-1-34,-1-3-280,-2-4-560,0-7-717,0-5-2790,2-7 4381,4-8 0,8-7 0,5-7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0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27415,'53'34'-101,"-8"-4"-314,-31-14-380,-2-2-583,-1 0-2779,2-3 4157,-2-1 0,-3-6 0,-3-1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1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1 22944,'2'0'2891,"0"0"-8125,-2 57 5413,-9-14 1189,-4 53-1368,-12-26 0,-4 1-179,-2-2-752,1-7-310,3-10-3801,6-14 5042,9-17 0,6-9 0,5-12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1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23852,'0'-4'2207,"0"2"-1983,0 2-212,0 56-12,0-27-180,0 45-627,0-43-1893,0-5 2700,2-4 0,-2-10 0,2-5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1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11 24569,'-9'-6'2319,"2"1"-1993,7 5-136,-1 66-145,-2-23-45,0 7 0,0 2-23,-4 11-257,-1 0-392,-2-4-460,-1-3-1871,1-4 3003,-1-6 0,5-20 0,2-8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1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23168,'0'-7'2151,"0"2"-2050,0 5-504,0 0-1255,32-10-8173,-14 7 9644,27-7 0,-32 10 1,-2 0-1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2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25017,'0'-7'1468,"0"1"-1322,0 6-146,46-14-68,-27 9-189,36-10-415,-40 14-774,-4 1-4448,-2 0 5894,-5 1 0,-1-1 0,-2 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2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20225,'-12'79'1670,"-3"12"487,8-45-1910,0 11 847,4-24-1004,2-9 571,4-5-583,5-6 1532,5-3-1610,6-4 76,2-3-490,1-2-629,0-1-1074,-2-4-3620,-1-1 5737,-2-5 0,-7 4 0,-2 2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2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22608,'1'-9'2857,"0"2"-2531,-1 7-248,4 64-78,-3-29-246,4 52-539,-5-47-1636,0-4-7410,-2-5 9667,1-6 0,-1-12 0,1-6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2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24356,'3'-6'1815,"0"1"-1669,-3 5-236,0 0-89,53-24-190,-29 17-539,43-18-1311,-42 24 2219,0 1 0,-11 0 0,-2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5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193 229 21163,'-7'4'3305,"2"0"-2622,5-4 181,0 0-719,55-25-78,-25 10-22,45-23-22,-40 14-23,-5-1 22,-4 1-56,-6 1 34,-8 3-67,-5 3-90,-11 3-145,-14 7 100,-13 2 101,-16 15 101,-7 9 22,-3 13 1,3 10-23,3 1 89,6 5 2,7-1 211,6-2-3537,10-3 3302,10-6 0,7-2-67,23 4 0,5-12-717,27-2-1289,6-17-7731,12-5 10585,4-9 0,-29 6 0,-11-6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5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0 25521,'-70'28'1693,"12"-1"-1548,35 1-134,10-3 1,5 0-12,11-3-247,14-1-683,10-3-1323,18-4-6161,7-6 8414,2-3 0,-23-4 0,-7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6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16 119 25847,'-12'69'22,"9"-12"-22,34-48 0,3-4 0,3-3 34,-1-7-34,-2-8 11,-7-9 34,-4-8-23,-8-5 0,-7-2-22,-4 0 23,-14 3-23,-7 9-11,-13 10-225,-3 7-582,1 8-717,8 11-2678,11 1 4213,7 8 0,6-9 0,0-4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6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24860,'11'58'527,"-2"-12"-438,-9-39 80,5-4 10,3-2-100,9-7 10,5-5-78,5-8 12,1 0 33,-1 1-34,-1 5 57,-1 4-57,-2 4 0,-1 3 102,-6 1-124,-1 5 44,-6 5-44,-2 7-11,-3 5-112,-2 1-561,0-1-1254,0-2-7374,4-2 9312,1-3 0,-2-7 0,-1-2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6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4 141 20535,'-2'-8'3227,"1"1"-2834,1 7-1,0 0-359,0 32 23,9-15-33,1 23-1,9-23 0,1-6-22,1-5 68,1-3-35,0-9-22,-3-8 101,-4-11-56,-6-8 79,-4-3 66,-4-2-122,-6 4 22,-4 6-101,-6 8-23,-4 9 1,-1 6-493,1 4-819,2 10-4347,5 4 5681,6 10 0,3-9 0,3-3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7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5 22687,'2'-3'2464,"0"2"-1488,-2 1-786,-10 36-78,8-23 11,-8 26-112,10-34 1,0-2 10,3-3 0,4 0 34,6-2-22,2-4-12,-1-3 90,1-1-100,-1 1 32,0 3-21,0 3 10,0 1-33,-1 2 0,-1 2 12,-2 7 21,0 3-33,-1 7-11,-1 1-157,-1 1-538,-2-2-728,1 2-2902,-1-5 4336,3-2 0,-4-7 0,2-4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7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24670,'-12'80'201,"1"-9"-335,5-36-1211,2-4-3786,3-5 5131,7-10 0,-5-7 0,4-7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7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0 25368,'-70'24'1379,"10"4"-1088,39 4-44,4 5-236,5 0 69,6-1-270,3-6-610,7-6-825,8-7-5324,10-7 6949,9-5 0,-11-4 0,-4-1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7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106 157 26183,'-17'50'67,"0"0"0,-3 25-67,37-43 22,9-20-22,4-8 34,3-11 11,1-12 78,0-18-89,-6-12-12,-4-8-22,-11 1 11,-6 5-33,-7 8-23,-12 12-112,-7 12-280,-17 10-627,-7 8-1984,-12 14 3048,-7 11 0,25-7 0,4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59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1161 1 25331,'-50'47'590,"-1"0"0,-4 7 0,0 2-1648,-2 6 1,0 4 1202,-6 7 1,-2 3-90,20-23 0,-1 1 0,1 0-19,0 1 0,2 0 1,-1 0-35,3-1 1,1-1 0,0 0 13,-13 24 0,2-1-17,7-6 0,3-2 145,6-4 1,5-2-544,7-8 1,4-2-1856,-4 34-7578,30-25 8255,19-30 0,-6-16 0,3-14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2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98 24670,'19'-43'885,"-3"9"-717,-16 42-100,-5 11-1,-3 17-22,-7 16-12,3 9 12,4 1-11,5-5-23,5-8 146,10-11-101,5-11 56,10-12-12,4-8-77,3-10 100,5-17-123,5-13 11,0-17 12,1-5-79,10-24-124,-17 20-1120,10-22-78,-30 47-2196,-3 3 3574,-19 26 0,3 4 0,-6 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2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33 21286,'-4'1'4325,"2"0"-3753,2-1-494,30 0-56,-6 0-44,30-1 0,-11-4-426,3-3-572,-2-2-1692,-5 3-5199,-6 4 7911,-5 2 0,-13 1 0,-5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2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25656,'-38'88'112,"4"-5"-145,13-26-551,2 2-1802,5-1-6824,6-4 9210,4-10 0,3-20 0,1-9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2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208 0 22944,'-2'0'1950,"1"0"-1861,-47 60-10,22-24-79,-6 6 0,1 1-56,5 2-594,6-4-1289,7-7-2924,7-6 4863,4-7 0,2-10 0,0-5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2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24916,'67'-8'0,"-9"1"-437,-32 7-1064,1 0-4247,1 0 5748,0-3 0,-13 3 0,-2-3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 1 22494,'-74'67'494,"9"-1"713,27-14-1207,5 4-23,3-2 303,6-5-1647,4-6-1851,5-10 3218,5-8 0,5-13 0,4-5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21891,'2'-5'1714,"0"1"-1647,-2 4-190,0 0-1602,50 37-4673,-26-25 6398,42 25 0,-52-34 0,-2-3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25667,'-6'84'437,"0"-9"-426,-3-34 12,0 0-23,-1-1-179,1 0-718,2-4-1737,3-3-7197,3-6 9597,1-7 0,0-9 0,0-6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21824,'74'-46'0,"-15"10"0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25757,'62'-22'-8259,"-8"4"8259,-45 18 0,-1 0 0,-6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17622,'0'0'0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3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17622,'0'0'0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4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5 22540,'0'-2'2432,"0"0"-2096,0 2-302,-9 56-34,7-31 0,-7 43 0,9-46-191,0-4-447,0-3-1143,0-3-2421,4-7 4202,3-1 0,-2-4 0,1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4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20042,'-2'0'3776,"0"0"-2678,2 0-919,-8 45-55,4-20-24,-9 37 46,6-34-90,0-2 79,1-5-34,1-3-45,3-5 34,1-3-90,1-2 56,0-1-34,1 0 23,4-2-45,2-2 0,4-1 0,3-2-11,3 0-438,6-2-526,4-4-1423,4-3-4392,0-1 6790,-4 2 0,-12 4 0,-6 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5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5 22238,'-8'0'3227,"2"0"-2879,6 0-169,0 0-145,25-2-34,5 1-146,31-1-1008,6 8-3149,7 3 4303,0 7 0,-32-6 0,-13-1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5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503 0 24950,'-51'13'588,"0"0"1,-41 14-365,34 4 0,5 2-45,4 5-101,7 1 12,5 2-68,7-3-22,9-3-11,8-4-426,8-7-583,11-5-728,16-9-3854,17-5 5602,19-5 0,-23 0 0,-4-1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5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27023,'22'38'594,"14"-8"-505,32-38-77,4-6-12,-2-9 11,-13-3 11,-15 2-22,-21 2 23,-11 2-23,-14 1-23,-12 5-145,-11 3-168,-10 6-247,-4 4-324,0 7-483,4 5-2184,10 5 3574,12-1 0,9-6 0,6-5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6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4 21611,'0'-2'2510,"0"0"-1692,0 2-762,-20 0 100,16 0 68,-8 2 0,20 3 102,6 4-35,0 5-44,-2 3 44,-1 5-45,-5 4 1,-2 2-45,-3 4-90,-6 0 33,-6 2-133,-6-2-12,-7-3 0,1-4-493,3-7-807,6-7-1793,7-5 3093,7-13 0,1 5 0,2-5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6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26474,'-4'58'-71,"1"1"0,-1-4 0,-2-4-882,-11 12-1097,2-5-7781,2-8 9798,5-11 0,4-18 1,2-9-1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6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22586,'0'-5'1243,"0"1"-1948,0 4-1253,0 0 1,0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6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23 21129,'-7'0'3418,"2"0"-3049,5 0 57,0 0-191,2 31 23,8-23-11,5 23 22,8-32-23,1-6-33,-2-1 56,-4-6-11,-3 2-101,-4 0-1,-4 3-10,-3 1 67,-3 0-124,-4 1-66,-10 3 10,-7 1-33,-9 5-67,-2 7-459,3 7-617,5 6-684,10-2-6251,6-3 8078,14-8 0,-5-4 0,6-4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7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25679,'20'6'504,"-4"0"-292,-6 3 57,-5 2 22,-2 3 102,-6 5-147,-7 4-122,-8 5-24,-9 1-100,0 1-11,2-4-112,5-1-527,7-6-526,6-3-1234,5-7-5567,15-3 7977,8-4 0,-4-2 0,1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07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71 149 24681,'-39'78'1838,"10"-11"-1491,26-43-78,3-2 11,2-4-123,4-3-34,6-5 45,7-5-67,3-3 0,3-11 11,3-7-90,-1-13 23,-2-7-34,-5-5-11,-8-3-112,-7-18-459,-14 18-404,-14-8-1299,-17 27 2274,-19 7 0,25 9 0,0 5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12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0 635 18821,'1'-2'4896,"0"0"-3406,-1 2-1232,8 10 79,-2 3 55,6 12-168,-4 4 33,2 4-133,2-2-46,12-9 45,13-9-112,21-29-11,20-26-811,-31 6 1,0-6 782,4-10 0,1-4-40,2-6 1,1-1-381,-2-2 0,1 1-522,-4 4 1,-1 4-3947,-8 9 1,-5 4 4143,10-18 0,-23 32 0,-20 17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26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0 994 23695,'10'-53'392,"0"11"-212,-9 53-12,4 9-12,0 19-111,2 7-34,2 5 57,-1-3-57,2-4 11,3-9 45,3-12-33,8-11 168,4-12 55,13-24 6,-3-16 1,1-10-214,-7 6 1,0-4-317,13-23 1,-2-2 265,-11 14 0,-3 0 0,1-1 0,-1-1-17,0-1 1,0 0 16,-2 0 0,0 2-112,0 1 0,-1 3-1807,-3 4 1,1 3 495,17-29-2051,-10 24 3474,-14 25 0,-8 16 0,-9 10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3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1 138 26675,'93'18'1211,"4"-5"-864,-9-13-811,-38 1 0,2-2 536,5 0 1,1-1-17,1-1 1,2-1-57,-1-1 0,1-2 0,0 0 0,-1-1 0,1 0 0,-1 0 0,1 0 0,0 0 0,-1 0 0,0 0 0,-2 1 0,-1-1 0,-2 1 0,-2-1 0,43-6 0,-12 3 355,-12 2-355,-9 3 0,-9 2 0,-9 3 183,-9 1-183,-8 0 0,-9 0 0,-3 0 570,-9 0-570,-1 0-46,-6 0-2060,-11 0-3049,-3-3 5155,-13 1 0,12-1 0,0 2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4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1111 25599,'-12'-76'763,"3"-1"-606,12 10-1,1-7-32,2-9-35,0-1 34,0-4 1,0 0-562,-1 2 584,0 3-57,-2 8 46,-1 12-12,-1 12 125,1 14-103,0 8 75,0 12-164,1 4 34,3 5-68,2 2 307,5 3-206,4 1-67,5 1 136,3 1-192,6 0 0,7 0 0,12 3 0,15 3 0,17 4 0,16 2 0,-19-4 0,3-2 0,-19-1 0,-1-1-134,19 0 0,-2-1 134,-26-2 0,-3-1 0,46 0 0,-6 0 0,-1 0 0,-3 0 0,-22 0 0,1-1 0,32-2 0,-34 2 0,-2-1 0,17-3 0,-11 0 0,-10-1 0,-12-1 0,-10 0 0,-1 2 0,-15 1 0,1 2 0,-12 1 268,-3 0-268,-1 0 0,-3 1 0,2 0 0,-1 0 0,-1 0 0,-1 8 0,0 7 0,-5 11 0,-1 8 0,-4 6 0,-1 5 0,1 7 0,-1 1 0,2 0 0,1-4 0,2-4 0,1-2 0,2-3 0,0-3 0,1-3 0,0-2 0,0-2 0,0-2 0,0-1 0,1-1 0,-1-1 0,1-1 0,-1 10 0,0-9 0,1 5 0,0-14 0,1-2 0,0-5 0,0-4 0,0-2-1536,0-3-2016,-3-7 3552,-3-2 0,2 1 0,0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5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1013 18250,'0'6'4482,"0"-2"-3687,0-4 605,0 0-940,0 25-101,0-19 66,0 19-145,1-25 23,2-6-102,1-9-77,3-13 11,0-15-91,0-12-32,-1-10 10,-2-8 0,1-10-44,0-5-331,3-7 353,1-3 0,2 5 0,-1 10 0,-1 20 67,-4 18-67,-2 20 45,-2 11-23,-1 7 79,0 3 101,0 2 207,0 1-353,-7 1-11,-5 0-34,-7 4-22,-3 3 11,-1 4 0,-2 2 44,-1 2-32,0-2 55,1 1 56,3-3-89,5-3 89,5-3 0,7-2-101,2-2 12,3 0-23,0 0 0,10 0 1,26 4-24,2-2 12,22 3 0,-14-5 0,3 0 12,-1-1-12,-1 0 11,-4-6 0,-5-2-11,-4-19 22,-14 6 1,-4-11-12,-12 8 23,-4-1-12,-9 2-22,-8 5-11,-13 4-482,-26 6-325,12 3-571,-11 2-1368,24 2 2757,8 0 0,11 1 0,4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6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1 312 26104,'32'-42'509,"0"0"1,27-33-319,-23 30-112,-3 8 10,-6 7-33,-7 10-22,-5 7 89,-8 7-33,-4 4 11,-1 3 111,-2 11-44,1 7-22,-1 14-68,0 7-44,-3 5 11,-4 0-12,-3 1-21,-1-3-12,2-3-124,3-4-167,2-7-683,2-5-606,1-5-1356,1-1 2936,1-4 0,-1-5 0,1-3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6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23 26048,'0'-5'2623,"0"0"-2623,0 5 0,0 0-360,-5-5-2284,6 3 2644,6-3 0,-2 5 0,6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7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56 143 21510,'0'-5'3765,"0"1"-3339,0 4-90,0 0-190,-2 2 22,0 12-101,-2 11-22,2 14-1,-1 9-44,-1 1 12,0-1-1,0-2-11,0-8 67,1-7-67,2-9 45,0-9 78,0-7 79,-1-3-57,-2-10-66,0-7-45,-1-13-1,2-12-33,1-10 0,9-6 12,6-5-12,11 3-34,4 3-11,2 8 45,-2 8 0,-3 9 0,5 6 0,-10 12 11,4 2-11,-13 9 12,0 0 21,-2 4 34,-1 2-44,-5 5 33,-1 2-34,-2 2-22,-4 1-269,-6 2-549,-6 1-706,-3 1-2128,2 0-6179,4-3 8490,7-2 0,2-8 0,4-2 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7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25634,'11'59'168,"-1"1"0,-4-3 0,-4-5-67,-16 13 22,-5-9 67,6-16-78,5-13-11,6-16 381,2-6-370,9-28-101,4-3-11,10-21-179,1 4-572,-2 6-918,-1 5-5480,-2 9 7149,1 8 0,-9 8 0,-1 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8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70 201 26194,'76'-35'526,"-12"2"-492,-39 6-1,-7 1 35,-8 2 44,-5 4-23,-6 4-55,-7 5 34,-5 6 55,-8 2-11,-5 9 213,-4 10 78,-2 11 0,-2 10-256,1 6-147,6-2 0,5 0 0,10-5 0,5-3 0,6-4-158,8 0-727,6-5-292,13-5-806,9-7-2958,9-7 4941,6-3 0,-21-2 0,-6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8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30 26373,'0'-16'314,"0"3"-135,1 17 34,4 3 134,2 6 45,0 3-78,-3 3-12,-3 0-134,-1 3-99,-2 0-69,-6 0 0,-3 0 0,-6-1-169,1-4-806,0-2-717,5-5-1176,4-5 2868,4-2 0,3-3 0,0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8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11 144 25297,'71'-38'538,"-13"5"-470,-43 19 55,-7 0-11,-5 1 145,-2 1-33,-1 2 79,-2 4-45,-5 3 0,-6 2 66,-5 7 46,-4 6-101,-1 8-79,1 7-156,2 2-34,4-1-34,4-1-481,5-5-684,4-4-952,2-6-4359,11-6 6510,7-5 0,-4-1 0,2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8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21174,'2'6'3563,"0"-1"-3014,-2-5 370,0 0-650,-11 38-56,9-28 145,-6 28-122,15-43-68,6-4-11,4-5-124,0 1-22,-2 3-11,-1 5-11,-1 4-11,-3 1-1,-1 4-33,-2 4 12,-2 4-180,-1 3-315,-1-4-390,-2-1-853,0-5-8049,0-2 7717,4-5 0,-3 1 1,4-1-1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9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23236,'4'0'3193,"-2"0"-2689,-2 0-179,1 52-224,-4-18-101,-3 42-145,-6-33-685,-1-2-1220,0-5-5133,1-3 7183,3-7 0,2-11 0,4-6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9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13173,'70'-18'0,"-13"3"0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8:59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97 128 23168,'86'-12'1054,"-15"-1"-640,-51-3-11,-9-1-100,-7 0-46,-9 1 80,-7 0 111,-9 5-235,-7 4-34,-4 4 203,-1 5 110,0 9 12,0 7-78,3 10-335,4 4-91,7 1 0,8-1 0,6 0 0,5-1 0,11 2-1021,7 0-917,16 4-3653,7 2 5591,7 5 0,-21-19 0,-3-3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0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20849,'0'-3'4370,"0"1"-2107,0 2-1736,65-13-225,-22 5-190,7-2 0,1 0 0,10 3-88,0 1-24,-7 4-3392,-5 1 3267,-6 1-491,-5 0-739,-7 0-1167,-7 2 2522,-10 1 0,-8-1 0,-4 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0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 23504,'-66'73'-9831,"11"-11"9302,46-47 1,3-7 0,4-3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0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27225,'71'10'336,"-12"3"-527,-46 10-481,-1 1-774,-4-2-2408,-3 1 3854,-2-1 0,-3-10 0,0-2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0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22608,'0'-2'2084,"0"0"-2353,0 2-1625,4 36-5848,-3-22 7742,4 30 0,-5-37 0,0-1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1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27337,'62'-16'239,"0"1"0,-4 1 0,-4 2-195,12 5-44,-7 3-156,-5-1-281,-5 2-404,-1-1-481,-1 2-706,-5 1-4583,-8 1 6611,-13 4 0,-9-3 0,-9 3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1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98 23303,'-3'-3'3395,"0"2"-2700,3 1-606,47-35-89,-15 23-291,39-25-348,-28 32-683,-4 3-1670,-3 0 2992,-3 2 0,-15 0 0,-4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1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105 106 26205,'-58'66'504,"12"-11"-448,47-38 78,11-7 147,9-3-79,15-5-135,8-13 34,1-6-45,-3-13 100,-10-3 35,-13-1-79,-9 0-112,-11 5-23,-10 2-257,-8 7-359,-3 6-929,1 6-3116,9 4 4684,5 3 0,5 1 0,2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2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26138,'-69'40'582,"11"2"-470,45-3 0,4 2-56,5-6 34,3-4 67,2-8-45,7-6 56,6-6 23,8-6-23,5-5 11,0-10-45,-2-7 45,-6-10-67,-7-4-89,-6-1 10,-3-1-33,-3 2-134,-4 2-168,-4 6-561,-6 6-672,-1 9-2790,-1 5 4325,4 11 0,4-6 0,6 6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 23124,'5'-5'3260,"-1"1"-2577,-4 4-234,0 0-135,0 47-303,-1-13-11,-1 40-280,-2-26-382,0-4-603,1-4-741,2-6-4314,1-5 6320,0-7 0,0-10 0,0-6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2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27382,'41'-29'-84,"1"0"0,34-18-466,-31 43-638,-2 2-705,-4 2-5402,-5 3 7295,-4 4 0,-13-3 0,-6 3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3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2691 394 24718,'-61'-42'317,"-1"1"1,1 1 0,0 4-212,10 13 1,0 4-939,-7-2 1,-2 1 931,-5 0 1,-2 1 28,-4 0 0,0 1-64,-4 1 1,0 2 41,-3 2 0,-1 2-7,-1 3 1,0 3-51,-3-1 1,-1 5-538,-1 8 1,0 5 525,-2 3 0,-1 6 6,-2 9 0,1 6-486,-2 4 0,1 5 508,3 3 1,2 3-7,7 0 1,4 3-51,10-1 0,6 2 6,11-4 0,6 2-49,11-3 0,7 0 37,7-1 1,7 0 281,9 46-248,14-45 0,9-1 11,11 2 1,9-3-50,18 2 0,10-5-1,15 0 0,8-4 3,-21-15 1,2-3 0,3-1 7,5-2 0,3-1 1,1-3-12,5 0 0,1-2 0,1-2 7,1 0 1,0-2-1,0-2 0,1-1 1,-1-3 0,0 0-170,-1 0 0,-2-1 0,0-3 166,-4-3 0,0-3 1,2-3-5,-8-4 0,3-3 0,0-2 0,-7-1-87,-3-2 1,-6-3-1,1-3 87,12-7 0,0-5 0,-17-5-107,-24-7 0,-16-5 107,-12-6 0,-14-4-51,-17-5 0,-17-3-9,-15-2 1,-13-4-1,-2 5-74,10 15 1,-1 4 0,-5 0-19,0 2 1,-6-2 0,-2 4 0,2 7-126,-4 5 1,-1 8 0,-1 5-229,-2 5 1,-3 4 0,0 5-2773,-3 2 0,-2 5 0,1 4 3183,-2 9 1,0 5-1,7-1 1,4-5-1,7 3 1,12 6-1,1 0 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9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 1632 21976,'-25'-61'351,"0"0"0,1-1 0,3 1-284,5 9 1,2 0-724,-1-3 1,-1-1 699,1 1 1,-1-1 39,1-1 1,-1 0 282,0 1 1,2 0-323,1 1 0,1 1 5,1 2 1,1 0 49,-1-44 124,4 8 112,5 7 0,1 11 102,2 11 289,6 10-323,2 12 50,6 11-285,3 9 1010,13 6-966,19 3 112,30-2-592,-22 5 1,4-1 355,16 0 1,6 0-853,-18 1 1,3 0 0,2 1 762,7 0 0,3 0 0,1 1 0,8-1 0,1 1 0,2 0 0,3 1 0,2 1 0,1-1 0,-24 1 0,0 0 0,1 0 0,0 0 0,2 1 0,0 0 0,1-1 0,-1 1 0,-2 0 0,0 0 0,1-1 0,5 1-456,1 0 1,6 0 0,1 0 0,-1 0 0,-5 1 455,-3 1 0,-4 0 0,-1 0 0,3 1 0,17-1 0,4 1 0,-2 0 0,-9 2-332,-11 1 0,-8 2 0,-1 0 332,29 5 0,-3 1 69,-10 0 0,1 0-69,-18-1 0,2 1 0,-4-1 0,3 1 0,-3-1 0,11 3 0,-8-2 0,-9 0 1342,-24-6-1342,-16-4 2515,-11-2-2515,-5-2 2103,-1 0-2103,-2 0 544,0 0-544,-1 2 0,0 3 0,0 7 0,1 9 0,-1 9 0,3 13 0,-2 11 0,2 12 0,0 12 0,-2 6 0,1 5 0,-2 0 0,0-4 0,1-6 0,-1-9 0,1-8 0,-1-10 0,0-12-259,0-8-872,0-10-539,-5-6-2330,-6-5 4000,-11-5 0,9-2 0,-1-3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09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0 196 25065,'70'-8'658,"-1"-1"1,0 1 0,9-2 0,2 1 0,3-1-629,7 0 0,3-1 1,4 1-1251,-12 1 1,3 0-1,3 1 1,1 0 1219,-11 1 0,3 0 0,0 1 0,2 0 0,0 0 0,7 1 0,0-1 0,2 1 0,0 1 0,1-1 0,2 2 0,2 0 0,0 0 0,0 1 0,-1 0-227,-15 0 1,0 0 0,0 1-1,0 0 1,-1 0 0,1 2 226,15 0 0,0 2 0,0 1 0,0 1 0,-1 0-108,-3 0 0,-1 0 1,0 1-1,-1 1 1,-1 1 107,-4 2 0,0 1 0,-1 1 0,-1 1 0,-1 1-232,14 3 1,-1 1 0,-3 2 0,-2 0 231,-9 0 0,-2 1 0,-3 0 0,-2 2 174,12 5 1,-4 1-1,-6 2-965,16 10 1,-12 3-4126,-24-6 1,-11 3 2627,2 25 1,-33-29 0,-17-14-1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1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15 19661,'-4'-8'2588,"1"1"-1534,3 7-405,0 0-178,-49 51-90,26-16-67,-39 43-113,39-32 68,2-3 34,6-6-168,4-4-23,6-4 134,4-6-156,1-2 55,5-6 68,7-4-78,16-6 112,16-3-102,19-8-134,11-4 124,5-9-124,-6-4 23,-11-2-34,-11 2 0,-6 0-23,-5 3-549,12-1-592,-17 9-1011,2-1-2531,-24 10 4706,-6 1 0,-6 2 0,-1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18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1 217 23964,'70'-23'612,"1"1"1,-6 1 0,-2 2-300,29-7-100,-7 5-157,-7 3-22,-3 5-68,-9 0-11,-5 3-671,-7 0-966,-8 1-3461,-8 2 5143,-14 4 0,-11 1 0,-9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19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23135,'-62'77'1456,"12"-7"-1164,44-29-102,3 1-67,3-1-123,8-6 34,10-6-79,18-13-358,19-6-2992,22-12 3395,19-15 0,-38 10 0,-8-9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7:19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2056 54 21947,'-70'-15'773,"0"-1"0,-8 4 1,-2 4-1897,-13 5 1,-4 7 1361,26 4 0,-3 2 0,0 2-364,-5 4 1,0 1 0,0 4 210,0 3 0,0 4 0,2 2-38,5 0 1,2 2 0,2 2-8,6 1 0,2 2 0,3 2-2,-18 18 0,6 4 183,8 1 1,5 3-100,8-1 1,4 3 5,7-1 0,6 3-29,6 0 1,6 1-68,6 0 1,5 0 28,6 1 0,7 0-57,5-3 1,8-1 10,5-2 1,8-2-34,6-4 1,6-3 16,6-3 0,4-3-17,6-4 0,4-3-325,5-2 0,3-4 314,7-1 0,2-4 22,6 0 1,2-4 5,4-2 0,1-3 88,1-3 0,0-4-105,-2-5 0,-3-3 6,-5-1 0,-3-5 11,-7-9 0,-3-5 0,-7-2 0,-5-6 467,-5-10 1,-4-5-468,-4-8 0,-4-4 0,-4-6 0,-4-4 5,-3-9 1,-4-4-12,-4-7 1,-3-4-669,-5-8 1,-4-3 673,-4 27 0,-3-2 0,-1-1 0,-2-2 0,-2-1 0,-2-1-46,-1 1 0,-3-1 0,-1 2 49,-2 1 1,-1 1 0,-3 2 7,-10-24 1,-5 4-1,-2 11 0,-4 5 34,-1 12 0,-4 6-40,-2 10 1,-3 8-6,-1 9 0,-2 7-73,-2 4 0,-2 7-58,-4 12 1,-3 9 130,-8 10 0,-5 8 0,9-4 0,16-6 0,2 0 0,-25 16 0,1 1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19.2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 22787,'2'-3'0,"22"1"873,-2 2-873,40 0 0,8 0 0,24 0-2394,-18 0 0,6 0 2394,9 0 0,11 0-706,-13 0 1,13 0 0,1 0 0,-9 0 705,-10 0 0,-6 0 0,7 0 0,-7 0 0,8 0 0,2 0 0,-1 0 0,-8 0 0,14 0 0,-7 0 0,3 0 0,-13 0 0,2 0 0,-1 0 0,-2 0-498,10 0 0,-4 0 0,0 0 498,-2 0 0,0 0 0,-6 0-475,5 0 1,-4 0 474,10 0 0,-1 0 769,-11 0 1,-5 0-770,26 0 3561,-2 0-3561,-25 0 2472,-11 5-2472,-13 1 1704,-9 0-1704,-1 4 1404,-6-9-1404,5 4 287,-12-5-287,12 0 0,-5 4 0,0-2 0,5 3 0,-5-5 0,6 0 0,-6 0 0,5 0 0,-12 0 0,5 0 0,-12 0 0,0 0 0,-6 0 0,0 0 0,-2 2 0,-1-2 0,-3 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21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28671,'2'59'0,"0"0"0,0-2 0,-1-2-3520,2 21 3520,-1 8 0,-2 6 430,0 5-430,0 1 0,0-2 483,0-2-483,0-5 0,-1-2 0,1-5 0,-1-5 0,1-6 0,0-8 0,0-8 0,0-8 1789,0-8-1789,0-8 571,-1-4-571,-1-4 247,-1-4-247,-1-2 0,0-1 0,-2 3 0,1-4 0,-1 0 0,3-6 0,2-4 0,0-2 0,1-1 0,0-3-1289,0-2-594,0-2-1412,0 2 3295,0 2 0,0 2 0,0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21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35 28671,'54'28'0,"-2"-3"0,-9-6 0,2-4 0,2-2 0,4-3 0,3-3 0,4-4 0,3-1 0,3-2 0,0-4 0,-3-3 0,-4-4 0,-8-1 0,-6 0 0,-10 0 0,-6 0 0,-9-1 0,-8 0 0,-6-1 0,-19-1 0,-20 2 0,-33 2 0,-28 6 0,13 3 0,-3 1-344,22 3 1,-1 1 343,-17-2 0,3 2 0,-10 4 0,14-4 0,12-1 0,13-2-169,12 0 169,4 7 0,19-5 0,1 5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49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50 16008,'-3'0'3967,"0"0"-2141,3 0-1445,-30 52-157,22-34-33,-24 39-56,31-47-102,-1-3-10,2-1 21,0-1-44,3 1 0,6 0 45,6-1-34,5-2-11,1-2-22,-1-2 11,-3-9 0,-2-4 11,-3-9 11,-3-1-11,-2 0 33,-4 1 12,-2 2 11,-1 3 56,0 2 11,-1 2-78,-6 3-45,-4 1-168,-5 3-751,-9 2-201,7 2-483,-2 2-1545,11 7 3148,3 3 0,4 0 0,0-2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49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14327,'0'0'0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49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14327,'0'0'0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50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22389,'82'-6'-886,"-12"2"-1656,-40 4 2542,-7 0 0,-10 0 0,-5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39:50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 23460,'-38'79'728,"4"-5"-728,17-25-22,2 3-371,1-1-1254,4 0-3664,3-6 5311,3-3 0,3-19 0,1-7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0:15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1963 114 22316,'-89'-41'1165,"42"21"1,-1 4-684,-45-1-253,39 10 1,-2 2 17,-5 1 0,-2 2-1158,-3 1 0,0 0 1084,-1 2 1,1 0-68,1 2 1,0 2-51,0 0 0,1 3 22,1 2 1,1 1-62,-2 1 0,2 1 33,-1 2 0,1 2-22,3 0 0,1 1 28,4 3 0,1 1 34,6 1 0,3 3-23,-29 29 580,12 7-467,16 7-68,12 6 22,16 4-67,9 3-22,22-1 45,10-1-78,20-7-12,13-4-643,12-6 643,-30-33 0,4-2 0,28 8 0,6-4 0,-16-10 0,2-2 0,26 3 0,1-5 0,-18-11 0,-2-4 0,5 0 0,1-2 0,1-1 0,0 0 517,-2 0 1,-2-2-518,-4 0 0,1-2 0,11-4 0,-2-3 53,-22 0 1,-2-2-54,12-3 0,-5-3 0,16-20 0,-7-6-263,-9-8 263,-10-8 0,-11-5 0,-23 13 0,-5-2 0,3-30 0,-11 28 0,-6 0 0,-19-26 0,-16 2 0,10 38 0,-5 1 0,-4 1 0,-3 1 0,-2 0 0,-5 3-91,-24-6 1,-4 5-156,18 13 0,-2 5-253,-17-3 0,0 7-358,23 11 0,2 5-3536,-48 13 4393,6 8 0,41-4 0,13-1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0:49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1085 26832,'-6'-18'650,"19"-22"-3463,17-6 0,7-6 2813,1-2 0,0-2 0,2-2 0,1 1 670,-1 0 1,0 1-693,-1 2 0,1 0 138,-1 1 1,0 1-548,0 2 0,-1 2-74,-2 1 1,0 2-1501,30-30-3856,-9 19 5861,-11 22 0,-21 18 0,-10 10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0:57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79 913 22305,'-37'-66'2219,"8"11"-1748,22 42 33,4 4-268,1 5-102,1 1-22,1 3-11,0 13 22,3 7 67,3 19-111,3 7 22,3 3-34,1-2-34,-1-8-10,1-10-12,1-13 67,6-8 202,5-26-178,11-19-46,8-34-540,-20 25 0,1-3 484,0-7 0,0-3-1536,0-3 0,-1-2 1323,0-2 0,1 0-291,-1 1 0,1 1-288,0 4 1,0 2-632,-1 7 0,0 4-8408,14-24 8896,-17 33 1,-11 20-1,-10 15 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20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30 710 23504,'-11'80'595,"2"-8"-6133,6-34 5729,0 1 1397,1 0-1487,1-1 837,0 0-804,1-4-33,0-5 22,0-8 3381,8-11-3269,6-12 80,17-25-147,9-24-45,11-30-1797,-23 32 1,0-2 1689,1-3 1,-1 0-34,0-1 1,-2-1-137,0 1 1,-1 0 34,-1 1 1,0 2-1,1 1 1,0 0-181,0 4 1,0 1-868,26-37-1457,-8 16-5782,-12 16 8404,-13 19 0,-12 16 0,-5 8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27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26279,'97'-10'470,"1"-1"1,-30 5 0,0-1 0,-1 2-471,29-2 0,1 1 0,-27 2 0,0 2 0,1-1 0,1 1 0,0 0 0,0 0-573,0 0 1,-1 1 0,0 0 572,-1 1 0,-2 0 0,0 0 0,30-1 0,-1 0 0,-2 0 0,-2 0 0,-3 1 0,-1-1 0,-5 0 0,-2 0 0,-6 1 0,-2 0 0,-10 1 0,-2 1 666,36 6-2045,-29 5-2278,-27 4 3657,-23 2 0,-13-9 0,-6-2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44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1920 23381,'1'9'2129,"1"-2"-1848,-2 41-158,0-21-22,0 37-1,0-41 57,7-10 291,8-12 124,17-26-57,17-22-252,-17 9 1,1-4-96,9-9 1,3-4-1106,6-9 1,3-4 936,-12 17 0,1-2 0,2 0 0,5-6 0,2-2 0,0-1 0,6-6 0,1-3 0,1 0-563,3-3 0,2-2 0,-1 0 313,-15 18 1,-1-2 0,0 1 0,-1 0-390,13-17 0,-2 0 1,-4 1-386,-6 9 1,-3 0-1,-4 3 1024,4-21 0,-8 9 0,2-6 0,-27 32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49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42 24267,'-6'-1'3092,"2"0"-2453,4 1-147,39-6-311,-7 0-181,36-5 0,-16 2 0,3 5 0,0 0 0,0 4-405,2 0-995,0 0-1356,8 0 2756,0 0 0,-26 0 0,-8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50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23336,'56'59'-1938,"-10"-12"-2790,-34-39 4728,-1-4 0,-5-3 0,-1-1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50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23784,'77'-4'830,"-2"1"-1065,-19 3-1626,1 0-7970,-2 2 9762,-6 5 0,-23-4 0,-7 3 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51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241 15 20692,'-7'-8'3911,"2"2"-3363,5 6 114,0 0-449,-33 4-213,12 6-90,-30 8-459,19 5-830,1 4-3775,3-2 5154,9-1 0,8-11 0,8-5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1:51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9151,'-54'51'0,"10"-9"0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00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17958,'2'-6'2107,"0"2"-1917,-2 4-1355,0 0-1446,5-16-2398,-4 13 5009,5-6 0,-6 12 0,0 4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02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1941 24379,'0'-36'190,"0"7"-100,0 29 66,0 0-133,0 3 22,2 0 22,0 3 0,1-1 45,-1 1-90,1-2 12,-2 1 44,0 0-78,0-1 34,1-1-23,0-1-11,-1 0 56,-1 0-56,0 1 34,0 2 33,0 3-56,0 3 34,0 3-34,0 3-11,0 1 45,0-1-45,1 0 22,1-3-10,0-2-12,1-1 0,0 0 0,1 0 0,2 11 12,-2-6-12,0 9 0,-1-10 0,-1-2 0,0-4-24,1-3 24,0-3 337,17-18-1,7-17 34,24-30-275,-20 21 0,0-3-324,5-9 1,1-2 312,3-9 1,1-3 4,6-11 1,1-4-64,-14 21 0,1-2 0,4-6-26,7-9 0,6-8 0,0-2 0,-2 5-1066,3-3 1,-2 3 0,2-3 1017,-1 6 0,2-6 1,0 3-1,-4 8 3,-5 11 1,-3 5-1,-1 4-310,11-16 1,-3 5 6,-10 13 1,-6 5-516,3-12-2553,-36 32-6415,-44 47 8594,-40 31 0,30-11 0,-4 3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1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99 21521,'-2'-8'3955,"1"2"-3114,1 6-337,46-20-11,-14 10-56,38-14-67,-30 16 11,-3 2-258,-3 1-77,-2 1-46,0 1 0,-2 1 0,-2 1-57,-4 0-414,-4 1-302,-6 0-582,-5 0-494,-5 0-3989,-3 0 5838,-5 3 0,3-2 0,-2 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2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23941,'-44'66'684,"6"-8"-684,19-26-56,3-5-414,4-4-640,3-7-2296,2-4 3406,2-7 0,2-3 0,2-2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2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25510,'38'79'493,"-7"-10"-493,-22-39-11,-2-3-561,0-5-682,-1-6-2131,0-3 3385,0-3 0,-4-4 0,0-1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2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24143,'57'-9'-9831,"-10"-3"9201,-30 1 1,-8 4 0,-1 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2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26451,'1'76'471,"-3"-7"-471,-4-34-605,-1-2-661,2-5-2006,1-2 3272,0-1 0,2-12 0,-2-2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3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82 22417,'-5'-3'2634,"1"1"-2455,4 2 34,0 0-202,50-30 34,-22 19-45,38-21 0,-38 29 0,-7 2 33,-8 3 248,-6 4 77,-5 6-134,-6 8 56,-7 5-190,-5 4-23,-9 5-67,1 0-33,-1 1-23,4-4-303,7-6-3806,6-7 3033,5-10-1770,7-3 2902,10-11 0,-7 4 0,6-4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3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75 25959,'-43'18'313,"5"0"-212,27 5-79,3-1 34,4-2-67,3-3 11,2-4 0,6-5 56,5-4-33,7-3-23,4-9 0,1-6 44,-2-8-32,-3-3 88,-6 0 12,-6-1 90,-3 0-157,-4 3 0,-1 4-45,-4 5-135,-2 5-313,-3 4-684,3 3-1860,-1 1 2992,4 1 0,1 0 0,2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3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19583,'0'0'0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3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19583,'0'0'0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3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25387,'-11'77'605,"-3"7"-493,6-47-112,-4 10-190,6-21-606,1-3-941,0-4-4224,2-3 5961,0-4 0,2-5 0,0-3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4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17 22978,'-54'-9'-2017,"11"1"-3137,38 8 5154,4 0 0,1 0 0,0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4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98 23964,'-71'31'1490,"12"-4"-1232,37-8 89,7-2-190,6-1 45,4-1-45,4 1-135,1 0 90,4-3-34,6-2-10,8-6 167,8-1-224,6-12 34,0-10-45,2-12 45,-3-10-45,-3-1 0,-5 2 0,-7 4-22,-5 8-24,-7 5-547,-2 7-550,-2 7-2028,-8 4 3171,-5 6 0,2-1 0,0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5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26989,'-5'36'-504,"2"-4"-314,1-16-650,-1 1-4470,-3 1 5938,0-1 0,3-8 0,0-2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5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23527,'0'-4'2398,"0"1"-2454,0 3-281,13 40-682,-10-22-1771,10 31-7041,-19-32 9033,-2-3 1,1-5 0,1-2-1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5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61 24255,'-3'0'2925,"0"0"-2175,3 0-122,39-8-515,-1 2-113,38-7 0,-13 7 0,-2 3 0,-5 1 0,-5 1 0,-7 1 0,-3 0 0,-4-1-46,2-2-1119,-4-2-830,-3 0-5871,-8 0 7866,-11 3 0,-8 2 0,-5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6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5 148 23616,'-2'-1'2522,"-1"0"-1323,3 1-863,44-16 33,-9 5-111,40-14-180,-22 9 68,-3 2-146,-8 0-22,-6 3-34,-7 0-650,-6 0-213,-5 3-594,-5 2-1691,-4 3-6627,-4 4 8854,-1 8 0,-2-6 1,-2 5-1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7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33 26395,'-14'38'437,"4"1"-414,10-10 145,0 1-101,0-4-22,0-6 11,0-6-11,1-6-34,3-6 101,4-5-89,3-11 145,5-10-68,-1-10-10,-1-3 67,-4 2-124,-4 5-33,-5 5 0,0 7-324,-1 6-259,0 8-817,0 1-3094,0 10 4494,0 7 0,0-4 0,0 2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8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5 24401,'-4'-2'862,"-1"0"-660,-3 2 90,0 0 78,1 0-236,1 0 79,1 0-34,3 0-123,-2 0 112,-1 0-123,-4 0-23,-5 2 34,-2 4-33,-6 3-23,0 4 0,-1 2 22,0 1-33,2 1 11,2-1 0,3 2 0,3-2 11,2 1-11,4-2 0,3-1-22,3-2-1,0-3 23,1 0 0,0-3-11,0 0 33,2 0-22,2-1 0,3 0 12,1 0-35,2-2 23,2 0 0,0-1-11,1 0 22,0-1-11,9-1 0,-5-3-11,8-3 11,-8-4 0,0-3 11,-4 1 12,-2 0-23,-3 1 0,0 0 0,-4 2 0,0 1 0,-1 3 0,-1 2 11,-1-1-11,0 1 0,0 0-11,0 0 11,0 2-23,0 0 23,0 1 23,0 0-35,0 3 12,0 1 0,-1 1 23,0 1-23,0-2 0,0-1 0,0-2-168,0 0-4572,0 0 1412,1 0 3328,-1 1 0,1-1 0,-1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19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23829,'0'27'650,"-2"4"-493,-1 4-67,-2 3 55,-1 2-145,1 1 23,1-4-23,2-2-235,1-7-281,1-4-470,3-8-1692,5-5-5333,4-6 8011,4-3 0,-7-2 0,-2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0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1 24278,'-52'19'728,"5"-1"-683,26-3 89,2 0-11,3 0-112,4 3 23,5-2-34,2 2 0,4-1-11,3-3 11,9-3-56,9-6 56,11-2 0,4-6-23,0-5 46,-5-4-23,-7-3 11,-7 1 34,-7 1-45,-5-1 0,-4-2-90,0 2-89,0 1-258,-2 4-135,-1 4-581,-2 2-1402,1 2-5333,1 1 7888,1 0 0,2 0 0,0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0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8 19459,'0'-4'4157,"0"1"-3506,-39 9-91,16 3-124,-31 7-100,30 0-111,6 1-34,4-1 122,5 1-100,2 1-90,3 2 34,1 3-135,2 1 23,1 2-45,0-4-101,6-3-145,8-9-987,12-4-1557,12-6-7041,6-7 8969,4-3 1,-21 1-1,-6 2 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0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38 24793,'-3'38'190,"9"-7"-212,22-41-359,3-4 90,0-12 224,-3 4-45,-7 3 89,-6 9 23,-8 5 90,-3 4 268,-4 9-44,-3 5 156,-3 9-54,-3 2-148,1 0 46,3-3-68,4-1-145,4-2 34,7-5-113,10-2-11,12-7-11,10-1-392,6-3-302,5-4-393,-3 1-1961,-4-1-6783,-9 2 8467,-14 2 1,-12 0 0,-7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1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13 20300,'-54'61'2039,"10"-9"-1512,39-32-157,3-4 145,1-3-291,5-7-202,7-2 45,7-10-10,8-9-35,4-9-22,1-9 23,-1 1-23,-5 4 0,-6 6 0,-7 8 22,-6 7 12,-3 3 67,-2 4 55,-1 7-44,0 4 23,0 9-135,-1 2-23,1 0-122,-1-2-393,0-4-762,1-3-1389,2-1-3742,6-3 6431,5-4 0,-4-3 0,0-2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1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9 17992,'0'-5'5042,"0"2"-4471,0 3 225,0 0-516,-39 24-101,25-10 12,-26 20-12,36-17 22,3-3 35,6 0-124,7-3 68,9-3-147,9-5-33,4-1-11,4-4-539,1-3-346,-2-3-314,-3-3-1423,-4 1-4426,-5 2 7059,-4-1 0,-9 5 0,-5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1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20 23560,'-17'30'381,"7"-6"-325,18-24-56,6-6-134,4-3 44,-2-6 34,0-1 23,-4 4 21,-3 3-21,-2 5 33,-2 2 56,-1 2 0,-2 9 112,0 2-101,-2 8-22,0 0-34,0-1-11,0-3-134,0-3-471,0-4-1838,3-3-1770,3-2 4213,5-3 0,-5 0 0,1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2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10 21040,'4'-5'2968,"-1"1"-2631,-3 4-12,0 0-202,-13 25-22,9-17-79,-8 18 34,12-25-11,1-1 0,6-5-45,2-2 45,3-4-68,-1 3 23,-3 4 0,-2 2 23,-1 2 10,-2 6 23,-1 4-56,0 5-56,-2 0-257,2-4-1502,2-3-360,2-3-2104,3-4 4279,3-9 0,-5 5 0,0-5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2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4 21017,'0'-2'3429,"0"0"-2892,0 2-481,-6 50-22,1-14-68,-5 43-111,3-29-639,0-3-1782,-1-6 2566,1-7 0,2-15 0,2-7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2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15112,'0'0'0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2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26261,'-10'49'302,"2"-8"-302,4-28-134,3-2-998,0-6-313,1-1-2286,3-3 3731,4-1 0,-3 0 0,2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2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4 22496,'0'-2'2678,"0"1"-2409,0 1-247,-26 59-22,13-19-392,-17 50-493,20-37-1110,4-1-3405,0-6 5400,-3-2 0,5-21 0,-1-5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3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41 21252,'-4'-2'1221,"1"1"-11052,3 1 9725,50-17 1,-37 13 0,37-13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3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20490,'-6'0'4236,"0"0"-3598,6 0-211,-30 42-114,21-22-290,-22 32 10,28-35-33,2-5 23,1-3-46,3-4-33,3-3-291,3-2 55,6-5-234,2-3-23,0-5 22,0 0-168,-4 4 169,-3 4-147,-1 3-537,-2 2-527,0 0-1456,0 0 3193,2 0 0,-4 0 0,1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3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 21387,'-2'-4'2779,"0"1"-2611,2 3-123,0 0-45,44 5-684,-26 0-1960,31 5-7187,-41 0 8801,-4 1 0,-3-4 0,-1-1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3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20188,'0'-7'863,"0"2"-2712,0 5 1849,0 0 0,0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4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 20210,'-5'-1'2802,"1"0"-2366,4 1 68,0 0-448,12 0-56,4 0-974,12 0-5110,2-1 6084,0 1 0,-14 0 0,-3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4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1 155 25241,'75'-44'-1086,"-8"6"-1593,-35 17-7152,-2 2 9563,-6 2 0,-11 7 1,-3 5-1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5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24390,'-24'71'560,"3"-8"-325,13-30-145,0-6-34,2-5 56,1-7-56,2-7 180,2-5 21,1-2-234,0-8 33,0-5-56,0-10 0,0-2 56,1 2-56,0 4-68,0 6-560,3 5-1702,2 5 2330,5 1 0,-4 1 0,1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5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133 303 22608,'-4'-1'1871,"1"0"-1501,3 1-135,-19 55 0,8-17 1,-17 46-90,13-32 33,-1-7-78,3-8-90,3-12 45,3-13-22,3-6-1,2-19 23,1-13-56,6-24 23,9-19-235,13-15 212,12-7-12,6 4-10,1 10 22,-2 18 78,-5 15-44,-5 16 44,-4 12 102,-7 8-1,-4 5 11,-7 3 134,-4 4-234,-5 5-11,-3 8-34,-10 7-34,-7 5-11,-13 5-281,-1 2-626,3-1-1312,7-2-7612,8-6 9571,7-3 1,4-12 0,2-4-1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5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3 22507,'4'-1'3250,"-1"0"-2858,-3 1-381,-17 52-11,7-26-347,-13 42-404,16-42-672,2-1-2655,4-6 4078,6-6 0,-4-6 0,5-5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6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10 22372,'0'-5'3564,"0"1"-2993,0 4 57,0 0-404,-37 17 0,20-1-22,-26 15-68,30-5-44,6 0-90,-1-2 0,6-1-11,-1-3-281,2-4-425,1-1-863,4-6-1658,5-2 3238,9-5 0,-7 0 0,1-2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6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26496,'-47'63'34,"10"-9"-90,37-34-381,0-1-471,0-1-985,7-5-3116,6-1 5009,7-6 0,-8-2 0,-1-4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6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94 25701,'-18'64'515,"7"-12"-291,20-43 45,7-4 33,8-3-66,2-6-23,2-5-45,-4-7-67,-4-6 33,-6-3-100,-7-1-12,-3-1-22,-8 1-201,-6 2-394,-6 4-648,-5 5-1771,2 8 3014,3 3 0,8 4 0,2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7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28671,'11'13'0,"-2"8"0,-11 24 0,-2 3 0,-2 0-371,0-3-1388,0 1-2432,4-5 4191,0 0 0,1-19 0,1-5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27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179 127 23448,'-6'3'2533,"0"-1"-2040,-3 49-45,7-23-123,-7 41-22,9-38 122,5-4-33,3-5-134,7-10-212,3-5-46,2-9 0,1-11 0,-2-9 0,-4-11 0,-5-3 0,-6-3 0,-4-1 0,-8 2 0,-4 2 0,-10 3 0,-3 6-584,-2 3-402,-2 6-751,-4 8-2812,-4 4 4549,-6 4 0,19 2 0,3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30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2832 471 21588,'-33'-73'1916,"-4"2"-1468,-6 18-21,-10-4-136,-16-1-664,24 29 0,-4 3 513,-12 0 0,-6 5-797,-13 1 1,-6 5 749,20 7 0,-3 2 1,-1 2-23,-6 1 0,-1 3 0,-1 2-34,-3 3 1,0 3-1,1 2-285,-1 1 1,2 2-1,0 2 255,4 3 1,1 2-1,2 2 23,4-1 0,1 1 0,1 2-19,-24 12 0,2 2-385,8 0 0,3 3 357,5 0 0,4 3 6,6 1 0,4 3 11,5 1 0,5 3 28,7 2 0,5 3-12,6 0 1,5 2-11,7 0 0,4 4-127,6 26 1,7 0 120,6-20 0,5-1 0,5 22 0,7-3 5,5-25 1,5-4 5,5 1 1,4-2-1,5 1 0,5-2-11,7-2 0,5-4 11,5 0 0,9-3-4,6-5 1,9-1 0,-2-2-8,-17-8 0,-2-2 0,4 1-77,-3-2 0,5 1 1,1 0-1,-6-2 77,2-1 0,-4-1 0,0-1 0,0 0 0,0-1 0,0 0 0,-2-1 0,-1-1 0,0-2 11,30 6 1,-1-5-1,-9-4 0,2-7 130,-18-9 0,3-6 1,-4-4-103,6-7 0,-3-8-6,19-13 1,-7-9-28,-30-2 0,-9-7 33,-1-6 0,-5-4 0,-7-4 0,-6-3-39,-7-2 0,-6-2 6,-4-2 0,-5 0-6,-9-1 0,-5 0 0,-3 0 0,-4 0 5,-7-1 1,-5 1-1,-2 2 1,-6-2-3,0 12 1,-4-2 0,0 4-66,-6-5 1,-2 3-1,-14-14 1,-3 10-74,19 36 1,-1 9-96,-1 6 1,-3 6 115,-1 3 0,-6 7-1388,-37 14 1,-5 7-583,18-1 0,-3 4 2093,5 2 0,-3 3 0,10-2 0,20-4 0,6-2 0,-36 15 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31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4165 664 19482,'-11'-51'1580,"0"1"0,-21-42-1020,-20 35-67,-22 0-830,26 28 0,-5 2 410,-11 0 0,-5 2-39,-13 0 0,-5 1-5,21 9 1,-2 0 0,-1 1-596,-6-1 0,-2 1 0,0 1 629,-4-1 1,0 2 0,-1-1 3,-1 1 0,-1 1 0,-1 1 4,2 0 0,-1 1 0,1 2 26,1 1 0,0 1 0,0 2 60,2 2 0,1 1 0,0 3-4,2 3 0,1 2 1,0 3-39,1 2 1,1 3 0,0 3-68,0 2 1,1 4-1,1 1 4,-2 2 1,1 3-1,0 0 4,0 2 0,-1 1 0,1 1-22,1 0 0,0 2 0,1 1 22,4-2 0,0 1 0,3 0 78,-23 16 0,6 1 47,15-5 0,9 2-148,16-6 1,9 2-34,1 43 11,47 0 34,5-45 0,7-1-29,10 2 1,8-2-323,10 1 0,5-3 311,9 1 1,5-3-367,11-2 0,5-4 361,-23-13 0,2-1 0,1-3-55,7-2 0,1-2 0,2-2 55,7-1 0,2-2 0,1-2 0,5-1 0,1-2 0,0-1-480,-21-1 0,1 0 0,0-1 0,0 0 454,1-2 1,0 0 0,0-1 0,0-1-1,-1 1 1,0 0 0,-1-1 0,0-1-180,24-3 1,-2-1-1,-1-1 160,-5 0 0,-2 0 1,-1-1-39,-7 0 1,-1 0 0,-3-2 22,-7 1 0,-3 0 0,-3-2 311,18-6 0,-6-3-251,-16 1 0,-8-3 22,15-28-22,-37-7 0,-48-9-791,-36-11 751,6 36 1,-9 1-6,-10-3 1,-11 1 203,14 14 1,-9-1-1,-3 1 1,5 2-265,-8-1 1,3 2-1,-4-1-44,1 3 1,-6-1 0,1 2-1,4 3-161,2 2 0,3 4 0,-3 2-1567,0 3 0,-3 1 0,-1 2 1,4 0 1876,-4 1 0,4 1 0,1 1 0,3 1 0,1 0 0,9 1 0,-23 3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2:44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1 515 17263,'0'-5'3440,"0"1"-3014,0 4 672,0 0-785,0 19-99,0-6-113,1 17 156,0-10 12,1 1-34,1 1 12,0-2-180,1 1 23,0-4-11,1-3-57,2-5 180,4-4 246,5-9-90,10-13-11,8-14-144,8-20 54,4-8-44,-2-6-135,-3-3 12,-7 0-90,-4 0-90,-4 0-201,-3 5-673,-4 8-2128,-8 11 3092,-5 13 0,-5 15 0,-1 8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03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0 292 24995,'42'-37'369,"-8"7"-268,-34 33 11,0 6-55,0 7-1,-1 9 45,-2 5-12,0 1 12,-2 2-11,4-4-57,0-2 12,1-7-34,1-4 12,3-4 21,2-6-21,7-2 22,3-3-1,8-9-32,7-6-12,8-12 0,32-28 0,-11 6-142,-18 15 1,0-1 7,22-21-101,0-2-169,-6 4 90,-10 8-156,-14 13-494,-12 13-2789,-11 11 3753,-6 17 0,-4-6 0,-1 9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3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430 6 23146,'3'-3'2477,"-1"1"-1660,-2 2-615,-43 4 123,17 1-45,-39 8-145,24 0-23,-1 4-90,3-1-22,3 0-34,6-4-246,2-3-101,4-3-280,4-3-482,4-1-459,5-2-2208,4 0-6021,3 0 8955,2-1 0,2 1 1,0-1-1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3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1 20938,'-6'0'3228,"2"0"-2713,4 0-78,-44 6-168,19-2-33,-34 5-136,33-4 57,3 0-11,4-1-124,3 1 169,2-1-79,2 0 11,1 0 123,4-2-134,1 0 45,3 0-123,2-2 22,1 3-45,0 2-11,0 4 0,7 3 11,2 3-11,5 3 0,2-1 0,-1 0-78,-1-2 55,-2 0 1,-1-1 22,-2-1-56,0-1 45,0-3-12,-2-2 1,0-5 22,-3 0 11,0-8 45,0-7 34,-1-10 157,-1-6-91,0-1 24,-2 3-180,-7 5-34,-6 9-257,-13 6-684,-7 5-3339,-5 9 4314,-1 2 0,17 0 0,6-1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1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2 23000,'-5'-1'2521,"2"1"-1994,3 0-12,0 0-358,-23 44-123,13-18-34,-17 37-135,18-30-537,-1-3-572,0 0-1714,-3-3-6873,-2-2 8972,-3-1 0,7-11 0,2-3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1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299 33 25499,'78'7'583,"-6"-2"-516,-23-5 11,0 0-66,0 0 10,-2-1-22,-7 0 0,-6-2 0,-10-1 0,-9 0 90,-8-1 55,-15-2-22,-17-1 68,-23 2-1,-19 2-67,-14 3 12,-4 1-45,3 3-90,8 2-22,9 6-349,8 2-861,8 4-2578,4 2 3810,6 4 0,17-9 0,6-2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2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25779,'7'4'784,"-1"8"-627,-3 20-112,0 7-4241,-2 0 4196,0 0 770,-1-4-1061,0-3-538,0-3-426,0-2-1356,-2-2-7220,-1-4 10671,1-6 1,-1-8 0,2-3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3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25409,'73'-25'516,"-9"6"-393,-35 23-89,-2 4 44,-1 8-33,-2 5-34,-2 4 34,-2 1-23,-3 1 113,-5 0 22,-5 1-45,-4-1 100,-6 2-44,-8 3-100,-8 1 44,-10 0-101,-2-3 79,-2-5-34,1-3-45,4-7-11,0-3 0,4-4-33,4-2 10,1 0-235,5-3-179,4 0-459,4 0-516,3-2-2487,2 1 3899,5-4 0,-3 1 0,3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3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24625,'2'-1'2566,"0"0"-2140,-2 1-381,48-16-45,-22 9-79,39-14-346,-37 13-494,-2 0-863,-3-2-4841,-2 2 6623,-3-2 0,-9 4 0,-2 2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3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22384,'-3'0'3182,"1"0"-2588,2 0-157,-5 45-235,1-15-135,-6 38-67,1-26-325,-1-2-470,0-3-954,2-2-8021,1-5 9770,3 0 0,2-15 0,1-3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4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11 22877,'-3'-6'2700,"1"2"-2251,2 4 189,0 0-481,-34 54 22,22-22 23,-26 44-34,32-37 90,0-4-34,2-2 22,2-4-55,1-4-113,1-3 23,0-5-56,0-3-12,4-5 46,4-1-33,6-5-46,5-1 0,4-2 0,2 0 0,3-5-91,1-3-480,2-7-393,2-4-806,3-3-2724,2 2 4494,-1 0 0,-17 9 0,-4 4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5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0 163 25611,'34'-40'1400,"0"4"-1209,-2 14-67,1 2-80,1 4-44,-1 4 0,1 3-168,-1 4-269,-1 3-280,-3 2-639,-5 0-1367,-5 0-7108,-7 0 9779,-6 5 0,-5-3 0,-1 3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5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3 18653,'-2'-1'4045,"1"0"-2835,1 1-930,-23 47-56,15-23-22,-16 38 11,21-36-45,2-1-56,1-3 56,0-1-79,3-2 23,1-3-33,2-2 45,2-4-1,-1-2 0,0-3-11,1-1 11,-1-2-11,0-1 79,1 0-91,4-1-21,3 0-23,6 0-56,2-2 11,4-2-11,-3-1-90,7-1-302,-10 3-314,7-2-212,-8 2-539,4-3-1826,0 0-6548,1 1 9019,-2-1 1,-10 3 0,-5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6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27247,'62'-43'314,"-9"7"-325,-30 30-528,-3 1-793,2 1-1022,-2-1-7477,1 2 8479,-3 0 0,-8 1 0,-3 1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6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13 23471,'-6'-7'2196,"0"1"-1916,-7 56-112,6-15-56,-10 46-100,9-24-12,1 1-359,0-2-504,3-6-1187,2-7-5536,2-8 7586,0-8 0,0-13 0,0-5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36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24580,'0'93'527,"-3"-6"-651,-4-23-760,-3-3-4730,1-4 5614,3-8 0,2-22 0,2-9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3.945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56 0 26351,'-9'94'257,"1"-8"-302,5-39-481,-3 0-942,-2-2-4314,0-6 4367,1-7 0,2-15 0,4-7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4.257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70 10 21734,'0'-5'2846,"0"1"-2476,-8 56-5751,1-20 5717,-9 43 1432,4-34-1488,0-5 759,4-8-904,3-10 145,3-9 112,2-6 3426,0-5-3549,4-7-90,5-6-78,6-6-34,3 2-67,1 2 0,-4 6-213,0 4-291,-3 2-493,0 0-807,1 0-2869,2-2 4673,1-2 0,-6 4 0,-3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4.47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19 2 21588,'3'-1'2992,"-1"0"-2443,-2 1-392,2 54 11,-6-23 23,2 43 11,-7-40-57,3-7-55,3-5-68,1-9 23,2-5-34,0-5 34,0-3-45,5-4-414,4-4-427,6-6-862,2-3-4214,2 2 5917,0 4 0,-8 5 0,-3 3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4.75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9 152 24311,'63'-43'202,"-9"3"-135,-39 22 101,-6 1 23,-5 2 21,-3 5 1,-5 4-22,-4 4-11,-7 3 100,-4 9 78,-2 4 23,-1 11-68,2 2-144,2 2-91,5 0-66,4-2-12,5-1-337,2-4-716,4-6-1043,9-7-7735,8-5 8392,12-10 0,-13 4 1,-1-4-1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5.063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39 1 26127,'-22'36'425,"5"-8"-257,23-28-89,2 0-57,4-5-11,1 0-11,-1-4 11,-1 1 1,-1 3-12,-2 2 11,-1 3 56,-4 0 34,-1 8-45,-2 6-23,-4 11-33,-3 3-22,-4 0-359,-1-1-515,2-4-561,2-4-2341,1-4 3798,2-4 0,3-5 0,1-3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5.393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52 11 21320,'-3'-6'3036,"1"1"-2689,-16 47-167,11-17-12,-12 34 22,17-32 56,2-3 58,3-8 43,4-5 45,5-7-112,4-2-90,0-9 57,-1-5 33,-2-8-67,-3-5-101,-5-1 34,-3 1-23,-2 2-90,-6 3-33,-1 6-235,-7 4-403,1 6-673,1 2-2062,2 2 3373,2 0 0,3 0 0,3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5.605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129 1 27527,'-22'81'392,"-2"-4"-593,1-26-640,1-2-1333,4-6-7657,6-7 9406,6-8 0,4-14 1,2-5-1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5.95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38 1 22451,'-5'4'2700,"1"-1"-2375,4-3-224,0 0-90,-13 40-11,10-26-89,-10 30-326,17-40 57,2-2 123,5-6-45,3-5-46,1-5 13,-1-4 77,-2 1 236,-2 1 112,-3 5 247,-1 3 145,-2 4-78,-2 3-90,1 3-101,-2 5-156,0 4-79,1 4-90,-2 1-582,1-1-1625,0-2-6858,3-2 9155,3-5 0,-3-2 0,1-4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6.12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18 0 16909,'-9'61'-4684,"1"-13"5323,8-41 0,0-5 0,0 0 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46.473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50 155 24323,'55'-37'-23,"-10"4"90,-36 8-33,-3 7 134,-4-4 224,-10 12 22,-2 4-166,-9 3-36,-1 3 91,0 7 134,-1 4 44,2 11 57,1 4 123,4 3-245,4 2-416,5-2 0,2 1 0,9-5 0,5-3 0,9-6 0,7-4 0,4-5 0,1-3-741,1-4-883,-1-2-1323,-3-6 2947,-6-6 0,-11 4 0,-5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4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4 21230,'2'-2'3877,"0"1"-2779,-2 1-852,3 43 113,-2-16-135,2 37-157,-3-26-45,0-1-22,0-3-403,-2-4-594,-1-7-1255,-2-4-7579,-2-4 9686,-1-4 0,3-4 1,0-3-1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4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18 26015,'69'-12'985,"-9"7"-727,-34 16-213,-3 10 179,-7 7 0,-4 6-33,-7 6 111,-2 5-246,-6 4 0,-6 3-56,-7-1 22,-5 0-33,-4-7 11,1-6 0,0-6-33,0-9-35,0-5-32,0-5-124,-1-6-348,3-3-257,4-3-919,7-1-4247,5-6 5995,4-1 0,2-1 0,0 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5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1 138 27471,'71'-21'347,"-10"1"-615,-31 7-528,-4 0-482,-3-1-1377,-5 2-7176,-1-3 8647,-4 1 0,-4 6 0,-4 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5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5 24771,'0'-5'2655,"-5"44"-2285,1-10-168,-3 38-202,3-28-135,2-2-234,0-6-786,2-2-985,0-3-7691,0 2 9409,-1 3 0,0-13 0,0-3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5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25970,'74'-51'358,"-3"9"-369,-27 24 11,-4 7-22,-12 6 22,-12 5 67,-8 12-11,-15 10 67,-12 15-101,-14 9 90,-8 2 0,2 0 101,6-4 247,8-4-124,9-4 67,7-4-168,5-3-212,4-2 100,2-3-123,6-5 0,7-5-34,9-6-268,8-5-213,7-4-281,8-7-538,5-6-481,3-8 1815,1-3 0,-24 11 0,-8 2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5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28367,'80'-28'146,"-9"4"-471,-33 14-201,-6 4-449,-7 1-1177,-8 4-7679,-8 0 9583,-4 3 0,-4-1 0,-1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6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27303,'-21'49'465,"0"0"0,-14 39-252,27-38 12,4-1-225,1-5 0,2-4-5661,2-8 5661,5-6 1409,3-8-1409,5-5 860,4-7-860,3-3 0,2-3-125,1-4 2969,1 0-3741,-2-5-481,-1-3-1345,-1-2 2723,1-4 0,-10 8 0,-2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6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24008,'0'-5'2914,"1"1"-2847,-1 52-33,0-24-34,1 38-157,0-39-134,1-1-493,-1-3-561,-1-2-1961,0-2-6525,0-4 9095,0-4 0,0-3 1,0-2-1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16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27146,'69'-25'549,"10"-1"-582,-37 16-135,20-4-707,-7 0-1287,6 3-7669,0 3 9563,-1 4 0,-28 3 0,-8 1 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1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26127,'-25'59'466,"1"0"1,2 2 0,6-1-366,11-4 0,5-1-480,-1 4 0,1 0 395,1 3 1,0 0-264,2 1 1,0 0 246,1 2 0,1 0-23,0-1 1,1 0-1,0-2 1,1-1-152,-1-5 1,1-2-152,10 39-120,1-20-766,0-21-693,-2-24-4539,-2-16 6546,-4-31 0,-4 12 0,-3-15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2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0 414 24053,'60'-8'1087,"-1"0"0,9-3 0,1 0-712,4-2 1,3-1-997,14-4 0,4-1 681,-25 5 0,1 0 0,2-1-543,4-1 0,2 0 0,1 1 483,3-2 0,1 1 0,0 0-293,3 0 1,0 0-1,1 1 293,0 0 0,0 1 0,-1 0 0,-1 2 0,-1 0 0,-1 1-254,-4 2 1,0 1-1,-2 0 254,-5 3 0,-1 0 0,-2 1 0,29 0 0,-3 1 0,-7 2 0,-3 1 0,-3 0 0,-2 0 0,-6 0 0,-2 1 0,-4 1 0,-2 1 192,-7 0 0,-3 0-192,39 6 0,-24 1 1181,-22-2-1181,-18 2 1753,-12-3-1753,-7-1 1221,-5 0-1221,-3-3 217,-2 0-217,-2-2 0,0 2 0,-9 3 0,-5 5 0,-9 9 0,-3 10 0,-10 47 0,10-7-158,10-18 1,2 1 157,0 34 0,4 4 0,3 6 0,1 0-3288,0 1 3288,-1 0 0,1-1-298,2-24 0,0 1 298,1-18 0,-1-1-104,-1 18 1,-1-1 103,-3 20 0,1-6 0,-1-9 0,3-9 0,-1-12 0,2-11 186,1-13-186,1-11 2981,1-11-2981,-1-5-749,-3-16-3127,-6-11 3963,-10-19 1,9 15-1,-3 1 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2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0 362 26586,'62'15'1613,"0"-2"-1266,-12-10-222,25-1-867,-23-2 0,5-1 742,13-4 0,6-3 0,14-2 0,5-1 0,-23 0 0,3-1 0,2-1 0,9 0 0,1-1 0,2 0-1121,7 0 1,2-1 0,2 0 1120,-22 4 0,1-1 0,1 0 0,0 1 0,2-1 0,0 1 0,1-1 0,0 1-171,1 0 0,0-1 1,0 1-1,0 0 171,0 1 0,0 1 0,0-1 0,-1 1 0,-1 1 0,0 0 0,-1 0 0,0 1 0,-4 2 0,0 0 0,-1 0 0,-1 1-159,19 0 1,-1 0-1,-3 2 159,-10 0 0,-2 1 0,-3 1 0,21 4 0,-8 3 0,-18-1 0,-8 4-953,12 18-1918,-44 2 2871,-60 2 0,15-14 0,-23-5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5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5 21454,'4'-3'3081,"-1"1"-2543,-3 2 68,0 0-304,14 18-224,-11-9 46,11 15-91,-14-15-33,0 1 56,0 0-33,0 3-23,0 2 0,-1 6 22,0 5-33,-1 5 11,0 3 0,1 2 11,1 2 0,0 0-11,0 1 0,0-2 0,1-4-33,0-5-23,2-5-79,-1-5 46,0-6-68,0-2 67,-2-6 23,0-1-35,0-2 102,-7-8 24,-3 0-2,-6-5 0,-3 1 68,-1 4-79,-2 1 168,-3 3-44,3 2-12,2 2 112,4 2-145,5 4 22,3 2 56,4 6-45,1 2 303,0 21-258,1-6 45,-1 13-157,1-12 0,1-5-56,0-2 11,1-6-22,1-3-56,3-6-202,2-4-1255,16-4 202,-3-4-1939,11-6-6570,-5-3 8504,-1-2 0,-9 4 1,-5 2-1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5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25129,'-13'76'-1322,"2"-13"-1715,11-42-5299,6-5 8336,2-3 0,-1-6 0,0-3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5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10 24995,'-6'-7'212,"1"5"-189,5 8-23,3 5 0,4 4 0,2 2 22,3 2-11,-2 1 12,-1-1 33,-3-1 134,0 0 80,-4 0 155,0-1-111,-2 1-180,-5 0 1,-2 0-124,-5 0-11,-1-3 0,0-3-258,2-3-324,1-4-404,2-3-717,4-2-2600,2-5 4303,1-8 0,1 6 0,0-5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5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27359,'21'51'291,"-6"-10"-291,-11 8-291,-4-13-415,2-3-840,-1-2-1099,2-1-6543,0-3 9188,-1-3 0,0-11 0,-2-3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5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20356,'0'-6'1445,"0"1"-2106,0 5-8594,0 0 9255,50-36 0,-38 27 0,38-26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6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11 18664,'3'-6'4952,"0"1"-4425,-3 5-123,0 0-57,-3 31-78,2-16-169,-2 23-21,3-27-34,0-4-34,2-4-22,4-2-12,3-4-100,4-5 67,0-5 34,0-3 22,-2 3 0,-2 4 0,-1 5 22,-2 2 23,0 2-45,-1 6-23,1 10-335,-2 1-628,0 4-2611,-3-8 3597,0-2 0,0-4 0,-1-3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6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24334,'1'55'246,"-1"-12"-55,0-41 33,3-6-45,1-3-34,2-2 35,1 0-56,-1 4 44,0 2-12,-1 2 12,2 1-22,-1 0-90,0 0 11,0 0-56,-1 1-11,-1 1-123,-2 0-482,2 1-672,1-2-3138,2-1 4415,4-5 0,-5 3 0,0-3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6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27493,'-6'80'-11,"0"-9"-269,-2-27-785,1-4-929,-1-1-4920,1-5 6916,-1-3 0,2-14 0,3-5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6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23930,'40'-23'-1147,"-12"4"1,-21 19-1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27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76 117 25431,'56'-11'292,"-10"-1"-258,-38-3 22,-4-2-45,-3 1 23,-4 1 67,-5 1-45,-4 5 11,-5 4 22,-2 3 158,0 2-23,0 4-34,1 5 124,1 8 90,1 6 21,1 4-10,2 2-147,5-1-255,3-1-13,3-3 0,3-2 0,7-2 0,4-2 0,11-2-80,3-5-681,3-3-237,3-5-571,0-2 1569,17-3 0,-27 1 0,9-1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57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19324,'39'71'179,"-5"-8"2207,-18-27-2879,-2 0 927,-2-2-2182,-2 0-4605,-1-2 6568,-1-4 0,-4-11 0,-1-6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57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24748,'40'32'-942,"-1"-1"1,33 21 0,-52-43 0,-4-2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58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4 23773,'4'-2'2846,"-1"1"-2409,-3 1-437,-17 43-33,-2-11-337,-17 40-852,4-22-4410,4-3-4199,6-8 9263,12-13 0,5-13 1,5-8-1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58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25858,'-10'86'-179,"4"-4"-2197,3-22 2376,3 6 0,0-29 0,0-5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3:59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0 238 24782,'64'-4'1116,"0"1"1,8-3 0,3-3-2128,15-2 0,5-3 1011,-25 4 0,1-1 0,2 0 0,5-1 0,1 0 0,1 1 0,4-1 0,2 0 0,-1 0-317,1 1 0,1 0 0,0 1 317,0 0 0,0 1 0,0 1 0,-3 2 0,-1 0 0,0 1 0,-5 2 0,-1 0 0,-2 1 0,27-1 0,-5 2 0,-13 5 0,-7 2-298,-16-1 1,-7 5-1457,11 19 1754,-43 6 0,-18-13 0,-12-4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4:20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0 381 21152,'5'63'1490,"-1"-9"-1008,-1-33 100,5-4 1,8-8-101,7-5-158,7-5-167,2-9-3414,5-8 3324,6-16-153,9-13 53,14-10-7,-28 23 1,3 1-417,4-2 1,2 1 225,2 0 1,1 1-97,-2 3 1,-1 1-3028,34-20 3353,-22 10 0,-29 20 0,-16 7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5:21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0 663 22014,'3'-2'2902,"-1"0"-1523,-2 2-1279,0 9 68,0 4-33,0 13-90,0 5 123,0 2-23,0-3 24,0-5 100,4-8-90,3-8 146,12-14-90,12-19-157,13-21 12,12-22-46,-26 28 1,-1-2-193,0-2 1,0 0 186,-2 0 0,-1-2-39,23-40 0,2 1-22,0 7-146,4 10-146,-3 12-442,-6 14-40,-11 14-145,-10 13-560,-9 8-2813,-8 10 4314,-3 12 0,-4-7 0,-1 5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5:24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329 190 24513,'3'-24'773,"0"5"-549,-3 19 146,0 2-67,0 7-135,-3 7-12,-7 10-66,-6 6-23,-7 5-22,-4 3-23,1 3-22,0-1 0,2 1 0,2-3 0,2-1 0,1-1 0,2-2 0,1-2 0,2-4 0,0-3 0,2-3-11,0-4 11,-1 3 11,4-9-11,1 0 0,6-10-11,1-3-11,1-1 22,0-3 11,2-7 23,12-26-12,1-1-22,11-22 45,-5 10-34,2-3 0,0-3 0,1-1-11,-1-1 23,0 1-1,-2 2 1,-1 3-12,-1 3-34,6-11 23,-9 20 0,2 0 34,-12 26-34,-3 7 22,-1 4-22,-3 21 0,-5 3 0,-3 19 0,-6 1-22,-4 4 11,-2 5-23,-2 3-22,0 3-22,0 0-3359,0 1 3370,1-2-68,1-3-66,-4 14 55,7-20-22,-2 10-33,10-26 89,1-3 3346,3-4-3391,0 4 135,2-10-23,-1 1-11,3-11 22,1-4 34,-1-2 0,2-1 34,0-10 33,4-4-11,1-12 11,6-8 1,2-4 100,10-28-67,-3 11 11,8-23 0,-4 18-56,1-2-33,0-1 21,-2 3-3391,-1 5 3381,-3 6-23,-3 6 79,3-3-68,-7 15-11,2 1-11,-9 18 0,0 6 3381,-2 3-3426,-2 1 45,0 9 0,-2 28-11,-8 4-56,-6 24-45,-11-10-23,-3 3-33,-2-2-124,-6 16-77,13-22-494,-3 7-728,15-25-1266,2-6-6974,-1-3 9019,2-5 1,3-7 0,1-5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5:47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12 425 25981,'0'61'235,"-3"-5"-134,0-26-112,0 0 11,0-4 0,7-6 56,13-9-34,17-15-22,24-20 0,19-23-306,-31 13 0,0-3 300,5-4 1,2-2 5,1-1 0,2 0-598,-1 2 0,1 1 525,0 4 1,-1 2-141,-3 4 0,-1 2-51,-3 5 1,-2 2-577,37-11-1502,-13 9-2600,-13 10 4942,-12 8 0,-22 4 0,-9 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1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26328,'77'-1'1121,"-4"0"-942,-27 0-22,7 1 44,6 0-145,1 0 0,0 0-56,-5 0-22,-5 0 22,-9 0-67,-10 0-516,-9 0-492,-9 0-1166,-6 0-6701,-3 1 8942,-2 0 0,-1 1 0,-1-1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1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 20277,'-6'2'2701,"1"0"-2578,-21 41-123,14-16-313,-22 37-1043,20-27-2869,1 3 4225,-1-1 0,7-17 0,0-5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1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19953,'6'0'3204,"-1"0"-3058,-5 0-90,0 0-56,21 40-392,-12-18-785,18 32-1736,-18-30-3631,2-2 6544,-1-3 0,-4-9 0,-2-4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2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13 19908,'0'-7'3675,"0"1"-3216,0 6-111,0 0-158,-1 47-55,0-19-124,-2 40-11,-1-29-11,0 0-2466,-2 13-5613,2-17 8090,0 6 0,3-28 0,1-5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2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19975,'2'-1'2790,"-1"0"-2353,-1 1-437,39 2-101,-23 2-1479,29 4-6667,-33 4 8247,-2 0 0,-5-4 0,-2-2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2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71 22316,'-2'-4'2421,"1"1"-1928,1 3-415,40-22 12,-17 13-34,33-16-34,-27 21 12,-4 1-34,-2 3 0,-4 0 0,-3 0 11,-3 5 11,-6 3 23,-2 9 12,-6 6 21,-8 5-33,-5 5-34,-10 2-3403,0 0 3426,2-2-45,2-4 11,7-7-303,3-6-627,6-6-1267,3-5-6620,6-3 9665,8-14 0,-5 9 0,4-8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3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27101,'65'-35'292,"-12"7"-292,-8 19-202,-10 1-571,3-1-796,-4 2-1512,-5 2-6750,-8 3 8804,-6 2 0,-8 0 0,-3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3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23986,'-32'61'1087,"6"-7"-684,20-29 57,2-1-135,2-2 67,1 1 359,2 6-449,2-5-111,4 4-1,3-8-78,3-3-101,0-3 57,2-3-68,0-4 11,0-3 0,0-3-11,1-1-246,1 0-505,2-5-896,1-3-2174,3-8 3821,0-2 0,-9 7 0,-3 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3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14 23023,'0'-8'2700,"0"3"-2296,-7 44-259,1-11-134,-6 36-11,0-22-582,-1 2-9249,-2 10 8932,7-15 1,2-6 0,6-22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03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26171,'76'-31'527,"-17"8"-561,-27 18-1983,-10 4 2017,-3 1 0,-8 0 0,-3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15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5 16367,'0'-3'3586,"0"1"-2724,0 2-525,-9 0-80,4 4 90,-9 2 45,9 4-112,-3 3 24,1-1-125,0 2-56,0 0 67,1 0-190,1 2 56,1-1 90,1 4-56,0 1 89,2 3-123,-1-1 0,2 0 56,0-3-112,2-2 78,1-3-78,4-2 11,4-2 57,1-2-68,2-2 11,1-2-11,3-3 0,0 0 0,2-1-11,-1-1-1,2-3 1,5-4 11,-6-2 11,3-4 24,-11 3-35,-2-3 0,-2 0 11,-2-2 90,-1-7-90,-2 6 11,-2-6-22,-1 10 0,0 2-22,0 2-34,0 3-11,0 2-337,0 1-2342,0 0-1500,-1 1 4246,-4 0 0,3 2 0,-3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16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23616,'65'-29'695,"-10"4"-672,-30 15-1,-5 2 23,-1 2-45,-4 3 0,-1 1-235,-3 2-908,1 0-5633,-1 0 6776,-1 0 0,-5 0 0,-1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16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7 18866,'0'-3'3776,"0"0"-2869,0 3-851,-2 46-45,1-22-11,-3 38 0,0-35-89,1 0-942,1-2-1288,1-2-5390,1-6 7709,0-3 0,0-8 0,0-2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16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23471,'48'-24'67,"-8"5"-246,-20 18-1390,-4 1-2331,-2 0 3900,-3 0 0,-6 0 0,-1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17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42 21588,'-21'32'392,"4"-4"-392,17-14 34,0-2-23,2-2-11,5-2 0,3-5 0,7-1 45,2-2-56,5-2 11,0-5 0,2-5 78,-2-2-78,-1-1 90,-6 1 167,-4 2 80,-6 1 33,-4 1-213,-3 1-101,0 1 145,0-1-122,-1 1 55,-2 0-11,-3 2-112,-2 2 45,-3 3-33,-3 0-23,-10 4-56,4 2-415,-6 3-469,9 1-349,2 0-1109,4-3 2398,0 3 0,7-6 0,-2 2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0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70 16176,'-6'-4'4527,"1"0"-4011,5 4 525,0 0-637,-30-2 78,18 5-202,-23 0-78,25 6 78,2 2-258,1 0 56,1 2-78,1 2 79,0 0-90,2 1 11,1-1 0,2-3 11,0-2 23,3-4-34,6-3 0,7-1 11,7-2-33,2-1 22,0-3 0,-2-2-23,-3-3 12,-5 1 11,-1 0 0,-4-1-23,-1-1 12,-3-2 11,-1-8 11,-3 5 12,-1-6-23,-1 9 0,-1-1 0,-2 2-23,-1 1 23,-2 0 0,-1 2 0,1 2-22,-3 0-213,3 4-437,-2-1-752,3 3-1679,1 0-6728,-1 5 9073,0 2 0,3-2 0,0 1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0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6 21286,'1'-3'2936,"0"1"-2544,-1 2-168,-3 41-213,-1-18 90,-3 35-101,0-27 0,1 0-179,1-2-1088,3 0-3203,1-3 4470,1-3 0,0-10 0,0-5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5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37 20210,'-8'-4'3956,"2"1"-3273,6 3 427,0 0-864,41-10 34,-18 7-168,35-9-11,-28 11-101,-2-1 56,0 2-90,-2-1 34,0 1-101,-3 0-324,0 0-696,-4 0-649,-4 0-2387,-4 0 4157,-6 0 0,-3 0 0,-2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6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22182,'-38'67'168,"9"-16"-269,19-25-1075,5-13-1580,2-3-5380,0-3 8136,1-2 0,0-3 0,0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6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24031,'31'30'101,"-6"-3"-134,-22-14-203,-1 1-1210,1-1-2105,0-2 3551,1-2 0,-2-4 0,0-2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6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22642,'0'58'459,"0"-8"-459,0-26 0,0-2-67,0-2-684,0-2-2409,0-3 3160,0-2 0,0-6 0,0-3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6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20513,'1'-5'3227,"-1"2"-2947,0 3-112,0 0-190,35-15 22,-23 11-639,27-10-1703,-31 14-6039,-4 0 8381,-1 6 0,-2-5 0,-1 5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7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38 19235,'-6'0'3497,"2"0"-3117,4 0 1,0 0-314,6 0-55,5-2 55,10-1-78,6-3 11,4-1 0,0 0 11,0 1-11,-4 2 0,-6 2 0,-5 1 0,-6 1 0,-4 0 0,-4 0 22,-2 7 281,-3 3-101,-6 9 11,-6 4-157,-4 1 22,-1 1-156,2-1-68,1 0-504,3-2-1647,2 0 2297,1-2 0,5-9 0,2-2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9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235 19 18350,'-6'-3'3843,"1"1"-3080,5 2-427,0 0 123,-38-6-258,23 4 46,-32-3 67,30 7-258,0 5 157,0 3-146,0 6-45,2 1 68,1 0-68,3 0-22,2-3 0,4-1 12,3-4-12,2-2 0,2-3 0,6-1 22,5-3-11,6 0-11,2-2 0,0-3-168,-3-1 157,-2-2-101,-3 3-123,-1-1 145,-1 1-246,-2 1 11,-2 0-1894,-3 1-1209,-2 1 3428,-1 0 0,-1 2 0,0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29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 20065,'-3'1'3462,"0"-1"-2655,3 0-426,42 0-180,-12-2-156,36 0 22,-24-1-44,-2 2-23,-5 0 0,-4 1-269,-4 0-628,-4 0-2307,0 0 3204,-4 0 0,-8 0 0,-4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0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17666,'-5'0'4034,"1"0"-3306,4 0 1,0 0-494,-25 27 45,19-16 79,-19 22-247,25-23 124,6 2-102,3-1-67,5 0-22,1-2-45,0 0 0,1-2-45,0-1-44,2-4-550,3 0-1636,6-2-4493,5-7 6768,1-3 0,-12 2 0,-6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0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25151,'11'-11'101,"2"3"-90,3 8-111,2 0 44,2 2-639,1 0-291,-1 3-1871,-3 0-6018,-5 0 8875,-3 0 0,-5-2 0,-2-1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0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23448,'-18'56'774,"4"-8"-617,13-29 100,1-3-55,0 0-180,0-3 146,0-1-145,2-3 10,3-2-10,3-1 10,5-2-44,2-3 11,2 1-280,2-2-101,0-1-235,1-3-538,-1-3-527,-3-2-1950,0 0 3631,-4 1 0,-4 5 0,-3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1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33 18798,'-2'-1'4538,"1"1"-3607,1 0-875,30-13-23,-17 9-33,24-9-404,-25 12-1601,0 1-4449,-1 0 6454,0 0 0,-5 0 0,-2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1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24737,'-10'76'325,"2"-16"-415,1-20-134,2-14-796,1-1-2061,0-2-6750,2-3 9804,0-3 0,1-8 0,0-2 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1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23975,'4'85'314,"-3"-10"-370,-4-38-404,-1-5-2924,2-4 3384,0-4 0,1-12 0,0-3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7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79 22451,'-5'0'2779,"1"0"-2578,4 0-156,38-15 135,-14 6-169,32-13 45,-26 10-22,-3 3-12,-4 2-22,-4 5 0,-4-1 0,-4 3 12,-2 0 10,-3 5-11,-3 2 180,-1 9-191,-6 4 145,-5 5-122,-6 3-1,-5 0 56,0 1-66,1-2-12,3-1-56,-3 6-202,7-10-269,-2 4-571,8-13-1244,2-4-4863,4-5 7205,7-3 0,-5-1 0,6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7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24950,'57'-30'358,"-13"6"-279,-31 28 33,-9 6-34,-2 7 113,-2 5-146,-2 2 22,-3 2-11,-3 0-33,-5 1-46,1-1 23,-1 1-78,2-3 22,2-1-628,2-4-974,3-5-3664,2-6 5322,4-4 0,-2-3 0,1-1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8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25174,'26'0'168,"-2"0"-168,-11 0-67,-1 0-661,-1 0-1794,-2-2-7309,0-2 8400,2-4 1,-5 4 0,-1-1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8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24995,'-9'76'-101,"0"-10"-437,2-35-560,0-4-1972,2-4-6622,2-6 9692,2-6 0,1-6 0,0-4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8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3 18866,'3'-1'3641,"0"-1"-3237,-10 47-371,0-22-33,-5 37-807,4-35-3675,4-5 4482,3-5 0,1-8 0,0-3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9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24883,'40'-12'11,"-7"1"11,-24 11-11,-5 5 12,-1 2-1,-3 6-22,0 3 0,-1 5-11,-2 2 11,-2 4 11,-2-1-11,2-1-168,1-2-358,2-4-976,1-4-2106,1-3 3608,1-3 0,0-5 0,0-1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9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20905,'3'-2'2185,"0"0"-1804,-3 2-336,37-21-34,-24 15 11,28-16-11,-32 20 23,-1 1 112,-1 1-57,-1 2 34,0 2 68,-2 4-123,-1 3 66,-1 1-100,0 2-12,-2 3 0,0 0-22,0 1-145,0-2-416,0 0-1220,0-4-2209,0-2 3990,0-3 0,0-4 0,0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9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43 21174,'-2'0'2812,"-1"0"-1557,3 0-1053,37-7-46,-13 3 2,31-5-136,-23 4 46,-2 3-68,-1-1-45,-2 1 34,-3 0-550,-2-1-458,-3 1-1055,-3 0-3932,-2 1 6006,-4 0 0,-5 1 0,-3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9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23448,'-59'53'-739,"9"-8"-1267,36-32-6789,4-3 8795,5-3 0,2-3 0,3-2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0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24479,'56'12'-1523,"-7"-2"-3105,-33-6 4628,4-2 0,-9-2 0,0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0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33 22048,'-1'-6'2443,"1"1"-2197,0 5 45,0 0-291,40-10 0,-22 8-280,32-7-347,-35 9-1402,-2 0-3584,-4 3 5613,-2 1 0,-3 0 0,-2-1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0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22631,'-4'0'1927,"1"0"-1983,3 0-673,27 0-1624,-12 1-2969,19 2 5322,-19 2 0,-7-1 0,-3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0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24289,'-21'43'370,"6"-8"-292,21-28-11,5-3 213,3-1-246,0-2 134,1-1-45,-2 0-78,0-3 33,-3-1-67,-2-5 1,-3 0 100,-2-2-67,-2 1-34,-3 1-11,-5 1 0,-4 2-11,-6 2 11,-2 2-157,-2 2-291,2 2-841,3 2-2263,6 1-6279,5 1 8748,4-2 0,1-2 0,1-2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1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7 21476,'1'-3'3832,"0"0"-3125,-1 3-607,-2 37-100,-2-13-56,-3 31 45,-1-23-414,1-2-909,1-4-2039,2-2 3373,2-5 0,1-9 0,1-3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1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28 22765,'-2'-3'2364,"0"0"-1905,2 3-537,30-2-169,-16 2-850,23-3-1682,-24 1-7052,0-2 9641,0-1 1,-6 2-1,-1 0 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1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25521,'-24'60'460,"3"-5"-438,10-24-44,3-3-314,1-2-527,3-2-829,1-4-5065,3-1 6757,0-4 0,1-6 0,-1-3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1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9 20938,'0'-5'3463,"0"1"-2914,0 4-56,0 0-269,-21 27-179,14-9 34,-15 22-35,20-17 1,1-2 22,1-4-55,4-4 10,2-4 68,6-5-57,2-3 12,2-3 11,-1-6-34,0-4 79,-3-7-78,-2-3-23,-4-3 33,-2 1-33,-2 1-145,-2 6-427,0 5-896,-2 6-2946,-6 3 4414,-5 11 0,3-6 0,1 5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2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25757,'-8'50'-1749,"1"-8"-2306,6-33 4055,0 1 0,0-5 0,1-1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2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23896,'0'56'-9831,"3"-5"8569,0-38 0,1-3 0,-4-5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2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89 22810,'-2'-2'2869,"-1"0"-2197,3 2-90,50-11-414,-11 2-22,43-10-135,-27 5 12,-4 3-23,-9 1-415,-5 5-874,-5 1-2868,-3 3 4157,-3 1 0,-12 0 0,-4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53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23 506 19213,'-2'-6'4527,"1"1"-4112,1 5-102,0 0 1,-9 38 111,7-25-189,-6 28-56,15-37 10,5-2-168,10-9 79,8-8-90,6-14 23,4-11 67,-1-7-56,-2-4-34,-6-2 22,-4-2-33,-7-2 0,-3 0-123,-6 3-550,-5 5-727,-3 11-5133,-8 13 6533,-8 13 0,4 8 0,-3 4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8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64 19583,'-4'1'2722,"2"-1"-1254,2 0-1378,36-5 123,-6 0-157,34-6-33,-16 1 44,-1 0-45,-5 2-22,-3 2 0,-6 3 0,-3 0-22,-6 1 22,-6 1 0,-6 0 89,-6 2-77,-4 7 200,-3 7 102,-7 9-135,-4 6 34,-8 2-168,-1 2-34,1-3 34,2 1-23,0-2-44,4-1-34,1-2-650,3-4-437,5-4-8688,2-2 8865,6-9 1,-2-1 0,3-7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8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23908,'61'-38'191,"-10"7"-191,-34 24 22,-3 3 0,-3 2 12,-3 1 11,-1 1 112,-2 1-146,-1 4 146,0 3-45,-3 6 33,1 1 102,-2 5-91,-5 3-66,-3 4-23,-5 3-44,-4 1-46,4 0 23,1 0-168,3-1-336,2-3-628,3-1-2139,2-3-6560,1-4 9378,1-5 0,0-6 0,0-3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8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45 20849,'-4'-2'2846,"2"1"-1703,2 1-1042,18-2-45,-4 2-56,15-2 0,-10 2-661,-1-2-1222,0-3-4066,-2-2 5949,0-5 0,-8 7 0,-2-1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8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21936,'-4'3'2398,"-9"37"-2006,8-13-314,-7 34-33,9-21-45,2 1-190,0-3-461,1-3-1410,0-8-3160,0-5 5221,4-9 0,-3-6 0,3-4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9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5 19314,'0'-2'3395,"0"0"-2902,-2 41-314,-2-12-134,0 34-45,-3-24-627,3 0-1995,0-2 2622,3-4 0,0-14 0,1-5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39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23773,'33'-23'79,"-5"4"-57,-13 17-11,-3 0-11,-2 2 0,0 0 0,-4 0 135,0 3 11,-3 2 44,0 4 12,-3 3-79,0 3-22,0 3-68,0 2-21,0 2 21,0-1-33,0-1-145,0-1-494,0-3-1468,0-2-3473,3-2 5580,1-3 0,-2-4 0,2-2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0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20266,'0'-5'3350,"0"2"-2913,0 3-145,38-23-124,-21 14-112,30-17 90,-32 21-46,-2 3 1,-2 0-45,-3 2-33,-1 0-12,-1 0-11,0 0 0,-1 0 67,-1 2 90,-1 2 145,-2 5 46,1 3-101,-2 2-46,0 4-134,0-1-67,0 2 34,0-2-34,0 1-34,0-2-414,0-1-527,0-3-997,0-1-4056,0-1 6028,0 0 0,0-4 0,0-1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0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26317,'47'-9'863,"-1"1"-650,-7 8-124,4 0 12,3 0-67,0 0 11,0 0-23,-3-2-11,0-1-11,-1-1 0,-2-1-11,-3-1-45,-5 1-449,-6-1-413,-9 2-774,-6 0-3832,-5 3 5524,-3 0 0,-1 0 0,-2 1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0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0 24423,'-61'63'415,"13"-15"-538,28-23-561,8-10-1311,3-1-3528,2-3 5523,3 1 0,2-7 0,1-1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0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24804,'52'14'403,"-6"0"-403,-30-2 0,1-1-1075,0-3-3048,0-2 4123,1-4 0,-7 0 0,-3-2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1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25824,'70'-11'202,"-10"1"-236,-35 10-324,-3 2-998,-1-1-2723,-5 3 4079,-3 1 0,-6-2 0,-3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1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25645,'4'11'-516,"2"0"-896,11-5-2621,0 3 4033,0 1 0,-7-4 0,-3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1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55 24401,'-20'55'482,"5"-9"-337,20-34-55,4-4 111,7-4-55,2-2-34,2-3-44,-1-6-34,-1-3 66,-3-8 12,-4-3-33,-4-1 44,-4-2-123,-3 2 0,-2 2 0,-4 3-34,-3 6-346,-2 5-898,2 4-3081,0 2 4359,4 5 0,2-4 0,3 4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1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26877,'2'80'0,"1"-9"-325,-3-36-593,1-4-876,1-5-3360,2-6 5154,1-4 0,-2-9 0,-1-1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2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21555,'65'-20'-2667,"-19"4"0,-37 15 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2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23415,'0'-3'2398,"0"0"-1995,0 3-100,44-22-236,-21 14 11,34-17-78,-34 21-33,-3 0-113,-2 2-840,-4 1-1087,1-1-7758,-3 2 9672,-2-1 0,-4 1 1,-2 0-1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2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26306,'-33'70'593,"6"-9"-503,23-36 79,3-3-80,0-1-33,1-2 45,3-2-79,2 0-22,3-2 0,2-1 34,1-2-56,-2-1 22,2-4-79,0-1 34,1-2-179,1-2 11,0-1-179,1-1-358,0 0-517,-1-2-1568,3-4-6996,-1-3 9476,2-3 1,-8 5-1,0 2 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2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10 22754,'0'-5'2554,"0"1"-2251,0 4 45,0 0-337,-6 42-11,2-17 0,-4 35-303,2-27-817,1-3-2758,-1-4 3878,3-4 0,1-10 0,1-4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6:43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25835,'71'-25'79,"-7"4"-394,-30 16-1320,4 0-5603,2 1 7238,2 2 0,-19 0 0,-3 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15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143 907 26239,'-33'-50'392,"7"-5"-381,21-2 11,0-7-11,-2-5 23,0-1 11,0 1-23,1 4 1,0 6-23,2 6 22,0 6 12,-1 8-23,-1 6 34,-1 6-12,2 7 34,0 7 12,3 5-68,0 6 23,2 1 112,0 1 111,6 0 46,6 0-12,11 0-11,9 0-78,8 0-145,4 0-57,9 0 0,5 0 0,9 0 0,6 0 0,9 0 0,3 0 0,5 0 0,1-2 0,0-3-435,1-5 435,-1-3-71,-29 3 1,1 1 70,28-4 0,-36 4 0,-2 1 0,10-1 0,-7 2 0,16 1 0,-21 4 0,12 0 0,-28 2 428,-5 0-428,-5 0 148,-5 0-148,-4 0 0,-1 0 0,-5 0 0,0 0 0,-5 0 0,-1 0 0,-1 0 0,0 0 0,0 0 0,0 0 0,0 0 0,-1 0 0,-1 0 0,-1 0 0,2 1 0,0 1 0,1 2 0,-1-1 0,0 1 0,0-2 0,-1 0 0,-1-1 0,0 1 0,0-1 0,0 0 0,0 0 0,0 1 0,0 0 0,0 0 0,0 0 0,0-1 0,0 0 0,3-1 0,1 0 0,3 0 0,4 0 0,2 0 0,2 3 0,-1 0 0,2 2 0,0-1 0,1 2 0,-1-2 0,-1 0 0,-3-1 0,-1-1 0,-3-1 0,-2 0 0,-2-1 0,-3 0 0,1 0 0,-2 0 0,2 1 0,-1 1 0,0-1 0,-1-1 0,1 1 0,-1 0 0,0 2 0,0 2 0,0 4 0,-2 4 0,-2 3 0,-2 5 0,-3 2 0,0 3 0,-1 4 0,0 4 0,1 0 0,1 4 0,1-1 0,0 1 0,0-3 0,1 0 0,1-1 0,0-2 0,2-3 0,1-3 0,2-3 0,0-4 0,0-2 0,0 1 0,0-5 0,0 0 0,0-4 0,0-1 0,-1 0 0,0-1 0,0-1 0,0-1 0,1-2 0,-1-1 0,1-1 0,-2 1 0,1-2 0,-2 1-1267,0-1-582,-4 0 1849,-14 2 0,12-2 0,-8 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16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1 156 20356,'0'-6'5323,"0"1"-4730,0 5-33,0 0-134,0-14-45,0 9 67,7-11-89,6 14-134,14-3-225,11 1 0,13-2 0,12 2 0,13 0 0,11 1-456,12 0 456,-46 2 0,0 0 0,2 0 0,0-1 0,0 1 0,0-1 0,-1 0 0,0 1 0,-2-2 0,-1 0 0,48-3 0,-8-1 0,-10-2 0,-8 1 0,-9 0 0,-3 1 0,-2 2 0,0 3 0,-4 0 0,-1 1 0,-7 0 0,2-1 456,-19 1-456,-1-1 0,-18 1 0,-6 1 0,-2 0 0,-3 0-2018,-9 2 2018,-8 14 0,5-11 0,-3 11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18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1386 37 19975,'0'-4'3910,"0"0"-3506,0 4-46,-42-11 12,20 7-34,-34-8-78,29 11-78,-1 1-1,-5-1-56,-3 1-22,-4 0-23,-4 0-22,1 2 0,0 0-45,7 1 45,4 1 0,7-1-22,4-1-12,4 0 12,0 0-23,0 0 23,-3 1-34,-1 2 0,-15 5 11,7-1 0,-11 2-11,10-3 0,3 0 0,1-1 0,1 2 0,-11 4 0,9-3 0,-9 1 11,10-4-11,-2-1 23,-2-1 10,-4 1 35,-1-2-46,-1-1 23,0 0 0,1 0 22,-11 2-11,13-3 33,-5 2-32,18-4-23,5 0 10,3 0 12,2 0-11,2 0 22,3 0 1,1 0 10,3 0 482,-1 0-493,6 0-33,-1 0-1,2 0-10,-1 2 22,-1 1-12,1 4 57,1 4 11,0 3-23,2 2-43,-1 1-35,0 2 0,-2 0 0,-1 2 0,-1 1 0,-1 3 0,0 0 0,-1 2 0,0-1 0,0-1 0,0 1 0,1 0 0,0 1 0,1-1 0,0 1 0,0 0 0,-1 1 0,0 0 0,0 0 0,-1 1 0,0 14 0,0-11 0,2 11 0,0-14 0,0-1 0,0-1 0,-2-1 0,1-1 0,-1 0 0,0-1 0,0 3 0,0 0 0,-3 14 0,1-9 0,-2 9 0,4-12 0,0 1 0,0-2 0,0 14 0,0-11 0,0 9 0,0-11 0,-1-1 0,-1 2 0,-2-1 0,0 0 0,1-1 0,2 8 0,0-2 0,1-2 0,0-7 0,0-9 0,0 0 0,0 0 0,-1 1 0,0 1 0,-2 0 0,0-1 0,0 0 0,1-1 0,-1 1 0,3-1 0,-2 0 0,2 0 0,-1 7 0,0-6 0,0 12 0,1-12 0,-1 4 0,1-6 0,0-2 0,0 1 0,0-1 0,0 0 0,0 1 0,0-2 0,1 1 0,0 0 0,2 0 0,1 2 0,0 1 0,0 1 0,0-1 0,-2-2 0,0 1 0,-1-5 0,0-1 0,-1-6 0,0-1 0,0-1 0,0 0 0,0 0 0,0 1-1424,0-1-1198,-4-1 2622,-3 0 0,1 0 0,1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19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0 248 27930,'22'-47'741,"-5"9"-741,-13 32 0,-1 2 0,2 3 0,1-1 0,4 2 0,2 0 0,5 4 0,4 3 0,5 5 0,3 2 0,2 1 0,0 1 0,0 1 0,-1-1 0,-1-1 0,2-2 0,1-5 0,2-3 0,4-4 0,2-3 0,24-14 0,-13-1 0,15-13 0,-22 6 0,-3-3 0,-3 2 0,-5 0 0,-5 4 0,1-1 0,-12 8 0,0-1 0,-8 5 0,-2 2 0,-1 0 0,-1 2 0,-3 0 0,0 3 0,-2-1 0,-6 1 0,-6 0 0,-9 1 0,-7 0 0,-7 2 0,-9 0 0,-10 2 0,-12 5 0,-12 4 0,-6 8-217,0 2 217,4-1 0,11-3 0,10-4 0,9-1 0,10-5 0,7-1 0,8-1 0,7-2 0,6-1 0,6-1 217,2 0-217,3 0 0,0-1 0,1 2-539,-1 0-638,1 3-862,0 3-5356,2 2 7395,4 3 0,-4-5 0,4-2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7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6 191 23314,'-3'-2'3104,"0"1"-1625,3 1-1311,41-31-67,-12 13-1,36-25-77,-22 21-12,0 1 23,-3 3-34,-3 3 44,-6 5 12,-7 4-3369,-4 3 3436,-7 2-88,-2 4-35,-5 7 0,-1 6 0,-4 10 0,0 5 0,-1 3 3392,-1 2-3392,-2 1 0,-3 15 0,-1-13 0,-2 10-237,3-18-535,-2-4-383,3-4-761,-1-5-3641,2-2 5557,0-5 0,1-4 0,1-4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8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26967,'65'-41'616,"-6"7"-582,-27 27-34,-1 3-258,-5 0-426,-3 2-593,-4 0-1333,-3 1-7221,-4 0 9227,-4 6 0,-4-4 0,-3 3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8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7 141 24211,'-4'4'2464,"1"0"-2072,3-4-111,46-2-91,-16-3-122,38-1-3438,-27-1 3370,0-1-314,2-2-728,3-6-1345,5-3-7444,2-5 9022,2-1 1,-25 10 0,-5 4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8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27067,'86'-17'595,"-10"4"-461,-35 11-67,-6 1-67,-2 1-112,-6 0-448,-4 0-807,-5 0-1457,-7 3 2824,-5 3 0,-4-3 0,-2 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9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25308,'-18'71'942,"4"-4"-651,10-29 56,3 4-77,0-2 88,1-2-89,1-6 0,4-4-45,4-3-101,3-3-34,3-3-66,2-3-23,2-5-23,2-4-100,1-4-538,0-1-582,1-5-909,1-4-5938,1-6 8090,3-6 0,-12 8 0,-3 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9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27494,'1'63'257,"0"-5"-279,-1-23-247,2-1-426,0 1-583,3-2-1960,0 0 3238,-1-2 0,-2-14 0,0-4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9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1 210 26978,'31'-55'168,"1"6"-538,0 28-627,4 1-594,3 2-2924,2 0 4515,-3 3 0,-15 7 0,-7 2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29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26955,'65'-31'-224,"-10"8"-358,-39 21-628,-3 2-2129,-5 0 3339,-4 7 0,-2-6 0,-2 6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0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19705,'50'-13'-1860,"1"0"0,28-6 2471,-21 6 0,-35 9 0,-6 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0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0 25051,'-61'24'908,"8"2"-662,29 3-89,4 5-23,5 2 1,4 2-46,5 0 12,3 1-56,3-1 11,5 1-45,3-3 11,6 0-10,7-4-1,2-5-11,3-7-3471,-2-8 3180,-1-6-67,-5-4-157,-3-8 178,-4-1 247,-6-7 34,-2-3 11,-3 0 3437,-6-12-3358,-1 6-12,-5-6 79,2 12 78,3 4 35,3 3 100,2 3-1,1 3-22,1 1 393,0-3-281,5 2-89,4-3-90,6 4-123,4-1-68,4-1-33,2-1-168,3-3-403,-2 0-2342,10-3-2679,-13 3 5592,6-1 0,-19 6 0,-3 1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1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7 22305,'2'-4'2398,"0"1"-2118,-4 45-22,-3-15-12,-3 36 2,-2-25 65,-1-1-44,-2-1-11,2-2-34,-1-4-45,3-5-112,1-6-45,3-7 12,3-6 56,1-4 134,1-2 45,2-4-90,5-6-123,5-5-56,7-4-56,4 1-313,1 1-562,1 1-727,3 2-2242,1 0 3900,3 2 0,-13 4 0,-4 4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1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 24535,'-47'61'1088,"6"-4"-864,26-26 33,2-2-134,5-6-78,4-6-22,2-6-12,6-6 11,4-3-22,9-8 0,4-5-67,3-8 45,-1-1 22,-3 1 0,-2 5 0,-4 5 0,-4 5-12,-2 3 1,-3 2-11,-2 3-157,-2 3-304,0 1-514,0 1-1759,0-2-7075,4-2 9759,3-3 0,-3-1 0,0-1 1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1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23661,'-12'68'449,"3"-10"-337,5-38 56,3-7 11,1-6 34,2-4 78,6-10-134,6-6-45,6-9-34,2-2-55,0 1 33,-3 6 0,-3 6 12,-3 4 10,-2 4-44,-3 2-34,-1 1 0,-2 2-56,-1 4-147,-2 4-458,1 2-683,0-1-4315,2-4 5659,4-2 0,-5-5 0,2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2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12 22933,'1'-6'2902,"0"1"-2398,-1 5-246,0 0-90,-4 53-78,-1-22-46,-2 42-44,2-39-22,1-6-56,2-6-90,1-6-112,1-7 0,0-3-12,-2-4 180,-1-1 90,-4-1 22,-4 0 22,-5 3 68,-4 4 145,-5 7 12,-1 6-35,-1 5 57,1 2 0,2-1-67,5-1-45,4-6-157,5-3-134,6-5-449,3-4-785,5-3-2374,7-3 3742,9-2 0,-6 1 0,-1-1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32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155 128 24927,'56'-52'-347,"-12"9"347,-39 30 0,-4 3 56,-8 5 45,-5 2 45,-11 2 122,-3 1 46,-3 4 101,-2 4 100,2 6-55,2 3-1,4 2 57,5 2-35,3 0-121,5 3-360,3 2 0,4 1 0,2 2 0,7-1 0,5-3 0,9-4 0,8-6-707,5-7-1310,3-4-4572,-1-5 6589,-3-3 0,-14 2 0,-5-3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2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0 199 27751,'78'-62'392,"-7"8"-392,-30 36 56,1 0-67,0 4 22,-1 0 0,-2 4-11,-7 4-11,-7 3 11,-9 3 34,-9 8-23,-4 6 67,-9 13-22,-6 8-33,-8 3 10,-4 2 1,0-2-34,2-2 0,2 1-34,4-2-10,0-1-57,4-2-190,1-4-135,4-5-1456,3 3 268,2-11-4246,5-1 5860,5-10 0,-4-4 0,3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2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27292,'-15'94'302,"5"-23"-548,-1-13-539,8-21-716,2-4-2645,3-3 4146,5-4 0,-2-12 0,1-4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3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24647,'73'-37'0,"-10"7"-89,-35 37 66,-6 5-111,-9 8 112,-6 5-46,-5 2 1,-2 1 56,0-2-23,-3 0 34,-3-1 56,-4-1 45,-3 2 202,-2 1 55,-2 2 0,-1 2 181,-1 0-125,4-3-167,1-4-1,7-5-156,3-5 89,3-3-67,7-4-89,5-3 66,9-2-89,5-1 0,4-4-156,4-4-439,3-5-503,1-5-1008,1-3 2106,-1-4 0,-17 10 0,-4 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3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1 111 26810,'67'-28'504,"-4"4"-481,-18 11-12,-3 2-11,-5 2-146,-3 2-190,-3-1-392,-3 3-751,-3 1-1771,-7 3 3250,-8 0 0,-5 1 0,-5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3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0 24222,'-44'62'1457,"6"-7"-1088,18-21-55,3-1-12,3 0-156,3-1 55,4-2-32,3-1-35,2-3 68,2 1-124,3-4 1,3-2 22,6-4-101,6-5 44,1-2-44,2-5-33,-1-2 22,3-2-236,1-1-302,2-7-235,3-1-483,-3-6-940,-1 1-4202,-4 2 6409,-3 0 0,-9 5 0,-2 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4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25847,'-5'63'1187,"1"-4"-1030,0-21-157,1 0 0,-1 0-79,2-2-705,1-5-863,1-5-4616,6-5 6263,4-8 0,-2-6 0,1-4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4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92 23124,'-1'-7'2532,"1"2"-2252,0 5-213,0 0-67,36-32-11,-15 21-302,30-23-427,-25 32-762,1 1-3170,0 1 4672,1 0 0,-13 0 0,-2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4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23527,'0'-7'1613,"0"1"-1490,0 6-123,0 0-168,41-23-526,-24 18-852,30-18-3755,-38 26 5301,-4 6 0,-4-4 0,-1 3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4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74 25420,'-5'1'1939,"0"0"-1592,5-1-156,0 0-158,47-19-33,-17 7-268,39-14-808,-31 15-1793,-2 6 2869,-4 3 0,-15 2 0,-4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5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9 21824,'2'-4'3933,"0"0"-3261,-2 4-280,1 43-146,-2-9-55,-2 39-67,-4-19-80,-2 2-44,-1 4-67,1-1-191,1-1-392,2-3-459,2-7-1356,2-4-7239,1-10 9704,1-7 0,0-13 0,0-7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5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7 22171,'-4'-4'2555,"2"1"-2186,-21 56-100,13-25-22,-16 42 11,22-38 0,2-6 22,7-5-12,6-6 12,7-6-10,7-5 10,3-3-123,3-3-57,-1-6-77,0-5-23,-2-7-45,-3 0-269,-1 0-537,-2 1-909,-1 2-3438,1 3 5198,-1 3 0,-9 5 0,-3 3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5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25611,'-51'60'1008,"9"-11"-851,31-36-146,4-5 1,3-4 10,3-3 12,12-5-34,4-6 0,14-7 0,3-4-12,1 0-10,-4 4 22,-5 6 0,-5 5 22,-5 4 1,-4 2 10,-1 0 12,-4 3 0,0 4-34,-3 5-11,-1 6-112,-1 0-504,0 2-740,0-3-1736,4-3 3092,6-6 0,-3-4 0,2-4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6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25364,'-53'72'964,"9"-8"-773,32-34-79,7-5-68,2-6-10,8-8 78,6-6-34,10-8-22,8-9-33,3-8 10,-1-9 35,-3-1-1,-5 2 79,-5 7 44,-6 6 68,-4 8 56,-5 6-1,-2 13-167,-6 10-57,-5 15-66,-6 6-23,-2 0-168,2-2-291,3-4-438,3-6-773,5-4-5579,3-6 7249,7-7 0,-3-7 0,3-5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46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96 26563,'-39'64'1166,"7"-5"-931,27-23-145,2-1-68,4-5 45,9-6 34,5-7 22,10-8 23,2-3-12,3-9-110,0-10-24,1-9 0,-3-13 0,-2-5 0,-8-5 0,-9-1 0,-7 3 0,-14 2 0,-9 7 0,-14 7 0,-9 9-192,-6 9-4454,-4 13 2393,0 12 2253,4 14 0,22-11 0,9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4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4 20815,'2'-2'4090,"-1"1"-3070,-1 1-986,-3 46-34,0-25-404,-3 38-907,2-36-3731,0 1 5042,-2-2 0,3-9 0,-1-3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4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7 151 22272,'81'-4'268,"-8"-1"-279,-27-6 22,-8 0 136,-7 1 357,-10 0 145,-6 1-110,-6-1-24,-4-1 11,-3-2-234,-2 0-135,-7-3 11,-5 3-34,-10 3 135,-25 6-258,6 14-22,-19 10-134,17 12-786,5 2-2990,10 0 3921,10-6 0,10-12 0,5-6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8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13 130 26978,'-11'-10'952,"9"-3"-862,27-3 11,4-2-101,3 1 56,2 1-67,-1 3 11,0 1-3392,-1 4 3380,-3 3-10,-5 3 22,-8 6 67,-7 6-56,-5 9 79,-3 9-12,-7 5 3382,-4 4-3404,-6 2-45,-3 0 11,-2-1-22,1 0-89,0-2-147,3-2-357,4-3-225,3-6-269,6-8-986,1-8-7758,11-10 9327,5-11 1,-2 5 0,0-4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8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26754,'-11'85'728,"2"-8"-694,4-34-23,-1 1-11,0 0-257,-2-1-203,2-3-671,3-3-1447,1-6-7253,7-7 8330,6-8 1,-4-8 0,3-5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9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5 119 24222,'0'-6'1804,"0"2"-1703,0 4-23,41-43-56,-18 28 12,32-30 22,-32 41-56,-3 2 67,-6 2-11,-5 5-11,-3 1 33,-3 9-78,-3 1 68,-6 5-35,-4 5-33,-9 1 101,-3 2-11,-1 0 100,1-1 124,1 0-45,2 0 0,1-1 0,4-1-135,3-1 56,3-2-3481,5-2 3371,1-3-80,2-2 0,5 1 0,3-6 0,8-2 0,4-6 0,3-3 2427,15-7-3581,-9 1-739,8-6-3968,-15 3 5861,1 0 0,-11 5 0,-1-1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9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27572,'13'56'-78,"-3"-7"-517,-10-23-6466,-1 0 3588,-2 0 3825,-2 0 0,2-11 0,0-3 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7:59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26239,'-34'68'1019,"7"-14"-772,20-27 33,4-8-123,2 0-45,0-3 0,1 0-101,1-3-11,4-2-34,6-2-134,5-3-213,5-3-336,4-2-358,4-2-663,4-6-5993,-1-2 7731,2-10 0,-15 9 0,-4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0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27225,'66'-23'-930,"-10"5"-774,-37 18-3719,-3 4 5423,-3 4 0,-6-3 0,-4 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0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26754,'59'1'-2543,"-5"0"-7288,-21-3 9650,2 0 0,-16-1 0,-3 2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0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0 24793,'-66'18'1692,"8"2"-1390,31 7 1,2 3-146,3 4 0,4 1-34,7-2-78,5 1-11,5-3-23,10-2 22,6-7-33,11-3 0,5-9-22,2-5-23,-1-3-56,-5-2-55,-6-5 21,-7 0-22,-6-6 78,-4 1-10,-2-3 78,-4 1 11,-4 1 0,-2 2 89,-5 4 68,3 2 45,1 2 11,3 1 89,3 0-156,2 4-23,4-1-67,7 3-56,8-3-89,10-1-1010,19-2-257,-10 0-996,8 0-7479,-17-2 9229,-3-2 1,-11 2 0,-2-1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1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26227,'-4'68'-33,"1"-7"-718,-4-24-1904,3-4-7176,2-2 8025,1-8 0,1-10 1,0-6-1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1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25623,'-16'93'1131,"4"-23"-739,-7-27 0,9-23-22,3-9-112,3-6-12,3-3-112,1-9-44,3-3-68,5-7-22,4-1-67,4 4-493,1 2-616,1 3-1222,3 4-7433,2 1 8809,5 1 1,-13 1 0,-1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1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4 26295,'-38'54'627,"7"-10"-358,45-45-269,0-8 0,15-7-22,-5-4 11,0-1-12,-4 5 11,-5 5-10,-5 6 22,-3 2 22,-1 10 13,-3 5-24,-1 9-11,-1 5-11,-1-2-225,2-2-783,3-4-864,4-6-6353,6-5 8236,4-5 0,-7-1 0,-1-1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1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17 645 24379,'3'1'2868,"0"0"-2476,-9-41-145,3-18-203,-5-24 57,6-6-78,0 16-23,2 1 0,-1 2-168,1 12-236,0 12-369,0 12-572,3 15-1310,1 8-7176,2 7 9666,-1 8 1,-3-4 0,0 4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2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26440,'66'23'-1849,"-8"1"-1490,-35-2 3339,-1 5 0,-9-11 0,-4-1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2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13 649 27751,'-7'-7'920,"2"-9"-920,5-21 0,0-6 0,0-7 0,0-7 0,0-9 0,2-6-4252,2-2 4252,4 4 0,0 11 623,1 15-1283,-2 15-170,-1 13-469,0 10-461,-1 4-4571,0 7 6331,0 4 0,-3-2 0,0 1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2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25611,'56'0'-997,"-5"0"-1368,-25 7-4772,-1 2 7137,2 6 0,-13-7 0,-2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02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24759,'-48'80'1446,"8"-12"-1177,26-40-112,6-5-113,3-7-44,4-8-44,9-4-192,5-12-391,6-3 268,1-8 191,-3 2 168,-5 3 45,-3 7 145,-6 4 158,-1 5 179,-2 10-113,0 9-123,0 11-224,-1 4-67,0-1-705,0-1-1424,0-4 2129,-4 0 0,3-13 0,-3-3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18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28345,'65'73'326,"-8"-6"-326,-27-27 0,0 1 0,0-3 0,1-3 0,-1-2 0,2-4 0,-3-4 0,0-2 0,-3-6 0,-4-5 0,-3-4 0,-6-4 0,-2-3-797,-6-1-558,-2 0-942,-5-1-5794,-7 0 8091,-6 0 0,3 1 0,0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18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0 538 24860,'58'-80'2746,"-2"2"-2142,-10 14-245,3-1-257,0 5-102,-1 6 0,-1 8 0,-4 11 0,-5 10 0,-4 9 0,-5 7-360,-3 5-491,-5 3-538,-4 3-1413,-6 7 2802,-4 6 0,-5-5 0,-2 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2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21476,'3'-2'2353,"-1"0"-2061,-2 2-180,40-19-34,-18 11-78,33-16 23,-30 16-23,-2 0 22,-4 4 45,-5 2 1,-4 1 21,-3 1 68,-2 0 11,-2 2 34,-1 5-68,0 4-89,-2 7 33,0 3-78,-4 2 11,0-1-22,-3 1-45,0-2-168,0 1-381,1-1-896,-1-1-3082,1 0 4583,2-3 0,2-8 0,1-2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2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20423,'3'-4'3485,"-1"0"-3014,-2 4 212,0 0-638,8 22-45,-6-7-12,7 21-357,-9-12-662,0-1-2196,0-1-6604,0-4 8874,0-1 0,0-8 0,0-3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2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51 20423,'-3'-2'2969,"0"0"-2610,3 2-214,40-19-33,-20 13-78,31-13 0,-32 18-23,-3 0 1,-7 1 10,-4 3 12,-4 5 22,-4 7 56,-5 8-34,-4 2 101,-4 0-22,2 1-34,4-3 79,2-2-34,4-1-34,2-4 1,1 0-46,1-2-21,0-1-68,2-1 0,2-3-33,4-2-293,3-3-391,6-2-773,4-2-4572,6-9 6062,4-5 0,-12 3 0,-4 1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3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14 23135,'-5'0'2285,"1"0"-2004,4 0 33,0 0-258,-21 42 67,16-25-67,-15 34-11,20-36 11,6-2-56,1-3 33,8-4-33,1-2 0,3-3 34,1-4-34,3-5 11,-2-4 34,0-5-23,-3 0 124,-5 0 11,-4 1 67,-5 1 23,-2 1-91,-2 3-32,-2-1-46,-2 3-78,-4 0 0,-1 2 0,-2 4-112,-1 1-123,0 2-292,0 0-604,2 3-1133,3 0-6072,3 4 8336,3-1 0,1-2 0,0-1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3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25813,'59'-15'1378,"-7"3"-1176,-30 8-146,-1 3-56,-2 1-123,-4 0-438,-1 0-503,-2 0-606,-1 0-3999,-2 0 5669,-1-1 0,-4 1 0,-1-1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3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25880,'-3'62'672,"-1"-6"-605,-3-26-67,-1-2-100,3-3-248,1-5-425,2-3-526,2-5-2377,0-4 3676,0-3 0,0-3 0,0-1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3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25499,'-39'49'527,"8"-4"-415,29-20-45,2 0-11,1-4 45,6-5-34,4-5-11,7-5 0,4-4-45,2-4 23,1-7-1,-1-3-21,-2-7 32,-3-2-44,-2-1-22,-5-1 11,-3 0-157,-5 2-146,-1 4-347,-3 4-627,-3 5-3733,-4 4 5021,-7 3 0,5 1 0,-1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4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 23952,'2'-1'2701,"0"0"-2455,-2 1-246,7 18-11,-6-5-482,5 16-840,-10-10-1614,-2 0 2947,-2-4 0,3-5 0,2-4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4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25353,'9'64'-2106,"-2"-9"-5110,-9-37 7216,-3-2 0,2-7 0,-1-3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8:24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 25185,'70'-15'2331,"1"3"-1928,-9 4-156,2 1-135,-1 2-101,-1-2-22,-1 1-213,0-2-549,3 1-740,-3 2-1445,-6 2 2958,-11 2 0,-21 1 0,-9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9:04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22 21152,'-6'-1'4246,"1"0"-3562,5 1 357,0 0-682,8-1 11,11 0-180,15 0-145,12-2 90,6-1-102,0 0-10,-2 1 21,-6 1-21,-6 1-23,-7 1 0,-6 0-34,-7 1 23,-6 1 22,-5 0 0,-5 0 34,-2-1-11,-7 0-34,-6-1 0,-10 0 11,-8 2-22,-6 0 11,-2 2 0,-2 1-23,1 0-3380,1 2 3392,3 0 11,3 1-45,-7 7 45,15-4 0,-4 3 0,21-7 34,3-1 3425,23 1-3392,11-4 125,28 1-192,13-5 0,6-5 0,0-2 0,-5-7 0,-7-1-326,-7-1-1220,-5 2-5947,-6 4 7493,-8 5 0,-17 3 0,-10 3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49:05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5 470 25981,'-4'75'448,"5"13"-437,9-43 191,10 4 89,12-34-66,15-18 133,15-21-190,11-18-34,5-19-376,-37 27 0,0-1 242,-2-2 0,0 0 0,1-1 0,0 0-90,0 1 1,0 0-253,1 1 0,1 2-316,-1 1 0,1 2-967,39-25-4537,-5 8 6162,-9 6 0,-30 20 0,-11 6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18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17498,'0'-2'3934,"0"0"-1245,0 2-2297,1 13-78,0 5 55,1 17-178,-1 6-35,0 9-111,-1 3 68,0 1-147,0-3 34,0-8-146,0-6-526,1-11-1322,2-8-5144,1-9 7138,3-4 0,-3-4 0,-1-1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19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25420,'88'-17'572,"-10"3"-505,-37 10-111,-6 2 44,-5 1-550,-7 1-604,-2 5-1916,-4 4-6761,-1 7 8767,-3 2 1,-6-7-1,-3-3 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19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33 22989,'-2'0'1300,"0"0"-1289,2 0-370,56-13-1646,-23 9-3373,45-10 5378,-39 13 0,-18 1 0,-6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19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24121,'-31'78'470,"8"-7"-470,19-34 23,4-2-34,9-5 11,3-10 0,12-8 33,5-7-33,3-7 11,-1-7 23,0-5-23,-6-6 202,-4-3 313,-5 2-32,-6-1-57,-4 2-168,-3 2-45,-2 1-101,-1 0-90,-1 2-21,-3 0-12,-3 4-45,-3 2-179,0 6-639,2 1-593,3 2-2791,3 8 4247,1 2 0,1 0 0,0-2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19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24155,'-2'62'1254,"-1"-12"-850,-1-42-34,1-4-12,2-3-145,1-1-135,0-2 23,0-3-90,0-3 0,1 0-11,3 2 0,2 2-179,6 1-806,0 1-865,4-1-4189,1-2 6039,-1 0 0,-6 1 0,-2 1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0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25185,'-16'62'426,"4"-11"-370,11-47-44,0-2-12,1-2 0,4 0 22,2 0-22,4-3 11,1 0-11,-1-1 0,-1 0-11,-1 3 11,1-2 0,-1 3-45,0-1 0,0 1-392,-1 0-582,1 0-1525,1 0-1916,3 1 4460,1 0 0,-4 0 0,-3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0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12 20882,'2'-7'3474,"0"2"-2835,-2 5 89,0 0-526,-8 34 11,7-20-157,-7 24-34,8-29 23,0-5-45,3-3-34,3-1 1,4 0-79,1-4 78,-1 0-22,-2-3 34,-2 3 11,-4 2 11,0 2 0,-1 0 0,1 3-168,0 1-136,1 3-278,-1 0-202,2-1-797,-1-1-3472,3-3 5053,2-1 0,-4-1 0,1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0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21208,'3'-1'3798,"0"0"-2778,-3 1-942,6 52 12,-6-22-90,3 41-56,-5-38-908,-1-4-2588,3-5 3552,0-4 0,0-9 0,0-4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1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56 158 22754,'65'-61'134,"-14"10"34,-45 35-89,-3 3 201,-2 4 246,-3 4-66,-5 2 22,-3 9-23,-9 7 12,0 9-12,-4 9-100,0 2-57,-1 3-134,4-4-111,3-1 32,7-5-89,5-3 0,3-5 0,5-3 0,8-5-146,8-3-212,9-3-426,5-3-382,2-1-627,1 0-1243,0-1-830,0-3 3866,-1-3 0,-16 2 0,-5-1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1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26395,'84'-26'236,"-10"3"-259,-42 19-593,-3 0-1356,-6 3 1972,-8 1 0,-7 0 0,-6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38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28671,'65'0'0,"-2"0"0,-18 0 0,2 0-5661,4 0 5661,2 2 1409,3 1-1409,-1 1-124,-7-1-761,-9 1 467,-12 0-1442,-13 4-3216,-8 5 5076,-15 3 0,7-5 0,-7-2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39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26866,'-18'48'302,"0"0"1,-10 40-79,28-40-33,0 2-46,0 0 46,1-1-79,5-2-12,6-2 12,5-4-89,6-2 79,3-4-102,5-2 0,0-5 0,1-5 0,-1-7 0,-2-6 0,0-5 0,2-3 0,2-2-102,2-8-503,3-3-381,-2-9-729,1-3-2755,-4-1 4470,-2 2 0,-15 9 0,-4 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39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25772,'-4'58'100,"-1"1"1,2-4 0,-1-3-112,2 16 426,0-1-1042,1-4-256,0-3-1806,6-7 2746,7-9 0,-5-19 0,4-10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39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1 186 27807,'80'-46'-1972,"-4"3"-706,-16 19-3227,4 0 5905,8-1 0,-31 11 0,-8 4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39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8 131 23762,'-4'1'2813,"1"0"-1726,3-1-897,27-19-11,-1 6-100,25-17-35,-8 11-32,1 1 10,-3 4 23,-1 4-23,-4 4 23,-5 3 45,-6 3-68,-5 0 56,-6 0-44,-4 4 22,-3 2 35,-3 8-91,-1 7 0,-2 8 0,-1 9 0,0 4 0,0 2-214,-1-2-514,-3-4-303,-2-5-863,-5-3-4492,-3-3 6386,-2-2 0,7-12 0,1-2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40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26765,'-6'93'-1042,"3"-19"-605,5-39-5300,1-10 6947,-2-1 0,0-9 0,-1-3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40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99 28278,'78'-17'179,"-5"-1"-661,-20 2-930,1-1-2958,-6 2 4370,-9 6 0,-19 4 0,-10 4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41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1 185 24558,'54'-81'1076,"9"9"-1065,-28 55 79,5 3-12,-20 14-56,-3 8 79,-3 5-45,-4 13 34,-3 5 44,0 4 34,-1 1 23,3-2-12,5-2-22,4-5 146,4-5-79,3-5 22,2-5-44,5-6-113,2-4 46,6-2-102,6-4-10,3-3-23,3-5-314,17-5-369,-21 2-751,10-3-2556,-31 5 3990,-5-1 0,-11 7 0,-4 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46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2085 26127,'-67'3'1938,"13"0"-1524,40-3-222,5 0-192,2 0 0,4-2 0,-1-12 0,2-17 0,0-30 0,2-27 0,-1 31 0,2-3 0,-1-7 0,0-3-438,0-5 1,0-2 437,0-4 0,0 0 0,0-3 0,0-1 0,0 0 0,0-1 0,0 0 0,0 1 0,-1 1 0,0 2 0,-2 4 0,0 2 0,-2 6 0,-2 2 0,-1 8 0,-1 4 0,-10-35 0,-4 15 0,9 36 0,1 10 0,10 26 0,3 3 0,0 1 875,5 0-875,12 3 0,20 3 0,27 3 0,28 2-617,-34-7 1,4-1 616,10 0 0,4-1 0,9-1 0,2-1 0,7 0 0,2 0 0,-29 1 0,2-1 0,5-1 0,4 0 0,7-1 0,1 0 0,-5 1-864,8-1 1,-4 0-1,3 0 864,-4-1 0,4 0 0,-1 0 0,-7 1 0,-2 0 0,-6 0 0,-2 1-154,29-1 1,-4 2 153,-7 4 0,-4 3 0,-9-1 0,-3 3-255,-8 5 1,-1 1 254,-7-1 0,-1 1 319,-6 0 1,-1 0-320,9 2 0,-3 0 0,17 5 2519,3 1-2519,-45-14 440,-12-5-440,-8-1 836,-3 0-836,-1 1 206,4 6-206,-3-2 0,0 9 0,-3-2 0,-3 9 0,0 9 0,0 12 0,-1 16 0,-3 0 0,0 5 0,1-10 0,-1 1-292,-1 24 0,-1 1 292,2-16 0,2-1 0,-1 2 0,1 0 0,0 1 0,-1 0 0,1-3 0,-1-1 0,1-4 0,0-3 0,-1-5 0,1-3 0,-2 36 0,1-17 0,0-16 0,0-16 0,0-16 0,-2-11 0,-3-8-785,-6-11-704,-10-5-3016,-13-12 4505,-17-1 0,23 12 0,-2 4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3:47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54 25342,'-8'0'3329,"81"0"-3329,18 1-2126,0-1 1,10 0 2125,-33 1 0,2-1 0,2 0 0,9 0 0,2 0 0,2 0-115,6 0 1,2 1-1,0-2 115,4 1 0,1-2 0,1 1 0,0-1 0,1 0 0,0-1-316,-24 1 0,0-1 0,0 1 0,0-1 316,24-1 0,-1 0 0,0 1 0,-1-1 0,-2 1 0,0 0-171,-6 0 1,0 1-1,-3 0 171,-8 0 0,-1 1 0,-4-1 0,22 1 0,-7 0-1323,-21 1 1,-8 0 1619,9 2 1,-38-1 0,-28 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32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11145,'-21'74'0,"5"-15"0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33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1067 20839,'5'-55'511,"1"0"1,-1 0 0,1 1-378,5-38-11,-1-3 34,2-2 34,-2 2-113,-3 5-33,-2 5 11,-3 8-34,0 11 888,-2 13-820,0 14 366,0 13-165,0 11 53,0 5-131,0 5 418,-1 3-631,-4 2 0,-4 2 0,-9 9 0,-7 7 45,-9 11-34,-8 5 68,-6 1-34,-2 1-1,3-5-21,5-7 134,8-7-45,8-8 78,8-4-11,6-5-78,5 0-90,5 0 0,1 0-11,12 0 0,8 0 0,17 0 23,11-1-11,8 0 32,6 0-21,2 1-23,25 11 0,-27-1 0,14 12 22,-37-5-22,-7 0-11,-7-4-90,-10-6 89,-4-3-21,-9-15 33,0-5 33,-2-16-33,-11-1 23,-8-3 134,-15 2-134,-4 3 100,-1 4-112,-16 0-56,17 10-212,-7 1-517,26 10-1209,9 3-7848,6 6 9770,4 15 0,1-10 1,0 8-1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2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20087,'-2'0'4348,"0"0"-2500,2 0-1478,12 0-12,4 0-133,13 0-191,2 0 122,2 3-156,2-2 0,1 2-11,2-2-505,-1-1-424,1 0-730,-1 0-3899,-3 0 5569,-6 1 0,-12-1 0,-7 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3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6 20703,'0'-3'3373,"0"0"-2320,0 3-739,0 18-258,0 3 101,-4 22-146,-1 2-11,-3 7 0,-1 2-370,0-1-548,1-2-1122,3-7-3719,2-8 5759,2-10 0,1-14 0,0-6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3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5 20289,'0'-3'2711,"0"2"-2375,0 1-33,-4 43-191,-2-14-11,-4 37 100,0-26-133,1-5 55,1-5-89,3-7-1,2-10 1,2-6-12,5-5 12,7-5 89,9-7-123,9-6 34,3-6 55,0 0 35,-1 3 55,-3 5-22,-1 4-12,-5 6 68,-2 1-168,-3 3 22,-3 4-56,-3 3 24,-2 7-70,-3 1-32,-2 3-639,0 0-1512,1-1-7613,4-3 8935,5-5 1,-5-5 0,-1-3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3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20 852 22978,'-7'-3'2375,"-2"-55"-2049,8 12-198,0-2 1,0-4-17,6-27-101,4-6-1020,2-4 1110,1 4-45,-3 7 394,0 14-450,-1 16 190,-1 16-190,4 11-89,4 7-438,9 2 179,9 0-1008,8 0-1558,2 4-2890,-3 3 5804,-8 4 0,-15 1 0,-7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4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22227,'-5'2'2051,"1"0"-1906,4-2-1960,0 0-8016,61 14 9680,-26-8 1,31 9 0,-47-12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4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33 24748,'-29'67'739,"6"-8"-603,24-38-103,6-3 34,5-8 23,8-4 0,1-4 78,0-1-56,-2-1-12,-3-1 1,-2-6-101,-3-3 34,0-9 11,-3-2 11,-3-3 67,-2-1-78,-2 0-1,-1 2-10,0 3-12,0 4-33,0 2 11,-3 7-45,0 3-223,-3 3-494,0 6-751,-2 7-3103,2 6 4616,3 6 0,1-11 0,2-2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4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24334,'-8'78'168,"-1"-11"-135,-2-35 79,2-6 101,4-10-45,2-5 79,2-8 269,1-2-236,0-9-213,5 0-45,1-9-22,6 4 11,1-1-44,1 2-382,1 0-773,0 2-1512,-1 1-7131,-2 3 9252,1 1 0,-6 2 0,-2 1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5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 20065,'2'-1'3327,"-1"0"-2722,-1 1-447,-1 47-91,-1-26 22,-1 34-89,-1-42-11,2-7 11,1-4 0,1-2 0,5-6-11,1-2 0,6-6 11,-1 0-11,0 2 11,1 1 22,1 1 34,1 3 90,-1 0 22,0 4-56,-1 1 44,-1 2-55,-3 0 11,-1 6 11,-2 4-123,-1 8 0,-3 3 0,0-1-560,-1 1-1008,1-5-5368,3-3 6936,4-7 0,-3-2 0,1-4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5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12 20031,'2'-6'3597,"0"1"-3138,-2 5-123,-13 48-44,8-29-80,-9 37-200,13-44-12,1-6 0,0-3 0,4-3 56,3-4-56,5-3 0,0-3 0,-3 1 0,-1 3 0,-1 3 0,-3 7 0,-2 7 56,-1 7-56,-1 7 11,0-1-22,0-3-180,1-7-526,2-6-1591,2-5-7523,4-2 9445,2-5 1,-5 3-1,0-3 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5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26317,'2'99'358,"-2"-12"-380,-11-42-482,3-4-1266,2-4-4449,2-7 6219,2-4 0,1-12 0,1-5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5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1 105 23000,'64'-3'79,"-11"-3"-57,-42-1-11,-2-5-11,-2-1 0,-3-3 12,-3 0 44,-1 3 380,0 2-66,-3 6 45,-4 3 257,-7 4-190,-4 7-56,-3 7-12,-2 10 23,3 3-123,3 1-112,7 3 0,4 1-158,5 2-10,1-2-34,8 0-45,6-7-11,11-4-448,6-9-672,4-3-976,2-8-5468,-2-1 7620,-6-2 0,-14 0 0,-6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6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1 114 28222,'89'8'149,"-1"0"1,5-1 0,0-2-1049,-6-2 1,0-3 898,10-5 0,2-2-416,-30 2 1,1 0-1,1-1 416,2-2 0,1-1 0,0 0 0,2 0 0,1 0 0,1 2 0,1 0 0,0 1 0,1 1 0,0 0 0,1 0 0,-1 1 0,-1 1 0,-1 1 0,0 0 0,-4 0 0,-1 0 0,-1 1 0,29-1 0,-4 0 0,-11 0 0,-3-1 0,-13 1 0,-4-1-134,-12 1 1,-6 0-2747,17-1-6951,-33 2 7742,-22 1 0,-10 0 1,-2 0-1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27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32 24267,'-5'-18'616,"0"5"-560,1 23-56,0 7 67,-3 10-56,2 2-11,-3 2 0,3-3 11,-2-2-11,2-4 0,0-3 0,1-5-22,1-6 33,1-4-11,1-3 0,1-1 34,0-8-34,5-5 0,1-11 0,5-2 11,-1 1 0,0 2-11,-4 5 0,0 4-34,-4 6 23,0 5 34,-1 19 33,-1 6-34,0 18-22,0-2 0,0-6-11,0-6 11,0-9 0,0-8 0,0-5 101,0-3-57,2-3 136,1-4 22,0-1-90,0-2 112,-2 4-224,0 2-22,-1 2-614,0 1 1,0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16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1183 25219,'-20'-51'220,"0"-1"1,1 0-1,4 0-97,4-37 45,-1-8-67,6 45 0,-1 1-698,1-1 0,-1 1 698,-7-45 45,3 11 471,2 17-269,2 17 192,4 16-294,2 12-22,1 8-112,5 2 686,7 4-619,13-4-89,13 2 1,18-2-91,14 2 0,18 5 0,-36 4 0,2 1-294,6 2 0,2 2 294,5 1 0,2 0 0,3 1 0,3 0 0,4 1 0,2-1-1046,4-2 1,2-1 1045,4-1 0,2-1 0,-27-3 0,1-2 0,1 0-225,0 0 0,0-2 0,6-1 225,2-2 0,7-2 0,0 0 0,-5 1 0,4-1 0,-5 1 0,4 0 0,-6 1 0,5 0 0,-1 0 0,-7 2 0,24 0 0,-2 3 0,-14 1 0,3 2 0,-4 1-214,9 1 1,-1 0 213,-16 1 0,3 1 0,-7 0 0,1 1 0,-5 0-89,-4 1 0,-1 1 89,-6-2 0,-2 1 0,37 4 1737,-17-1-1737,-4 2 0,-27-3 786,-1-1-786,-20-3 1153,1-2-1153,-2 0 283,-1 0-283,-2 0 0,-3 0 0,-3 0 0,-1 0 0,-2 0 0,1 0 0,1 0 0,2 2 0,2-1 0,-1 2 0,-2 0 0,-1 0 0,-3-1 0,-1 0 0,-2 2 0,-1 2 0,0 4 0,0 3 0,0 2 0,0 3 0,-3 20 0,0-3 0,-2 17 0,-2-6 0,2 4 0,-3 6 0,2 4 0,-1 9 0,3 7 0,1 5 0,2 4 0,1-26 0,0-2 0,0 22 0,0 11 0,-2-56 0,-1-16-920,-5-11-3943,-4-10 4863,-8-8 0,9 6 0,-1-5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4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64 26922,'-4'-13'1188,"10"1"-1009,29 4-67,6 3-90,5 3-22,4 1-78,0-1-258,1-2-448,-1-2-505,-2 1-1064,-7 1-7478,-7 2 9568,-8 6 1,-13-3 0,-5 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4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4 22676,'0'-2'2195,"0"0"-1387,0 2-674,-5 60-44,-2-25-34,-6 51-34,-1-40-22,0-1-11,1-5-34,3-9-78,5-12 22,3-9 191,2-7 44,7-21 12,1 2-12,6-17 0,-1 8-55,-1 3-57,0 2-22,0 2-213,2 2-683,1 1-1300,2 3-7635,-1 3 8442,-2 3 1,-7 4 0,-2 2-1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5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337 23 26160,'-84'-16'784,"10"10"-627,37 17-44,6 9-46,2 6-11,6 5-45,3 10 11,3 7-22,5 6-89,6 2-270,2-7-571,15-11-784,13-16-5861,18-11 7575,15-8 0,-24-3 0,-4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5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24950,'-29'79'157,"6"-13"-180,34-43 23,6-8 11,11-7 23,5-4-12,2-4 68,1-10 22,-6-2 11,-5-10 203,-11 2 256,-6 0-246,-8 2-67,-12 5-157,-5 3-112,-12 6-45,1 2-336,3 6-638,9 4-482,7 3-3149,11 1 4650,11-6 0,-6-3 0,5-3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5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4 17308,'0'-2'3473,"0"0"-772,0 2-2141,13 20-156,-4-6-46,9 18 57,-7-8-46,-3 2 80,-4 0-158,-1-2-44,-2-4-1,-2-2-134,-6-3-45,-6-1-33,-9-1-34,-5 1-157,-3-2-459,2-1-874,5-4-4068,11-3 5558,5-4 0,7 0 0,0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6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 21633,'0'-3'2981,"0"0"-2175,0 3-716,-9 47-45,11-33-12,-2 33-10,16-45 45,7-5-68,2-8-45,2-6-46,-1-6-32,-1 0 45,-4 5 44,-5 8 12,-5 4 22,-2 6 33,-3 5 12,-1 4-22,-2 7-23,2 4-56,1-1-728,5 0-1827,8-4-3474,8-1 6085,13-4 0,-18-4 0,1-3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6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25735,'-19'74'347,"4"-9"-157,14-30 57,1-6-57,1-9-145,6-10 0,7-5-45,10-13-79,6-7-458,6-10-338,-1-2-637,-2 3-2712,-5 9 4224,-5 3 0,-11 8 0,-4 2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6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22126,'4'-6'3149,"-1"1"-2869,-3 5-212,0 0-248,-2 47-627,2-29-1356,-2 35-6352,9-45 8515,1-3 0,0-3 0,-1-1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6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102 137 22462,'65'-57'113,"-13"10"111,-46 32 369,-4 6 23,-6 3-201,-7 4-67,-7 3-35,-8 10 135,-1 8-77,-4 12-159,2 5-77,2 2-102,5-3-33,6 0-212,6-6-652,5-3-1735,4-7-7232,9-5 8319,7-8 1,-5-3-1,3-3 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7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24636,'-26'55'739,"10"-10"-391,24-45-45,7-5-57,0 0-123,2-3-44,-5 4 10,-1 3-44,-4 3 56,-3 19-101,-2-3-269,-2 13-628,0-13-379,3-4-2859,2-5 4135,3-6 0,-3-2 0,0-1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7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239 116 23482,'19'-62'2073,"-14"13"-1490,-28 44-12,-10 8 169,-4 11-180,-3 11-191,1 11-167,4 4-111,7 1-91,10-3 0,9-4-57,9-7-201,12-5-593,9-8-4786,33-6 5637,-9-5 0,-2-2 0,-24-1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9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357 1 24737,'-2'55'364,"0"1"0,0 28-353,-3-8 12,3-29-23,2-4 0,0-7-34,0-9 34,0-7-67,0-7 67,0-6-45,-4-3 45,-6-1 0,-10 0 11,-10 2 12,-7 5 55,-4 5 56,-1 6 147,4 3-23,4 0-12,6-2-55,6-3-91,6-1-10,5 0-90,5 0-34,2 0-246,4-2-526,7-3-584,12-3-2722,17-6 4112,17-9 0,-22 4 0,-2-5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49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6 184 24860,'-6'58'717,"8"-12"-615,21-47-2,4-13-55,2-8 22,-3-14 124,-7-1 22,-8 1-57,-7 5-133,-11 7-23,-8 10-280,-11 8-235,-4 8-360,2 10-705,9 6-2218,8 4-1502,7-5-2723,15-6 8023,3-6 9435,23-4-6544,-9-1-886,10-1-548,-15 1-359,0-1-303,-3 6-357,-3 5-69,-3 10-44,-3 9-123,-4 10 78,-4 8-90,-2 6 136,-1 4 32,-1-3-123,-1-7-67,-1-13-33,-1-14 122,0-11-10,0-11-123,-3-15-1,3-13-22,1-17-34,2-11 22,11-8-77,5-2 10,11 0 0,1 7-22,0 9 12,-2 11-12,-3 10 11,-2 11-11,-4 10-34,2 4 1,-8 6-79,0 8-191,-7 5-291,-1 8-784,-2 4-1333,0 1-7120,0 1 8543,0-6 0,0-8 1,0-6-1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4:50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 1 24939,'-30'85'672,"7"-9"-616,17-30 68,4-8-24,6-9 113,7-10 123,7-10-112,6-10 79,1-15-79,-3-10-11,-7-12 0,-7-5-191,-8 3-22,-16 3-123,-10 7-606,-20 11-828,-8 9-2129,-6 6 3686,0 12 0,25-6 0,9 6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18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1230 48 22014,'-85'-18'2387,"5"2"-2085,26 9-44,-5 3 112,-6 1 90,-4 14-147,-7 7-5660,-3 18 5650,-5 8-275,39-17 0,1 1 608,-2 2 0,0 1-491,0 1 1,0 1-45,3-2 0,1 1 45,-28 29-135,14-6 0,16 0 90,13-1 808,9 2-864,9 4 0,8 4-23,20 2 101,16 0-89,27-4 0,20-10 22,-33-29 0,3-4-45,4-4 0,2-3 11,3-4 1,1-2-23,-1-2 0,3-4 1360,22-14 1,-1-6-1350,-22 4 1,-1-3-1,16-13 0,-5-6 45,-27 6 0,-5-2-45,-2-1 1,-4-2 173,24-43-169,-29 19 1,-5-2-11,-9 13 0,-4 0-1,3-16 1,-5 1 5,-19-25 45,-19 7-45,-26 13-22,-25 18 5,32 35 1,-3 6-147,-2 2 1,-1 6-73,1 10 0,1 5-1098,-43 18 1322,42 6 0,6 2 0,-1-1 0,-1 13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19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4 24491,'0'-2'2285,"0"0"-1287,0 2-718,-11 57-101,5-24-179,-8 49 67,8-39-67,1-1 0,3-4-22,2-4-516,-1-2-784,0-5-1435,-3-3 2757,0-6 0,1-8 0,1-4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19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28558,'58'-14'37,"1"0"1,-3 2 0,-2 2-38,20 7 0,-2-1 0,-4 1-909,-6-1-1511,-4 0-6847,1-1 9267,0-2 0,-26 4 0,-6-1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20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1020 46 22877,'-55'-9'911,"1"-1"0,-3 1 1,-2 2-660,-3 3 0,0 1-450,0 0 0,0 2 495,4 2 0,1 3 140,-41 9-291,14 12 44,14 13 0,11 8-89,11 7 11,11 7-78,14 9 22,13 7 22,7 7-33,19 4 1,13-1-46,24-4-549,17-11 549,-26-40 0,4-5 0,3-6 0,4-4 0,6-5 0,2-4 0,3-4 0,1-6 0,0-4 0,0-3 0,-3-4 0,-2-3-106,-7-4 1,-3-3 105,31-28 0,-25-9 0,-26-4 0,-17-9 0,-22-9 0,-22-8 0,3 42 0,-7 1 0,-5-1 0,-10 4 0,-31-3 0,-6 8 0,21 14 0,0 6-11,-21 3 1,4 11-69,-9 29-907,24 15-1199,25 11-7646,22 2 9661,12 3 1,7-25 0,0-5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20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1 334 23392,'80'0'1240,"1"0"0,15 0 0,6-1-930,-19-1 0,3-2 0,4 0-1311,-13 0 0,1 1 0,3-2 0,0 0 1001,9-2 0,1 0 0,1-1 0,2-1-320,-15 2 0,1-1 0,0 1 1,1-1-1,0 0 320,3-1 0,1 1 0,0-1 0,0 1 0,1-1-124,1 0 0,1 0 0,0 0 0,0 0 1,0 0 123,0 0 0,1 1 0,-1-1 0,0 1 0,1 0-225,-1 0 1,-1 1-1,1-1 1,-1 1-1,0 0 225,-2 0 0,0 1 0,-1 0 0,0 0 0,-1 1-22,17-1 0,-2 0 1,0 1-1,-2 1 22,-7 0 0,0 0 0,-2 2 0,-1-1 0,-8 1 0,-1 1 0,-2-1 0,-2 2 0,14 0 0,-3 1 0,-3 0 0,-11 2 0,-2 0 0,-3 2 0,14 1 0,-6 3 0,-17 0 0,-7 3-826,5 10-4474,-42 1 5703,-52 1 1,18-10 0,-16-3-1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21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2176 24423,'11'-51'467,"0"-1"0,-1-4 0,-1-1-383,-6-3 0,-1-1-51,0-8 1,0-2-1113,-1-7 1,0-1 1095,-2-5 0,-2 0-17,-1-3 0,-2 0-6,-3-1 1,-1-1-18,-4 2 1,-2 1 10,0 4 1,-2 1 11,-1 6 0,0 4 0,1 6 0,-1 4 1589,-6 7 1,17 3-1549,68 0 1,44 5-1,-7 7-41,-21 6 0,6 5-393,-10 9 0,13-1 0,5 1 0,-1 2 1,-9 6 392,7 4 0,-6 7 0,0-1 0,8-2 0,0 0 0,1 0 0,5 1 0,1 1 0,0-1-391,-21 1 0,0 0 1,1 0-1,1 1 391,2-1 0,1 1 0,1 0 0,0 0 0,3 0 0,1 0 0,0 0 0,0 0-217,2 0 0,0 0 0,0 0 0,1 0 217,1 0 0,-1 0 0,1 1 0,0-1 0,-1 2 0,0-1 0,-1 1 0,0 0 0,-2 0 0,0 1 0,-1 0 0,0 1 0,-3-1 0,0 2 0,-1-1 0,-2 1-308,22 2 0,-1 1 1,-3 1 307,-5-1 0,-1 1 0,-2-1-34,-7 1 0,-1-1 0,-3 1-56,-5-1 1,-2-1-1,-2 1 417,23 0 0,-4-1-423,-12 0 1,-4-2 84,-11-1 0,-4 0-631,29 2 642,-22-1 636,-16 0-625,-8 1 1146,-6 0-1157,10-1 440,-13-2-429,8-2 2930,-14-1-2908,2 0 1331,-9 0-1364,0-1 0,-10-1 0,1-2 0,1 1 0,5-2 23,2 1-12,8-1-11,-5 1 22,12 1 1,-11 2-12,8 4 45,-5 3-34,-1 4-22,-2 1 0,-5-1 11,-3-1 12,-3 0-23,-3-2 0,-1 0 11,-2-2 0,-2-3-22,0-1-336,-1-1-550,0 2-739,-2 3-2442,-10 4 4078,-9 5 0,5-6 0,1 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5:23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996 12 17180,'0'-6'4325,"0"0"-2246,0 6-1160,0 0 128,5 21-609,3 10 193,6 29-283,3 12-147,0 11-55,-2 9-90,-7-43 0,-2 1-28,0 2 0,-1 0-78,-1 0 1,-1 0 55,-1-1 0,-1 0-6,1 42 0,-1-10 0,-1-14-3100,0-12 3100,1-13 0,-1-10 22,1-11 553,-1-6-564,0-9 72,0-2-83,0-5 3415,-2 1-3415,-4 0 0,-16 9 22,-3-1-11,-20 7 57,-5-2 101,-16 1-169,-17 0 0,-13-1-1696,45-9 0,-2 0 1696,1 0 0,-1-2 0,2 0 0,0-2-56,-43 2 56,9-3 0,11-1-718,14-10-2106,15-9 2824,17-18 0,14 16 0,8-2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15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2118 164 24121,'-75'-58'885,"6"10"-1642,30 34 936,-9 2 144,-8 0-311,-14 4 66,-11 1-110,-9 4 32,-7 1 0,-1 2 22,2 6-11,4 3 34,5 8 57,6 2 155,4 3-145,3 1-22,3 2 22,-2 2-67,-2 2 179,-5 4 11,-2 0 0,-1 2 73,28-11 1,0 1-74,-24 12-140,31-13 0,4 0-16,-5 10 156,12 3-112,10 2 400,10 4-376,8 3-147,6 3 0,22 27 0,6-15 0,25 20 0,8-23 0,11-2 0,10-2 0,-36-28 0,2-1 0,2-2 0,1-1 0,3 0 0,1-2-137,1-1 1,0-2 136,-1-1 0,3-1 0,22 1 0,1-2 0,-18-4 0,1-1 0,19 0 0,0-1 0,-21-4 0,-2-1 0,3-2 0,-1 1 0,1-1 0,-1-1 0,-3 0 0,-1 0-57,-5 1 0,1-2 57,10-4 0,-2-2 0,25-3 0,12-14 0,-39 3 0,-3-4 0,-4-4 0,-1-3 0,-3-3 0,8-18 0,-19 13 0,3-17 0,-21 14 490,-5-2-490,-5-4 120,-3 0-120,-2 0 0,-11-17 0,-3 17 0,-11-15 0,-8 22 0,-7-2 0,-9 1 0,-10 1 0,-10 3 0,-12 5 0,-6 3 0,-2 7 0,2 4 0,9 5 0,8 6 0,9 2 0,8 2 0,12 3-80,7 0-1118,4 3-719,3 10-3606,-3 7 5523,-3 15 0,13-13 0,3-1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0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22417,'1'2'2600,"0"0"-2096,-1-2-190,-3 59-224,0-28-79,-2 47-11,2-46-45,2-4-33,1-4-752,-1-3-1164,1-3-5524,-3-3 7518,1-3 0,0-6 0,1-1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1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23919,'72'-31'885,"-7"7"-706,-34 25-111,-3 6-12,-1 6-56,-6 8 0,-4 2 67,-5 2-67,-5-1 56,-4-1 101,-3-1-113,-11 0 12,-5 0-56,-12-1 12,-2-3-24,0-3 12,2-4-336,5-3-548,3-2-1369,5 2-7170,3-2 9423,3 5 0,5-5 0,2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1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21196,'15'61'-1035,"-5"-14"1,-6-42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1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25263,'75'-20'79,"-5"4"-113,-24 8-537,0 1-527,-3 0-1872,-2 1 2970,-4 0 0,-16 2 0,-5 1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2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17902,'3'-4'2723,"0"2"-2399,43-12-279,-21 7 23,36-9 44,-38 12-67,-7 3 212,-7 2 35,-6 9 44,-3 4-12,-8 8 13,-4 3-12,-7-2 22,0 0-212,2-4 133,4-3-100,2-2-55,3-2 122,3-3-145,2 0-34,2-3-11,0-2-12,4-1 23,9-2-56,8-1 45,9 0-67,7 0 22,-2 0-247,2 0-549,-5 0-1904,-2 0 2700,3 0 0,-17 0 0,2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2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1 133 25521,'22'6'471,"4"-7"-448,11-8-23,6-5-336,5-2-763,4-2-1702,2-2-7030,3 1 8722,-2-2 1,-23 10 0,-8 1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2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92 23964,'74'-45'347,"-12"9"-246,-42 31 45,-5 1 190,-2 3-235,-4 0 33,-2 1 12,-2 2-135,-1 3 168,-3 5-157,-1 4 12,0 7 90,-3 1-90,-4 4-34,-6 2 0,-3 0 56,-1 2-45,-1-1-11,1 1 0,-1-2 11,3-3-11,1 0-56,2-3-270,1-1-659,3-3-932,3-4-4290,3-2 6207,1-5 0,1-4 0,0-2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3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66 22384,'-2'-4'2073,"1"2"-1849,1 2-224,37-14-213,-21 9-728,28-12-930,-31 13-2029,-4-1 3900,-1-2 0,-4 3 0,0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3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19414,'0'4'4202,"0"0"-3663,0-4-293,-9 43-156,4-18 10,-9 37-55,8-30-67,-1 2 22,2-3-628,-1-2-750,3-5-2835,0-4 4213,2-6 0,1-6 0,0-3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3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20983,'4'-1'3496,"-1"1"-3238,-3 0-68,11 52-190,-7-25 68,7 43-147,-10-40-290,-1-2-1346,1-2-5176,-1-2 6891,0-1 0,0-10 0,0-3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3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1 24289,'-70'48'683,"8"-4"-761,32-21-460,5-1-1254,6-4-2041,8-5 3833,6-4 0,3-5 0,2-3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4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24356,'36'43'-2689,"-5"-9"-7142,-19-24 9739,3-5 1,-8-1-1,1-4 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4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0 24479,'-63'57'-1927,"11"-6"-2791,36-31 4718,6-3 0,3-8 0,4-3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4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25241,'68'23'146,"4"6"-460,-42-14-728,12 4-3597,-11-12 4639,-3-4 0,-12-3 0,-6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6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44 23348,'-6'4'2151,"1"-2"-1826,5-2 134,0 0-425,46-5-34,-20 1-56,38-5-190,-33 1-965,-2 1-2980,-3-2 4191,-8 5 0,-9 0 0,-5 4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6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24121,'-41'76'661,"18"-28"0,2-3-527,3 6-66,-3 16 22,16-28 100,2-2-100,3-6 22,4-3-56,3-5-45,8-4-22,5-8 11,8-5-157,4-4-404,5-9-380,1-3-1110,0-5-2262,-2-1 4313,-2 0 0,-16 7 0,-3 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6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24289,'-4'81'-22,"0"-7"-629,4-38-2385,0 2 3036,0 0 0,0-17 0,0-4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6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21969,'64'-8'-833,"-18"2"0,-36 6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7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270 601 24726,'2'-53'186,"0"1"1,2-14 0,1 3-75,5-7-34,1-23 102,-6 35-90,-1 8 55,-3 11-44,-1 12-78,0 10 100,-3 8-101,-8 5 1,-13 8-12,-13 9 0,-8 6-11,-5 7 0,5-4 11,7-4-11,9-7 0,11-3 0,9-2-11,4-3 33,37 1-22,0-3 23,31 0-34,-9-1 11,-2 0 0,-5 0 33,2 0-33,-19 0 0,-2 0 23,-22 0 133,-3 0-156,-16 0-33,-1 2-853,-8 4-2206,9 6 3092,6 6 0,5-7 0,2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8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4 437 21297,'3'-2'2846,"0"0"-1994,-3 2-673,-4 10 90,3-10-169,-3-6-77,4-19-23,3-18 0,1-6 11,3-4-11,0-1 0,0 4 0,0 3 34,0 8-22,1 7-12,-1 9 0,0 10-57,0 7 57,0 4 11,3 14 0,1 7 24,1 17-35,0 6 0,0 3-12,-1-2 24,2-4 21,-1-8-10,-1-7 55,-1-9 45,0-7-78,1-5 56,4-6-56,3-7-12,4-7-33,0-6 0,-1 1-101,-3 4-426,1 6-941,0 4-3204,2 4 4672,4-1 0,-11 3 0,-2-1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8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23 23191,'-39'86'806,"8"-13"-783,29-44-12,12-8 57,5-10 122,13-7 112,6-8 34,2-9-156,-1-10 178,-4-8-133,-9-2-12,-7 0 55,-9 3-167,-3 1-22,-11 7-79,-4 5-79,-6 9-22,-2 4-818,5 4-1310,6 7-5603,5 1 7832,4 6 0,1-6 0,0-2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8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6 21656,'0'-3'2431,"0"1"-1994,0 2-213,-5 43-22,0-17 33,-4 34-67,2-34 78,2-8 58,2-9-13,2-5 0,1-4-179,0-8-34,5-6 1,2-11-79,5-4 123,-1 0-67,-2 5-45,-2 4-11,-1 8-33,-1 6 33,0 5 0,0 11 22,0 7-11,-1 11-11,1 1 0,0-4-22,1-5 22,2-7 0,1-5 0,4-4 0,2-3 0,6-7 0,3-5-56,2-6-269,2 0-684,2 3-1231,0 5 2240,0 5 0,-14 3 0,-3 1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9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24916,'-14'45'639,"12"-8"-415,39-21-100,-3-3-46,-8 1 79,-9-4-79,-9 2 113,-5-2-35,-11 3-144,-6 0 21,-10 2-33,-4 0-425,2-1-999,6-1-4615,9-2 6039,5-4 0,6-3 0,0-3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9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19796,'-7'0'3440,"1"0"-2914,6 0-336,-18 49 1,14-30-23,-13 36 45,25-45 101,5-5-124,8-3-22,4-6-78,2-7-90,2-5 145,-3-8-10,-2 2 34,-3 1 77,-4 5-156,-2 6 33,-3 5 0,-3 4-89,-1 1 100,-3 6-100,-1 3-12,-1 6-44,1-1-370,2-1-1468,2-2-7971,3-2 9784,5-3 0,-8-3 1,1-1-1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49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57 195 21835,'-23'68'2544,"4"-9"-1940,11-35-189,4-6-67,2-6-214,1-6-55,1-3 223,3-12-156,5-8-57,6-17 46,7-9-135,3-7 33,0 0-33,0 3 45,-1 4-45,-1 10 0,0 7 11,-5 9 0,-3 7 23,-5 6 0,-5 2 66,-2 4-32,-2 6 88,0 4-99,-6 8-46,-4 2-11,-9 2-392,-2 1-1345,1 0-5771,7-3 7508,5-5 0,5-8 0,3-4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50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45 194 25667,'67'-37'392,"-13"2"-347,-40 7 22,-7 1 12,-3 1 234,-6 5 35,-6 9-136,-6 5 69,-8 6-23,-2 12 55,-3 5-44,2 13-202,1 2 23,5 2-90,5-2-23,7-3 23,4-1-504,2-3-1008,7 0-1234,7-5 2746,10-5 0,-9-7 0,0-4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50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0 27930,'-16'40'180,"4"-9"-259,12-31-369,4-1-471,4-4-549,4-1-795,3-2-4404,-1 2 6667,2 2 0,-8 3 0,0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50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58 24099,'-20'-32'2319,"-5"6"-1523,-9 32-136,-2 8-167,-2 10-189,2 7-304,4 4 0,7-2 0,9-4 0,9-4 0,6-3 0,12-5 0,9-3 0,13-4-640,12-5-1567,6-3-4415,10-2 6622,10 0 0,-30 0 0,-4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7:55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1 324 28311,'76'-32'72,"1"0"0,0 0 0,7 1 0,2 1 0,2 5-72,6 4 0,4 6 0,1 0-841,-18 4 1,1 0 0,1 2 0,1 0 840,3 0 0,1 1 0,0 2 0,0 0-462,0 1 1,0 2 0,1 0 0,-1 0 461,-2 1 0,-1 0 0,1 1 0,-2-1 0,-4 2 0,-1 0 0,0 0 0,-2 0-202,20 2 1,-2 1-1,-2 0-157,-8 0 1,-1 0-1,-2 2-1290,-8 0 1,-1 1 0,-2 0 1648,26 3 0,-8-1 0,-35-3 0,-7 0 0,22 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08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 28671,'83'-44'0,"-5"8"0,-28 23 0,0 7 0,-2 3 0,-3 11-91,-4 4-1825,-1 7-3473,-3 0 5389,3-4 0,-18-7 0,-4-2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08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26227,'-24'84'135,"5"-9"-102,17-40 203,1-8 122,1-10-21,0-9 88,0-5-66,0-12-191,3-9 0,6-12-101,2-5-67,6 1 0,-3 5-45,-1 7-280,-2 5-492,-2 6-932,3 4-3674,4 3 5423,6 3 0,-10 1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09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14 139 23303,'-7'0'1960,"1"0"-1870,51-29-56,-13 10-1,36-22-33,-29 21 0,-8 4 79,-12 8-57,-9 3 102,-7 4-12,-7 1-22,-8 0 156,-9 6-22,-9 4-22,-2 9 44,-2 3-156,3 4 22,2 1-112,6 0-12,7-2-44,8-4-280,5-4-448,8-3-807,11-6-5502,13-4 7093,15-5 0,-17 1 0,-2-2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09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26575,'21'37'706,"-2"-2"-538,-7-15-101,-4 2 67,-3 1-134,-4-1 0,-2 1-67,-4-2-381,-3 1-516,-3-3-716,5-2-2668,2-4 4348,8-7 0,-4-1 0,4-5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09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2 105 25431,'29'29'270,"-6"2"-124,-27 3 78,-2-2-112,-4-4 22,1-6 34,1-10 78,2-5 12,2-9-89,0-11 99,2-11-10,1-14-101,2-5 11,6-3-112,3 6-45,6 4-11,-1 10 11,-1 10-11,-1 6 0,-1 7-67,-2 1-90,2 2-190,-2 0-314,0 3-527,-1 1-7451,12 3 8639,-4-2 0,2-1 0,-10-4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0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19885,'4'0'4214,"-1"0"-3598,-3 0-180,-1 55-122,-5-24-11,0 42-146,-4-41-56,3-8-101,4-7-79,1-8-122,2-5-203,3-3-279,6-9-1368,6-2-3955,6-7 6006,1 4 0,-9 5 0,-4 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0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87 24860,'54'-44'415,"-11"8"11,-46 32 0,-8 2-68,-5 10 236,-20 20-459,9 1-102,-6 14-33,15-13 0,5-4-191,6-4-548,3-8-1065,7-6-5692,11-5 7496,10-6 0,-6 2 0,-1-2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0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23773,'-3'0'1423,"0"0"-728,3 0-415,14 0-33,-6 2 10,10 4-44,-8 4-67,-1 3 123,-3 1-67,-2 2-57,-2-1 1,-2 2-90,-1 0-45,-6-1-11,-4 3-78,-7-1-180,-4 0-347,2 0-459,1-6-460,9-4-4056,4-4 5580,8-7 0,1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0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7 22193,'-3'-2'2118,"1"0"-1580,2 2-258,18-3 22,-8 5 13,15 1 43,-14 8-67,-1 6 23,-4 1-90,0 3-34,-2-1 1,-1 1-101,-1-1 56,-1-1-1,-1-2-78,-2-2-67,-4-4-11,-3-3-280,-3-4-404,3-2-560,2-2-1333,5-5-5783,1-4 8371,9-8 0,-6 6 0,6 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1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21353,'4'0'3093,"-1"0"-3396,-3 0-1198,5 36-2152,0-20-6178,5 26 9599,0-33 1,-4-4-1,1-4 1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1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23639,'10'58'1434,"-3"-13"-1042,10-44-78,-5-1 146,0-2 66,-3-2-10,-4-4-147,-2-3-145,-2-1-89,-2 0-135,-3-1-123,-3 3-404,-2 0-515,2 5-527,3 2-1792,3 1 84,1 2 0,0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1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20557,'6'0'4124,"-1"0"-3553,-5 0 203,0 0-539,4 45-101,-3-30 68,3 34-45,-4-45-124,0-2-268,0-2-426,4 0-751,0-2-3204,3 0 4616,1-3 0,-4 3 0,-1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1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72 170 24267,'57'-66'-1289,"-11"9"1289,-42 33 840,-2 9-100,-10 7 44,-3 13 1,-11 12-214,-4 12-235,-2 13-78,1 4-191,2 0-67,7-5-145,8-6-786,5-8-1836,6-8 2767,10-9 0,-6-5 0,4-3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2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345 0 27415,'4'13'347,"-5"8"-279,-9 27-68,-2-2 0,2-4 0,2-7-45,1-10-56,0-7 11,-2-8 90,-5-2 0,-6-3 12,-7 2-1,-3 1 67,-3 2-22,3 4 11,0 5-67,4 4 0,1 5 0,5 0-89,4-3-528,7-5-682,5-9-629,12-5-4089,14-8 6017,19-10 0,-14 6 0,-1-5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2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23784,'1'8'1995,"0"-2"-1995,-1 39-997,3-26-5681,9 33 6678,10-40 0,-7-6 0,1-4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3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342 12 17992,'0'-7'5356,"0"2"-4460,0 5 437,0 0-884,3 56-24,-2-19-111,3 50-101,-2-33 34,1 0-90,-2-3 11,0-8 0,-1-8-79,0-10 12,0-6-79,0-6-10,0-5-24,0-2 1,0-4 0,0 0 11,0-2-22,-3 0-12,-5-5 34,-6-2 0,-5-4 0,-3 0 0,-2 5 22,-7 3 146,-24 9-44,11 6-1,-13 8-90,24 2-10,10 0-23,8-3-45,9-3-45,4-2-246,6-1-156,9-1-573,11-2-918,11-3-4718,7-3 6701,7-3 0,-21-1 0,-4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3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16 21745,'0'-5'3574,"0"2"-2251,0 3-976,-1 17-111,0-3-46,-1 13-11,1-9-89,0-3-12,1-3 12,4-3-56,5-5 22,8-1 0,9-3 11,1-4 11,2-4-78,-2-6 23,-2-1-23,-4-2-45,-3 5 0,-4 0-201,0 4-236,-2 1-347,-1 0-415,-2 1-1019,-3 0-6567,-2 0 8830,-1 3 0,-2 1 0,-1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3.7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12 22687,'0'-6'2711,"0"1"-2240,0 5-180,0 0-123,0 63-22,-5-21-68,-4 54 12,-7-40 55,-3-6-10,3-9-57,3-12-78,8-12 34,1-9 22,10-7-34,9-12 1,9-4 0,8-8-23,1 2 56,-5 7 11,-3 7-22,-4 4 156,-5 4 1,-3 5 44,-6 3 1,-4 6-102,-2 0-10,-10 4-102,-4-1-22,-11 0-22,-2-2-291,1-4-650,3-3-1066,8-5-5859,7-2 7877,6-2 0,2 0 0,0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4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3 23762,'2'-2'2454,"-1"2"-2062,-19 66-67,6-28-191,-16 53 24,13-50-1,3-9-90,4-9-56,3-9 45,4-8 56,2-4 45,6-6-90,7-5 101,6-5 11,5-4-67,-2 4-11,0 4-34,-1 7-56,-3 3 45,-1 7 12,-3 2-11,-6 7-57,-4-1 0,-3 0 0,-2 1 0,-9 1 0,-5 0 0,-8 1-494,-1-4-458,7-5-1334,7-4-4549,8-7 6835,12-7 0,-6 5 0,6-4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4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 23012,'3'-1'2576,"-1"0"-2463,-2 1-707,-9 51-2051,7-28-7186,-7 38 9756,14-46 1,-4-6 0,4-4-1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4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19 153 24053,'-11'80'1614,"4"-14"-1143,18-46 78,7-7 22,9-7-22,5-3-78,-5-9-113,-3-6-323,-7-9-35,-7-5 0,-6-4 0,-2-3-169,-6-1-772,-5-4-1155,-7 0-7540,-8 1 9636,-9 3 0,14 16 0,0 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8:15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0 359 25420,'71'21'687,"0"0"1,9-3-1,4-5-413,6-8 1,5-6-1505,-14-2 1,4-3 0,5 0 1232,-9 0 0,3 0 0,4-1 1,1 0-321,-7-2 0,2 0 0,1-1 0,3 0 0,1-1 317,-6 2 0,1-1 0,3 0 0,0 0 0,1 0 0,1 0-124,7-1 0,1 0 0,1 0 0,1 0 1,0 0-1,1 0 124,-11 1 0,1 1 0,0-1 0,1 1 0,0 0 0,0 0 0,0 0-156,2 0 0,0 0 0,0 1 1,1 0-1,-1-1 0,1 2 1,-1-1 155,-1 1 0,1 0 0,-1 0 0,0 0 0,0 1 0,0 0 0,0 1-44,-3 0 1,1 0 0,0 1-1,-1 0 1,1 0 0,-2 0 0,1 1 43,11-1 0,0 1 0,-1 0 0,0 0 0,0 1 0,-1 0-12,-3 0 0,-1 1 1,0 0-1,-1 0 1,0 1-1,-1 0 12,-4-1 0,0 1 0,-1 0 0,0 0 0,-1 1 0,-1-1 0,10 1 0,0 1 0,-2 0 0,0 0 0,-3 1 0,12 0 0,-1 2 0,-3 0 0,-3 1-162,-13 0 1,-2 0-1,-3 2 1,-5 1-825,4 3 0,-5 1 0,-8 2 1241,0 8 0,-11 0 0,-2 4 0,-42-4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5:59:43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124 219 25207,'-62'-16'1827,"12"2"-1233,43 10-79,4 0-168,2 3-166,11 0-181,17 1 0,27 0 0,29 0 0,-31-2 0,4-1-358,8-2 0,2-2 358,4-4 0,1-1 0,2-2 0,0-2 0,-2 0 0,-2-1 0,-5 2 0,-2 1 0,-8 2 0,-2 1 0,36-3 0,-17 8 0,-10 4 0,-9 1 0,-9 1 0,-8-1 0,-10 1 0,-11 4-1480,-8 7-1287,-7 9 2945,-12 11 1,7-12 0,-5-2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0:59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19829,'0'-2'4796,"0"0"-3518,0 2-1234,18 10-32,-3-1 10,15 10-22,-6-4-67,-5 1-236,-2 2-481,-6-1-516,-3-1-1938,-1-3-6593,-5-5 8806,2-4 1,-4-3 0,1-1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0:59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21846,'1'-3'3216,"0"0"-2398,-1 3-762,33 9-56,-16-2-45,28 9-381,-26-4-638,2 2-2029,0 2 3093,1 0 0,-10-6 0,-1-2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0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7 19740,'0'-4'4459,"0"2"-2968,0 2-1278,-16 12-124,5 0-10,-16 13-68,9-2-11,0 0-953,-2 8-638,10-14-2431,1 2 4022,9-14 0,0-3 0,0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0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25835,'-32'67'34,"3"-7"-315,17-34-1141,1 0-4707,2 0 6129,1-2 0,4-10 0,0-4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6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6 225 22507,'-3'0'3541,"0"0"-1345,3 0-1815,42-49-335,-12 28-46,38-39 0,-19 42 0,3 3 0,2 3 0,5 1 0,0 2 0,4-1 0,-4 1 0,-7 3 0,-8 2 0,-9 3 0,-8 1 0,-7 0-304,-8 0-1063,-7 4-1042,-3 7-7422,-11 8 9238,-4 9 0,1-11 1,1-2-1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6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18 23124,'-1'-10'2611,"0"3"-2175,1 7 124,0 0-324,-26 36-113,9-10-78,-21 31-45,18-19-12,0 2-212,-1 3-436,-2 0-584,-1-1-1446,2-6-7141,7-13 9210,7-10 0,6-9 1,2-4-1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6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21320,'2'-2'3887,"0"0"-2643,-2 2-941,42 31-46,-20-8-99,34 30-102,-31-15-56,-2 2-113,-2-1-447,-2-2-930,0-5-3283,-1-5 4773,1-8 0,-10-9 0,0-5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7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1 120 25487,'57'-45'-9831,"-10"8"7591,-29 17 0,-9 11 1,-4 1-1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7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25370,'0'95'672,"0"-10"-672,0-41-75,-1 0-363,-1 1-782,-2-1-3520,-3-1 4741,0-1 0,2-20 0,2-4 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7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25 18328,'-5'0'5266,"1"0"-4459,4 0 324,0 0-704,0-11-114,0 8-122,0-8-79,0 11-45,-3 9-34,-2 5 23,-3 13-44,0 4 66,2 3-11,1-3 0,1-1 34,3-5-67,1-4-1,0-3 2,1-6-35,5-2 0,5-4 0,7-3-46,4-1-245,8-2-459,4-8-562,4-3-3405,4-9 4717,-2-2 0,-17 10 0,-6 2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8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27000,'61'-49'370,"-2"9"-370,-15 33-22,5 3-438,3 2-503,-2 2-639,-6 2-4169,-7 6 5771,-12 3 0,-11-1 0,-7-2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24 23818,'-8'0'1950,"3"0"-1793,5 0-90,0 0-280,51-9-627,-21 5-964,39-5-4045,-37 8 5849,-5 3 0,-13-2 0,-5 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8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24804,'-44'65'359,"12"-11"-259,41-36 57,9-3-45,8-5-89,6-4-1,1-3-11,1-3-11,-3-5 23,-6-4-23,-7-5 68,-9-2-68,-5 0-56,-3 0-236,-1 0-616,-1 1-2408,1 1 3316,-1 3 0,1 5 0,0 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9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35 23885,'-5'0'2230,"2"0"-1591,3 0-550,56-13-66,-26 8-23,45-9-224,-44 12-493,-6 2-829,-7 0-3889,-4 3 5435,-3 4 0,-5-2 0,-2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9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22900,'-7'3'2487,"1"0"-2162,6-3-246,0 0-113,18 21-247,-6-14-660,14 16-1502,-12-21-6251,-1-1 8694,-1-1 0,-5 0 0,-2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9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0 24244,'-8'50'840,"1"1"1,-10 46-1088,-2-15 314,-2 1-67,0-1-11,4-6-437,3-10-1301,7-10-8082,4-15 9107,3-13 0,1-15 0,0-7 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09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25746,'50'-4'-309,"0"-1"1,40 0-2235,-39 14 2543,-9 5 0,-20-2 0,-9-2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0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27527,'53'0'-292,"0"0"1,1-3 0,-2-1-3650,35-4 3941,0-3 0,-35 5 0,-16 3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0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89 133 20837,'-2'-5'3149,"1"1"-2768,1 49-78,0-10-46,-1 43-33,-4-18-44,-2 5-24,-5 0-55,-1-5 46,0-14-24,2-12-22,4-19 156,2-7-100,1-18-90,0-13-11,2-20-45,1-17 23,8-12-34,10-6 0,13 0 0,13 8 11,7 11-11,5 12 11,21 5 23,-20 18 0,9 2 10,-32 17 57,-10 4 11,-9 1 23,-7 0 89,-5 7 45,-18 16-269,-1 3-22,-14 13-270,7-7-638,4-3-1109,8 0-7792,6-4 9232,5-5 1,1-10 0,0-4-1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1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32 183 22070,'6'0'3473,"-1"0"-3259,52-19-147,-21 3-56,47-17 23,-42 8-68,-10 3 34,-15 3-56,-9 4 45,-13 2-101,-9 2 44,-9 5 57,-10 2 11,-1 10 34,-3 8 90,2 8 144,3 9 80,5 2-35,5 2-100,5-1-56,6 0-90,5-2-67,3-2-45,3-4-369,4-3-617,7-3-1188,7-6-7612,9-5 9759,9-5 0,-15-3 1,-1-1-1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1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24188,'-29'72'1367,"5"-12"-997,15-44 56,5-5-57,2-7 12,2-2 56,0-2-168,0-3-90,0-6-100,7-4-57,2-4-22,10 0-45,2 3-179,1 1-268,1 5-629,-2 2-750,-1 2-5592,3 3 7463,3 0 0,-11 1 0,-1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1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 19505,'4'-3'3955,"-1"0"-3463,-3 3-211,0 0-1,1 55-67,-4-31-23,0 40 101,-3-48-33,2-7 56,2-5 22,1-3-123,1-1-78,2-8-35,6-2-77,6-11 55,4 0 23,4-1 0,-1 3 22,1 3-78,-3 3 22,-4 5 23,-2 5-34,-3 2 90,-1 3-68,0 7-55,-1 15-35,-4-1-436,-1 9-560,-3-10-639,0-3-6051,0-5 7698,-1-4 0,1-6 0,0-2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2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22788,'3'-8'1680,"-2"2"-1657,-1 6-23,0 0-202,-1 46-1232,1-26-8397,-1 35 9599,6-41 1,-4-6-1,4-5 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2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80 122 24401,'40'-61'1266,"-8"12"-840,-32 43-79,-3 3-112,-4 1 12,-6 2-57,-6 5 113,-3 6-146,-2 6-146,3 6-11,3 0-11,5 0-325,6-2-549,4-4-1087,2-4-4191,11-6 6163,7-4 0,-3-3 0,0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2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19841,'3'0'3238,"-1"0"-2981,-2 0 281,7 5-134,3-7 21,6 3 23,1-9-123,0 2-55,-1 2-136,0 2-33,0 1-23,-2 1-55,-1 3-23,-3 4 0,-2 2-112,-2 3-438,-1-3-682,0-3-3508,-1-2 4740,2-2 0,-3-2 0,0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2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24927,'-14'76'1132,"1"-6"-1109,3-23-23,0-3-90,1-4-426,2-7-1030,1-5-6096,2-7 7642,0-5 0,3-9 0,-1-2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2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23236,'62'-39'-3277,"-17"9"0,-35 30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13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184 144 18126,'6'0'3832,"-1"0"-3226,-5 0-91,0 0-34,16-50 270,-12 30-213,7-37 11,-19 47-134,-8 5 89,-1 3 67,-5 9 135,-3 8-134,-4 9-102,-1 10-435,2 1-35,5 2 0,7-2 0,8-4 0,5-6-158,3-3-1299,5-6-1019,3-3 2476,5-3 0,-4-5 0,-3-3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1:59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1843 26429,'24'-66'975,"0"-2"-829,-5 7-23,2-12-67,2-14-45,-11 36 0,1-2-468,0-4 0,0-2 457,-1-4 0,1-1 5,-2 0 1,0-1-369,-2 1 0,0 1 363,-1 1 0,-2 2 0,0 5 0,-2 1 389,3-42-378,-4 14-22,-1 15 11,-1 8 0,-1 9 0,0 4 0,0 6 440,0 6-440,-6 4 811,-3 5-878,-7 4 0,-6 2 0,-3 3-101,-15-1 168,9 5-11,-8 1-12,13 7 23,1 2 0,2 2 23,6 0-12,5 0-11,5 0-11,5 0-34,6 5 56,10 4-11,13 9 22,14 4-10,10 3-12,6 0 33,5-2-55,29 2-23,-28-11 11,11-2 12,-43-9 22,-15-3 22,-9-3-10,-5-9-12,-12-8 22,-7-9-22,-35-12-11,9 11 11,-16-2-79,24 18-380,8 5-717,9 4-1379,8 3 2555,4-1 0,4 2 0,0-2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1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1 131 25543,'84'-24'45,"-9"1"-10,-34 8-35,-6 1 11,-11 0-11,-9 3-35,-8 0 13,-8 3-56,-11 2 78,-7 2 33,-9 3-10,0 8 67,2 5 44,3 8 12,5 3 33,3 2-89,6-1 11,2 1-79,5-1-22,1 1-45,3-4-560,9-4-773,9-9-1995,17-5 3373,13-15 0,-21 8 0,-1-8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1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24020,'9'21'370,"2"-1"-124,8-8 269,-5 0-10,-7 3-90,-4 0-191,-10 3-180,-5 1-44,-7 1-100,0-3-505,3 0-863,6-3-3788,4-1 5256,5-6 0,1-2 0,0-3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1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86 120 19358,'4'0'4023,"-1"0"-3575,-2 54-201,-8-23 56,-2 44-12,-7-42-11,-2-7 45,2-12-135,4-7-44,3-14-90,5-12 56,2-15 56,2-11-89,5-6-23,5 1-34,6 3-11,6 8 12,-1 8 10,3 10-33,-1 11 23,-2 6-23,-3 3 0,-4 5-23,-3 5-21,-5 5-158,-2 6-415,-4 0-783,0 1-4853,0-2 6253,0-4 0,0-7 0,0-4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2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24591,'-15'62'101,"3"-12"-134,9-43-158,1-4-134,3-2-202,6-4-739,4-3-627,4-1-1939,0 2 3832,-3 3 0,-5 2 0,-3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2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20233,'28'-6'3529,"1"-2"-3283,0-4-246,0 0 0,-4 0 0,-4 1-22,-7 0 22,-4 2 78,-6-1 472,-2 5 234,-11 2-134,-4 2-213,-11 10-90,-4 5-156,-1 11-102,4 2-43,4 1-46,7-3-191,7-3-761,5-8-796,12-6-2947,7-5 4695,14-6 0,-13 2 0,-2-1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2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20546,'-5'1'2858,"1"0"-2679,4-1 168,0 0-134,7 7 168,-1-3-11,7 5-90,-1-4-34,-1 3 102,-1 0-1,-4 1-134,-1 3 0,-5 0-56,-3 4-157,-6 2 0,-6 1-247,-6 1-525,0-1-540,1-1-2766,2-3 4078,4-5 0,7-3 0,2-6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2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7 21532,'0'-4'2510,"0"2"-1916,0 2-224,2 1-68,3 0-22,2 2 35,3 1-170,-1 3 113,0 0-1,-3 1-111,-1 3 33,-3 2-44,-1 3-68,-6 2-67,-4 3-23,-5 1-167,-4 1-639,0-3-908,2-4-5904,2-4 7641,6-6 0,4-4 0,4-2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2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21880,'6'-7'548,"-1"1"-5108,-5 6 4560,0 0 0,0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3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17185,'0'7'3720,"0"-2"-2857,0-5 705,0 0-1086,22 29-33,-11-19-158,18 20 34,-17-27 22,-1-2-101,-1-1 24,-1-6-80,-3-3-55,-3-7-57,-2-1-78,-2 1-134,-4 5-349,-3 2-950,-6 6-6187,0 1 7620,2 2 0,6 0 0,3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3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21073,'2'0'3104,"0"0"-2230,-2 0-527,0 32 46,0-21-46,0 23-280,0-31-67,3-3-78,3 0-618,3 0-614,3 0-3777,0-3 5087,2 0 0,-7-1 0,0 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3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91 23482,'21'-50'2947,"-11"10"-2253,-39 48-189,-2 7-225,-3 12-45,2 8-89,1 2-101,4 1-45,4-4-135,5-1-783,7-4-1962,3 0 2880,4 0 0,2-13 0,1-2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4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 25126,'-18'75'593,"4"-11"-298,11-37-317,1-7 114,2-7-103,0-7 24,0-3-24,-2-2 130,-4-1-164,-6 0 23,-7 3-1,-6 4 46,-3 8 10,-2 5 102,4 4-68,3-1 11,6-2-78,6-4 0,6-4-213,2-1-896,5-1-2533,10-2 3642,7-3 0,-4-3 0,0-3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4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22743,'2'1'3025,"-1"0"-3025,-1-1-22,7 47-1312,5-28-8055,16 33 9389,12-44 0,-15-5 0,0-3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4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20703,'4'0'2432,"-1"44"-2287,-3-15-33,0 36-11,0-32 101,0-2 67,0-9-180,0-6 13,3-9 144,3-3 34,5-3 67,3-4-78,1-3-101,0-2 46,-2 0-80,-3 4-11,-1 2 23,-2 2-45,1 0-1,-1 4-100,2 2-11,-1 3-179,1 1-640,1-1-1814,2 1 2644,3-3 0,-7-2 0,1-4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5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24491,'-31'65'694,"11"-12"-571,32-42 68,9-6 123,10-3-101,2-4-45,0-7 0,-5-5-67,-8-5 134,-9 0-101,-7 1-78,-17 0-56,-6 5-269,-10 4-727,1 4-1649,9 5 2645,8 0 0,7 0 0,4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5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26317,'1'50'-51,"1"0"1,-1 27-723,-9-32-639,1-19-3462,3-5 4874,1-4 0,1-8 0,2-3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5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23516,'1'-7'1523,"0"1"-1523,-1 6-2072,0 0-4360,48-12 6432,-23 9 0,27-9 0,-39 12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5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23 24681,'-24'45'599,"1"0"1,-15 32-353,32-47-102,3-9 102,12-7-124,5-8 11,12-4 45,6-14-167,1-6 44,0-14-56,-6-3-34,-8-2 0,-7 2-604,-7 4-628,-3 5-1838,-2 7 3104,-3 8 0,2 5 0,-2 5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06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25735,'96'-4'587,"0"1"0,-1-1 0,-14 1 0,-2 0 1,3 0-588,-7-1 0,4-1 0,-1 0 0,-2 1-1187,9 0 0,-3 0 0,0 0 1187,3 1 0,1 0 0,-1 1 0,-1-1 0,-1 1 0,-1-1 0,-4 2 0,-1-1 0,-2 0 0,25 0 0,-4-1-230,-14 2 0,-6 0-457,-14 0 1,-6 1-9145,26 0 9269,-32 0 0,-27 0 0,-14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38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1 389 26709,'63'-26'134,"0"1"1,0 0-1,6 0 1,2 1 0,2 4-109,4 5 0,2 4 0,2 0-1448,14-2 0,3-1 1,2 0 1454,-16 3 1,2-1 0,1 1-1,1 1-11,6-2 1,1 1-1,1 1 1,1 0-19,-17 2 1,1 0-1,1 1 1,-1 0-1,1 1-232,-1 0 0,0 1 1,0 0-1,0 0 1,-1 1 232,18 0 1,0 1-1,-2 0 1,0 1-37,-4 0 0,-1 0 0,-2 1 1,0 0 30,-6 2 0,-1 1 0,-2 0 0,0 0-102,21 1 0,-3 1 0,-1 0 12,-7 2 1,-2 0-1,-1 1-258,-7 0 1,-1 0 0,-2 0-158,-6 0 1,-3 0 0,-1-1-1354,19 4 0,-6-1 1858,-14-2 0,-9-1 0,6 1 0,-32-4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38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44 899 23023,'-23'91'1748,"6"-24"-1334,13-18-78,10-26-156,6-8 257,13-7-191,13-17-145,21-18 22,19-27-262,-29 15 0,3-4 139,5-7 0,1-3-863,2-5 0,1-2 874,-2-2 0,-1 0-11,-3 2 0,-3 0-295,-3 2 0,-1 1 245,-3 2 0,-2 2-6,-1 3 0,-1 2-280,-2 4 0,0 3-583,32-21-1232,-10 28-7680,-18 21 8494,-19 34 0,-14-13 0,-10 12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8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0 216 24300,'38'-35'476,"-1"1"0,32-25-341,-29 40 224,-1 2-90,-3 4-101,-2 3 89,-2 2-234,-4 1-12,2 2-11,-3 1 22,-3 1-33,-3 2 11,-4 1 0,-4 0 34,-4 8-12,-2 7-22,-1 14 0,-1 6 22,1 4-44,3-3 22,2-3 0,5-6-11,5-7 22,8-6-11,5-8 0,8-3-302,6-12-314,6-6-965,3-10-3730,2-2 5311,2-1 0,-28 13 0,-5 3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8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1 150 27527,'66'-20'127,"-1"0"0,-3 1 0,-3 3-127,22-2 34,-9 4-158,-10 4-5637,-6 2 5010,-7 2 636,-3 0-3705,-5-1 4034,-6 4 1,-17 0 0,-6 3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8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351 0 24995,'-47'36'634,"1"-1"1,1-1 0,5 0-500,-14 17-113,9-2-44,12-4-90,12-5-1042,8-7-998,8-7-5680,3-10 7832,11-8 0,-6-5 0,6-3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8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18597,'5'0'3697,"-1"0"-3652,-4 0-45,0 0-1535,30 50 1535,-14-31 0,17 32 0,-25-44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8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23101,'-15'81'-2499,"2"-11"-7332,8-45 9322,2-5 0,2-9 1,1-5-1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9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14831,'0'0'0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9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0 24647,'-32'40'381,"1"1"0,-21 28-370,41-45 180,3-2-123,4 0-35,2-4-33,1-1-11,4-4-11,8-5-12,10-3-516,9-3-581,8-10-2768,2-3 3899,1-9 0,-19 9 0,-4 1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9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81 24815,'-1'-4'920,"0"1"-898,1 3 56,43-29-78,-20 18-325,31-19-1075,-35 27-7475,-7 3 8875,-7 7 0,-2-6 0,-3 6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2:59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13352,'0'0'0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0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23908,'-9'57'100,"5"-11"-133,19-39 33,3-2 0,-1-2 112,-1-1-78,-2-2 168,-4-6 514,-5 0-110,-5-6 44,-11 0-348,-7 0-168,-9 3 12,-3 2-124,0 2-44,4 3-56,5 2-1009,6 0-4434,8-1 5521,7-7 0,0 5 0,4-5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0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14 23202,'-5'-7'3093,"1"1"-2757,4 6-269,0 0 56,-28 32-123,19-11 11,-19 25-56,26-23 45,2-4 0,4-6 12,2-3 21,4-5-33,2-2 34,-3-2-34,-1-1 415,-3-7-214,-2-4-77,-3-9-24,0-1-44,0-1-56,-1 4 0,-4 1-44,-1 7-24,-1 3-200,2 4-248,3 2-391,0 1-651,1 0-1266,0 2 2824,0 4 0,1-3 0,0 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0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 22698,'2'-2'2925,"0"1"-1593,-2 1-1320,10 60 55,-10-24-67,6 49-112,-14-41-325,-1-4-1457,2-4-6958,3-6 8852,2-6 0,1-10 0,1-7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0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23706,'79'-14'-923,"-25"3"1,-39 11-1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1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26295,'73'-46'-1188,"-10"9"-1165,-34 40-7478,-5 5 8621,-8 6 1,-7-4 0,-5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01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28671,'53'4'0,"-1"0"-248,-2-7-1208,-3 1-1222,-6-2 2678,-4 2 0,-18 1 0,-5 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15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64 22518,'-38'36'818,"1"0"1,-26 29-472,41-30-213,8 0-44,6-3 156,5-2-246,5-6 34,9-6-1,8-8 46,14-6-12,7-12-11,6-9-34,1-13 191,-4-7-213,-6-3 180,-11 4 134,-9 4-180,-10 5 34,-5 1-168,-2 3 0,0-1-33,-5 2-247,1 2-1491,-1 0-963,3 9-2331,10 0 5065,7 9 0,-3 0 0,-1 2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15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19448,'3'0'4516,"-1"0"-3967,-2 0-112,1 54 44,-1-21-211,0 45-1,-2-34-34,-1-2-190,1 0 145,1-5-156,1-2-34,4-6 56,5-7-45,6-7-22,4-6 0,4-5-314,2-4-179,2-9-471,0-2-1132,0-7-4582,-3 2 6689,0-2 0,-11 9 0,-2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16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14 21129,'1'-8'2532,"0"2"-2498,0 70 44,-7-14-78,2 3 0,-1 2 79,-11 24-5628,4-3 5875,5-10 1587,5-13-1376,13-16 580,5-15-825,13-13-57,5-6-201,3-16 3436,2-7-3470,0-13-123,-1-4-112,-2 0-415,-2 3-235,-3 4-583,-1 4-1277,0 2-965,-2 3-1858,0 1 1590,-3 1 3978,-2 3 5278,-3-1-1155,-4 2-1367,-2 1-806,-4 2-325,-3 2-662,-4 4-492,-2 2-56,-1 3-303,0 7-112,0 7-67,0 11-841,0 8-2006,0 3-6822,1-1 9736,5-3 0,-4-14 0,4-5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16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224 220 23549,'-6'79'1020,"1"-11"-841,11-43-78,6-7 56,7-9 201,6-4-145,2-12 79,1-11-1,-2-13-190,-5-16 89,-9-6-167,-6-5-12,-9 1 23,-9 4-34,-9 11-224,-12 9-202,-5 17-348,-7 8-649,-3 23-8246,-9 15 9669,-9 22 0,29-18 0,2-4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48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24950,'-1'50'128,"0"0"1,1 41-151,0-39-23,0 1-649,0 1-1503,-4-1-7634,-2-5 9008,-6-8 1,6-17 0,0-9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49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1 214 23381,'27'-34'493,"0"-3"-145,0-14-35,-3 10-21,-4 13-102,-2 12 45,-3 10-22,-2 6-3358,-1 12 3358,-2 7-67,-5 15-68,-2 3-11,-3 6-56,0-2-22,0 1-11,0-5 2831,0-3-4468,0-5-8172,0-8 9336,7-8 1,-5-7-1,6-5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49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1054 25364,'-6'-87'599,"3"24"1,1 0-465,1-26-531,1 26 1,0-2 507,0-33-112,0 48 0,0 0 0,5-47 0,3 9-56,8 12-78,2 19 45,5 14-583,0 15-300,-1 10-2299,-2 7 3271,-6 6 0,-7 3 0,-4 2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49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25241,'44'24'-1967,"0"0"1,22 13 0,-29-21 0,-23-9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49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24155,'-13'70'672,"2"1"-672,19-45 33,3 1 12,11-19-34,3-4 0,2-4 1,0-7-1,-3-4 56,-3-9 11,-5-2 68,-6-2 22,-4 1-101,-4 0-67,-1 4-11,-1 5-437,-1 7-661,-1 4-3721,-2 11 4830,2 4 0,0-1 0,2-2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0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22372,'6'84'1334,"0"-8"-987,0-34 124,4-5-168,1-6-124,3-8 78,-2-8-100,1-9-67,-3-3-68,1-3-22,1-8-67,1-3-863,3-10-2229,1 0 3159,2 0 0,-8 9 0,-2 4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0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23829,'-3'52'303,"6"-11"-269,5-48-12,4-2 12,0-5 33,-1 2 11,-2 6-66,-2 4 10,0 2-22,0 2-157,-1 4-795,2 3-2163,-1 1-6716,4-3 9826,1-4 1,-5-2-1,0-1 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0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20625,'0'-4'2655,"0"1"-1635,0 3-863,0 35-23,0-22-111,3 26-23,2-35 0,5-1 0,1-3-79,0-3-21,1-2 88,-2-2-10,-1 0 11,0 4 0,-2 1-34,-1 2 34,1 4-113,-2 4-302,0 4-1075,0 1-1491,3-4-6839,1-3 9518,4-4 0,-6-2 1,0 0-1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0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24793,'5'80'-336,"-1"-10"-2085,-4-34-6890,0-3 9311,2-4 0,-2-12 0,2-5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1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110 179 21107,'58'-45'1131,"-13"6"-570,-41 21-102,-4-1 0,-4 1-55,-4 1-57,-6 5 124,-5 5 21,-3 4-76,-1 9-58,0 11 34,2 13-3414,0 12 3515,1 6-123,3 3-180,4 0-89,5-3-101,5-6-23,6-4-402,9-5 2383,6-1-5387,8-4 3429,1-1 0,-12-12 0,-3-3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2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98 23202,'50'-18'437,"0"1"0,41-13-202,-44 15-11,-5 6 157,-10 3-123,-10 4-68,-11 1 34,-4 1-55,-3 5 66,-2 8-56,0 12-3436,-2 11 3369,-4 12-79,-7 5-21,-6 3-12,-3 0-12,2-2-44,4-4-436,6-5-831,3-5 1006,4-10 317,9-11 0,-6-10 0,6-6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3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1 252 22866,'36'-36'-1076,"0"0"0,27-28-1220,-34 31-2164,-4 5-1860,-4 6 6320,-4 6 1547,-5 6 1018,-3 5-783,-3 4-740,-2 2 303,-2 6 458,0 9 13,-2 11-314,-4 12-192,-5 9-335,-6 9-280,-4 8-157,-2 4-146,2 1-303,3-2-89,7-8-11,4-7-762,7-12-3429,12-13 4202,14-13 0,-9-9 0,3-6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3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94 23706,'-59'59'1524,"14"-6"-1278,39-26 35,7-3-12,8-4-23,6-6 57,8-6-91,2-5-55,3-16-45,0-9-101,-3-17 23,-6-7-34,-9 0-67,-6 4-292,-11 7-593,-5 9-527,-6 8-2790,0 9 4269,5 4 0,6 4 0,5 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3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0 162 25813,'40'-32'582,"0"0"1,31-21-527,-35 32-56,-4 8-23,-4 6-413,-6 4-708,-2 2-1903,-4 1 3047,-5 8 0,-5-6 0,-5 6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4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 26362,'29'-25'-2241,"1"-3"-2600,0 1 4841,0-4 0,-13 13 0,-4 3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4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 27359,'-16'53'183,"0"1"0,-1-1 0,2-1-161,-9 30-22,-3 7-1313,2-1 697,3-5-426,6-11-695,5-15-2536,5-18 4273,5-19 0,2-11 0,0-9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4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27572,'-12'63'190,"1"0"1,2-14-1,-1 0-190,-5 10 0,-1-2-112,-2 21-852,6-10-1332,6-12-6758,10-18 9054,10-17 0,-7-12 0,6-8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4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89 115 22765,'-3'0'2745,"0"0"-1692,3 0-795,-26 45-79,19-30 35,-12 32-35,29-42-90,8-3 23,2-2-22,-1-8-79,-3-5 34,-4-11-34,-5-7-11,-4-3-56,-2-2-381,-5 2-347,-7 7-796,-8 13-2745,-9 7 4325,-7 26 0,15-14 0,0 14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4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24647,'1'67'79,"0"-8"-258,-1-32-494,0-2-1881,0-3-7277,0-3 8795,0-5 1,0-7 0,0-3-1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5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24569,'9'91'-1079,"-1"-20"1,-8-41-1,0-16 1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5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1 252 27359,'48'-21'437,"1"1"0,-1-1 1,-1 3-438,28-9 0,3 2 0,0 0-710,-4 3 541,-5 2-417,-9 3-793,-8 3-756,-9 5-6515,-7 4 8650,-2 1 0,-16 3 0,-3-1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7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264 2153 21868,'-38'-91'1036,"15"16"1,4-2-987,8 19 1,1-2-34,-4-26 0,-1-2-17,4 20 0,0 2-1013,-2-1 0,1 1 1018,-1 2 1,1 2 22,0 3 0,1 2 412,1 5 0,1 2-3,-3-37 22,6 18 173,5 17-475,15 12 123,13 8-213,27-2 135,27-3-192,-28 16 0,3-1 46,12-3 0,3 0 95,10-2 0,3 0-11,6-1 1,2 0-70,-26 9 0,0 0 0,2 1 18,0 0 1,1 1-1,5-1-72,5 0 0,7-2 0,2 1 0,-5 1-17,8-2 0,-4 1 0,5 0-476,-3 0 0,4 0 0,0 0 0,-5 2 476,1-1 0,-4 2 0,-1 1 0,1 1 0,-1 1 0,0 1 4,-3 1 0,0 2 0,-2 1-398,-4 2 0,0 1 0,-3 1 388,29 0 0,-5 2-207,-11 5 0,-2 5 207,13 5 1,-5 3-12,-27-2 0,-3 2 17,13 4 0,-5 1 534,13 3-556,-9-3 1740,-8-2-1740,-5-3 10,-2 1-88,-1-3 77,1 2-22,0-3 1437,11 3-1404,-22-6 738,2-1-726,-28-6 511,-9-1-533,-3 3 44,-3 4 157,1 29-167,-4-1 44,1 25-56,-4-8 67,0 7-67,0 9 0,0 10 0,-1 10 16,1-40 1,0 1-11,-1 1 0,1 2-6,0 2 0,0 1 0,0-1 0,0 2-17,0 21 0,1 0-288,-1-20 1,0-1 304,0 14 0,1-3 0,-1 15-56,-2-10 56,-4-11-22,-4-9 44,-8-9-33,-5-7 11,-8-5 0,-11-4 598,-11-4-598,-11-3 0,-9-5 0,-7-3 0,-13-4-6,41-6 0,-1 0 6,-7-1 0,-2-1 0,-6 0 0,0-2-384,-5 1 1,-1 0 389,-1-1 0,-1 0-1,1 0 1,1-1-6,1 0 0,1-1-6,5-1 1,0 0-1,4-2 0,0 0 6,6-1 0,-2 0-6,-24-2 1,-1 0 22,19 1 0,-1 0-17,-23-1 0,0 1 0,20 3 0,1 0 5,-6 2 1,0 0 5,-5 1 0,-1 1-11,-3 1 0,-1 2-709,-1 2 0,1 3 697,-1 3 1,2 4 28,5 2 0,3 2-17,5 3 0,1 1 0,9-2 0,-1 0-197,-13 2 1,2-1 202,19-6 0,0-2-6,-12 2 0,2-2 67,-20 3-45,5-2-22,9-1 617,1-4-651,29-4 1197,8-3-2070,25-6-413,13-13-5145,13-18 6465,15-24 0,-11 22 0,-2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8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243 931 25353,'-21'-60'314,"13"-7"-269,20-16-22,9-8-23,3-5 0,1 4 22,-3 6-22,-4 13 0,-6 15 0,-5 13 34,-5 11-34,-5 11 0,-8 8-12,-6 8-44,-10 6 56,-6 13-56,-5 7 56,-4 11-44,-2 2 55,1 0-11,5-5 0,9-5-46,10-9 46,10-5-33,6-6-3359,13-1 3414,10-1-11,20-5-11,51-17 11,-14 2-11,-23 3 0,0 0 0,15-5 24,-1-5-2,-32 8 0,-5-3-22,-35 9 3348,-9-1-3360,-11 0-212,-8 0-460,0 0-1343,0-1 2027,2-5 0,14 9 0,3-1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8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352 0 25207,'-80'24'875,"7"4"-707,30 5-146,1 10 113,2 7-79,9 6-12,7-4-32,12-3-12,6-9 0,17-12 44,12-13-32,19-8-1,13-19 45,8-9-56,1-17 123,-6-9-89,-10-3-3393,-17-1 3393,-15 4-34,-11 3-34,-20 9-571,-7 14-605,-17 9-1379,-1 16 2589,5 9 0,16-3 0,7 1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9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2 23448,'2'-1'2488,"-1"0"-2197,-14 61 45,3-19-257,-9 54-68,9-31 0,4 5-11,3 0-145,1-3-639,3-8-1794,7-10 2578,3-13 0,-2-17 0,-1-8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9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26619,'80'-31'112,"-10"7"-112,-38 23-224,-7 3-571,-4 5-673,-5 4-2084,-5 8 3552,-4 4 0,-5-9 0,-2-1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3:59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9 114 21196,'-5'0'4291,"1"0"-3730,4 0-191,0 0 11,26-44-247,-12 29 23,21-32-157,-18 42-23,-2 3-89,2 2-459,-4 0-718,1 0-2991,-6 0 4280,-3 0 0,-4 0 0,-1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4:00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0 227 24726,'46'-47'168,"0"1"0,-3 4 0,-1 6-157,12 7 135,-9 12-146,-9 8 0,-14 9 67,-9 16-56,-8 10 0,-4 16-11,-1 5-3403,4 13 3403,8-20 0,11-1 56,13-28-22,15-7-34,13-17 0,13-8 22,4-11-67,-1 1-504,-9 7-1198,-12 10 1747,4 9 0,-35 4 0,4 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4:41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21577,'-6'0'4303,"1"0"-3732,5 0 584,0 0-584,47 0-77,22 0-494,-4 0 0,8 0-659,11 0 1,4 0 658,-20 0 0,2 0 0,2 0-499,8 1 0,1-1 0,2 2 499,6 0 0,2 1 0,1 0-532,4 1 0,1 1 0,1 1 532,-21-2 0,0 1 0,1-1 0,-1 1 0,1-1 0,-1 1 0,1-1 0,-1 1 0,-2-1 0,1 0 0,-1 0 0,-1 0 0,19 0 0,0 0 0,-2 0 0,-5 0 0,-2 0 0,-1 0 0,-6-1 0,-1-1 0,-2 1 0,27 0 0,-3 1-303,-13-1 0,-5 0-425,-17 0 0,-6 2-2701,19 4 3429,-41 0 0,-24-4 0,-11-1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4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297 126 25051,'4'-66'1680,"-8"13"-1186,-13 49-102,-8 2-101,-6 12 67,-4 9-290,-2 16 66,0 10-100,2 6-23,5 4 147,6 2-158,9 0 0,7 4 0,5 1 0,10 2 0,7-3 0,11-8-24,9-12 2,9-15-45,7-13 33,6-13 0,0-16-78,-1-11 101,-4-17 11,-6-6 0,-7-10-3347,-9-2 3347,-10-3 78,-9 0 103,-20-17-181,-10 27 0,-16-3 0,-2 39 0,-1 10 0,4 12 0,5 9 0,5 8-237,6 7-2429,5 23-2040,7-9 4706,6 16 0,2-33 0,2-4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4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28671,'-24'52'0,"-1"0"0,2-3 0,4-1 0,1 21 0,3 2 0,5 0-550,5-4-1747,2-6-6006,14-10 8303,6-12 0,-2-18 0,-1-9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4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0 25443,'46'49'280,"-13"-11"-224,-44 3 325,-20 3-134,4-11 44,-9 9-34,13-16-21,6-2 33,2-1-135,5 0 23,3-1-34,2-2-78,3-3 67,1-2-101,3-3 1,4-2-12,5-4-258,5-3-291,4-1-605,3-2-1132,1-3-7545,3-1 8806,0-4 1,-11 2 0,-3 2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5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81 25331,'-2'-9'1871,"0"1"-1826,2 8-191,0 0-571,49-23-896,-29 16-2757,39-18 4370,-41 21 0,-7 2 0,-3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5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0 24782,'-2'0'2812,"0"0"-2778,2 0-12,-23 55-22,12-24-168,-22 46-448,18-38-1356,-2 2-4292,-1 2 6264,1 3 0,7-20 0,3-5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5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27045,'-45'73'404,"9"-9"-214,30-37 191,3-3-202,3-1-67,4-4-11,7-2-79,10-4-44,10-3 22,4-2-112,4-5-269,1-2-437,1-1-975,2-8-3798,3-3 5591,3-9 0,-22 9 0,-4 2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6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2042 23124,'19'-86'317,"0"-1"0,0 0 1,-2 1-290,-2 9 0,-3 1-1487,0-3 1,-3 1 1458,-2 0 0,-3 2 28,-3 2 0,-2 1 114,-5 4 0,-2 3 14,-3 3 1,-2 3 84,-4 5 0,-1 3 173,-21-38 830,0 14-718,7 15-33,8 13 23,9 9-236,9 10 1722,19-4-1856,20 10-22,35-5-124,-20 17 0,6 2-891,13-1 1,5 0 890,15-2 0,5 0 0,-22 3 0,2 0 0,3 0 0,8-3 0,2 1 0,2-1 0,8-1 0,2 0 0,0-1 0,-20 4 0,1-1 0,0 0 0,1 1 0,0 0 0,1 0 0,0 1 0,-1 1-572,-1 0 0,0 0 0,-1 1 0,-1 1 572,22 0 0,-2 1 0,-1 1 0,-7 2 0,-1 1 0,-2 2-228,-8 2 0,-1 3 0,-3 1 228,27 5 0,-5 3 0,-12 3 0,-2 3 0,14 7 0,-4 1-814,-30-10 1,-2 1 813,9 3 0,-6 0 0,-9-2 982,-21-5-982,-15-5 1744,-9-5-1744,-4-3 838,-3-1-838,0 1 3392,-1 2-3392,0 4 0,-6 3 0,-2 9 0,-9 11 0,0 14 0,-2 15 0,-1 17 0,-1 14 0,11-43 0,0 5 0,-5 27 0,1 4 0,3-18 0,0 0-390,-3 25 0,0-1 390,4-22 0,-1-3 0,1 1 0,-1 1 0,0-2 0,1 0 0,0-5 0,0 1-223,1 11 1,0-3 222,-3 23-35,6-41 1,-1-5 34,-6-1-863,-10-9-2375,-17-2 3238,-21-2 0,24-15 0,-1-2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7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0 194 28166,'76'-2'168,"-1"0"0,10-2 1,1-3-169,5 0 0,4-3-444,-22 2 1,3-2-1,3 1 444,6-2 0,3 0 0,1 1-392,5-1 1,1 1 0,1 1 391,0-1 0,1 2 0,0 0-398,1 1 0,0 0 0,0 1 398,-4 1 0,0 0 0,-1 1 0,-1 1 0,-2 0 0,-1 1 0,-5 0 0,-1 1 0,-2 0 0,-7 1 0,-2 0 0,-2 1 0,24 4 0,-5 1 0,-12 1 0,-5 3 0,-10 1 0,-2 3-774,-7-2 1,-3 2-4101,36 10 4874,-12-9 0,-35-5 0,-13-9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7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24726,'-2'-4'2622,"0"2"-1704,2 2-671,63 13-236,-16-7-17,4 2 1,2 0-74,18-6-537,-4 0-426,-7 1-1064,-12 5-4113,-16 8 6219,-14 8 0,-11-10 0,-7 1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7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28266,'70'2'-3630,"2"-6"3630,-4-2 0,-29-1 0,-7 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8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141 140 26933,'45'-22'45,"1"1"0,43-25-68,-56 26-44,-5-1 45,-27 14-23,-17 5 45,-11 3 0,-17 14 11,-6 8 0,-2 13 101,3 4 46,7 0 178,6 0-34,8-4-168,8 0-22,7-3-112,7-1 0,7-3-44,15-4-528,15-8-2106,58-11-1065,-9-18 3743,-19 0 0,-5-2 0,-7-5 0,-10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8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26362,'0'58'190,"4"-9"-55,20-38 77,-4-1-100,-6 2 23,-5 0 22,-4 2 0,-4 2 11,-9 5-101,-7 2-33,-11 5-1,-4-2-33,0-2-123,4-6-224,7-4-438,4-5-4265,8-3-441,4-5 5491,13 0 0,-8-1 0,8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8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28110,'-39'69'268,"7"-12"-268,31-34 0,1-6-123,2 0-168,5-4-224,4-5-438,9-4-940,4-3-4091,2-3 5984,3-6 0,-14 4 0,-3-3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9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27281,'-21'80'414,"0"0"-819,-1-15 360,3 4-190,0-1-583,4-7-987,6-8-2733,5-12 4554,3-12 1,1-14 0,0-7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9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26115,'-15'57'437,"3"-12"-358,12-34-46,6-7-33,4-2 0,7-10-123,1-3 89,-1-8-33,-4 2 67,-1 4-33,-6 7 66,-2 3-33,-3 5 11,0 9 23,-1 6-34,0 9 0,-1-2-134,1-4-741,-1-5-1309,1-8-7647,4-3 9129,7-3 0,-4-1 0,3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09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24871,'-19'69'1166,"3"-10"-1121,14-46 11,0-4-56,8-16 33,2-3-33,6-9 0,0 3 12,0 0 100,-1 7-79,-1 4 68,-2 2 22,1 3-44,-2 0 111,0 0-33,0 0-12,0 0 69,-1 3-158,-2 3-11,-3 4-45,0 2-359,-3 2-4112,8 1 4471,2-7 0,0-1 0,-2-7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0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25543,'-17'54'124,"4"-10"-124,20-45-33,4-7 22,6-2 22,-1-3 0,-3 2 90,-3 6-68,-3 3 91,-1 8 44,-3 8-79,-2 10-10,-1 6-79,0 0-79,0-5-526,0-5-1546,0-6-7680,3-7 9540,2-3 1,-2-3 0,1-1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0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2 25824,'39'-1'-762,"-9"7"571,-38 5 191,-3 7 0,-8 3 34,-1 0 134,2-3 213,1 2-33,4-2 145,2-1-113,5-1-156,2-3-67,2-2-134,2-4-46,3-3 23,4-2-414,5-2-314,6-4-819,1-3-3898,2-5 5445,0-3 0,-10 8 0,-1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0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25532,'-16'94'-78,"2"-13"-986,6-42-1883,3-5 2947,4-8 0,1-12 0,0-6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0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25566,'-47'75'785,"12"-13"-629,32-41 46,3-9 56,4-5-180,5-6 57,8-7-34,4-5-79,-1-8 135,-2-4-135,-7 1 1,-5 2-46,-3 4-336,-3 3-716,0 6-2152,0 3 3227,0 3 0,0 1 0,0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1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26664,'-16'40'751,"5"-9"-751,18-34 112,5-3-112,4-4 0,0 0-33,2 2-91,-4 3-223,0 2-325,-1 2-796,1 1-1692,-1 0 3160,2 0 0,-8 0 0,0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1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68 18093,'9'0'224,"-3"0"89,-6 0 2265,0 0-1099,29-26-359,-24 17-257,16-19-292,-35 25-201,-7 1 202,-4 2-113,-2 7 79,-1 6-45,-1 10-124,3 6 79,3 3-267,5-2-181,6-1 0,6-6 0,5-3 0,6-5 0,8-5-113,10-5-895,9-2-841,10-4-504,7-6-7478,8-3 9568,6-7 1,-27 8 0,-5 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1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27281,'53'1'-953,"-6"3"-582,-15 4-3406,-6 3 4941,-7 6 0,-9-7 0,-5-1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1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28671,'84'17'0,"-4"-5"0,-20-19-606,0-5-1612,-2-6-5200,-4 1 7418,-6 5 0,-22 6 0,-8 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3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361 36 24659,'-78'-24'403,"7"13"-123,34 27-157,-1 11 23,1 2 112,2 4-213,6 0 56,9 0-101,9-4 22,7-5-33,10-7 11,7-8-67,13-5 44,5-9-370,19-22 293,-13 3-124,9-17 212,-21 14-21,-7 5 33,-4 4 157,-7 7-57,-4 5 24,-2 5 22,-1 7-146,0 5 168,0 8-168,0 4 22,0-2-44,2-2 11,6-4-236,6-4-448,10-4-1277,7-5-4224,8-6 6196,9-10 0,-21 6 0,-2-4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3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0 25869,'-74'32'1109,"10"2"-952,39 0 90,4 3-236,6-2 11,6-2-44,5-8-124,7-6-370,11-11-525,12-3-1234,14-5-7556,8-4 9563,3 1 0,-21-1 0,-7 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3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27785,'-60'69'616,"13"-10"-527,44-39-89,2-2-179,3-4-157,8-5-672,8-4-684,12-3-1961,6-8 3653,2-3 0,-15 1 0,-6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3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27180,'-5'45'-3608,"1"-10"3608,10-32 0,-4-2 0,4-1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4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0 24255,'5'0'2342,"-1"0"-1860,-4 0-247,9 52-167,-7-18 44,7 42-90,-9-36-22,0-4 0,1-9-67,2-6 44,0-9-66,1-5 89,-3-4-79,0-3 135,-8 0-56,-7 0-3324,-10 0 3335,-6 6-453,-3 6 554,-1 11-11,0 3 212,2 2-223,4-1 11,5-4 2977,6-4-3134,6-4 856,6-7-1550,6-3-852,13-3-3519,7-7 5121,14-2 0,-15 1 0,-2-1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4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131 189 26743,'66'-43'268,"-12"6"-245,-39 15-23,-8 1 0,-3 0 45,-6 3-45,-7 3 11,-7 7 45,-7 4 157,-5 14-146,-3 8 169,-1 14 32,-1 11-189,-1 0 111,7 0-190,5-6 23,10-5-57,6-5-302,4-7-393,7-5-806,7-7-1613,8-4 3148,8-3 0,-13-1 0,-1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4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26597,'18'37'112,"1"-15"-45,8-38-44,-1-4 55,-1 4 34,-1 3-112,-4 6 180,-1 4-79,-2 2-12,-4 4 79,-3 6-134,-4 6-34,-4 5 0,-1 1-258,-1 0-190,0-4-639,0-4-1445,0-4 2532,0-3 0,0-4 0,0-2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4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8 24995,'-2'-4'2286,"0"0"-1961,2 4-213,-8 60-112,1-28 0,-7 49-314,4-43-762,-1-3-1153,2-5-5290,0-4 7519,1-6 0,4-8 0,1-6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5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 23695,'-3'-2'1255,"1"0"-4538,2 2-5972,40 3 9255,-18-2 0,22 1 0,-32-2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5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26664,'-1'53'426,"-2"-8"-729,-1-25-817,2-3-1681,1-6 2801,1-4 0,0-4 0,0-2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5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28255,'0'94'224,"0"-11"-6287,0-40 4942,0-3-921,-3-1 2042,-1 0 0,1-19 0,0-2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15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28658,'1'43'-1743,"0"-6"1,0-37 0,-1 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1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24064,'5'0'2578,"-1"0"-2253,-4 0-56,7 51-247,-4-18 34,5 44-112,-5-31-448,0-1-1031,0-3-3418,-1-4 4953,-1-4 0,-1-15 0,0-7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1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26944,'79'51'79,"-2"-12"-79,-10-36 0,-4-2-34,-7-1 12,-10-1 22,-13-4 0,-13-3 156,-10-7 147,-7-2 0,-13-4-34,-11 2-124,-17 1 23,-12 7-112,-4 5-45,1 4-22,3 6-45,7 5-504,7 8-560,8 6-1995,4 8 3115,3 8 0,8-16 0,4-2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4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25028,'-41'61'-1371,"9"-15"0,32-41 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6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25230,'-4'87'190,"-2"-9"-212,-2-31-471,1-4-583,4-4-2812,2-8 3888,2-11 0,0-9 0,1-7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6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5 19605,'0'-2'3799,"0"0"-3351,0 2-269,-14 54 135,6-25-180,-10 39-33,12-42-67,3-11 22,6-7-67,11-10 11,8-10 0,10-6 0,3-5 22,-2 2-22,-4 8 67,-3 6-33,-4 5 78,-2 5 22,-3 7-89,-4 7 56,-2 7-101,-3 3-79,-2 1-313,2 1-1501,3-1 1893,6-3 0,-6-10 0,-1-6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7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19661,'-7'0'3205,"1"0"-2712,6 0-124,-34 52 2,21-23-181,-25 44 101,32-41-168,4-3-78,1-9 0,3-8-34,10-7 12,8-20-23,13-7-146,4-17 146,0-1-22,-9 6 22,-9 12 22,-11 11 45,-5 13 34,-3 17 22,-5 12-78,-4 14-67,-4 3 22,-2 0-168,4-2-348,4-7-1344,4-6-7216,2-10 9076,11-10 0,-7-8 0,8-5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7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24334,'0'60'616,"15"-14"-639,12-40-469,12-9-495,-3-7-1231,4-5-1906,1-2 4124,-1 2 0,-18 6 0,-5 4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7.8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21 151 20177,'8'0'3439,"-1"0"-3271,-7 0-168,56-19-22,-28 1-381,47-17-34,-46 8 90,-5 6 290,-10 4 57,-7 8 673,-12 4-136,-12 9 69,-13 10-91,-9 9-78,-3 11-78,5 4-79,3-1 45,9-4-191,6-4-123,7-6-22,6-6-168,4-6-403,12-6-528,9-3-1613,16-2-7108,8 0 9818,3-2 0,-19 1 0,-6-1 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8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21409,'-5'0'3272,"1"0"-3093,4 0 23,0 0 22,10 15-101,-1-8 169,8 14 89,-6-11-202,-2 1 135,-5 4-135,-1 2-90,-3 3-66,-4 0-23,-4 1-90,-2-4-380,-2-3-561,6-7-583,1-3-4157,4-3 5771,3-12 0,-1 9 0,1-8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8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25746,'-1'73'-550,"-1"-14"-582,-5 1-2834,1-17 3966,2-1 0,2-19 0,0-6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8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19617,'0'0'0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8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26283,'-25'78'-459,"7"-7"-930,15-31-8442,3-3 9381,5-5 0,-4-16 0,4-6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3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302 12 19561,'0'-6'4840,"0"1"-4190,0 5-370,-55 8 124,26 8-91,-45 14-33,41 11 23,2 5-259,3 3 136,6-1-80,6-3-66,7-6 123,6-7-145,2-7 55,7-10-22,4-6 22,10-7-78,3-14 11,4-7 0,0-15-12,-1-3 46,-1 2-34,-6 8 22,-4 8 34,-8 11-22,-2 3 78,-5 9 0,0 9 202,-14 35-270,3-1-44,-13 26-33,9-19-146,3 1-236,6-8-481,3-6-3105,27-12-5830,1-14 9560,24-18 1,-25 1-1,-3-7 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3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0 24759,'-29'70'1054,"6"1"-998,21-42-56,9 2-101,8-19-460,12-6-1388,9-4-2656,2-6 4605,2-4 0,-17 2 0,-5-1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3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5 121 22888,'61'-47'-22,"-11"8"44,-40 24 382,-6 5 223,-2 4-89,-3 3 67,-6 2-202,-3 3-122,-8 7 77,-1 6-212,0 9 44,2 5-3537,1 2 3369,4 1-44,3-4-280,6-5-909,3-9-1859,13-6 3070,9-7 0,-5-2 0,-1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3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26339,'-9'31'348,"1"-5"-102,28-6 79,-9-1 101,-2 4-191,-4 2 45,-2 3-78,-3 1-191,0 0 11,-5-1-145,-8 6-123,-2-12-493,-2 1-707,8-16-2140,4-3 3586,3-15 0,2 8 0,0-8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4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26743,'3'99'-68,"-3"-12"-503,-2-40-1054,-1-6-3708,1-6 5333,2-8 0,0-12 0,0-6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4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15941,'63'-14'0,"-12"3"0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4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7 24042,'-14'64'953,"3"-12"-819,11-44-112,8-3-44,5-10 22,7-8-90,2-7 68,1-8 22,-4 2 0,-1 5 168,-4 6 34,-3 9 168,-1 4 134,-4 15-370,0 7-55,-4 14-3471,0 2 3022,0 1-930,4-5-3932,4-6 5232,9-4 0,-9-10 0,3-5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44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267 87 13779,'2'-6'7765,"-1"1"-6443,-1 5 1042,0 0-1803,-14-34-102,0 26-67,-15-25-258,0 33 68,-3 8-45,0 5-112,0 12 11,4 4-56,4 2 0,7 0-22,6 0 33,5-2-22,5-2-382,5-2-896,9-6-526,12-7-5300,13-7 7115,8-4 0,-19-1 0,-3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45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82 26295,'-36'66'358,"9"-10"-358,38-45 0,6-5 90,14-3-68,2-6 0,4-7-22,-1-7 68,-3-8-68,-4-3 0,-5-1 11,-8 2 90,-5 2-79,-6 4 12,-4 4-34,-4 5-202,-3 5-380,-4 5-909,0 2-3237,5 3 4728,2 1 0,3 0 0,0-2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45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21320,'2'0'3271,"0"0"-2767,-2 0-123,2 45-10,-1-25-80,1 34-224,-2-40 11,0-6-55,4-4 22,4-3 111,6-11-100,6-1 34,1-11-12,1 1-66,-1 3 66,0 4-11,-2 6 112,-2 4 91,-2 2-80,-2 4 79,-2 7-45,-2 4-168,-2 10-34,-3 1-22,0 1-78,0-3-359,3-3-661,3-2-874,5-4-3014,4-2 4986,3-6 0,-10-1 0,0-4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45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3 171 23829,'72'-54'662,"-11"8"-450,-40 27-44,-5 4 23,-7 0 167,-5 5-32,-3 3 43,-6 3-44,-6 4 56,-8 11 157,-7 8 11,-1 15 0,0 10-335,2 4-214,4 0 0,6-1 0,8-5 0,4-7 0,13-9 0,7-9 0,17-10-1345,10-3-1110,12-4-3248,12-3 4855,13 0 0,-34 0 0,-5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9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23773,'-68'40'1210,"12"-2"-1176,37-12 22,7 0-56,6-4-101,3-3 90,3-4-179,0-3-46,0-4 57,6-3-78,2-2 211,6-2 35,2-1 11,-1 0 11,-2 0-11,-5 0 68,-2 2 66,-3 2-122,-1 5 10,-1 5-22,-1 1-101,0 3-135,0-2-1040,0-2-1033,6-3-4481,4-5 6790,11-6 0,-9-1 0,0-1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9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22160,'-23'84'975,"3"-8"-1143,8-33-987,6-5-3136,2-10 4291,16-13 0,-9-9 0,8-6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29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17 24121,'-40'76'1109,"8"-10"-919,32-42 203,8-4-68,5-4-90,11-8-56,5-4-156,4-8-1,-2-7-22,-4-5 22,-8-6-55,-10 0 33,-5-3-280,-6 0-381,-7-2-628,-3 3-1792,-2 2-6152,4 7 9233,5 4 0,4 7 0,1 1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30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15492,'0'71'1165,"0"-12"1747,-2-41-2699,0-6 1499,-2-5-1477,2-4 647,1-2-814,1-1 3290,5 0-3571,5-3-583,7-1-347,4-3-1826,4-1-6253,-2-2 9222,3 2 0,-13 2 0,-1 2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30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17017,'1'9'4527,"0"-3"-3553,-1-6-268,-8 48-157,3-28-55,-5 37-338,6-45-44,2-2-112,2-6 34,8-4-68,7-11-190,10-6 224,6-9-33,-1-2 78,-2 3-12,-3 3 113,-3 6-57,-1 5 236,-4 7-22,-1 2-102,-2 8 46,-3 4-235,-2 8-12,-1 2-214,-1-2-973,0-1-3396,1-5 4583,5-5 0,-6-4 0,1-3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5:30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25252,'0'77'539,"0"-11"-1604,0-34-5075,-3-3 6140,-4 1 0,2-13 0,0-3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09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649 0 23930,'-99'6'2521,"3"10"-2017,24 13 124,0 15-1947,5 10 1666,6 10-78,7 5-247,10 5 169,10 1-168,9 2 351,10-1-374,8-1 0,4-5 0,13-7 281,16-14-281,30-20-975,32-14-644,-33-17 0,4-4 1574,8 0 1,-3-1-1,12-6 1,-13 2-1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10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24715,'90'43'1288,"-46"-19"1,-3 4-819,26 44-771,-36-30 1,-2 3 485,-4 4 0,-3 3-135,-5 0 1,-4 2-1,-4 1 0,-4 1-50,-4 0 0,-5 0-6,-3-1 1,-4 0-23,-2 1 0,-3-1-39,-5-1 0,-2 0-499,-1 1 1,-1 0-629,-1-2 1,-2 0 1193,-2 0 0,3-3 0,-6 6 0,6-14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23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12 139 22003,'-6'0'3788,"1"0"-2892,5 0 168,0 0-325,72-4-558,20-10-1199,-2 3 0,10-2 1018,-30 3 0,2-1 0,2 0 0,9 0 0,3 1 0,2 1 0,5 1 0,2 1 0,1 1 0,3 1 0,0 2 0,2 0-569,-26 2 1,2 0-1,-1 0 1,0 2 568,24 1 0,0 1 0,-1 0 0,-4 0 0,-1 0 0,-2 2 0,-8 1 0,-2 2 0,-2 0 0,-9-2 0,-3 1 0,-3 0-168,17 4 1,-5 0-91,-16-1 0,-4 0-2913,31 11 3171,-27 0 0,-28-9 0,-17-2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1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24748,'78'-39'807,"-4"9"-650,-21 24-112,-4 8 56,-11 11 11,-13 9 0,-13 10 45,-13 6-23,-11 1-3392,-6-2 3393,-2-6-102,4-8 12,7-6-22,6-4-1,1-3 12,2-1 10,5 1 3494,3 3-3213,5 6-123,2 7 44,-2 6 12,-2 6-168,-5 3-12,-3 2-78,-15 1-146,-5-1-335,-11-1-349,3-6-3876,8-3-5125,20-16 8286,18-15 0,-5-4 0,4-8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1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63 186 23168,'0'-6'2768,"0"0"-2320,0 6 123,0 0-459,-31 13 68,23-8 55,-15 8-100,34-11 78,11-7-113,3-9-88,2-10-12,-1-10-168,0-3-247,-5 0-269,-6 8-212,-7 11-807,-5 9-5401,-3 21 7104,0 12 0,-1-6 0,0 3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2.2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64 24166,'0'-4'2778,"0"0"-2363,-25 57-213,9-8-141,-2 1 1,0 2 28,-3 25 10,2-2 46,0-8-112,3-12 22,2-15 0,5-16-45,4-11 11,3-14-22,6-19 11,11-20 23,9-24-34,14-11 0,1-5-11,0 7-12,-1 12 12,0 15-190,0 14-79,0 14 156,-5 11-44,-5 6 23,-9 8-24,-9 7-122,-5 7 33,-3 7-234,-2 3-215,-3 1-368,-3 2-1872,-4-2 2947,-1 0 0,4-13 0,3-4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2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24 189 23740,'65'-54'650,"-12"7"-449,-35 21 124,-7 4 179,-7 5-167,-5 5 100,-9 5-34,-6 3-157,-9 7 46,-2 9-113,0 8-89,3 11-68,4 3-22,6-1-78,7-2-203,3-4-279,4-5-370,9-6-224,4-5-571,13-6-1032,4-5-1053,4-9-4627,3-7 6477,0-12 1960,1-4 5143,-4-5-1278,-1 2-4478,-5 3 2720,-4 5-494,-5 10-246,-6 8-280,-6 6-168,-4 9-146,-2 7-179,-2 9 3347,-6 7-3404,-2 4-110,-8-1-91,2-1-34,2-5-224,3-6-55,4-5-23,4-6-23,1-3-89,2-2-369,6 0-315,5 0-627,10 1-8408,21 2 9647,-6 0 0,-4-3 0,-16-2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3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27 24507,'-36'-15'202,"8"4"818,28 11-1009,5 4 356,0 2-367,3 6 201,-4 1-55,-2 2 614,-2 3-525,-4 2-22,-5 0-124,-5 2-44,-6-1-45,-2 0-112,3-3-347,4-3-729,6-5-627,6-4-4337,13-4 6152,7-2 0,-3 0 0,1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3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60 21040,'0'-4'4425,"0"1"-3562,0 3-594,-19 54 0,14-28-90,-14 42-44,22-45-1,4-5 23,5-4 67,3-8-56,2-2 0,-1-6-22,0-10-101,-3-8-34,-3-15-11,-5-5-123,-3-2-169,-8 2-111,-6 7-303,-6 10-784,-2 11-2656,4 7 4146,8 4 0,4 1 0,4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33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19045,'4'0'5087,"-1"0"-3496,-3 0-1187,1 46-136,-1-32-66,1 35 33,-1-45-44,3-1-34,6-3-90,8-5-67,9-2 11,5-7-11,1 0 12,-2 1 10,-3 5-22,-5 3-22,-5 3-57,-5 2-246,-2 4-168,-3 3-370,1 6-235,-2 4-785,0-1-1276,2-1 705,1-4 235,2-5 2219,1-2 561,1-4 1276,-1 0-201,-1-3-885,0-2-448,-1-1-180,0-2-90,1 3-21,-1 1-1,1-1-11,-2 2 11,2-1 325,-1-2 460,-1-3 223,-1-1-122,-2-2-158,-1 2-156,-3 1-57,0 3 293,-2 3-438,0 1-101,-1 2 0,-2 4-112,-1 3-34,1 2 23,0 1 67,2 1-190,2-3-23,4 0 23,2-3-34,6-2 0,1 1-79,1 0-201,-1 0-426,4-1 57,-5-1-304,3-1-1109,-6-1-5322,-2 0 7384,0 0 0,-4 0 0,0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6:51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26026,'79'-7'381,"1"1"0,15-1 0,6 1-296,-20 1 1,4 0 0,3 1-1417,-12 1 0,1 0 0,3 1 0,1 0 1426,8 0 0,1 1 0,2 0 1,2-1 0,-15 2 0,2-1 1,1 0-1,0 1 0,1 0-231,5 0 1,1 1-1,0 0 1,1 0-1,0 1 135,3 0 0,1 0 0,0 0 0,1 1 0,0 0-99,2 1 1,0 1 0,1 0 0,-1 0 0,0 1 98,0-1 0,0 1 0,-1 1 0,0-1 0,0 2-10,-3-1 1,0 1 0,-1 1 0,0 0 0,-2 0-119,-5-1 0,0 1 1,-1 0-1,-2 1 1,-1 0-187,12 2 0,-2 1 0,-2 1 1,-2 0-292,-10-1 0,-2 1 0,-2 1 0,-2 0 575,10 4 0,-3 1 0,-8-2 0,-6-1 0,-8-2 0,17 10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6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47 265 27023,'-31'9'1378,"15"0"-1108,39 0-270,18-2 0,20-2 0,16-3-530,18-5 530,-7-10 0,4-4-1163,-18 4 1,1-2 1162,-7 0 0,4-3 0,-4 1 0,10-2 0,-3 1-218,3-1 1,5 0 217,3 3 0,7 0 0,-3 2 0,-20 3 0,-2 1 0,3 0-325,21-1 0,5 0 1,-7 2 324,-1 4 0,-6 2 0,-5 1 0,-3 2 0,-10-1 0,-3 2 0,-5 1 0,-1 2 163,-6 0 0,0 1-163,42 10 0,-32-5 0,0 1 1648,22 4-1648,13 4 497,-51-8-497,-13-1 1378,-10-3-1378,-9-3 0,-3-1 0,-5-2 415,-2-1-415,-26 0-2847,-9 0 2847,-31 0 0,29 0 0,2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7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303 1 25768,'-98'20'1714,"14"1"-1344,51 5-79,5 1-67,4 5-89,8 2-124,4 3-11,7-1-123,2 2-505,10-4-537,10-3-1177,17-9-7489,16-9 8778,14-7 1,-27-6 0,-2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7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55 109 27426,'-38'73'224,"21"-18"-134,44-49 11,17-9 22,3-10-33,5-6-57,-4-9 12,-2-2 56,-9 0 33,-7 2 79,-11 2-122,-10 3-91,-5 4 0,-10 5 0,-12 8 0,-12 2 0,-15 10 0,-6 10-427,-1 12-671,5 9-1020,9 1-6229,13-6 8347,12-7 0,8-12 0,5-6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7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24894,'-27'89'874,"7"-24"-605,25-52-79,11-15-66,10-9 32,5-4 35,2-4-1,-5 5 12,-1 8 45,-5 4 10,-2 3-21,-6 8-102,-3 4-134,-4 8-56,-5-1-605,-1 0-1267,-1-2-7903,0-4 7972,3-6 0,-3-3 0,2-5 1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7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60 935 26281,'-16'-79'272,"1"1"1,1 1 0,3 5-127,9-27-573,0 1 506,2 7-57,4 10 197,4 12-443,4 9-262,5 12-780,-3 12-874,-1 11-5323,-5 11 7463,-3 7 0,-2 6 0,-2 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8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25588,'65'-4'-3277,"0"1"0,-12 3 0,-5 4 2465,10 12 1,-35-3 0,-7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8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6 20826,'0'-3'2869,"0"1"-987,0 2-1444,-11 62-91,3-23-34,-10 52-111,6-39-34,-1-6-55,2-5 10,1-11-45,3-7 12,2-12 22,2-5 123,2-8 79,5-15-124,10-10-33,6-14-34,10-2-112,0 2-11,0 8-112,-3 7-437,-1 9-549,-1 5-795,1 8-2433,2-1 4326,4 5 0,-13-1 0,-3 1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8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0 26149,'-30'53'388,"0"0"1,1 3-1,8-5-287,13-11-56,2 5-11,9-26 33,8-10 0,10-4 34,11-8 0,6-10-57,0-5 1,-2-9-22,-4-2-1,-6 1 12,-7-2-23,-8 1-11,-4-1-34,-5-1-123,-4 5-212,-10 3-382,-4 11-874,-9 5-3820,5 5 5445,3 5 0,9-3 0,4 3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9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24547,'1'90'1199,"0"-13"-830,-1-52-133,0-6-80,0-8 1,0-6 0,5-2-45,7-7-78,7-6-34,6-2 33,-1-4-33,-1 6 0,-4 5 23,-2 2-23,-3 3-23,-2 0-190,-1 0-548,-2 0-909,-1 0-5658,-1 0 7328,0 0 0,-4 0 0,0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9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6 23829,'0'-3'2712,"0"0"-2499,0 3-213,-7 76-11,-1-33-141,2 9 1,-1 1-712,-7-3-683,3-3-3295,-2-7 4841,2-8 0,6-14 0,0-8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9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22855,'0'-6'3697,"0"1"-3697,0 5-280,0 0-941,30-3-1760,-7 2 2981,28-2 0,-31 3 0,-2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49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295 132 23717,'-5'-3'3306,"1"1"-2667,-33 61-147,21-24-156,-26 46-155,34-44-181,4-6 0,6-10 0,11-10 0,5-5 0,13-6 0,1-9 0,-1-7 0,-5-12 0,-7-8 0,-8-3 0,-7-3 0,-6-5 0,-12 3 0,-9 1 0,-12 7-360,-4 9-928,-3 6-1099,-3 10-7444,-6 4 8997,-5 5 0,24 2 1,5 0-1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3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27158,'83'9'378,"-1"1"0,-17-4 0,1 0 1,3-1-379,12 2 0,3-1 0,2 0-1332,12-2 1,2-1-1,2 0 1332,-21-1 0,1-1 0,1 0 0,1 0-339,2-1 1,1 0 0,0 0 0,1 0 338,0-1 0,1 0 0,-1 1 0,1-2 0,-2 0 0,0 0 0,1-1 0,-1 0 0,0 0 0,0-1 0,-1 1 0,1-2 0,-3 0 0,0 0 0,-1-1 0,0 0 0,-2 1 0,0 0 0,-1-1 0,0 1-110,-4 1 1,0-1 0,-1 1-1,-2 0 110,18 0 0,-1 0 0,-3 1-238,-7 1 1,-2 0 0,-3 1 237,21 0 0,-6 1 0,-17 1 0,-5 2 0,26 5 0,-40 3 488,-30 4-2908,-17-2-7411,-26 4 8295,-14-2 1,6-6 0,0-3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4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24311,'-3'50'-73,"0"0"1,-1 37-399,10-53-1860,6-4-5534,9-6 7865,5-6 0,-10-9 0,-3-4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5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22855,'3'-1'2375,"-1"0"-1534,-2 1-819,14 85-22,-10-33-314,3 9 0,0 3-5344,-5 7 5658,3-2 0,-1-30 0,0-10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5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19572,'7'-5'3361,"-2"0"-2868,-5 5-235,0 0-258,9 68-112,-3-34-471,9 55-1972,-5-52 2555,2-4 0,-5-15 0,-1-5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5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9 19045,'-6'-5'3047,"2"2"-2655,4 3-268,0 0-124,-6 72 0,5-39-258,-5 57-1008,6-59-7406,1-3 8672,2-4 0,-1-11 0,0-5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09:58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2146 23896,'9'-64'433,"1"0"1,-1 1-1,-1 2-74,7-28-180,-9 38 1,-1-1-12,2-4 0,-2-1-516,0-4 1,-2-2 419,0-2 1,0 0-6,-1-4 1,-1 0-18,-1-2 0,1-1-22,-1 0 0,0 0-332,0 0 1,0 0 308,-1 1 1,0 0 0,0 2 0,0 1-1,-1 5 1,0 1-6,1 7 0,1 3 67,-1-31 113,1 12-102,2 30-78,3 6 620,3 22-620,-1 7 873,1 2-1008,-6 3-335,2 1-494,-3 0-470,1 4-4202,0 10 5636,-1 11 0,-1-8 0,0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0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309 14 20535,'8'-8'4370,"-2"3"-3596,-6 5 357,0 0-941,-36 73-123,8-29-67,-1 7 0,-3 3 0,-10 4-44,2-2-180,4-3-370,8-7-404,6-9-492,9-11-2510,3-10 4000,6-9 0,2-4 0,2-3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0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26160,'50'8'639,"0"0"0,37 11-460,-53 3-134,0-1-45,-5-2-23,0-5-257,-5-2-370,-2-3-583,-6-3-1545,-4 2-7053,-5-2 9462,-4 2 0,-3-4 0,0 0 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1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28177,'91'-2'494,"-3"-1"-494,-23 1 0,6-4 0,2 0 0,2-4 0,-7-1 0,-4 0 0,-11 0 0,-7 0 0,-7 2 0,-6-1 0,-6 3 0,-6 1-1133,-7 2-502,-7 3-2321,-3 0 3956,-4 1 0,0 0 0,0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1.5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410 1 20994,'-4'1'3765,"0"0"-3093,4-1-156,0 0-34,-42 62-146,18-30-213,-5 9 0,-1 1 46,-3-3-124,1 1 0,-1 2-45,1-1-68,1 0-134,1-4-391,4-3-472,4-7-840,6-7-7406,5-10 9311,5-5 0,2-4 0,3-1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1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27158,'87'-4'1513,"-10"0"-1513,-40 5 0,1 8 0,-1 3 0,-2 7 0,-2 3 0,-5-1 0,-4-1-13,-7-1-1589,-3-4-1333,-8 2 2935,-2 1 0,-4-9 0,0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2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27000,'98'-1'1671,"-5"-3"-1671,-32-3 0,2-3 0,-3 1 0,-4 3 0,-10 3 0,-8 2 0,-6 1-91,-5 0-1231,-4-1-941,-3-1-4202,-8 0 6465,-1 0 0,-7 1 0,-1 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2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8 21420,'1'-4'3407,"0"0"-2982,-3 73-178,-5-24-152,2 4 1,-2 2 61,-6 4-79,0-7-11,6-12 45,0-9 67,5-16 213,1-4 147,1-9 9,0-15-144,0-10-136,0-21-31,3-4-237,1-4 0,5 6 0,-1 7 0,1 9 0,0 10 0,2 9-371,4 6-1545,3 5-4146,7 3 6062,4 9 0,-12-6 0,-3 6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8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315 8 22104,'6'-4'3484,"-2"1"-3113,-4 3-181,0 0-22,-56 77-134,22-35-34,-5 10 0,-2 1 0,0-4-269,6-4-762,8-10-1434,7-8-5245,7-8 7710,3-8 0,5-4 0,1-3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8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25465,'49'15'678,"0"0"0,40 11-364,-43-13-235,-1-4-79,-2-2 0,-7-1-247,-6-2-560,-9 2-1064,-10 0-3832,-5 6 4855,-5 4 0,-1-6 0,0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8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27684,'58'-3'287,"-1"-1"1,-1 3-1,-3 1-242,25 8 35,-1 0-80,-2-2 0,-10-3-13,-6-2-479,-10-1-494,-7-1-583,-8-3-1748,-10 0 3317,-12 0 0,-6 1 0,-6 3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8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318 1 25443,'-48'51'44,"0"0"1,4-3 0,4-5-1243,-2 4-3262,4-5 4460,7-6 0,13-17 0,10-8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9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26351,'95'0'481,"-7"0"-883,-38 0 178,3 0-888,5-2-3414,4-8 4526,6-6 0,-30 4 0,-5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9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28065,'22'-19'381,"8"4"-370,12 15-22,9 2-57,3 2-816,2 3-539,-3 1-1480,-7 0 2903,-9 3 0,-18-5 0,-10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9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27762,'18'-2'-661,"6"1"-414,26 1-606,1 1-2084,-2 5 3765,-7 4 0,-19-3 0,-9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9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0 24008,'-52'31'575,"0"0"1,5-3 0,7 0-308,10 7-44,10-3-156,10-1 21,5-4-89,5-3 34,8-8 55,8-6-3391,14-6 3470,14-5 90,9-12-180,6-6 46,2-15-46,-9-1 34,-12 0 101,-15 2-146,-13 6 3404,-7 3-3471,-8 7-23,-8 6-10,-5 3-662,-4 6-807,3 1-3394,7 1 4896,5 0 0,5 0 0,0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0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13 24233,'0'-7'2790,"0"2"-2398,0 5-78,0 0-269,-26 71-23,14-31-33,-5 10 0,1 0-3471,5 0 2630,4-4-313,3-5-1300,3-6-5356,1-4 7821,0-6 0,0-11 0,0-5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0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26345,'48'-17'101,"0"-1"0,36-12-169,-48 23-461,-6 1-1567,-5 3-7735,-11 2 9100,-7 5 1,-6-2 0,-1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3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378 0 25532,'-51'19'644,"0"0"1,-35 16-343,53-16 69,8-1-80,7-1-146,11-2 12,2 1-34,5 0 23,6 2-12,6 2-33,12 2-21,7-2-80,6 1 0,2-1 0,-1-2 0,-6 1 0,-6-5 0,-9 3 0,-8-3 0,-4 6 0,-14 3 0,-13 7 0,-16 5 0,-12 2 0,-24 12 0,23-16 0,-11 5 0,32-21 0,9-4-707,8-8-873,8-3-8251,2-2 8767,20-1 1,-13 1 0,13-1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3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27594,'58'-29'1077,"2"6"-1077,-7 23 0,4 4 0,2-1 0,-4 2 0,-6-2 0,-6-2 0,-10-1 0,-8 0-1570,-8 0-1164,-7 0-7097,-5 1 8969,-3 2 0,-2-2 1,0 2-1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4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23885,'-7'0'3014,"1"0"-2475,6 0-114,-25 65-246,15-24-78,-19 53-101,24-41-11,0-5-504,3-4-931,1-5-2745,1-6 4191,0-1 0,0-15 0,0-3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4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3 25230,'-2'-2'1501,"9"1"-1209,5 1-23,8 0 0,3 0-56,2 0-124,4 2 1,-2-1-79,3 1-11,-5-2 0,-2 0-45,-3 1-224,-3 1-672,-4-1-1434,-4 3 2375,-3-1 0,-4 0 0,0-1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35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273 395 21241,'-25'38'2263,"4"-7"-1714,15-26-111,2-3-24,2 1-22,1-3 1,1 2-1,0-1 358,0 0-638,0-4-56,0-7-22,0-9 55,0-14-66,4-8 11,4-8-12,4-4 1,1-1-23,-2 0 0,-1 7 22,-2 6-22,-2 12 0,-1 7 0,-1 10-22,-1 5 22,0 4 0,-2 2 33,0 1-33,-10 5 0,-6 4 23,-15 4-46,-5 4 23,-5-3 0,3-1 23,0-4-23,5-1 22,5-4 34,7 0-33,8-3-23,6 0 0,3 0 0,3 2 0,9 1 0,7 0 0,10-1 11,10-1 0,3-1-11,5 3 0,5 0-11,-1 0 0,4 0-1,-4-3-21,-3 0 22,-10-1-79,-5 0 79,-14 0 11,-2 0 0,-9-5 0,-2-4 33,0-5 79,-2 2-78,-6 2 44,-9 5 23,-7 2-56,-6 1 11,3 0-112,-1-1-146,9 1-661,0 0-1321,7 2 2184,-1 7 0,4-6 0,0 6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1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1263 45 21320,'-57'-13'855,"0"1"0,0 1 0,2 3-216,-34 12-202,-6 9-589,-2 8 533,4 10-101,5 8-4037,7 5 3801,1 10 68,4 4 65,38-26 0,-1 1-87,-33 33-44,7-1 10,13-1 11,15-2-33,15 0-34,12 1 100,8-1-1852,18 0 1808,9-3 1957,25-2-1990,13-5-46,16-5-15,11-8 38,-40-22 0,2-3 28,1-2 1,5-4-124,27-5 1,3-8 133,-20-6 0,-1-6-28,23-8 1,-4-8 875,-25-6 0,-6-6-887,-2-4 0,-4-4 0,-3-2 0,-4-3 33,-6 0 1,-5-1-29,-5 2 1,-5 0 39,-5 4 0,-7-1 106,-7-9 0,-8 3 17,-21-23 217,4 34 1,-7 7-353,-41 1 35,-14 14-68,-8 15 22,-2 10-22,4 17-22,14 7-370,13 12 95,22-2 297,19 5 0,12-20 0,10 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3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93 21465,'-14'-1'3854,"3"0"-3181,11 1 346,0 0-536,29-17-136,-2 8 11,30-15-324,-7 12 44,3 1-78,-2 2 0,-1 4-45,-7 3-111,-5 0-572,-6 2-326,-8 3-907,-8 4-3171,-8 8 5132,-4 5 0,-4-6 0,0-3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3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21958,'-4'0'3216,"1"0"-2791,3 0-401,-18 67-24,14-37 0,-14 53-494,25-57-828,7-6-3586,10-8 4908,8-6 0,-14-5 0,-1-1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3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22160,'0'-10'2924,"0"2"-2476,0 8 35,0 0-282,5 40-156,-3-1 45,3 40-90,-5-12-34,0 0-89,0-8-1076,0-6-2062,0-10 3261,0-8 0,0-18 0,0-5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3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0 117 21532,'0'-7'1916,"0"1"-1916,0 6-4202,0 0 4202,65-46 0,-49 35 0,49-35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3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25286,'-13'58'-408,"1"1"1,1-5 0,2-6-3805,6-2 4212,1-5 0,2-17 0,0-8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44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2180 426 20759,'-55'-64'541,"0"0"1,1 4 0,0 8-234,11 21 0,0 6-106,-5-1 0,-2 3-351,-4 3 0,-1 2 407,-5 3 0,-2 3-447,-6 4 1,-2 3 328,-5 2 0,-1 4-639,-8 7 0,-2 6 661,-4 2 1,0 5 50,-4 8 0,0 5-324,32-9 0,0 1 0,1 2 341,-25 16 0,3 4-62,9 0 0,6 3-118,11-1 1,7 4 89,11-2 0,8 3-1088,11-1 0,7 2 976,3 2 0,6 0 33,12 1 1,6 0 6,0 1 0,7 0-68,8-2 0,7-2 0,5-2 0,6-3 0,6-5 0,7-6-23,8-5 1,5-6 272,10-6 0,4-7-289,6-3 0,6-8 9,-4-7 0,7-6 0,-5-1-228,-23 1 1,-3-2 0,2-2 257,19-5 0,3-3 0,-9-2 0,-2-9 0,-7-2 939,-3-2 1,-3-3-940,-5-3 0,-2-2 0,-4 0 0,-3-3-926,-7-2 1,-3-1 942,-6 0 0,-5-3 76,-6 2 1,-8-4-89,-8-25 1,-11-1-12,-9 18 1,-7 1 5,-10-19 0,-8 3 0,-8 24 0,-5 6-11,-4 2 0,-4 4 11,-1 4 0,-3 5-40,-2 6 1,-3 7-796,-22 5 1,1 11 66,21 8 1,2 7-1749,-14 5 0,5 8 2516,26 7 0,9 2 0,-7 4 0,12-4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28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13 23773,'-3'-7'2622,"1"1"-2140,2 6 571,0 0-885,26 7-156,-7 1-12,20 6-56,-14-1-370,-5-2-493,0 0-1098,-3-4-4785,1 1 6802,2-3 0,-8-1 0,-2-1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29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 25319,'-7'0'1928,"2"0"-1816,5 0-123,0 0-348,74 29-907,-30-20-852,10 6 1,2-1 2117,11-11 0,-29-3 0,-4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29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22193,'0'0'0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29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278 1 26597,'-39'50'-172,"0"0"0,2-4 1,6-6-1006,7-7-1300,-1-3-7354,-1-2 9658,-2-1 1,13-12 0,1-4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0:14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1511 15672,'-4'1'5950,"0"0"-4941,4-1 750,0 0-1367,0 3 33,0-3-178,0-2-11,0-7 10,-2-12-67,0-6 68,-1-13-102,1-9-33,1-15 0,1-14-112,0-17 34,0 41 0,0-1-482,2-6 0,0-2 465,-1-3 0,1-4-23,1-29 0,1 0 6,-2 25 0,0 2-11,0-17 0,0 4-179,-1-5 122,0 23-32,1 20-169,3 22-337,3 14-503,3 7-661,4 4-3508,1 4 5278,-1 6 0,-6-5 0,-4 5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1:40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47 23874,'-8'0'3115,"1"0"-2207,68-15-180,14 7-3536,-4-1 1,7 1 2807,-1 4 0,1 3 0,6 0 0,0 1 392,-3-1 1,-1 2-393,-7 0 0,1 2 416,14 5 1,-1 1-417,-23-1 0,1 0 0,4 0 0,6 2 0,-7-2-171,-6-2 1,-3 0 170,18 0 0,-4-1-460,-3 3-90,-32 0 550,-21 1 0,-16-4 0,-1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1:4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28132,'69'-1'134,"0"1"1,-1 0 0,19-2 0,0 1-135,-15 0 0,4-1 0,-4 0-1587,14-1 0,-2-1 1587,-3 1 0,0 1 0,-5 0 0,-1 0-54,-4 1 1,-1 1 53,-3 0 0,0 0 160,-1 1 1,0 0-161,-2 1 0,0 0 0,-4 1 0,-2 1 0,-7-1 0,-2-1 0,31 3-2332,-20-2-7405,-19 2 10108,-14 2 0,-14-2 0,-8 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1:53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0 240 28311,'74'-11'90,"0"-1"0,9-1 0,7-2 0,-2 0-1209,-17 3 1,-2 1-1,4-2 1119,1 1 0,5-1 0,0 0 0,-5 1 0,4-1 0,-5 1 0,-1 2 0,-1 0 0,0 1 0,-1 2 0,29-3 0,-3 3 0,-6 2 0,-2 2 0,-6 2 0,-1 0 0,-3 1 0,-1 0 108,-3 0 0,-1 0-108,-4 1 0,0 0 0,-8 3 0,-1 1 329,-9 1 0,-3 3-2055,22 19-3552,-28 8 5278,-23 14 0,-14-21 0,-5-2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1:58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28671,'52'-2'0,"0"-1"0,42-1 0,-33-3 0,-6 3 0,-5 3 0,-8 2-192,-8 7-1107,-5 4-954,-7 4-5780,-1-2 8033,-4-6 0,-6-5 0,-3-3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1:58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37 21275,'0'-4'2509,"0"0"-2419,0 66-90,0-23 34,0 52-34,-4-38 22,0-1 90,-4-4 437,-1-9 101,0-10 124,-1-13 43,1-8-155,-2-13-214,1-19-12,0-19-143,5-18-293,2-8 0,3 4 0,0 7 0,0 10 0,0 13 0,0 10 0,0 9-976,7 6-1120,10 6-5007,9 2 7103,8 2 0,-15 0 0,-3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05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1 161 23241,'76'-29'983,"1"5"0,-9 13 0,15 4 0,14 3-492,-42 2 1,3 1-1,3 1 1,1 2-1,2 0 1,-1 2-1,-1-1 1,-1 1-1,-2 1 1,-1 0-153,-4-1 1,-1-1-340,0-1 0,0-1 0,0 0 0,0 0 0,3-1 0,1 0 0,2-2 0,0 0 0,1 0 0,1-1 0,-1-1 0,0 0 0,-3 0 0,-1 0 0,-1 1 0,-1 0 0,46-4 0,-8 1 0,-9-3 0,-9 1 0,-5-2 0,-1 0 0,-1 2 0,2 0 0,-5 1 0,-5 2 0,-10 0 0,-8 3 0,12 1 0,-13 1 0,16 0 0,-16 1 0,-1 4 0,12 8 0,-18-1 0,6 5 0,-21-8 0,-4 1 0,-1-2 0,2-1-976,-1-2-8,-49-37 738,10 18 0,-25-22 0,31 29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10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27158,'-13'4'616,"15"5"-381,37 2 22,11 4-122,9-5-46,6-4 12,3-4-34,-1-2-54,-3 0-13,-9-2 0,-11-2 0,-11 1 0,-12-1 0,-12 4 0,-4 0 0,-5 0 0,-9 0 0,-6 0 0,-13 0 0,-7 0 0,-2 0 0,-4 1 0,1 2 0,0 0 0,5 1 0,1-1 0,15 1 0,4 2 0,13 1 0,9 1 0,6 5 0,27 6 0,-5-5 0,14 3 0,-15-8 0,-6-2 0,-3-3 0,-10-1 0,-6-1 0,-6-1 0,-3 0 0,-15-1 0,-4 0 0,-16 0 0,-1 0 0,-3 0 0,-2 0 0,1 0 0,1 0 0,-4 5 0,18-3 0,3 7 0,19-6 0,7 4 0,9-3 0,10 3 0,14-3 0,8-2 0,32 5 0,-22 4-3015,13 10 3015,-36 9 0,-17-12 0,-5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31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1130 70 17689,'0'-3'4998,"0"1"-2590,0 2-1948,-61-14-23,34 9-112,-48-12-135,48 12 34,1 0-56,0-1 0,-1 2 1,-2 1 55,-2 0-56,-4 2-34,-2 0 1,0 1-1,-2 0 12,2 4-23,1 6-33,1 8 10,1 6-44,1 2-44,0 2 21,-13 12-33,11-10 34,-8 7-34,13-14 0,5-3 0,0 1 11,3 0 11,0-1-9,1 2-13,1 1 0,1 1 0,4 0 0,0-1 0,-8 27 0,9-19 0,-7 22 0,14-24 0,-1 3 0,3 1 0,-2 0 0,3 0 0,-2-1 0,3-4 0,0-1 0,0-2 0,2-2 0,0 1 0,1 1 0,0 0 0,0 0 0,0-1 0,0 0 0,0 1 0,0-2 0,0 3 0,2-2 0,2 2 0,4 11 0,0-8 0,3 8 0,-3-12 0,3 1 0,-1-2 0,8 12 0,-3-7 0,4 6 0,-5-13 0,-1-1 0,0-3 0,-1-1 0,2-1 0,-1-2 0,2 3 0,9 9 0,-5-6 0,8 8 0,-9-13 0,1-1 0,-2-3 0,1 0 0,-1-3 0,9 4 0,-5-4 0,8 0 0,-8-4 0,1-2 0,1-1 0,0 0 0,1-1 0,8 1 0,-6-1 0,21-5 0,-18-3 0,11-3 0,-13-1 0,0 3 0,-3 1 0,-3 1 0,-1-1 0,-2-1 0,2-5 0,-2-1 0,1-3 0,0-1 0,-2 1 0,-1-1 0,-2 0 0,-1 3 0,-3-1 0,3-1 0,-2 0 0,7-14 0,-5 8 0,3-8 0,-5 10 0,-1 1 0,2-2 0,2-7 0,-3 6 0,1-6 0,-5 10 0,0-1 0,1 1 0,-1 0 0,2-1 0,-1-1 0,1-1 0,-1 1 0,3-11 0,-4 9 0,1-7 0,-4 13 0,-1 0 0,0 1 0,-1-3 0,1-10 0,-2 4 0,0-6 0,-1 8 0,0-1 0,0 0 0,0 0 0,0 0 0,0 0 0,0-9 0,0 8 0,0-8 0,-2 10 0,-1 0 0,-2-1 0,0 4 0,0-1 0,2 5 0,-3 3 0,2 0 0,-4 3 0,2 0 0,-1 1 0,-2-1 0,0 1 0,0-2 0,0 2 0,1 0 0,-2 1 0,3 2 0,-2 1 0,2 1 0,0-1 0,0 0 0,1 0 0,-3-1 0,0-1 0,0 2 0,-5-5 0,4 2 0,-4-1 0,4 3 0,2 0 0,-2-1 0,2 0 0,0 2 0,0 1 0,-1 1 0,1 3 0,-1-2 0,3 3 0,1-2 0,-1 0 0,0 0 0,-2 0 0,2 1 0,-5 1 0,5 0 0,-4 0 0,6-1 0,-2 1 0,1-3 0,0 3 0,-1-2 0,-2 0 0,3 0 0,-2 0 0,2 0 0,-1-1 0,-3 1 0,-1-1-1065,-4 2-1737,1 1 2802,-4 10 0,8-7 0,0 7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19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60 26955,'-42'-33'1155,"7"7"-775,35 33-199,10 12-181,8 15 0,15 14 0,9 9 0,9 4-407,8 4 407,11 6 0,-32-32 0,2 0 0,2 2 0,1 1 0,1 1 0,0 0 0,0 0 0,-1 0 0,-1-2 0,0 0-1629,-2-2 1,0-1 1628,-3-3 0,0 0 0,33 29-62,-5-7 62,-3-6 0,-1-5 0,-4-2 0,0-1 0,-6-1 0,1 0 270,-7 3-270,1-1 0,-5 3 3360,-3 1-3360,10 20 0,-15-19 0,6 10 0,-16-24 0,-3-4 96,-4-4-96,4 6 0,-7-12 0,4 5 0,-6-13 0,0 1 0,-3-5 0,2 1 0,-1-2 0,5 3 0,-2-2 0,4 1 0,-4-4 0,0-1 0,-1 2 0,0 0 0,-1 1 0,2 3 0,2 3 0,-2-2 0,0 4 0,-4-7 0,-1-2 0,-2-2 0,-3-4 0,-1 1 0,-1-2 0,0-4-270,0-7-7674,0-16 7944,0 4 0,0 0 0,0 15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19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102 184 22272,'-4'0'4090,"1"0"-2925,3 0-750,16 1-23,-2 6-146,18 5-155,-6 7-91,4 3 0,-1-1 0,2 0 0,-1 0 0,0-3 0,1-2 0,0-5 0,1-5 0,3-3 0,0-3 0,2-9 0,0-2 0,1-14 0,2-3 0,3-7 0,3-5 0,2-3 0,-2 3 0,-5 4 0,-6 7 0,-8 7 0,-6 7 0,-3 2 0,-8 8 0,-1-1 0,-8 6 0,0-3 0,-1 3 0,-10-1 0,-10 1 0,-23 7 0,-19 9 0,-21 13-467,35-10 1,-1 0 466,-1 1 0,-1 0 0,2-2 0,0 0-174,-42 11 174,8-8 0,8-7 0,10-8 0,9-2 0,13-4 0,11 1 0,12-1 0,9 1 916,7-1-916,3 0 191,1 0-864,4 3-1344,2-2-3104,5 7 5121,1 0 0,-4-2 0,-4-1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45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28671,'68'4'0,"1"0"0,-1 0 0,7-1 0,0 1 0,2-1 0,4 2 0,2 1 0,2-1-974,11 0 0,4 0 0,3 0 974,-20 0 0,3 0 0,1 0 0,1 0-377,7-1 0,2 1 0,1 0 0,1 0 377,-15-1 0,1 0 0,0 1 0,1-1 0,0 1-267,5-1 0,0 1 1,1 0-1,0 1 1,1-1 266,1 2 0,1-1 0,0 1 0,0 0 0,1 0-297,0 0 0,0 0 1,0 1-1,0 0 1,-1 0 296,0 0 0,0 1 0,-1 0 0,0 0 0,0-1-126,-3 1 1,-1 0 0,0-1 0,0 1 0,-1-1 125,-3 1 0,-1-1 0,0 1 0,0-1 0,-2 0-80,16 1 0,-1 0 0,-1 0 0,-1-1 80,-6-1 0,-2 0 0,0-1 0,-2 0 86,-7-1 1,-1 0 0,-1-1 0,-2 0-87,14-1 0,-2-1 0,-3 0 0,-11 0 0,-2-1 0,-5 0 0,15-1 0,-6 0 593,-21 0 1,-6 0-594,9 0 1774,-33 0-2682,-31 0 223,-21 0 685,-27 0 0,22 0 0,0 0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46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19 25286,'2'-18'1647,"1"24"-1176,-3 62-79,0 29-224,0-37 0,0 3-902,-1 8 1,2 2 845,-1 5 0,2 1-503,-1 3 0,0 2 391,1 2 0,-1 0 0,1 1 0,-2 1 0,1-1 0,-2 1 0,1-2 0,-1 0 0,-1-1 0,0-2 0,-2-4 0,0-1 0,-1-6 0,1-2 0,-1-6 0,1-2 286,1-9 1,1-2-400,0 35-234,1-25-359,1-21-448,0-21 115,4-16-3175,7-29 4506,7-18 1,-5 10 0,-2 0-1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47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6006 244 25241,'-53'0'377,"-1"0"0,2 0 1,3 0 3,-9-1-45,-18-4-56,-19-2-151,40 1 0,-4-1-701,-8 0 1,-2 0 728,-8-2 0,-1 0-502,-9-1 1,-2 0 383,-6 0 0,-2 0-13,29 3 0,-1 0 1,0 0-9,-2 0 1,0 1 0,0 0 7,-1-1 1,1 1-1,-1 0-26,2 1 0,0-1 0,0 1 0,2 0 0,0 0 0,1 1 0,-32-4 0,1 1 0,2 1 0,0 0 0,1 0 0,1 1 0,1 0 0,1 0 0,1 2 0,0 2 0,0-1 0,0 0 0,0 1 0,-1 2 0,-2 2 0,0 2 0,0 0 0,-1 1 0,0 4 0,0 1 0,3 0 0,1 1 0,4 0 0,1 0 0,3 0 0,2 0 0,5-1 0,0 0 0,4 0 0,1 0 0,4-2 0,1 0-263,5 0 0,2-1 263,5-1 0,3-1 0,-33 4 0,18-1 0,19-1 0,14 0 0,10-2 908,11-1-908,6-2 1210,4-1-1210,1-1 677,-1 1-677,-2-1 0,-3 2 0,-3-2 0,-3 2 0,-2-2 0,-4 1 0,0-1 0,2-1 0,0 0 0,2 0 0,1 0 0,2 0 0,0 0 0,-6-7 0,1-1 0,-3-5 0,6 3 0,3 3 0,4 3 0,3 2 0,2 1 0,1 8 0,1 18 0,0 23 0,0 30 0,-2 21-613,0-42 1,-1 2 612,-1 4 0,-1 1-1493,-1 4 0,0 0 1493,0 4 0,-1 1 0,0 3 0,0 6-283,-1 1 0,1 8 0,-1-3 283,2-15 0,-1-3 0,1 3-300,-3 24 0,0 4 1,1-5 299,3-24 0,0-4 0,0 0 0,0 30 0,0-2 217,-1-9 0,8-4-414,18-5 1,11-10-2101,36 4 2297,-3-57 0,2-13 0,3-14 0,-5-23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48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1 172 28166,'98'3'126,"0"1"0,-28-2 0,2 0 1,0 0-127,1-2 0,0 0 0,2 0-1596,8 0 1,1 0 0,2 0 1595,3 0 0,2 0 0,-1 0 0,3-1 0,1 0 0,0 0-257,1 0 1,2-1 0,-1-1 256,3-1 0,1 0 0,0-2 0,-22 1 0,0-1 0,1-1 0,0 1 0,2-2 0,0 0 0,0 0 0,1 0 0,-2-1 0,1 0 0,0 0 0,-1 1 0,-2-1 0,0 1 0,-2 1 0,0-1 0,19 0 0,-1 1 0,-2 0 0,-7 3 0,-1 0 0,-3 1 78,-7 1 0,-1 0 0,-2 1-78,26 1 0,-4 0 0,-10 0 0,-3 0 0,-9 2 0,-3 1-217,-9-1 0,-2 2 217,36 5 1425,-21 0-1425,-18-2 1842,-4 1-1842,-18-1 1226,1-2-1226,-14 0 868,-4-2-868,-3 0 394,-3-1-394,-3-1 0,-3 0 0,-1-1 0,-1 2 0,-1-1 0,0 0 0,0 5 0,0 3 0,0 9 0,0 7 0,0 8 0,0 10 0,0 42 0,0-8-250,0-20 1,0 2 249,0-6 0,0-1 0,0 6 0,-1 3 0,-1 5 0,0 2-296,-1 5 1,-2 1 295,-2 2 0,-2 5 0,-4-6 0,-2 5 0,-1-4 0,-2 9 0,-2-1-426,2-14 1,0 1-1,1-6 426,0-7 0,2-6 404,-7 33-404,11-26 0,5-21 0,5-17 0,0-13-296,-3-5-7435,-12-30 8088,-5-1 0,3-4 0,4 10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2:49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39 478 21275,'-10'0'4313,"2"0"-3696,8 0-57,0 0 34,-21-47-23,29 23-67,-3-40-267,48 33-237,30-5 0,-25 17 0,6 0-641,16-2 0,6 0 641,-18 7 0,4 1 0,2 1-631,10-2 0,2 1 1,2 1 630,-15 3 0,1 1 0,1 0 0,2 1-472,5-1 1,2 1 0,0 0-1,2 0 472,5 1 0,0 0 0,2 1 0,1 0-326,-15 1 1,1 1-1,1-1 1,0 1 0,1 1 325,2-1 0,0 1 0,1 0 0,-1 0 0,1 0 0,1 1 0,0 0 0,0 0 0,-1 0 0,0 0 0,-2 0 0,0 0 0,-1 1 0,-1 0 0,0 0 0,12 1 0,0 0 0,-2 1 0,-1 1 0,-8 0 0,-2 1 0,-1 1 0,-2 0-279,14 3 0,-3 0 0,-3 2 279,-10 1 0,-2 1 0,-3 0 0,23 4 0,-4-1 280,-14-1 1,-5 0-281,-11-4 0,-5-1 1182,25 5-1182,-32-9 2042,-24-1-2042,-15-4 3220,-13 0-3557,-14-4-1703,-13-6 2040,-14-7 0,19 5 0,3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16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 28671,'65'-7'0,"1"0"0,3 0 0,1 2 0,3 4 0,2 2-1113,8-1 0,3 0 1113,8-1 0,3-1 0,-30 0 0,1 0 0,0-1-639,1 0 1,1 0 0,0 0 638,-1-1 0,0 1 0,-1-1 0,29-1 0,-2 1 138,-8 2 0,-3 0-138,-11 0 0,-5 1-886,-14-1 0,-7 5-5399,9 13 6285,-36 9 0,-19-4 0,-7-2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45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539 198 13398,'-93'-6'2364,"15"1"-583,51 5-234,-3 0-270,-4 5-224,-4 2-123,-2 5-145,-2-1-225,-1 1 34,6-4 56,4 0 112,10-2-258,9-1-101,7-1 112,7-2-44,23 0-56,22-1-146,38-1-174,-28-2 0,5-2-416,9-2 0,4-3 321,8-3 0,3-1-903,7-5 1,3 0 902,-25 4 0,1 0 0,0 0 0,6 0 0,1-1 0,2 1 0,6 0 0,3 0 0,0 2 0,5 0 0,1 1 0,1 1 0,4 2 0,1 2 0,0 1-442,-24 1 1,0 1-1,0 1 1,-1 1 441,21 0 0,0 2 0,1 4 0,-11 3 0,2 3 0,0 2 0,-8 0-255,-2 1 1,-6 1 0,-1 4 254,11 5 0,-1 5 0,-14 2-275,-19 3 0,-11 2-3310,7 32 3698,-24-11 1,-17-26 0,-3-13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3:59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24267,'-5'0'3507,"0"0"-2610,5 0-897,105 17-1304,-11-8 1304,-31-2 0,7 2 0,-1-1 0,17-2 0,-1-2 0,6 3 0,0-1 0,2-1 0,0 1 0,0 0 0,-1 0-592,1 0 0,-1 0 592,-2 0 0,-1 0 0,-4 0 0,-3-1 0,-7 0 0,-3 1 0,-10-1 0,-5 1 0,29 5-785,-28 2-2330,-32 3 3115,-14 7 0,-12-10 0,0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17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308 150 25263,'-57'20'564,"0"-1"0,5-1 0,6 0-328,0 9-113,16 3-22,16 5 78,9 7-100,14 6 10,12 3 35,16-4-57,15-9 11,13-14-33,13-10-45,8-13-676,5-19 710,-4-7-34,-11-18 18,-13-2-6,-18-2-1,-16-1-11,-16-1 11,-12-2 23,-39-21-34,3 21 0,-31-11 0,17 31-45,1 9-112,3 10-313,2 7 673,1 9-830,3 10-242,5 6-3478,14 18-5484,8-12 9672,20 5 0,-6-21 1,8-4-1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17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11 23930,'0'-6'2309,"0"1"-1929,0 5-189,0 64-169,0-18-17,0 5 1,0 4-6,-4 20-358,-1 5-572,-3 1-695,2 2-4683,2-7 6308,3-9 0,1-32 0,0-12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18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24905,'88'-28'-1112,"-20"16"0,-61 24 0,-6 3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18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17775,'-41'42'471,"1"0"0,-22 32 2357,56-41-2660,7 0 1360,11-3-1437,6-2 760,15-5-817,8-5-34,9-6 2952,7-6-3580,9-4-706,8-14-1456,12-10 2790,-37 3 0,-3-1 0,9-4 0,-8 3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18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2876 240 19747,'-81'-30'526,"0"0"1,-1 1-1,1-1 1,-7 0 0,2 2-1,-2 6-973,12 8 1,-2 4 0,0 2-1,5 3 660,-4 2 0,4 3 0,-1 2-94,0 2 1,-1 3 0,0 1-38,2 1 0,1 2 0,0 2 15,1 4 0,0 2 0,1 2 0,0 2 0,1 3 0,1 1 15,1 2 1,2 2-1,1 2-64,2 3 1,2 2 0,1 3-31,4 1 1,2 2 0,2 2 20,-19 25 0,6 3-49,7 2 1,8 3 76,10-1 0,7 3-17,10 0 1,6 2-6,5 0 0,7 0 228,13 2 1,6 1-224,1 1 1,7-1 5,11 1 0,6-1-571,4 2 1,5-1 514,-12-28 0,2-1 0,2-1 37,3 0 0,2 0 1,3-2-1,3 0 1,3-2 0,2-3-38,5 0 0,2-3 0,3-2 385,2-2 0,3-4 0,1-2-385,3-2 0,2-4 0,1-2-515,2-4 0,1-3 1,0-2 514,0-4 0,1-3 0,-1-2 0,-1-1 0,-1-3 0,3-6-203,-4-8 0,3-6 0,1-3 0,-6-2 147,1-1 0,-4-2 0,2-6 114,-7-3 0,3-3 0,-3-4 0,-7-3-99,-6-6 0,-7-3 0,-3-3 0,-1-4 0,-2-2 0,-4-3 0,-2-3 0,-3-2 0,-3-2-15,-2-5 0,-3-2 0,-3-1 11,-2-1 0,-3-2 0,-5-6-6,-6-2 1,-3-9 0,-5 0 0,-2 6 42,-4-4 1,-4 4-1,-4-3-298,-1 6 0,-3-4 0,-3 2 1,-5 9 305,-8 6 0,-4 8 0,-4 4-4,-2 3 0,-3 4 0,-3 5 273,-2 5 1,-2 4-1,-4 5-292,-2 5 1,-2 6 0,-2 4-12,-3 4 1,0 6-1,-2 2-49,-1 3 1,-1 4 0,1 4-183,1 4 0,2 5 0,-3 5-1883,-17 15 1,-3 9-1,5 1 2148,17-2 0,4 1 0,3 1 0,2-3 0,3 1 0,8-4 0,-24 30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55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1 166 27919,'88'-26'250,"0"1"1,8 2 0,3 6-1378,-33 13 1,0 4 0,2 0 1126,5 0 0,2 0 0,0-1 0,1 1 0,0 0 0,0 0-759,-2 0 1,-1 0-1,0 0 759,-3 0 0,0 0 0,-1 0 0,28 1 0,-3-2 253,-6-1 0,-3 0-253,-8-1 0,-4 0 0,-10-2 0,-5 0 0,30-6 0,-33 2 0,-30 1 1128,-25 0-1128,-32 2 0,-28 1 0,-40 3 1129,36 1 1,-4 3-1130,-12 2 0,-2 2-403,-9 0 0,-1 1 403,-6 4 0,0 0 0,0-2 0,-1-1 0,2 1 0,0-1 0,2-2 0,0 1 0,5-1 0,1 2 0,5-1 0,2 1-1271,7 0 1,3 0 1270,9 1 0,3 0 0,-32 4 0,29 4 0,40-7 497,44 3-497,50-9 0,-11-2 0,6-1-122,16-2 0,11-3 122,-18-3 0,9-2 0,1-1 0,-3 0 0,6-1 0,-3 1 0,4-2 0,-5 0 0,6-2 0,-1 0 0,-8 1 0,-6 2 0,-7 0 0,-1 1 0,23-1 0,-6 1 0,-14 3 0,-6 1 2666,27 0-2666,-39 4 0,-40 2 0,-39 6 0,-48 9 0,16-3 0,-6 2-528,-17 5 0,-6 0 528,21-5 0,-2 0 0,0 0 0,-5-1 0,0 0 0,-1 0 0,1-1 0,0 0 0,2-1 0,4-3 0,1 0 0,2-1 0,-18 1 0,3-2 826,6-2 1,6-2-827,-10-1 0,19-6 0,48-5 0,32-6 0,21-5 0,43-1-67,-27 9 0,3 1 67,11-1 0,7 0 0,4 3 0,8 0 0,-3 0 0,-20 2 0,-2 0 0,3 0 0,19-1 0,4 1 0,-8 0 0,1 1 0,-8 1-149,-7 2 0,-3 0 149,-11 2 0,-5 1 0,22 0 0,-31 1-326,-24 6-1354,-14 9-472,-17 11 2152,-9 8 0,4-14 0,0-3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19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28031,'27'44'185,"0"1"0,21 30-185,-10-44-56,-7-6-359,-6-5-571,-6-4-807,-3-7-5176,-1-4 6969,1-4 0,-7-1 0,-2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19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25084,'-4'0'1883,"1"0"-1805,3 0-56,58 0-44,-19 1-437,51 2-740,-34 3-1512,3 3 2711,3 2 0,-27-4 0,-5-3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19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 24053,'-49'52'-79,"0"-1"1,5-3 0,8-4-1132,16 0-2544,10-7 3754,12-14 0,-1-12 0,3-6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0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25521,'-30'60'-150,"0"-1"1,4-4 0,7-5-2798,15-6 2947,10-4 0,-4-20 0,4-5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3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21633,'0'5'2723,"0"-2"-1536,0-3-1142,59-1-45,-37 0-201,42-1-561,-52 1-1042,-1 1-4101,4 0 5905,5 0 0,-8 0 0,-1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3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21835,'-1'52'257,"0"0"1,-3 37 0,0-53-179,1-4-1,0-4-55,2-8 55,1-7 191,0-6 11,0-5 11,0-2-22,0-6-134,0-8-1,0-7-67,1-8-33,3 4-34,1 5-34,1 4-392,0 7-1355,3 3-3575,2 3 5356,7 2 0,-7 1 0,0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5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26194,'72'20'332,"0"0"1,-1-1-1,-1-3-248,-15-9 0,-1-3-45,3 2 1,-1-1-770,-1-1 0,-2 0 719,44 4-169,-18 0 171,-16-1-920,-17-1-557,-13-1-4285,-13-2 5771,-10-1 0,-6-2 0,-4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5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0 22263,'-62'76'369,"0"-1"1,3-4 0,8-2-370,24-23 0,3-1-557,1 1 1,3-1 298,-10 42 286,11-12-1295,11-12-1433,9-21-4538,14-18 7281,9-14 1,-6-9 0,-1-1-1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5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19280,'0'-4'3653,"0"0"-3003,0 4-650,4 49-247,0-17-941,7 41-1187,6-29-3619,10-3 5994,9-6 0,-15-15 0,-2-9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5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1 26395,'-38'66'119,"-1"1"1,4-3 0,6-1-199,13 36-653,9-49 1,2 1-905,0 46-8195,2-2 9165,3-8 0,0-38 1,0-13-1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36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1 214 14775,'59'-28'115,"0"0"1,-6 3 0,-4 4 2427,0 6-2476,-5 6 1364,-8 5-1386,-4 3 882,-4 1-916,-1 0 3583,3 0-3157,3 0-101,7 0 22,3 0-134,-1 0-112,-7 0-11,-9 0-67,-9 0-34,-3 0-23,-1-4-425,7-3-650,7-7-2991,9-5 4089,5 1 0,-16 5 0,-5 5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3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392 1 22922,'-51'25'821,"-1"0"1,3 0 0,5 0-362,-2 11-35,3 3 1,7 2-135,7 1-22,8 4-45,9 1-112,6-2-33,3-1-68,3-9-11,10-5 45,8-12-34,15-8 34,10-6 0,7-15-45,3-9-12,-1-15 1,-7-9-45,-10-3 45,-11 0-213,-13-8-34,-9 18-257,-15 0-549,-3 24-539,-2 5-5064,7 5 6667,6 1 0,5 2 0,0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3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25521,'-13'49'437,"1"-1"0,-7 41-437,13-38-78,4 0-325,2-3-404,3-6-516,4-5-1702,6-9-4673,4-6 7698,-1-7 0,-6-7 0,-5-3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3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21152,'0'-5'3182,"0"2"-3126,0 3-482,31-16-1110,-19 12-5197,21-10 6733,-28 26 0,-4-7 0,-1 7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3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24367,'-34'54'482,"1"0"0,2-5 0,7-3-191,10-1 12,4-6-91,5-5-32,3-8-46,1-5-78,1-5 11,0-4-22,7 0-11,3-3-34,10-1-101,3-4-235,5-2-605,8-2-516,8-12-2409,9-7 3866,7-14 0,-25 12 0,-6 3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4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25364,'43'-34'-930,"-1"0"0,29-22-3708,-44 56 4638,-8 5 0,-9-4 0,-6 4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4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22687,'-10'2'2498,"3"-1"-2498,7-1-45,0 0-436,19 1-674,-5 3-2251,18 2-6425,-9 5 9818,-1 2 0,-10-6 0,-3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4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16479,'0'0'0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4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16479,'0'0'0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4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0 26765,'-37'50'142,"0"-1"0,4-4 0,8-6-86,19-10-45,5-7 12,12-6-1,5-9 12,13-3 67,3-9 11,3-7-45,-2-10 45,-4-4 56,-7-2 45,-11 3-79,-6 2-78,-13 0-34,-13 4-22,-16 5-78,-11 7-135,-5 4-190,3 17-169,3 4-3260,5 32-5999,20-13 9557,6 10 1,16-31 0,0-4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5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47 24188,'-95'25'1042,"13"2"-852,49 0-11,8 3-99,9-4-36,9-2 35,5-2-57,14 0 34,6-4-11,16-1-34,4-7 12,2-4-23,0-4-34,-4-11-100,-5-9-181,-7-10-66,-8-11-223,-8 0-1032,-5-5-2969,-3 0 4605,0 4 0,0 15 0,0 9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5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21689,'-5'0'3832,"-15"58"-3585,11-14-90,-9 53-101,12-30-56,3-2-22,2-6-472,1-7-749,0-11-2578,0-11 3821,4-12 0,-2-10 0,2-5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5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25577,'46'-22'-989,"5"3"0,-18 18 1,-5-1-1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6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31 25443,'-48'13'795,"-1"0"1,-36 17-6232,49 7 5570,9 1 1399,14 0-1477,7-3-12,13-5 1,12-8 826,16-9-815,15-7 11,7-5 0,0-6 0,-6-6 3370,-9-9-3381,-10-11 23,-11-4-79,-10-7-112,-9-3-336,-23 2-292,-10 6-672,-25 13-3317,-6 11 4729,-4 19 0,27-3 0,11 7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6.4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23852,'-6'0'2532,"2"0"-2285,4 0-214,-19 77-33,9-38-336,-15 58-639,16-61-1691,5-11-7165,1-12 8554,14-6 1,-8-7 0,8 0-1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6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25151,'11'57'-11,"0"1"0,-2-4 0,-2-6-964,-5-5-3810,-2-1 4785,-10-3 0,7-18 0,-7-4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4:46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0 144 28671,'80'-22'0,"0"-1"0,12 1 0,4 3-1090,-25 8 0,2 3 0,2 0 1090,10 1 0,3 0 0,2 2 0,5 1 0,2 1 0,0 1 0,-1 0 0,-1 1 0,-1 2 0,-9 0 0,-2 2 0,-4 0-74,20 2 1,-9 3-909,-27-1 1,-10 4 981,7 12 0,-38-12 0,-18 1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0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26194,'66'35'-325,"-11"-7"-415,-35-17-717,-6-4-3551,-4-4 5008,0-1 0,-6-2 0,1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1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27348,'54'50'-139,"1"0"1,-2-4 0,0-7-1240,28-7-4987,7-1 6365,-38-16 0,-2-3 0,6 4 0,-7-5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1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3 18989,'7'-1'4224,"-2"0"-3552,-5 1 180,0 0-695,-17 31-157,8-12-235,-14 25-752,17-21-2576,2-4 3563,9-7 0,-3-6 0,3-5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1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17487,'-39'44'0,"1"0"0,-24 28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2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0 213 26485,'70'-20'403,"-1"1"0,1 0 1,9 1-1,4 1 1,2 3-348,9 4 0,3 4 1,4 0-1118,-10 0 1,3 1-1,3 0 1,3 0 1060,-10 1 0,2-1 0,2 1 0,1 0 0,1 0-301,-10 1 0,1 0 0,2-1 0,0 1 0,0 1 0,1-1 301,4 0 0,1 1 0,1-1 0,0 1 0,0 0 0,1 1-115,0-1 1,1 0-1,0 1 1,0 0-1,0 0 1,0 0 114,-1 0 0,1 1 0,0-1 0,0 1 0,-1-1 0,0 2-194,-2 0 1,-1 0-1,0 0 1,0 1-1,-1 0 1,-1 0 193,-2 0 0,-1 0 0,0 0 0,0 0 0,-2 1 0,-1 0-26,8 1 1,-1 1 0,-2 0 0,-1 0 0,-3 1 25,7-1 0,-3 1 0,-3 0 0,-5 0-329,2 1 0,-4 1 0,-10-1-1346,-6 1 0,-10 1 1999,0 1 1,-46-3-1,-5-5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23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2490 24860,'2'-70'273,"0"-1"0,3-4 0,4-2-1980,3 1 1,4-1 1700,2-14 0,1-2 6,-6 25 0,0-1 0,0-1-19,0-3 0,-1-1 1,-1-1 18,-1 2 0,-1-1 0,0 0 48,-3 1 0,0 0 0,-1 1-41,-1 4 1,-2 0-1,0 2 60,0-28 1,-2 2 83,0 9 0,0 3 28,1 9 1,0 4 256,0 10 1,3 4-156,10-30-35,12 28-112,17 22 1538,23 18-1560,31 9-62,-32 10 1,5 3-467,13 3 0,5 2 464,-20-1 1,2 2 0,1 2-46,8 1 1,3 1 0,1 0-497,8 2 1,1-1-1,3 1 563,-18-4 0,1 0 0,1 1 0,2-1-586,6 0 0,2 0 0,0 0 1,2-1 537,3 1 1,2 0 0,0 0-1,1 0-22,-17-4 0,0 0 0,1 1 0,0-1 0,-1-1-207,1 1 0,0-1 0,-1 0 1,1 0-1,-1 0 207,14 1 0,-1 0 0,2 0 0,4 1 0,-18-3 0,5 1 0,1-1 0,1 1 0,-3-1 0,-4 0 0,14 1 0,-4-1 0,-1 0 0,4 1 0,-4-1 0,5 0 0,0 1 0,-3-1 0,-7-1-8,13 1 0,-7-2 1,-3-1 7,-8 0 0,-3-1 0,-4 0 192,17 0 1,-8 0-181,-22-3 0,-7 0 1139,8 1-1151,-30-2 0,-21 1 0,-7-2 2379,-2 2-2379,-1 0 2274,2-1-2274,-1 2 782,0-3-782,-1 2 0,0-2 0,0 2 0,0 0 0,0 3 0,2 4 0,4 6 0,3 5 0,3 6 0,-1 7 0,-3 7 0,0 13 0,-4 11-250,-2 17 250,-2 15 0,0-42 0,0 2 0,1 3 0,-2 1 0,-3 1 0,-2-1-57,-1-1 1,-4-2-1339,-5-3 1,-6-5 1394,-40 28 0,27-34 0,-6-22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47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2524 254 25398,'-47'-25'511,"0"0"1,0 2 0,3 4-220,-19 0-23,-19 1-146,32 8 0,-3 1-1071,-7 1 0,-3 0 1105,-7 0 0,-2 0-29,-5 1 1,-2 0-277,-5 1 0,-1 1 148,-3 0 0,1 0 0,0 1 0,2-1 0,3 2 0,2 0 0,7 0 0,2 0 0,7 2 0,2 0 0,6 0 0,2 2 0,-44 9-140,11 8 140,9 15 0,8 9 0,7 12 0,7 6 0,10 11 0,7 4 0,11 5 0,6 1 0,13-21 0,3 1 0,-1 31 0,4-31 0,4-2 0,15 22 0,10-4 0,17-6 0,9-7 0,7-8 0,7-9 0,7-8 0,-15-21 0,2-3 0,36 3 483,-32-11 1,0-1-484,26-4 0,-1-2 0,-1 0 0,4 0-2128,6-6 2128,-47 2 0,2-2 0,21-8 0,1-1-110,-19 4 1,-1-1 109,17-5 0,-2 1 0,20-4 0,0 0 0,-7 2 0,-6 3-13,13-6 13,-28 4 0,10-6 0,-28 3 0,-2-2 325,0-3-325,-1-1 0,-3-2 0,-4-1 0,-6-3 0,-4 0 3209,-5-2-3209,0-15 530,-8 9-530,-1-17 21,-8 9-21,-3-8 0,-11-6 0,-6 14 0,-6 0 0,-26-24-254,12 23 1,-5 4 253,3 14 0,-3 5 0,-5-1 0,-2 2 0,-6 2 0,-2 2 0,0 2 0,0 2 0,1 2 0,1 0 0,7 4 0,-1-1 0,-6 0 0,2 0 0,-20-3 0,-10-3 0,39 9 0,4 3-404,7 4-2476,6 4 3006,1 12 1,14-8 0,2 8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50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27762,'-27'29'909,"33"-2"-1896,89-12 987,-29-8 0,7-2-491,18-2 0,6-1 491,-23-1 0,4 1 0,2-1-321,8 0 1,2 0-1,2 0 321,5 1 0,1 1 0,1 0-606,-22 0 1,0 1 0,0-1 0,1 1 605,2 0 0,0 0 0,0 0 0,1 0 0,1 1 0,1-1 0,-1 1 0,1-1-255,1 1 0,0-1 0,1 0 1,-1 0 254,1-1 0,0 1 0,-1-1 0,1 0 0,-1 0 0,0 0 0,-1 1 0,0-1 0,-2 0 0,-1-1 0,0 1 0,0 0 0,-4 0 0,1 0 0,-1 0 0,-1 0 0,21 1 0,0 0 0,-2 1 0,-4-1 0,-2 1 0,0 0 0,-6 0 0,-1 0 0,-2 0 0,-4 1 0,-3-1 0,-1 1-91,24 3 1,-4 0 90,-14 0 0,-4-1 357,-13 0 0,-5 0-357,22 2 2181,-33-2-2181,-23-6 2166,-19 0-2166,-23-2-6880,-50-2 6880,-6-8 0,3 6 0,32-6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56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28671,'92'27'0,"1"0"0,0-3 0,-2-6-323,-10-14 1,-1-6 322,1 1 0,0-2-370,0-1 0,-3 0 370,-6-1 0,-3-1 0,-9 0 0,-3 2 0,33-2 327,-29 4-327,-21 2 0,-19 0 0,-11 0 304,-7 0-2143,-3 0-4096,-3 4 5935,2-2 0,-2 1 0,3-2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5:57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21028,'0'-6'4415,"0"2"-3496,0 4 638,0 0-930,73-6-502,-18 3-125,8 0 0,5-1-472,-15 2 0,-1 0 472,8 0 0,3-2 0,2 0 0,1-1 0,0 0 0,1-1 0,-3 1 0,-1 0 0,-5 1 0,-1 0 0,43 0 0,-15 1 0,-16 3 0,-5-2 0,-5 2 0,3 0 0,5 0 0,2 0 0,2 0 0,-5 3 0,-2 2 0,1 3 0,5 0 0,9-3 8,11-3-8,-39-1 0,1-2 0,6 2 0,0-2-66,3-1 0,0-1 66,2-1 0,1-1 0,-2-1 0,1-1 0,-1 0 0,3 0 0,30-1 0,1 1-559,-20 2 1,1 1 558,-10 1 0,2 0 0,-2 1 0,8 1 0,-3 1-222,2-1 0,-1 2 222,-2-1 0,-1 1 0,-3 3 0,-1 1 0,-6 0 0,0 3 0,13 8 0,-2 3 0,21 9 383,-39-9 0,-7 1-383,-12 6 120,-19-2-120,-22-2-1131,-15 0 1131,-22-1 0,18-10 0,-2-2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06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28244,'84'-5'142,"0"0"0,-1-2 1,-2 1-143,-17 2 0,0-1-717,2-2 1,2-2 716,3 0 0,0-1 0,1 1 0,2 1 0,2 0 0,1 2 0,1 2 0,1 1 0,1 1 0,1 1-545,0 1 0,0 0 545,0 0 0,0 0 0,-1 0 0,-1 0 0,0 0 0,-2 0 0,-2 0 0,-2 0 0,-2 0 0,-1 0 67,-6 1 0,-1 0-67,-4 1 0,-3-1 0,43 4 0,-16 0 0,-15 1 0,-12-1 614,9 3-614,-19-3 1241,11 4-1241,-21-8 534,-3 3-534,-5-4 0,-9 1 0,-7-1 0,-6 0 0,-5 0 0,0 0 0,-1-2 0,2 0 0,0 0 0,3-1-259,-1 3-570,0-1-459,-3 1-2186,-1 0 3474,-9 0 0,7 0 0,-7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07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923 88 19964,'0'-13'3843,"0"3"-3383,0 10-136,0 0-21,-60-25 44,30 16-45,-50-18-66,44 24 22,-4 2-45,-7 1-45,-8 6-67,-7 6-34,-3 8 56,-3 7-101,2 4-22,4 5 79,2 3-46,10 4 12,6 1 34,10 3-1,8 2 23,8 0 0,6 2-22,6-2 66,4-1-22,2-1 45,2 2 0,9-2-67,9-1 101,38 13-124,-3-19-22,28 4-45,-11-28-11,7-8 0,3-8 23,0-15-23,-4-7 0,-7-15-418,-9-4 441,-9-3-139,6-29 116,-20 13 33,1-23-33,-26 20 11,-7 3-11,-8 1 0,-29-11-11,2 21-67,-24-2 288,13 30-658,7 10-517,11 6-1366,10 4-7500,7 12 7644,22 6 1,-13-3 0,12 1-1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07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1 171 27481,'79'-3'0,"0"0"0,-1 1 0,5-1 0,0 1 0,0 0-1446,-4 1 1,0 1 0,1 0 1445,8-1 0,1 1 0,1 0 0,4 0 0,2-1 0,0 1-382,3 0 1,0 0 0,1 0 381,-24 0 0,1 0 0,0 0 0,-1 0 0,1 0 0,0 0 0,-1-1 0,0 1 31,0-1 1,0 0 0,-1 0 0,0 0-32,22-1 0,-2 0 0,0 0 0,-4-2 0,-1 0 0,-2 0 0,-5 0 0,-1-1 0,-3 0 0,-6-1 0,-3 0 0,-1-1 5,20-3 1,-5-1-6,-16 0 0,-6 0 0,26-9 1591,-35 5-1883,-27 4 564,-16 6-7701,-10 3 7937,-20 2 1,13 0-1,-13 0 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14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2274 84 26765,'-66'-21'272,"1"-1"1,-1 2 0,2 5-122,13 12 1,-1 3-113,-9-1 0,-3 0-362,-11 1 0,-2 1 424,-9 4 0,-1 2-624,-8 0 1,-1 2 572,-2 3 1,-1 2 55,4 0 0,1 0-61,6-1 0,3 1-22,10 0 0,4 2-23,9 1 0,5 2-1407,8 4 1,4 3 1406,5 4 0,2 3 0,4 6 0,1 2-108,2 4 1,2 3 107,1 1 0,2 1 0,3 2 0,4 2 0,2 1 0,5 2 0,3 1 0,3 1 0,2 3 0,3 2 0,5-2 0,6 3 0,14 21 0,9-1 0,-3-22 0,6-3-60,17 15 1,7-6 59,-6-25 0,4-7 0,6 1 0,4-4 0,4-1 0,3-3 0,0-2 0,2-4 0,-1-3 0,2-4 0,-1-2 0,0-4 0,-1-3 0,4-5 0,-3-6 0,4-5 0,-3-2 0,12-7 0,0-4-209,-12 0 0,3-4 0,-7-3 209,5-13 0,-7-5 0,0-4 0,-3-2 628,-3-2 1,-2-1-629,-4-2 0,-2-1-276,-3 2 1,-2-1 275,-6 2 0,-3-1 0,-4 4 0,-2-3 0,-2-20 0,-6-3 40,-11 19 0,-3 0-40,2-20 0,-9 1 0,-14 21 0,-7 4 0,-3-2 0,-6 3 0,-11 2 0,-7 3 0,-4 2 0,-8 3 0,-30-8 0,-5 5 0,21 15 0,-2 5 0,-22-4 0,1 7 0,27 15 0,2 7-57,-1 8 1,2 4-459,2 1 0,2 3-382,5 7 1,3 3-2761,-29 24 3657,22 1 0,26-23 0,11-7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26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445 1287 27348,'-28'-75'661,"8"-13"-572,20 33 1,3-3-366,-2-5 0,1-1 337,-1-2 1,0-1-451,-1-1 1,0-1 416,-1 1 0,-1 1-28,-2 4 0,-1 2 6,-1 5 0,-1 2 73,-11-35-79,-1 24 362,1 21-362,0 21 0,1 12 0,-8 9 353,-5 11-353,-8 6 0,-4 11 0,4 3 827,4 0-827,8-3 0,6-2 0,5-4 0,6-6 0,1-6 0,6-4 0,-1-1 0,3 0 0,8 2 0,12 5 0,17 1 0,59 6 0,-7-4-109,-22-7 1,2 0 108,-12-3 0,0-1 0,3 1 0,0-1 0,-2 0 0,1 1 0,11 2 0,-1 1 0,22 2 0,2 1 0,-56-7 0,-20-2 0,-8-8 0,-17-10 0,-18-15 0,-24-13 0,-27-4 0,2 13 0,-7 4-402,18 11 0,-1 3 402,-23-6 0,2 6 0,30 12 0,5 5 0,-37-2 199,20 4-199,20 0-1457,19 0-1669,22-2 3126,21-1 0,-3 0 0,5 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28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1 287 28255,'55'-2'138,"0"0"1,9 0 0,2 0-1684,6 1 0,3-1 1545,15-4 0,4-2 0,-26 2 0,1-2 0,1 0-813,2-3 1,0-1 0,0 0 812,-2 0 0,-1-1 0,-1 1 0,26-6 0,-3 0 277,-10 2 1,-4 1-278,-10 2 0,-2 1 0,-8 2 0,-2 1 0,36-4 0,-18 5 0,-18 4 0,-21 3 0,-14 0 1037,-12-1-1037,-6-1 3123,-12-3-3123,-7 1 83,-16 0-1495,-7 2-437,-8 0-2219,-8 1 4068,-13 1 0,30 1 0,2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30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1549 20692,'-3'3'3821,"1"0"-2655,2-3-875,-9-57-101,7 15-22,-7-54-400,11 25 366,1-6 0,0-7-10,-1-8-102,-2 42 0,0-2 17,0-2 1,0-2-24,-3-2 1,-2-1 0,0 2 0,-2 0-6,-3 4 0,-2 2 45,-12-37 142,-2 22-75,2 16 1,2 18-1,3 10-11,4 7 11,6 4-78,4 3 237,2 1-238,11 0 35,11 0 55,12 1-33,17 3 112,13 2 1,15 1-618,19-4 404,-41 1 0,2 0 0,5-3 0,3 0 0,3-1 0,0 1 0,4-1 0,0 1 0,1 1 0,0 0 0,1 2 0,0-1-552,0 1 0,-2 0 552,-1-1 0,-1 1 0,-5 0 0,0 0-116,-7-1 0,0 1 116,-6 1 0,-2-1 0,42-1 0,-9 0 0,-5 2 0,-8-2 0,-8 0 0,-7-2 0,-7 0 0,-5 1 348,-6 1-348,8 1 1120,-12 0-1120,6-1 272,-13 1-272,-2 1 0,0-1 0,0 0 0,-9 0 0,-2-1 0,-9 2 0,-2 1 0,-1 1 0,-1 3 0,-4 9 0,-1 11 0,-4 16 0,-1 13 0,0 8 0,-1 4 0,0 3 0,-1 1 0,0-1 0,0 1 0,2 2 0,-1 0 0,3-2 0,-2-4 0,4-5 0,-1-6-3392,-1 12 3392,-4-6 0,1-4 0,0-17 0,6-21 0,1-10 0,0-3-606,1-8 905,2-10-299,-1-10 0,3 6 0,0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6:40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23465,'90'-8'504,"-1"-1"0,0 0 1,6 1-1,0 0 1,-1 1-1674,-2 2 0,-1 0 0,2 1 1240,5 1 0,2 0 0,0 1 56,-1 3 0,1 1 0,-1 2-370,-2 2 1,-1 1 0,0 3 242,-2 1 0,-1 2 0,0 2-61,-3 3 1,-1 1 0,0 1 60,0 1 0,-1 1 0,-2 0-376,-5 1 0,-1 0 0,-2 0 286,-8-2 0,-1 0 0,-4 1-437,15 6 1,-8 0-161,-22-6 0,-8-1 687,2 5 0,-31-12 0,-13-11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08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1213 8 22003,'0'-4'2936,"0"1"-2320,-98 20-56,19 3-1822,-5-1 1,-5 2 1407,21-2 0,3 0-34,-4-1 0,1 0-6,1 0 1,2-2-68,3-1 0,2 0 0,6 0 1,1 0 912,-35 13-941,18 1 543,26-1-543,20 4 23,19 5 100,29 9-89,19 7 67,32 3 471,-31-28 0,3-1-572,3 0 0,1-1 34,-1-2 0,0-1-17,-3-1 0,-2 0 39,32 20 135,-16-2 23,-22 0-225,-19 0 0,-13 1 0,-29 4-3223,-17 4 3223,-30 2 0,-14 1-28,21-22 1,-1-1 27,-26 10 0,36-19 0,3-3 0,6-6-629,19-7-1656,12-14 2285,68-49 0,-41 35 0,44-32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08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28671,'21'79'0,"1"0"0,-6-2 0,-8-3 0,-13-17 0,-6-2-384,-2 0 1,-1 0 383,-1-2 0,1 0-393,-12 42-1557,10-11-2252,8-15 4264,8-19 0,0-23 1,3-13-1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09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13 25487,'-7'-7'2298,"2"1"-2041,5 6 12,-32 64-168,15-7-84,-4-1 0,-1 5 16,3 34-599,1 1 533,2-5-90,1-11-437,3-15-572,4-18-724,2-22-4217,2-13 6073,0-22 0,3 7 0,0-10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09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1 352 27180,'53'-27'239,"0"0"0,0-1 0,-3 0-127,28-16-79,-1-1-33,-7 6 202,-10 9-112,-9 9 33,-8 9-11,-4 4-23,-4-1-76,-1 1-13,-2-1 0,-3 0 0,-5 5 0,-5 1 0,-6 7 0,-4 18 0,-6 15 0,-2 26 0,-5 12 0,-8 10 0,-6 2 0,-8-1 0,3-4-169,2-8-1299,8-12-4277,6-13-2166,5-18 7911,9-14 0,-5-12 0,6-5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09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19 24188,'5'-10'2644,"-2"2"-1982,-3 8-203,0 0-190,15 85-225,-15-26-44,3 5 0,-3 3-168,-17 15-560,-4-4-829,3-10-1996,8-12 3553,4-17 0,5-18 0,1-10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0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27303,'28'85'1165,"-13"-1"-1042,-24-9-43,-8-1-80,0-2 0,0-5 0,0-1 0,3-5 0,1-7 0,2-4 0,3-9 0,3-7 0,3-9 0,2-7 0,11-8 0,8-5 0,17-2 0,13-3-80,13 0-525,12 0-336,10-6-302,8 0-551,5-8-1394,-46 7 0,1 0 3188,5-3 0,-4 1 0,10-2 0,-12 1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0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654 415 27146,'46'-39'15,"0"0"0,-4 3 0,-6 3-15,-2-5-45,-8 0 45,-9-2-67,-8-2 55,-4 3 12,-15 4 0,-16 13 23,-23 8 291,-25 21 224,-19 23-292,41-7 0,0 5-367,-2 6 0,0 4 121,2 2 0,1 1 0,4 0 0,2 2 0,3-1 0,3 1-335,4-1 0,2 1 335,5-1 0,3 1 0,-10 40 0,17-3 0,22-8 0,32-13 0,27-17 0,-15-29 0,5-4-1357,5-2 1,4-5 1356,6-8 0,1-3 0,1 0 0,4-3-276,-6-3 1,3-3 0,-2 1-112,8-1 0,0 2-147,-11 1 0,4 0 0,-6 3-794,4 3 0,-3 3 1409,2 0 1,-4 1 0,11 0 0,-19 4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0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586 62 28647,'-55'-38'24,"27"17"-24,73 42 0,21 16 0,12 13-256,-37-21 0,-1 1 256,0 3 0,-2 1 0,-1 2 0,-3 1 0,27 37 0,-14 0 86,-12-3-86,-15-8 0,-11-5 0,-5-9 0,-10-5 0,-13-5 0,-19-1 0,-24-2 0,-21 2 0,36-20 0,-2-1-11,-5 0 1,-1-2 10,-1 0 0,-1-3 0,-1-1 0,1-2 0,3-3 0,0-2 0,-45 1 39,15-5-39,16-9 0,18-5 0,18-11 0,17-32 0,34 2 0,2 11 0,6-1-266,14 4 0,6 2 266,7-4 0,4 0 0,4 1 0,2 3 0,0 2 0,-1 2 0,-2 5 0,-2 2 0,-7 7 0,0 3 0,3 4 0,-2 4 0,16 0 386,0 7-386,-37 8 0,-8 8 0,-6 8 0,-10 11 0,-3 5-2838,-16 10 2838,-14 9 0,-21 10-240,-4-9 0,-4 2 240,11-12 0,-2 0 0,-18 19 0,-1 0 0,19-18 0,-1 1 0,-17 16 0,-1 0 0,19-17 0,0-1 0,-11 9 0,2-4 0,-9 3 0,8-14 0,8-13 0,9-14 3154,10-9-3154,10-20 0,10-19 0,7-36 0,8 23 0,5-7 0,5-8 0,5-8 0,1 4-627,7-14 0,3 0 627,-3 9 0,2-3 0,-1 5 0,3-2 0,-2 6-238,-1 2 0,0 3 238,-2 4 0,0 3 0,-1 6 0,1 1-2581,27-31 2581,1 13-1152,23 5-517,-18 28-414,17 5 2083,-29 23 0,-21 3 0,-9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1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9 24838,'0'-5'2476,"0"2"-1154,0 3-1287,0 48-35,0-12 0,0 45-3392,0-23 3392,-3 3 0,0 3-819,-5 1-1030,3 3-2476,-1-2 4325,-1 1 0,4-31 0,-2-7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1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28154,'-8'74'-593,"-2"0"-505,0-12-494,-2 10-2341,2 7 3830,-1 12 1,5-39 0,1-6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2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27056,'1'54'-538,"1"0"0,-1-2 1,0-3-1928,-1 26 2465,-3 2 0,2-33 0,-3-8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1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91 27729,'-34'7'-9748,"18"-13"9748,44-36 0,-9 17 0,-2 1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2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58 25555,'-11'13'1726,"2"-3"-1726,9-10-561,0 0-660,2 14-1457,18-33 2678,11 0 0,-7-10 0,1 2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2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25588,'37'6'-773,"-14"6"0,-11-23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1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227 0 25623,'-33'54'309,"0"0"1,2-2 0,4-3-30,-1 22-56,3 3-78,3 2-300,7 3 355,6-1-77,6 4 66,4 1-78,10 1-45,9-7 23,17-10-79,11-19 45,15-17 11,13-18 23,9-19 44,8-26-308,-47 7 1,-1-7 212,0-6 1,-3-5-40,-1-3 0,-4-1 0,-3 0 0,-2 0 0,-3 2 0,-2 0 0,21-33-314,-7 8-426,-2 12-3518,15-6 4258,-8 20 0,-8 9 0,-17 21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2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912 7 25802,'-62'-3'773,"0"0"0,1 3 0,2 3-600,9 6 1,2 4-353,-4 5 0,2 5 179,-1 7 0,2 5-263,0 4 0,3 3 263,2 3 0,3 3 0,3 2 0,3 1 0,4 0 0,4 2 0,6 0 0,5 1 0,3-1 0,6 0 0,7-1 0,7 0 3,7-1 0,7-3-3,7-2 0,6-4 0,8-3 0,4-3 0,2-5 0,2-3 0,1-5 0,0-3-1517,-1-5 0,-1-4 1517,42 1 0,-8-17 116,-11-17-116,-12-14 0,-16-15 0,-16-3 359,-14-1-359,-10 1 0,-15 3 0,-8 3 183,-15 6-183,-8 6 0,-4 9 3360,0 6-3360,4 5 97,10 5-97,8 2 0,12 4 0,6 0 0,8-1 0,19-3 0,16-6 0,27-4 0,12-3 0,7-1 0,-3 1 0,-8 0-24,-7 5-1634,-4-1-493,-2 2-6006,3-3 8157,1-2 0,-28 9 0,-7 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2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300 1 28345,'-54'77'108,"-1"-1"1,12-16 0,4-1-109,8 2 0,6-2 0,-3 19 0,12-8 0,8-7 0,16-11 0,13-11 0,16-12 0,15-15 0,6-7 0,2-16 0,0-13 0,-1-16 0,-2-14 0,-1-5 0,-4-2-953,1 1-1098,-5 4-3921,-1 5 5972,-5 8 0,-19 17 0,-5 9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3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7 941 28110,'-3'-61'85,"0"1"1,3-2 0,4 1-81,9 6 1,2 1-890,1-3 0,0 0 923,0 1 0,1 1-140,-2 3 0,0 2 136,13-38 83,-2 19-118,-3 19 0,-4 20 0,1 13 859,0 10-859,1 11 728,3 18-728,-2 19 0,-1 21 0,-1 13 0,-4 6 0,1-2 0,3-3 445,2-9-445,10-6 0,2-12-606,4-8-907,-5-11-683,-10-7-5132,-9-6 7328,-10-6 0,-4-4 0,0-4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3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1 152 26429,'72'-65'-925,"-5"9"1,-36 38 0,-8 5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3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1 28009,'-39'68'220,"0"-1"1,3-3 0,2-6-221,-8 9 0,7-7 0,8-8 0,13-13 0,6-10 0,6-9 0,2-7 0,10-4 0,4-4 0,14-2 0,4-2 0,7-1 0,4-9 0,5-6-685,10-12-536,14-6-852,15-2-2843,-38 17 1,2 1 3782,3 1 0,-2 1 0,8-3 0,-12 7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3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396 294 27897,'95'-5'392,"-12"-7"-381,-43-13-11,-5-7 0,-7-5 11,-9-2 0,-9-2 45,-8 2-33,-20 8-23,-12 9 112,-24 12 33,-15 21-132,-7 18-13,-7 23 0,43-20 0,1 1-128,0 2 0,2 2 128,-28 37 0,7 3 0,13 1 0,12 1 0,16-5 0,12-9 0,33-13 0,20-18 0,37-17 0,-34-12 0,3-5 0,4-6 0,2-2-295,2-1 1,1-1-194,1-3 1,0-2-438,3 1 1,1 1-1749,2-1 1,0 1 2672,4-2 0,-4 2 0,13-3 0,-19 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16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3304 471 24681,'-2'-56'287,"-1"1"1,-5 1-1,-8 7-5789,-53-5 5513,20 24 0,-4 2 34,-12-1 0,-5 2 110,-15 1 1,-6 3-145,23 8 0,-3 2 0,-2 2 15,-8 1 0,-2 2 1,-1 2-262,-6 1 1,-2 2 0,-1 3 349,-1 4 1,-1 3 0,0 2 18,2 1 0,1 3 1,-3 6-182,7 5 0,-3 7 1,1 3-1,6-2 99,-1 3 1,5 1-1,-1 3 147,9-2 1,-4 3 0,3 1 0,7-1-141,8 2 1,6-1 0,1 2-4,-22 21 0,4 4 39,5 2 0,6 2-45,7 1 1,8 2-40,9 2 0,8 2 6,5-1 1,14 4-18,18-9 0,13 5 0,2-5 0,9 12 0,9-3 0,4-11 0,8 0 0,5-8 0,-4-17 0,3-7 0,4-2 0,8 1 0,5-2 0,3-3 0,10-1 0,4-4 0,4-3-196,-15-8 0,2-2 1,3-2-1,1-2 196,7-2 0,3-1 0,1-3 0,2-2 0,-16-2 0,-1 0 0,2-3 0,3-1 0,5-4-9,-7-2 1,5-3 0,3-2-1,2-2 1,-2 0 0,-2 0-1,-5 0 9,11-1 0,-5 0 0,-2-1 0,1-1 0,3-2-19,-1-2 1,4-2 0,2-1-1,-2-1 1,-6-1 0,-8 2 18,-2-2 0,-8 0 0,-4 0 0,-2-1 51,10-7 1,-5 0-1,-5-1-51,12-12 0,-12-3 678,-23 4 0,-11-4-678,-14 0 0,-12-1 0,-18-3 0,-13 0 0,-8-4 0,-14-1 0,-23-2 0,-16-1 0,-1 3 146,10 9 0,1 3 0,-6-1-146,-3 0 0,-5-2 0,-3 0 0,4 5 0,13 9 0,1 3 0,1 2 0,-1 0 123,-2-2 1,-1 2-1,0 0 1,-1 2-124,3 1 0,-2 2 0,1 1 0,0 1 0,-22-5 0,-1 2 0,2 4 0,5 3 0,2 4 0,-5 3-2087,11 6 0,-5 2 1,0 3-1,6 2 2087,-1 5 0,4 3 0,2-1 0,2-2 0,2-1 0,11 4 0,-17 17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28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24199,'79'5'609,"1"-1"1,-1 0 0,15 1-1,3 1 1,5 1-1908,-12 0 1,2 1 0,3-1-1,4 0 1387,-7-2 1,4 0 0,2-2-1,2 1 1,1-1-216,-7 0 1,1 1 0,2-2-1,1 1 1,2-2 0,0 0 150,-8-2 1,1 0 0,2-1 0,0-1-1,0 0 1,2 0 0,-1 0-81,-8-1 0,0 1 0,1-1 0,0 0 0,1 0 0,0 0 0,0-1 0,0 0 55,1 0 0,1-1 0,1 0 0,-1 0 0,0 0 0,1 0 0,-1-1 0,0 1-127,0 0 0,0 0 0,0 0 1,0 0-1,0 0 0,0 1 1,-1-1-1,0 1 127,9 0 0,1 1 0,-1-1 0,0 1 0,-1 1 0,0-1 0,-2 1 0,-4 0 0,-1 0 0,0 1 0,-1 0 0,0 0 0,-2 1 0,0 1 0,6 0 0,-1 2 0,0 0 0,-2 0 0,-1 2 0,-2 0 17,7 0 1,-1 1 0,-2 1-1,-2 1 1,-3 1-100,7 3 1,-3 1 0,-3 3-1,-4 1-74,7 4 1,-6 2-1,-7 3-1093,7 7 0,-14 5 1602,-3 28 1,-43-29 0,-29-12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30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2186 19235,'8'3'3989,"-1"-1"-3294,-7-2 605,0 0-987,7 3 13,-1-3 111,9-10-247,-1-21-123,6-31 45,4-30-107,-10 35 1,-1-3-175,-1-6 0,-1-2 169,-1-3 0,-2-1-625,-2 0 1,-1 1 629,-2 1 1,-1 1-6,-1 4 0,-1 1-150,-1 3 1,0 1 160,-2 3 1,0 1-1,-2 0 0,0 2 0,0 2 1,-1 0 55,-5-41 0,1 12 158,1 18-57,3 15-12,2 16 365,3 7-442,1 10 1343,12 3-1310,11 1 335,25-2-178,21-5-112,26-6-101,-39 10 1,7-1-57,7 2 0,9-1 0,-3 2-790,19-2 1,3 2 789,-11 3 0,5 1 0,-3 2 0,-17 2 0,-2 3 0,0 0 0,1 0 0,1 2 0,1-1 0,4 0 0,1 0 0,1 0 0,3-1 0,1-1 0,1 0 0,2 0 0,2-1 0,7-1 0,-11-1 0,7-2 0,3 0 0,-1-1 0,-4 1-656,2 0 0,-4 0 0,0 0 0,5-1 656,2 0 0,6-1 0,1 0 0,-2 0 0,-7 1 0,-5 0 0,-5 1 0,-2 1 0,-1-1 0,-1 2 0,0-1 0,-1 1 0,-1 0 0,18 0 0,-2 1 0,-1 1 0,-9 0 0,-1 0 0,3 3 0,12 1 0,2 2 0,-2 2-479,-9 1 0,-3 1 0,0 1 479,-3-1 0,0 0 0,-5 2-444,17 4 0,-10 0 444,-31-6 0,-5-1 205,35 3-205,-14-4-159,-17-2 159,-10 0-460,-9 0 460,-5-1 789,0 1-789,-1-1 492,0 1-492,2-1 2269,-2 2-2269,1-1 3392,0 2-3392,1-1 0,-1 1 0,1 0 0,1 2 0,1-2 0,-2 1 0,-1 0 0,-2 0 0,-1 2-3392,22 8 3392,-18-5 0,13 3 0,-25-8 0,-5-3 0,-5 0 0,-3-3 0,2 1 3392,1 1-3392,5 4 0,0 0 0,1 2 0,-3 1 0,-2-1 0,-1 2 0,-2-2 0,0 2 0,-3 4 0,0 6 0,-1 14 0,0 12 0,0 49 0,0-12-349,-1-26 1,0 1 348,-1 27 0,-3 4 0,-1 4 0,3-42 0,-1 2 0,0 3 0,0 2 0,2 3 0,0 6 0,1 1 0,0 6 0,0-3 0,1 15 0,0 0-349,1-10 0,1 2 0,1-4 349,1 1 0,2-5 0,2-7 0,4-4-1177,20 30-6733,9-35 7910,7-28 0,-20-18 0,-7-8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34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27 24031,'-3'-5'2196,"1"0"-1300,98 4-560,-39 1 1,8 0-2009,13-1 0,11 1 0,3 0 1747,-19 0 1,2 0 0,2 0 0,2 0-76,12-1 0,3 1 0,2-1 0,1 0-223,-13 1 0,1-1 1,0 0-1,1 0 1,1 0 222,2 1 0,2-1 0,-1 0 0,1 1 0,-1-1 0,1 0 0,0 1 0,0-1 0,0 0 0,-1 1-33,-2-1 1,0 1 0,0 0-1,-1 0 1,-1 1 32,-2 0 0,-1 0 0,-1 1 0,0-1 0,-1 2 0,14 0 0,-1 0 0,-1 1 0,-2 0 0,-7 2 0,-1 0 0,-3 1 0,-1 0-248,15 3 0,-4 0 0,-3 1 248,-15-2 0,-3 1 0,-4 0-71,11 3 0,-8 0-2663,10 7-7097,-47-7 8063,-55-7 1,12-4-1,-19-2 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38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0 335 23852,'9'-8'2319,"-3"1"-1400,-6 7-112,79-32-4387,-5 19 3631,9-7 0,9 0-51,-2 12 0,5 3-281,-14-1 0,5 0 0,3 0 281,-11 0 0,4 0 0,2-1 0,1 1 0,-7 0 0,2 0 0,1 0 0,1 0 0,2-1-341,8-1 0,1 0 0,2 0 0,1-1 1,0 1 340,-12 1 0,0 1 0,1-1 0,0 0 0,1 1 0,0 0-155,2-1 1,0 1 0,1 0 0,0 0 0,0 0-1,-1 1 155,1 1 0,-1 0 0,1 0 0,-1 1 0,0 0 0,1 0 0,-2 1 0,1-1 0,-1 1 0,1 1 0,-1-1 0,0 2 0,0-1 0,-1 2 0,0-1 0,0 1 0,0 1 0,-1-1-46,0 1 0,-1 1 0,0-1 0,-1 1 0,0 0 0,0 1 46,14 0 0,0 1 0,-1 0 0,0 0 0,-2 1 0,-4 0 0,0 1 0,-1 0 0,-1 0 0,-1 0 0,14 1 0,0 0 0,-3 0 0,-1-1-25,-9 0 1,-2 0-1,-2 0 1,-2-1 24,15 2 0,-3 0 0,-5 0-283,-15-1 0,-3 0 0,-5 1-1152,9 5 1,-11 3 1725,6 15 0,-41-11 0,-29-4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40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0 404 26933,'100'2'434,"0"1"1,-21-2-1,4-1 1,4-2-435,-9-1 0,2-2 0,4 0 0,1-1-1133,-4 1 1,2-1 0,3 0 0,1-1 0,1 0 1132,-5-1 0,1 0 0,1-1 0,2 0 0,1 0 0,0 0-180,8 0 1,1-1-1,1 0 1,1 1-1,0-1 1,1 0 179,-10 0 0,0 1 0,1 0 0,0-1 0,0 1 0,1 0 0,-1 0-63,2 0 0,0-1 0,1 1 1,-1 0-1,1 1 0,-1-1 0,0 0 63,-1 1 0,0 0 0,0 0 0,0 0 0,-1 1 0,0 0 0,0 0-145,-2 1 0,-1 0 0,1 0 0,-2 0 0,1 1 1,-1 1-1,1-1 145,11 1 0,-1 0 0,1 0 0,-1 1 0,0 0 0,-1 1 0,-2 0 0,0 0 0,0 0 0,-1 1 0,0 0 0,0 1 0,-2 0 0,0 1 0,0 0 0,0 1 0,-1 0 0,0 0 0,-2 0 0,0 1 0,0 0 0,-1 0 0,0 1 0,-1 0 0,-2 0 0,-1 1 0,0 0 0,0 0 0,-1 1 0,-1 0 22,12 1 0,-1 2 0,-1 0 0,-1 0 0,-1 0-22,-7 0 0,0 0 0,-2 1 0,-1 0 0,-2 0-396,10 3 1,-1 0 0,-3 1 0,-4 0-1981,9 3 1,-3 1 0,-8 0 2588,10 6 1,-12 0 0,4 2 0,-53-10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41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24457,'87'-6'498,"0"1"1,-20 1 0,1 0-1,2 2-312,10 3 1,2 3 0,4-2-1232,-5 0 1,3-2 0,3 1 0,3 0 1106,-5 1 1,4-1 0,2 1 0,2 0 0,2-1-276,-4 0 1,2-1 0,2 1 0,1-1-1,2 0 1,1 0 232,-5-1 1,2 0 0,1-1 0,1 0 0,0 0 0,2 0 0,0-1-82,-7 1 1,2 0 0,-1 0 0,2 0 0,0 0-1,0 0 1,1-1 0,0 0 61,-9 1 0,0-1 0,2-1 1,-1 1-1,0 0 0,1-1 1,-1 1-1,0-1 0,0 1-145,10 0 0,0 0 0,0-1 0,0 1 0,0 0 0,-1 0 0,0 0 0,-1 0 146,-3 1 1,0 0 0,-1-1 0,0 1 0,-1 0 0,-1 0 0,0 0 0,-1 1-37,7-1 0,-1 1 1,-1-1-1,0 1 0,-1 0 1,-2 1-1,0-1 4,6 1 0,0 1 0,-2 0 0,-1 0 1,-1 0-1,-1 1-105,8 0 1,-1 1-1,-2 0 1,-2 1 0,-1 0-98,-10 0 1,0 2 0,-3-1 0,0 1 0,-3 0-884,9 2 0,-1 0 0,-3 1 0,-3-1 1247,17 2 1,-5 0 0,-8-1 0,-8 0 0,-10-1-1,26 1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7:49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89 25449,'97'-1'101,"0"0"0,-30 1 0,1 0 0,0-1-101,1 2 0,1-1 0,0-1 0,7 0 0,1-2 0,2 0-760,8 0 1,1 0 0,1-1 759,5-2 0,2 0 0,0-1 0,-20 2 0,0 1 0,1-1 0,0 1 0,2 0 0,0-1 0,1 2 0,0-1-230,1 1 1,0 1 0,0 0-1,0 0 230,0 1 0,0-1 0,0 1 0,0 0 0,0 1 0,-1-1 0,1 1 0,-1 0-28,-2 0 0,0 0 0,-1 0 0,0 0 28,21 1 0,-1 1 0,-1 1 0,-7-1 0,-2 1 0,-2 1 0,-9 2 0,-2 0 0,-3 2-666,20 3 1,-6 2-1705,-21 1 1,-7 3 2369,10 19 0,-37-15 0,-27-3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1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0 241 26866,'75'-28'168,"0"1"0,-2 2 0,-3 4-123,-17 13 0,-2 2-34,0-2 0,-1-1-11,46-8 0,-14-2 34,-13 2-34,-13-1 0,-14 5 45,-13 0 212,-11 6-212,-9 4 134,-6 2-11,-2 7-168,-3 17 213,-12 18-146,-5 20-33,-15 9 33,0 1-44,0-1-23,-1-6 0,3-1-112,1-1-258,0 21-268,14-24-69,1 11-772,14-32-997,3-9-4460,14-14 6936,9-7 0,-5-8 0,0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1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18 23045,'0'-10'2510,"0"2"-2185,0 8 235,0 0-537,0 47-23,-6-10 0,-2 41-448,-3-23-438,2-3-817,4-2-3294,4-6 4997,1-4 0,0-19 0,0-6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1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25028,'48'-19'22,"-1"0"1,38-11-269,-41 27-573,-7 1-1948,-8 5-7064,-11 6 9806,-7 9 1,-6-6 0,-4 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1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1 124 26821,'69'-14'205,"0"0"1,-2 1 0,-5 0-128,21-5-67,-4 1-22,-8 3 11,-13 3-381,-15 5-112,-13 3-572,-11 2-481,-9 1-2801,-6 9 4347,-13 9 0,6-5 0,-7 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2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24558,'-12'52'622,"-1"0"0,-7 42-73,17-51-157,-1 4 79,-1-1-326,1 0 68,1-6-67,2-8-102,6-6 91,7-9-102,8-5-33,7-4 45,2-4-22,-1-2-46,0-2-66,-2 0-449,1-5-168,-3-5-673,1-6-1264,-5-1-5795,-4 1 8438,-5 0 0,-6 8 0,-2 1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2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1 205 22967,'0'-6'2543,"0"1"-2442,77-22-89,-28 12-12,8-4 0,2-1-908,11 1-2353,1-6 3261,5-6 0,-36 12 0,-6 1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2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26328,'68'-21'123,"1"0"0,-5 1 1,-4 7-147,17 21-212,-9 6-818,-6 10-695,-11 7-5076,-11 0 6824,-14 4 0,-13-16 0,-8-3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3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0 24053,'-28'59'470,"1"-1"1,1-4 0,5-4-101,9 10-101,4-2 22,6-1 23,2-3-146,0-1 113,2-5-136,3-4-66,4-8 33,5-6-68,4-10-66,8-9 22,7-5-449,6-6-178,7-12-684,4-3-1098,7-14-5120,4-4 7529,3-5 0,-26 16 0,-9 3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3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13 22687,'0'-7'2576,"0"1"-2160,0 6-170,-15 71-246,9-32 22,-11 57-22,14-51-336,2-3-482,1-1-1064,0-4-2925,0-4 4807,0-2 0,0-14 0,0-4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3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24927,'60'-9'-404,"-1"0"1,-4 0 0,-6 3-2891,-3 6 3294,-8 1 0,-17-1 0,-9 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4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1667 125 26037,'-68'-68'941,"-2"14"-852,6 52 125,-12 2-91,-11 0-1743,-8 1 1698,44 2 1,0 1-57,-2 2 1,0 1 38,-2 5 1,-1 3-23,-4 3 1,0 4-24,-3 3 1,0 4-6,-2 5 1,0 3-12,0 2 0,3 2 0,2 2 0,4 2 61,5-2 1,5 3-40,6-2 1,5 2 38,7-1 1,4 2 106,-4 47-146,14 4 54,12-48 1,4 1-27,6-1 1,4 0-28,5-2 0,6-3-23,9-3 0,8-5 0,9-3 0,5-5 0,10-6 0,4-5 0,10-5 0,2-5-90,6-3 1,0-5 89,3-9 0,-1-4 0,-1-2 0,-3-6 0,-2-6 0,-2-6-434,-5-2 0,-1-3 434,-5-2 0,-3-3 0,-5-2 0,-3-3 143,-6 1 1,-4-3-144,-9 1 0,-6-2 0,-8 2 0,-7-2 0,-6 1 0,-7 0 0,-14 0 0,-8 1 0,-6-1 0,-7 3 0,-15 1 0,-6 3 0,-8 4 0,-3 3-369,-3 5 1,-2 4 368,3 7 0,1 4-107,8 4 0,2 4-246,-27 1-1047,27 10-2481,22 14 3881,17 14 0,8-10 0,5 1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6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9 25095,'-53'-4'538,"0"-1"0,-43 10-314,39 13 45,6 16-112,6 0-34,9 4 113,11 2-158,9 4 46,9 4-12,7 6-90,15 1 23,9 1-45,19-5 0,9-8 123,10-14-112,9-14 34,4-9-23,-3-17 34,-8-6-44,-14-15 21,-14-7 23,-11-6 101,-13-6-157,-6-2 56,-5-2-56,-15 4 0,-8 8-34,-18 8-223,-4 13-169,4 10-258,6 8-1097,15 14-2488,9 11 4269,7 12 0,3-10 0,0-5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6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27236,'-7'95'22,"0"-9"-381,2-33-313,3-1-527,1-1-661,1 1-3653,-3-4 5513,-1-2 0,0-20 0,0-8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6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1 148 25051,'46'-27'240,"-1"1"1,38-19-241,-36 30-985,0 4-1996,1 0 2981,-3 5 0,-18 1 0,-8 4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7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68 17868,'-7'-1'5099,"2"0"-4214,5 1 280,0 0-851,-20-2 56,15 1 56,-15-2-113,21 1 34,8-2-235,4 0-22,11-1-45,4-1 11,7-1-90,6-2 34,3 1-3593,-3 1 3413,-5 3-458,-10 2-404,-7 1-482,-8 1-3115,-5 0 4639,-4 2 0,-1-1 0,-1 1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8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24468,'-22'45'397,"-1"0"1,-14 31-140,36-52-168,0-2 101,1-3-23,2 2-112,5-4 89,4-1-133,5-1 21,0-5-22,1-2 1,1-3-24,-1-4-66,2 0-191,-2-1 68,-1 0-304,-1 0-324,-5 0-796,-1 0-2297,-4 0 3922,-3-1 0,-1 1 0,-1-1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8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26093,'53'-30'-1367,"-7"6"-459,-30 24-3296,3 4 5122,1 4 0,-9-1 0,-2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8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20871,'2'-2'2600,"-1"-1"-2511,-1 3-122,13 52-639,-8-25-1054,10 43-1916,-12-39 3642,-2 0 0,-1-14 0,0-5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08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24076,'65'-15'218,"0"-1"1,31-7-286,-48 21-23,-26 2-515,-4 2-504,-1 6-4035,-3 6 5144,-3 7 0,-5-10 0,-4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18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452 0 26384,'-56'18'358,"0"0"1,3 2 0,4 5-247,-11 33 146,3 9-102,7 7-100,12 4 202,16 3-405,12 2 259,11-3 56,16-3-156,13-5-12,15-10 0,9-9 0,4-14 0,7-12 0,6-14 0,2-8 0,5-22 0,-1-10 0,-2-24 0,-5-11-729,-8-4-291,-6-3-1030,-2 6-3261,-2 8 4481,-2 13 1,-22 19 0,-7 10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19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921 0 24614,'-54'3'836,"0"-1"1,0 4-1,2 4-365,-38 16-202,-1 14-56,46-17 0,0 1-320,1 3 0,1 2 202,1 0 0,1 2-72,2 2 0,2 0-23,-30 37 0,14 1 0,16 2 0,15-2 0,12-2 0,9-5 89,18-6-89,13-10 0,20-12 0,12-11 0,7-14 0,2-6 0,-3-10-24,-9-7-99,-10-8 123,-13-9-235,-10-1 201,-11-1 12,-8 0 11,-7-1-45,-11-1 349,-6-1-293,-11 0 67,1 4 12,-2 5-46,4 6 46,4 5 77,6 6-133,8 1-1,15-2 2,18 0-24,18-3 0,16-2 0,7-1 0,8-2-494,-21 4 1,1 0-1109,31-7 240,-32 8 1,-1 0 1361,18-2 0,-33 7 0,-8 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19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302 0 25936,'-52'50'482,"0"-1"0,4-1 0,7-1-236,5 21 34,7 3 90,7 0-348,8-4 124,8-9-146,4-13 56,15-12 89,9-14-134,16-9 2,13-9-13,5-16 0,6-6 0,-3-14 0,-3-2-293,-8 4-255,-3-1-427,-5 6-684,-4 1-1445,-2 1 3104,-2 3 0,-14 9 0,-3 3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19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6 555 20042,'-3'7'3653,"1"-1"-2969,2-6-102,0 0-201,23-66-180,-4 17 51,0-4 1,1-3 61,8-17-34,-1 1 123,-3 9-190,-2 9 179,-2 15-67,-5 13-246,-2 14 201,-3 7-112,0 13-56,0 11-55,-1 15-57,-2 13 0,-3 6 0,-2 2-192,-2-1 47,0-3-471,0-4-191,2-4-179,-2-3-292,1-4-805,-1-2-3811,0-4 5894,-4-1 0,2-14 0,-2-3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20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26664,'39'-7'-1647,"2"-5"-1367,4-6 3014,0-2 0,-20 8 0,-7 4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20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0 26395,'-38'56'329,"-1"0"0,3-4 0,3-5 107,-2 2-223,5-6 123,6-9-134,9-10-191,8-7 80,4-7-91,3-4 0,1-3 0,8-2 0,7-1-438,12-2-402,4-7-729,2-2-459,2-6-6813,1 3 8841,7 0 0,-19 7 0,-2 1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20.7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97 356 25286,'61'-34'149,"0"-1"1,-5 3 0,-5-2-72,7-30 0,-24 19 46,-6-8 458,-25 27-123,-9 8-33,-9 8 246,-13 5-280,-9 10-267,-9 14-125,-5 13 0,-4 21 0,-2 9-505,4 7 505,8 1-238,13-2 238,16-6 0,8-6 0,14-7 0,12-10 0,13-9 0,18-14 0,9-9 492,7-10-492,4-8-1491,1-6-649,1-9-7691,-1-1 8644,1-8 0,-33 18 1,-6-1-1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21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1 679 26093,'90'-33'644,"0"1"1,-16 7-1,4-1 1,3 1-645,-8 5 0,3 1 0,3 0 0,4-1-1009,-3 1 0,4 0 1,3 0-1,1 0 0,3 1 1009,-5 1 0,3 0 0,1 0 0,2 1 0,2 0 0,0 0-198,-4 2 0,1 0 0,2 1 0,0 0 0,2 0 0,0 1 0,1 0 198,-6 0 0,0 2 0,1-1 0,0 0 0,1 1 0,1 1 0,0-1 0,0 2-69,3-1 1,1 2-1,1-1 1,-1 1-1,1 1 1,0 0 0,1 0-1,-1 1 69,1 0 0,1 0 0,0 0 0,0 1 0,0 1 0,0 0 0,0 0 0,0 0-136,-2 1 1,1 0 0,0 0 0,-1 0 0,0 1 0,0 1 0,-1 0 0,1 1 135,-4 1 0,1 0 0,-1 1 0,0 0 0,0 1 0,-1 0 0,0 1 0,-1-1-19,8 2 0,-1-1 0,0 0 0,-1 2 0,-1-1 0,0 2 0,-2 0 19,-7 1 0,0 0 0,0 1 0,-2 1 0,-1 0 0,-1 1 0,-1 0 7,5 1 0,-1 0 0,-1 1 1,-2 1-1,-2 0 0,-1 0-7,4 3 0,-2 0 0,-1 0 0,-3 2 0,-3-1 0,6 4 0,-4 0 0,-2 1 0,-5 1 0,4 4 0,-4 2 0,-8 1-473,3 9 0,-14 4-9358,-9 33 8666,-76-5 1,12-34 0,-22-10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22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15 475 20432,'-8'0'1939,"2"0"227,6 0-1942,0 0-135,74-73 98,-24 25-170,6-4 0,1-3-17,6-7 44,-6 5 299,-10 10-119,-9 10-2335,-10 13 2223,-7 11 11,-7 7-112,-6 10 347,-4 18-291,-3 17-67,-5 21 196,-7 9-196,-3-14 0,-2 0-280,-9 31-225,9-32 1,1-2-1524,4 15-5670,5-13 8546,6-12 0,0-21 0,2-8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23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1045 249 24771,'-92'-8'773,"1"0"0,3 4 0,5 5-868,20 8 0,3 6 224,1 4 0,2 5 174,3 7 1,3 5-209,3 5 1,3 4-265,1 5 0,5 4 209,2 4 0,5 4-40,3 3 0,5 2 0,6 3 0,4 0 0,3 2 0,6 0 0,7 1 0,7 0 0,4-3 0,5-2-572,8-1 1,6-4 571,7-5 0,6-4 0,4-5 0,4-5-280,6-5 0,4-7 151,3-5 1,2-7-57,3-5 0,2-6 140,3-5 1,2-8 44,1-8 0,0-8-666,2-7 1,-1-7 682,1-11 0,-3-6 67,-2-9 0,-3-6 5,-5-3 1,-5-6 50,-6-2 0,-7-4-33,-9 1 0,-8-3-107,-9 3 0,-8-1-90,-11 3 0,-9 1 90,-13 2 0,-10 3 0,-8 2 0,-9 4 0,-12 3 0,-6 5 0,-8 4 0,-4 5 0,-6 4 0,-4 4-36,-6 5 0,-3 6 36,28 11 0,-1 2 0,-1 3 0,0 2 0,0 2 0,-1 2-594,-30-2 0,1 5-969,9 5 0,3 6 1563,7 7 0,9 3 0,-8 0 0,25 11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2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2886 324 24132,'15'-69'1143,"-3"12"-807,-19 42 23,-7 1-281,-14-2 113,-10 1-1,-9-1-168,-11 1-3268,-8 1 3280,-7-2 10,-4 2-49,-1-1 61,-3 0-56,-7 1 0,-9 5 22,43 5 1,-2 1-29,-3 2 1,-2 0 5,-2 1 0,-1 0-206,1 0 0,0 0 240,-1 0 0,0 0-23,1 2 0,1 1-11,-2 0 0,0 1 0,1 1 0,-1 1-6,2 2 1,0 0 5,2 0 0,1 0 0,2 2 0,2 1 0,3 1 0,0 0 28,2 3 0,1 0-1051,1 1 1,2 2 1067,-43 21 90,6 0 943,35-10 1,1 1-933,-19 16 50,-5 15 28,34-17-212,8 2 495,8 0-417,6 22 112,8-16-124,2 15 3231,11-19-3309,8 3 0,8 3 0,11 1 0,5 0 0,7-2 0,-4-16 0,5-3 0,31 16 62,-22-19 0,1-2-62,34 3 0,0-3 0,2-5 0,0-7 0,2-4 0,-21-9 0,3-2 0,-17 0 0,2-1-635,21 0 0,1-1 635,-20 0 0,-2-1 0,2-2 0,0-1-23,1 0 1,1-1 22,-1-3 0,0 0 0,-2 0 0,4 0 0,25-6 0,0-2 0,-22 5 0,-2-2-248,21-4 1,-2-2 247,-29 4 0,-3 0 0,-1-1 0,-2 0 0,-3-1 0,0-1 0,40-17 326,-10-2-326,-4-1 0,-24 8 0,-1-2 0,24-16 0,-27 15 0,-3-1 0,4-15 0,-13-2 1239,-16-5-1239,-10-1 0,-16-5 0,-15 0 0,-16-1 0,-15 3 0,-10 6 0,12 24 0,-4 4-500,-34-7 500,29 16 0,-1 4 0,-31 6 0,2 2-181,7 1-1208,1-5-1188,33 5 2577,5-1 0,34 5 0,6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4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0 181 26149,'73'0'481,"0"-1"1,0 1 0,3-1 0,1 1 0,0-2-954,-1 0 1,0-1 0,1 0 471,9-1 0,1 0 0,2-1-810,7-2 1,1 0-1,2 0 810,-21 1 0,2 1 0,0-1 0,1 1 0,3-1 0,1 1 0,1 0 0,0 0 0,3 0 0,1 0 0,0 0 0,-1 0 0,1-1 0,0 1 0,0 0 0,-1 0 0,-3 0 0,-1-1 0,0 1 0,-2 0 0,18-1 0,-2 1 0,-3 0 0,-12 1 0,-4 1 0,-3 0 0,14 0 0,-7 3 408,-23 2 0,-7 5-408,4 10-135,-33 15-2028,-44 13-4997,-17 10 7160,-33 8 0,29-26 0,1-6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6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768 286 18798,'0'-10'4303,"0"2"-9213,0 8 5594,-77-15-1414,24 27 965,-6-8 0,-2 5 889,-20 44-1040,39-21 0,1 2 67,-2 2 0,2 3-50,2-1 0,1 2-117,4 1 0,2 1 318,-20 43 1685,14 0-1785,14-2 34,12-4-225,12-4 190,20-4-100,15-6 34,23-2 3031,15-7-3143,13-8 16,-36-28 0,2-4 101,4-5 1,3-4-163,2 0 0,1-5 5,0-4 0,0-4 17,-3-2 0,-1-4 0,-6-2 0,-2-6 28,5-22 0,-5-7-28,-15 11 0,-4-5 0,4-18 0,-5-4 5,-14 12 1,-5-1-17,-1-3 0,-3-1 11,-1 1 0,-3-2 39,-1-22 0,-5 0-11,-5 22 0,-3 2-28,-2-17 0,-6 5 11,-32-12 396,-6 14-317,-6 13-90,0 17 11,2 10 67,2 14-55,0 5-23,2 15 0,-1 22 5,14 13 1,1 8-6,10-5 0,0 3-332,-11 20 1,3 2 331,13-16 0,3 0 28,1 0 0,1 0-28,2 0 0,1-1 0,2 1 0,2-1-11,0-1 0,2 1-158,0 19 0,3 1 169,4-20 0,1 0 11,0 13 1,5-3-1,17 13-11,15-15 0,21-14 34,16-21-1,15-13 1,10-22-34,-43-1 0,1-5 6,20-18 0,-2-7 327,-19 8 1,-3-3-334,11-11 0,-6-2 0,-7-21 0,-15 0 323,-13-3-323,-10-1 0,-3-5 0,-7 22 0,-3-1 0,-8-32 0,1 32 0,-3 1 0,-18-20 0,-9 3 0,-4 9 0,-7 8 0,-3 15 0,-27 17 0,21 23 0,-19 25 0,27 24 0,0 20-1006,2 15 1006,27-38 0,2 1 0,1 3 0,3 0 0,2 1 0,2 0 0,2-1 0,3 3 45,3 15 0,4 0-45,1 26 0,9-39 0,9-6-405,29-9-789,37-21-431,-26-17 1,4-6 1624,14-6 0,-2-1 0,14-4 0,-9-5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7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68 24479,'-6'0'1188,"43"0"0,27 0-791,-3 0 1,9 0-2065,13-1 1,12 0 0,3-1 1755,-18 0 1,1 0 0,2-1 0,3 0-90,-6 1 0,2-1 0,3 0 0,0 0 0,3 0-74,-7 0 0,1 0 0,2 0 1,1 0-1,1 0 0,0 1 74,8 0 0,1-1 0,1 1 0,0 0 0,2 1 0,0-1-96,-10 1 1,1-1 0,0 1 0,1 0 0,1 0 0,0 0-1,0 0 96,3 1 0,2-1 0,-1 1 0,1 0 0,0-1 0,1 1 0,-1 0-165,2 0 1,1 0 0,-1 0 0,1 0 0,0 0 0,0 0 0,0 1 164,1 1 0,-1-1 0,1 1 0,0 0 0,0 0 0,0 1 0,-1-1 0,0 1 0,0 0 0,-1-1 0,1 1 0,-1 1 0,0-1 0,-1 1 0,-1 0 0,0 1 0,-1 0 0,0 0 0,-1 1 0,1-1 0,-1 0-39,-3 1 0,0-1 0,0 0 0,-1 0 0,0 1 1,0-1-1,-1 0 39,-2 0 0,-1 0 0,1 0 0,-2 0 0,1-1 0,-1 1 0,0-1 0,10 1 0,1 0 0,-1-1 0,-1 1 0,0-1 0,0 0 0,-4-1 0,0 1 0,0-1 0,-1 0 0,0 0 0,-1 0 0,13 0 0,0-1 0,-1 1 0,-1-1 0,-1 0 0,-5 0 0,-2-1 0,-1 1 0,0-1 0,-2 0 67,12 0 1,0 1 0,-3-1 0,-3 1-391,-12 0 1,-3-1 0,-2 2 0,-3 0-306,5 1 0,-4 0 1,-7 3-4289,2 2 1,-13 5 4154,-6 17 1,-38-14 0,-20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9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375 1 23695,'-50'17'773,"0"1"0,-36 20-403,50 1 0,2 6-247,2 3 168,2 0-134,5-1-11,8-6 89,7-7-235,6-6 56,6-8-56,11-6 11,8-7-22,15-5 11,5-6 0,2-9 11,-2-8 12,-6-5-23,-7 0 33,-2 3-33,-10 11 79,-2 3 67,-7 11 212,-3 13-201,0 9 11,-3 15-168,-1 7 45,-12 30-45,6-18-504,-7 33-908,13-52-874,17-2-6263,11-35 8549,17-23 0,-18 11 0,-4-11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39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25163,'-14'88'1311,"3"-13"-863,13-54-291,4-3 90,3-6-57,6-7-179,0-2 23,5-3-34,1 0-415,4-6-784,1-4-1143,3-6-6095,0 1 8437,1-1 0,-14 9 0,-3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0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20636,'4'-1'2812,"-1"0"-2778,-3 1-34,-3 58-347,2-33-1278,-2 43-2476,3-51-5730,3-9 9498,6-3 1,-4-5 0,3 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0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25555,'30'58'153,"-1"0"0,0-3 1,-10-14-154,-19-33 89,0-2-78,4-5 45,4-1-56,7 0 34,5-6-68,1 0 34,2-4 0,-2 2-44,-5 3-80,-1 2-256,-3 2-640,-1 1-975,3 0-1624,-1 0 3619,3 0 0,-7 0 0,-1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0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367 37 24334,'3'-20'985,"-1"4"-525,1 25 44,-2 5-246,0 10-12,-1 6-33,0 2-190,0 3 77,0 0-100,0 0 0,0-3-22,1-1 22,3-2 0,-1-6 0,2-2-34,-3-8 23,0-4 11,-1-4 0,-1-4 11,-3 0 1,-7-1-12,-7 1 0,-11 3 56,-7 6-33,-6 6 245,-6 7-3368,-1 6 3447,1 2-235,7 0 22,7 0-134,10-6 67,8-1-145,9-6 22,4-1 635,25-6-6842,8-5 6263,30-8 0,-28 0 0,-2-2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1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 22272,'10'-4'3407,"-2"0"-3116,-8 4-291,-8 67-56,4-37-1670,-5 52-8105,7-58 9495,12-5 1,-7-10 0,7-5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1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0 25532,'-38'91'-437,"5"-11"-2577,14-49 3014,3 1 0,7-16 0,2-2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1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722 0 23549,'-57'11'840,"0"-1"1,0 2 0,2 3-617,-35 24-606,0 5 572,12 1-78,8 5 79,13 3-147,11 5 2,12 4-46,13-1-34,11-1 201,12-6-638,21-8-683,19-9-2476,29-15 3630,18-11 0,-37-9 0,-6-2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2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21 243 22260,'-11'0'2768,"2"0"-2488,9 0-145,0 0-113,14 50-22,15-37 90,22 37-90,13-55 79,6-9-12,-1-11-67,-4-9 0,-6-4 0,-8 0 0,-9-1 56,-11 2-56,-12 3 67,-10 3 157,-10 5-157,-17 6-33,-15 10-34,-21 5 0,-11 17-34,1 8 1,8 12-494,17 1-392,20-4-1277,11-7-7635,23-10 9314,10-5 0,-4-6 0,0-1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2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24939,'16'53'807,"1"-11"-561,-3-34-111,11-5-23,11-13-90,7-7 112,4-10 57,1-1 55,1 5-55,2 8-124,-1 7 68,-3 4 66,-4 7-156,-5 8 45,-7 4-34,-5 8-56,-8 0 45,-2 0-45,-7-2 0,0 0-460,-2-5-3103,6-1-3967,-2-7 7530,8-2 0,-11-5 0,0-1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2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63 207 20132,'11'-9'3417,"-2"3"-2980,-9 6-313,60-38 33,-32 18-57,44-30 24,-51 31 167,-9 1-112,-6 4 112,-4 0-22,-11 4-167,-5 4 144,-9 3 101,-6 6 0,-2 11 191,-4 11-123,-1 18 44,1 8-201,4 5-113,9-4 23,9-5-168,8-8 0,16-9-134,8-5-1255,17-6-1659,15-3 3048,23-4 0,-34-5 0,7-4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3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0 24099,'-36'75'220,"-1"-1"0,3-4 0,2-6-175,-7 13-45,10-12-515,12-16-1536,13-23-1501,24-13 3552,11-33 0,-6 15 0,-2-15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3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25577,'-6'71'377,"0"-1"0,-1 0 1,-3-4-2091,-3-17 0,-2-1 1718,1 2 1,1 1-6,0-3 0,2 1 744,-4 44-2682,6-10-7893,7-6 8987,1-11 1,1-28-1,-1-12 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3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360 1 24479,'-48'52'454,"0"0"0,0 1 0,-8 8 0,7 2-365,11 3 1,9 0 201,3 27-33,14-3-735,7-12 780,16-13 141,10-16-175,21-14 0,13-13 6,14-12-130,3-6-100,3-8-33,-2-12-12,-6-11 0,-5-13 0,-8-8 0,-11-5 0,-8-5 0,-12-3-225,-7 2-3909,-8 3 3036,-5 9-363,-10 13-1800,-15 16-6570,-19 10 8498,-23 24 1,26-12 0,2 12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3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67 22014,'-10'0'3665,"2"0"-3206,8 0-179,63 0-191,-15 0-89,3 1 0,2-2-302,20-2-1323,1-6-3159,-5-6 4784,-4-4 0,-30 7 0,-10 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4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14 21555,'0'-8'3764,"0"3"-2990,0 5-270,0 0-4364,-8 58 4287,-3-11 31,0 2 0,-1 4-369,-15 26-89,-3 4-33,-1-1-853,5-10-1679,11-12 2565,7-21 0,8-19 0,0-12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4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342 1 25588,'-48'35'228,"-1"1"0,3-3 0,6 0-183,-3 13-34,9-7-11,10-7 0,8-10-179,4-5-404,2-8-156,1-4-147,3-3-1343,2-2-158,3-5 964,7-9 1423,5-10 146,6-6 1411,1 1 762,-3 6-761,-3 6-695,-3 7-68,3 5-301,1 2-80,6 3-55,6 0-158,6 0-33,5 0-123,4 3-34,-1 3 56,-1 3-67,-4 3-11,-4 0-90,-7-2-907,-5-1-707,-7 1-3999,-6 2 5714,-3 2 0,-2-5 0,0-1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4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20 199 22888,'-11'0'3530,"2"0"-2858,92-31-235,-23 11-469,5-3 1,2 0 233,19-3-169,-4 5 46,-9 2 27,-9 6-106,-11 3-414,-8 2-707,-10 5-963,-6 1-3675,-4 2 5840,-2 0 1,-9 0-1,-4 0 1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5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514 1 23930,'-67'65'373,"0"-1"1,3-1 0,6-4-374,18-16 0,4-3-208,2 0 1,3-2-1104,-19 28-2341,16-15 3652,14-15 0,10-19 0,7-8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5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0 114 24569,'92'-5'224,"-9"0"-224,-35 5-314,4-1-1377,11-9-3296,13-9 4987,18-14 0,-41 12 0,-1 2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5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18 148 23202,'-10'-10'3093,"3"2"-2679,7 8-33,57-44-224,-4 25-157,-1-7 0,4 2 34,31 14-34,-2 5-90,-12 4-538,-12 2-817,-15 6-1334,-16 6-7052,-14 8 8400,-9 8 1,-7-13 0,0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5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24155,'51'2'-1240,"1"0"1,43 2-1,-59-3 1,-7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5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1 23296,'-56'79'934,"-1"0"0,13-18 0,7-5-688,12 18 337,21-43-292,10-11 136,10-11-24,14-5-111,12-15-157,7-8-90,1-18 106,-2-8-164,-10-4 13,-11 3-33,-14 7 22,-7 7-549,-12 10-695,-6 8-1322,-5 7 2577,1 3 0,7 3 0,7-1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6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26384,'-8'78'396,"0"0"0,-1-2 0,-2-4-307,-3-18 1,-3-2-90,1 1 0,0-1-11,0-1 0,0-2-101,-10 39-1087,8-19-796,9-18-3215,4-19 5210,5-16 0,0-9 0,0-7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6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0 266 25151,'32'-42'-308,"0"0"0,28-31-1978,-22 51-7545,3-4 9751,1-4 0,-19 14 0,-6 1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6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1 26877,'-28'57'366,"0"1"0,1-3 0,1 0-344,4 5 1,2-2-34,-6 27-510,12-33 0,4-2-1787,5 0-7523,16-15 8476,18-17 0,-12-11 0,8-7 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6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97 26026,'-49'45'373,"0"0"1,4-4-1,11 0-216,23 13 90,7-5-135,18-2 11,13-10 101,17-12-123,12-11 44,3-9-55,2-21-68,-2-12 34,-3-25-56,-6-15-45,-11-8-628,-15-2-55,-13 6-225,-22 16-1109,-15 21-7769,-22 18 9703,-12 18 0,24 0 1,6 5-1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6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26429,'-2'99'437,"-1"-14"-460,3-52-525,0-5-1391,0-3-4022,6-8 5961,7-7 0,-4-5 0,3-5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7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0 24737,'0'91'683,"1"-12"-672,2-46-11,-1-1-459,0-1-1737,-2 0-7635,-11 0 9367,-9 0 0,5-14 0,-1-3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7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0 224 28671,'94'-33'0,"-1"0"0,-28 12 0,0 0 0,0 2 0,25-2 0,1 3-1456,7 1 1,1 3 1455,-32 6 0,0 2 0,1 2 0,0 0 0,1 1 0,-1 1 0,2 3 0,-1 2 0,1 0 0,-1 1 0,0 1 0,-1 1 0,31 6 0,-2 3 0,-9 0 0,-4 2-1166,-12-1 1,-6 2-8666,27 14 9090,-44-5 0,-28-12 0,-21-6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7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8050 679 24222,'-51'-75'409,"0"0"0,-13 15 0,-11 2 0,-1 9-316,12 16 0,0 8 1,-6 0-1063,-4-2 1,-5 0-1,-3 1 1,3 4 1072,-17-2 1,2 5-1,-3 1-68,18 4 1,-2 1-1,-1 2 1,-1 0-481,-7 0 1,-1 1-1,-1 1 1,-1 1 463,14 3 0,-1 1 0,-1 0 0,-1 1 0,0 1-20,-6-1 0,0-1 0,-1 2 0,-1 0 0,-1 2-139,-4 2 1,-1 1 0,-1 1 0,-1 1 0,0 0 166,13-1 0,0 0 0,0 1 0,-1 0 0,0 1 1,0 1-223,-2 1 1,-1 1 0,1 0 0,-1 1 0,0 1 0,1 0 239,-1 0 1,0 1 0,1 0 0,-1 0 0,1 1-1,-1-1-74,2 2 0,0-1 0,0 1 1,0 0-1,0 1 0,1 0 43,1-1 0,0 1 0,1 1 0,-1 0 0,1 0 0,1 1 14,0 0 1,1 0 0,0 1 0,1 0 0,-1 1 0,2 1 12,-15 3 1,1 1-1,1 1 1,1 1 0,1 1 87,4 0 0,1 1 1,1 1-1,1 0 1,2 2-104,5-2 0,2 2 0,0 0 0,3 1 0,2 0-27,-5 6 0,2 0 0,4 1 0,4 2 0,-4 7 0,5 1 0,10 3 574,-2 15 1,24 1-575,38-7 0,22-3 435,30-1 0,22-8-435,-2-16 0,11-4 0,6-4 0,-8-5 0,6-3 0,4-1 0,2-2 0,-5-3 0,2-1 0,2-1 0,3-2 0,2 0-85,-8-2 0,3 0 1,1-2-1,2 0 1,1 0-1,1-1 85,-7 0 0,1 0 0,1 0 0,1-1 0,1 0 0,0-1 0,1 0-159,-8 0 0,0-1 1,1 0-1,0 0 1,1 0-1,0-1 1,0 1-1,1-1 159,3 1 0,0 0 0,0-1 0,1 1 0,0-1 0,0 1 0,0-1 0,0 0-57,-9-1 0,0 1 0,0 0 0,0-1 0,0 0 0,0 0 0,1 0 0,-1 0 0,1 0 57,0 0 0,0 0 0,1 0 0,-1 0 0,1 0 0,-1-1 0,1 1 0,0-1 0,-1 1 0,2-1 0,-1 0 0,1 1 0,-1-1 0,1 0 0,-1 0 0,0 0 0,0-1 0,-1 1 0,7-2 0,1 1 0,-1-1 0,-1 1 0,0-1 0,-1-1 0,-1 1 0,-1-1 0,4 0 0,0 0 0,-1-1 0,-1 0 0,-2 0 0,-3-1 0,-2-1 0,15-2 0,-2 0 0,-3-2 0,-5 0 0,-7-2 223,17-7 1,-10-2 0,-12-5-224,-5-9 0,-21-7 0,-21-47 0,-31 9 0,-6-5 0,1 16 0,0-1 0,4 4 0,-1-5 0,-11 5 0,-26-14 0,-20 7 0,-4 23 0,-11 4 0,-12 6-175,9 13 0,-8 4 0,-6 3 0,-4 2 0,-4 2-86,9 4 0,-4 1 0,-3 2 0,-2 2 1,-3 0-1,-1 2 0,-1-1-62,12 3 1,-1 0-1,-2 1 1,-1 0-1,-1 1 1,-1 1 0,0 0-1,-2 1 1,0 0-648,1 1 1,-1 1 0,-2 0 0,0 0-1,-1 1 1,0 1 0,-1 0 0,0 0-1,0 1 1,0 1 969,5 0 0,-2 1 0,-2 0 0,0 1 0,-1 1 0,2-1 0,1 1 0,2 0 0,2-1 0,5 1 0,4-2 0,-26 2 0,7-1 0,5 1 0,2-1 0,2 1 0,1 1 0,-4 2 0,-1 1 0,1 0 0,0 0 0,0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9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25712,'53'52'37,"0"-1"1,-2-1-1,-7-3-82,-4 14-235,3-4-1367,3-8-5233,0-13 6880,1-12 0,-21-13 0,-6-8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9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26171,'74'3'74,"-1"1"1,1 0 0,-3 0-153,-16 0 0,-1 0-2179,7 1 0,1-1-2399,0 0 1,2 1 4655,2 2 0,-5 0 0,8 1 0,-14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49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1 25757,'-50'39'-352,"1"1"1,4-4 0,9 0-3212,20 12 3563,6-4 0,10-20 0,0-7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8:50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482 1 24636,'-49'57'250,"-1"0"0,5-4 1,5-4-330,-1 7-391,3 1-2208,-3-2-7153,-6 1 8182,-14-2 0,27-24 1,-2-7-1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00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392 30 20849,'-69'0'1255,"1"0"0,6 0 0,6 0-527,-4 0-291,18 0-78,18 0-135,14 0-101,14-1 392,26 0-4273,32 0 3954,-12 1 0,7 0-6,17 1 1,6-2-240,-15 1 0,4-2 0,2 1 127,9-1 1,3 0 0,2 0-79,10 0 0,3-1 0,1 0-353,-19 2 0,1-1 1,1 1-1,1 0 353,2 0 0,1 0 0,1 0 0,0 1 0,2-1 0,2 1 0,-1 0 0,0 1 0,1 0 0,-1 1 0,0 0 0,0 1-287,0-1 0,0 1 0,-1 0 0,1 1 287,-2 1 0,0 1 0,0 0 0,0 1 0,-2 0 0,-1 1 0,0 0 0,-1 0 0,-1 1 0,0 1 0,0-1 0,-2 2 0,-1 0 0,-1 0 0,-1 1 0,-1 0 0,23 5 0,-2 1 0,-1 0 220,-6 1 1,0-1 0,-4 1-221,-6 0 0,-3 1 0,-2-1-460,22 9 1,-6 0-668,-20-3 1,-9 2-6572,15 21 7893,-50-8 1,-23-18-1,-14-7 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04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0 246 27630,'74'-22'60,"0"1"1,0-1 0,-1 1 0,6 0 0,0 0 0,1 2 0,1 3-61,0 2 0,1 3 0,1 2 0,2 1-1297,5 0 1,1 1 0,2 1 0,0 0 1296,4 1 0,2 1 0,0 1 0,0 1 0,-18 2 0,0 2 0,0 0 0,1 1 0,0 0-202,1 1 0,0 0 0,0 0 0,1 1 0,-1 1 202,-2 0 0,1 1 0,0 1 0,-1-1 0,0 1-104,16 1 0,0 1 1,-1 0-1,-2 0 104,-6-1 0,-1-1 0,-2 0 0,-2 0-146,16 2 0,-4-1 1,-3-1 145,-13 0 0,-4 0 0,-3-1 563,11 3 1,-7 0-2134,19 11-1301,-50 3 2871,-63 8 0,9-15 0,-24 1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09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24614,'79'21'3932,"18"-7"-5061,-33-6 1,9 0 0,2-1 1128,8-2 0,2-2 0,4 0-551,-9-1 0,4-1 0,2 1 0,2-1 551,-8 0 0,2 0 0,1 0 0,2-1 0,1 0 0,7-1 0,1-1 0,2 0 0,0-1 0,2 1-136,-13-1 0,2 1 1,0-1-1,1 0 1,0 0-1,0 0 136,3 0 0,0 0 0,1-1 0,0 1 0,1 0 0,-1 0-79,2 0 0,0 0 0,0 0 0,1 0 0,0 1 1,-1 1 78,2-1 0,0 1 0,0 0 0,0 1 0,0 0 0,0 1-95,0 1 1,0 1-1,0 1 1,0 0-1,0 1 1,-1 0 94,0 0 0,-1 0 0,1 1 0,-1 0 0,-1 1 0,0 0 0,-2 2 0,-1 0 0,0 2 0,0-1 0,-1 1 0,-2 0 0,14 2 0,-1 0 0,-1 1 0,-1-1 0,-2 2 0,-7-1 0,-1 0 0,-1 1 0,-2 0 0,-1 0-116,9 3 1,-2 0 0,-3 1 0,-3 1-952,12 5 1,-4 0 0,-7 3 1066,-18-2 0,-3 2 0,-8-2 0,-5-4 0,-9 0 0,3 15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32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1805 308 19505,'-7'-6'4380,"2"2"-3685,5 4-325,-74-44-68,33 20-229,-10-8 0,-3 0 106,-5 0 203,-7-1 10,-8 4-335,-6 9 167,-7 7-23,-8 8 91,-3 9-191,46 1 0,1 2-29,0 3 1,1 1 64,0 5 0,1 1-98,2 2 0,1 1 151,-43 24-10,8 6-407,5 5 396,9 8-169,9 6 0,6 7 0,7 4 0,4 6-3215,5 0 3215,6 2 0,7-2-19,14-25 0,4 1 19,0 33 0,8-33 0,5-1 0,17 26 0,13-3 0,9-3 0,4-1 0,7-6 0,-14-27 0,4-2 14,31 14-14,-26-24 0,2-6 0,28-8 0,4-10 0,1-14 0,3-19 0,-1-13 0,-23-5 0,-1-5 0,-16 11 0,0-1 0,14-10 0,-2 1 0,14-15 0,-8 7 0,-12-1 0,-5 2 0,-9-6 0,-4-5 0,-4-5 0,-17 10 0,-2-2 0,2-37 0,-8 28 0,-4 0 1217,-8 13 0,-5 2-1217,-2-4 0,-5 1 0,-6-2 0,-5 1 124,-6 1 0,-4 2-124,-2 3 0,-7 2 0,-24-9 0,-5 5-611,18 14 1,-2 4 610,-18-5 0,1 5 0,25 16 0,3 5 240,-38-5-2638,14 10-7433,5 14 9470,-2 18 1,30-10 0,3 8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21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27886,'56'-4'261,"-1"1"1,-2 0 0,-1 0-262,34 3 0,-5 0 0,-6 0 0,-11 0 0,-8 0 0,-8 0-1099,-6-2-1691,-5-4-7041,-5-5 8142,-7-1 1,-11 4 0,-6 3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21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80 104 22888,'-14'50'414,"0"1"1,-9 40-348,15-39 68,2-2 10,2-9 237,2-11-113,1-12 33,1-11 494,0-4-102,0-16-145,8-9-78,2-18-303,6-8 101,-3-5-191,-4-2-10,-5 0-57,-2 1-11,-3 5-616,-5 6-975,-3 12-3878,-6 10 5469,-3 12 0,8 6 0,0 3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28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13 589 21331,'-7'-1'4370,"2"0"-3496,83-43-404,-33 26 1,5-1-1133,10-7 0,8-3 0,2 2 803,3 3 1,2 2 0,2 0-971,10-3 1,4-1 0,1 2 828,-18 6 0,1 0 0,2 0 0,0 1 0,1 0 0,2 0 0,-1 1 0,1 1-254,2 0 0,-1 2 0,2 0 0,-2 1 254,1 0 0,-1 2 0,0 0 0,0 0 0,-3 2 0,0 1 0,0 0 0,-2 1-103,21 0 1,-2 1 0,-2 2 102,-12-1 0,-1 1 0,-4 3-29,21 3 0,-6 3 29,-19 1 0,-5 3 0,-14 4 0,-4 2 518,27 22-3252,-17 4 2734,-16 5 0,-19-21 0,-10-3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32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1 213 27073,'75'-18'144,"1"0"0,-1 0 0,1 0 0,6 1 0,1 0 1,1 2-1,1 1-1446,4 3 1,1 2 0,1 2 0,2-1 1301,-12 2 0,0 1 0,2 0 0,1 0 0,0 1-203,4 1 1,2-1-1,0 1 1,1 1-1,1 0 203,3 1 0,1-1 0,1 2 0,0 0 0,1 1-70,-13 1 1,0 0 0,1 2 0,0-1 0,1 2-1,0-1 70,4 2 0,1-1 0,0 1 0,0 1 0,0 0 0,1 2-162,1 0 1,0 1-1,0 2 1,1-1-1,-1 2 1,-1 0 161,-1 1 0,0 0 0,0 1 0,-2 1 0,0 1 0,-1 0 0,11 4 0,0 0 0,-3 1 0,-1 2 0,-3 1-191,-11-1 0,-1 1 1,-2 0-1,-4 2 1,-2 1-591,1 3 1,-2 2 0,-6 0 0,-5 2 780,21 26 0,-15-1 0,1 8 0,-57-24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35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111 223 27359,'-33'-44'521,"0"0"0,-11-26-251,62 58-270,14 6 0,9 2 0,2 3 0,-2 1 0,-4 0 0,-1 0-696,-3 0-1399,3 0-3821,1-8 5916,3-5 0,-18 3 0,-3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35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22933,'-11'3'2263,"-16"77"-1780,15-20-411,-1 4 1,0 3 6,3 25-23,3-2-45,5-8-11,0-13 89,2-18 46,0-19 190,0-16 33,0-14-33,5-20-45,-1-10-246,4-19 78,-4-4-112,-2-1 22,-2 0-10,0-1-12,0 2-45,0 1-471,0 4-537,0 4-751,-2 4-4213,-6 10 6017,-5 11 0,3 9 0,1 8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36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2514 22 23426,'-57'-5'452,"0"0"0,-1 0 0,1 2-1259,-40 1 896,46 1 1,0 1 145,-1 0 1,0 0-75,1 0 0,1 0-16,0-1 1,-1 2 22,-2 2 0,0 2-90,-6 0 1,-2 2 11,-4 5 0,-1 1 16,-5 2 0,1 1-78,0 1 0,2 1 78,2 2 1,3 2 61,2 1 1,2 1-164,1 1 1,2 3-155,0 1 0,1 2 154,0 2 1,0 0 111,1 2 1,1 1-28,3 0 0,2 1-90,3-2 0,3 0 201,-30 32 449,16-5-638,28-20 0,3 2-12,-6 24 0,1 20 0,18-18 336,5 4-336,3 8 0,2 5-713,5 3 713,13-1-2594,11 0 2594,17-2-185,7-5 185,-9-27 0,4-1 0,-10-14 0,1-2-191,13 12 0,1-3 191,26 15 0,-38-30 0,1-1 238,40 29-238,-24-20 0,1-2 0,30 10 0,-32-18 0,1-4 0,23-6 0,3-4 0,4-9 0,4-2 0,0-4 0,1-1 0,0-2 0,3-7 0,-46 3 0,3-4 0,25-11 0,1-3 1217,-19 6 0,-1-2-1217,18-10 0,-4-1 0,16-15 0,-8-4 0,-7-2-24,-27 15 1,-2-2 23,20-21 0,-26 22 0,-3-1 429,6-16-429,-10-1 327,-8-2-327,-8-2 0,-8-5 0,-3-7-2638,-3-9 2638,-1-10-110,-6-6 110,0 27 0,-3 0 0,1 19 0,-1 1 0,-3-15 0,-1 3 0,-10-13 93,-7 2-93,-5 5 0,1 20 0,-4 0-203,-24-23 203,18 25 0,-1 2 0,-22-8 0,1 10 0,2 11 3119,0 7-3119,3 8 0,2 2 503,5 7-1814,-19 13-3754,14 23 5065,-21 28 0,48-19 0,2 2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38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1045 228 20994,'1'-7'4325,"0"1"-3853,-1 6-192,0 0-68,3-55 180,-3 33-268,-6-41 66,-9 47-134,-11 3 22,-8 0-21,-5 3-46,-6 1-11,-2 2 123,-1 3-55,-1 2-57,1 2 157,-2 2-168,1 10 201,2 8-122,3 13-34,1 8 78,0 4-90,-19 31-33,15-19 34,-14 17-34,26-29 22,4-2 12,6-3 201,3 0-212,1 3 178,0 4-121,0 5-80,0-1 0,3 1 0,3-3 0,5-3 0,5-4 0,3-3 0,2-2 0,0-1 0,0 0 0,2 4 0,6-1 0,4 5 0,7-1 0,3 0 0,1 1 0,2-1 0,-2 0 0,3-4 0,0-3 0,16 18 0,-10-14 0,12 19 0,-13-18 0,1-2 0,2-5 0,-1-5 0,1-6 0,-1-2 0,-1-5 0,-1-2 0,-2-4 0,15 2 0,-9-6 0,10 0 0,-12-5 0,-1-1 0,17-5 0,-11-5 0,14-6 0,-17-6 0,-2 1 0,-2-2 0,-1 1 0,-2-1 0,2-2 0,0-3 0,0-3 0,2-6 0,9-26 0,-11 13 0,5-20 0,-16 26 0,-4-3 0,2 2 0,-3-3 0,7-25 0,-9 15 0,2-18 0,-9 16 0,-2-3 0,-2-9 0,-1 0 0,0 2 0,0 5 0,0 9 0,0 5 0,-4 9 0,-15-12 0,-3 18 0,-12-11 0,0 16 0,1-1 0,-5-2 0,-18-12 0,16 14 0,-16-5 0,20 23 0,-2 6 0,-2 6 0,-1 3 0,1 5 0,-11 10 0,19 0 0,-5 7 0,20-9 0,4-1 0,3-3 0,1-3-248,1-1-289,-2-2-326,-3 2-7328,-7 7 8191,1-4 0,4 1 0,6-7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52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28671,'82'8'0,"-1"0"0,1-1 0,2-2 0,2-3 0,-1-2 0,-3-4 0,0-2 0,0-2-674,6 0 0,1-3 1,-1 1 673,1 1 0,0-1 0,0 1-474,-3 1 1,1 0 0,-2 2 473,-3 1 0,0 1 0,-2 1 0,-4 0 0,-1 1 0,-1 1 0,-4 2 0,-1 1 0,-2 2 0,27 3 0,-4 4-701,-9 3 1,-4 3-2156,-8 5 0,-4 3 2856,-10 0 0,-5 1 0,6 5 0,-20-7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55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25263,'0'-3'2387,"0"1"-1366,0 2-1021,4 80 0,-4-32-387,2 9 0,0 3-1327,-2 6-3138,0 2 4852,-1 1 0,0-31 0,0-8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55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25107,'-12'9'594,"2"-2"-1435,10-7-295,0 0 1,0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19:55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1157 133 23583,'-73'-37'661,"0"0"0,3 5 0,3 9-179,-29 20-938,2 30 663,48-6 1,1 6-119,-2 11 1,1 6-339,-3 6 1,1 4 321,-1 5 0,2 3-45,-1 5 0,3 4 56,3 1 0,5 3-79,4 2 1,4 1 38,6 1 1,5 1 11,6-1 0,3 0-39,3-1 0,3 0 5,2-2 1,2-2-23,5-1 0,3-2 0,1-5 0,4-2 60,7-4 1,5-3-50,3-6 0,5-4-11,4-5 0,5-4 0,5-5 0,4-4 11,4-6 0,3-5-1465,4-4 0,1-6 1442,3-3 1,1-6-39,1-10 0,0-5-285,1-4 1,-1-5 295,-2-10 0,-3-5-67,-3-5 0,-5-3 106,-5-5 0,-6-3 16,-5-4 1,-6-4-17,-5-3 0,-5-2 0,-6-2 0,-4-1 0,-4-2 0,-4-1 95,-8-1 1,-6 0-80,-5 1 1,-7 1 11,-6-1 0,-10-1 2,-6 13 0,-8-1 0,0 5-30,-8-4 0,-4 5 0,8 13 0,-5 1 0,3 11-29,0 9 0,-1 15-257,-8 22 0,3 13-756,-13 23-84,35-3 0,12 6-8705,21 31 8532,39 0 0,-17-38 1,15-11-1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0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0 269 27527,'5'-51'145,"0"-1"1,21-36-34,47 58-44,2 7-57,-5 9 90,-13 6-57,-10 6-44,-10 2 0,-5 0 56,-4 5 34,-6 7-45,-7 12 56,-6 15 124,-6 16-225,-12 17-3392,-10 15 3392,5-39 0,-2 1 0,-3 3 0,-1-1-283,1 1 0,0-1 283,0-1 0,2 0-125,0-2 1,1 0 100,-11 40-760,6-10-124,9-17-649,6-19-1412,15-21-6399,15-15 9368,15-26 0,-12 12 0,-2-10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0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23023,'1'-6'2936,"0"1"-2197,-1 5-78,0 0-538,21 84-111,-14-35-12,4 9 0,0 1-34,-9-1-291,2-4-381,3-6-840,5-9-1312,7-10-6973,2-13 9454,2-8 0,-11-6 0,-3-2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0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17 104 21913,'-9'-3'3104,"1"0"-2678,8 3-56,0 0-370,42-32 0,-14 18-112,34-24-785,-29 30-1019,-6 3-5569,-9 4 7485,-9 12 0,-5-9 0,-4 9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0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0 158 27662,'83'-6'862,"0"-5"-795,-9-12-67,-2-6-67,-5 2 45,-9 2-370,-10 7-392,-10 7-270,-12 5-739,-6 4-2095,-7 2 3888,-4 0 0,-4 0 0,-3 0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1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24502,'-18'56'474,"1"0"0,0-3 1,6-5-61,10 2 1,1 2-236,0-2 225,6-2-214,4-5-89,7-7 22,1-7-123,1-9 0,0-7 0,3-6-201,3-5 66,6-6-257,5-8-146,3-5-22,-2-6-561,-6 6-918,-8 3-4146,-10 6 6185,-7 3 0,-4 3 0,-2 1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1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0 299 26575,'56'-41'-359,"1"-1"0,-2 3 1,-1 7-1704,27 5-6734,7-4 8796,-39 10 0,-4 1 0,8-3 0,-10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1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0 25499,'-47'60'298,"0"1"1,5-4 0,7-4-187,15 9 168,9-5-224,5-5 56,5-13 12,10-10-102,8-10 348,12-11-146,9-5-112,3-19 23,4-8-79,-4-19 0,-6-7 145,-10-3-111,-12-3 167,-8 3-212,-10 4-21,-9 5-48,-8 9-32,-5 10-470,-1 10-516,7 9-1468,6 3-7321,8 8 9014,5 3 0,2-2 0,0 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2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26115,'3'58'254,"0"0"0,-1-3 0,0-5-254,-2 9 0,0-2-526,-1-5-651,1-6-784,-1-8-1445,1-10-3385,0-8 6791,0-11 0,0-5 0,0-4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2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1 300 15235,'0'-10'9536,"8"-62"-8920,-1 46-404,10-50-9,-4 56-203,6 2-11,3 3-157,5 0-606,6 3-1007,4 1-4181,6 2 5962,16 2 0,-29 2 0,4 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3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28098,'100'6'573,"-11"4"-573,-44 9 0,0 6 0,-3-3 0,-2 5 0,-6-4-158,-4 2-929,-7-4-1143,-6-2-4840,-8 0 7070,-4-1 0,-5-6 0,0-4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3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26160,'64'7'86,"0"-1"0,-4 1 0,-6 1-1061,12 16-4291,0 1 5266,2 3 0,-30-13 0,-6-3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4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3 21734,'9'-2'2824,"-3"1"-2768,-6 1 0,0 0-56,-34 71-280,16-32-12,-5 7 1,1-1-2779,6-10-6761,5-13 8955,6-11 0,3-6 1,2-5-1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4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1 24121,'-30'56'485,"0"1"1,2-5-1,3-2-485,-7 19-482,11-11-1993,10-10 2475,7-11 0,4-17 0,0-8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6.9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92 11387,'93'-25'245,"1"1"1,-23 8 0,1 3 0,2 3 81,4 6 1,3 4 0,2 2-83,-9-1 1,3 1 0,1 1 0,2 0-1,9 0 1,1 1 0,2 0 0,1 0-50,-14 0 1,1 1-1,1 0 1,1 0 0,0 0-1,4 0 1,0 0-1,2-1 1,-1 1 0,0-1-1,2 0 1,0 0-1,0-1 1,0 0 0,1 0-1,-1 0 1,2-1-1,-1 0 1,0 0 0,-1-1-1,-1 1 1,0-1-1,0 0 1,-1 0 0,0 0-1,-5 0 1,0 0-1,0-1 1,-2 1 0,0 0 48,13 1 1,-1 1 0,-1-1 0,-2 1-1,-9 0 1,-1-1 0,-2 1 0,-2 0 81,14 2 1,-2 0 0,-3 0-1,-9 0 1,-3 0 0,-2 0 163,21 1 1,-4 1-1,-12-2 1,-4 1-1,-10-1 1,-4 0 491,32 7 0,-23 1-1967,-24 6 0,-16 5 738,-15 10 0,-7-14 0,-4-2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08.3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0 158 25045,'74'-1'196,"0"-1"1,-1 0-1,1 0 1,0 1 0,-2-3 294,21-3 1,-1-2-1,6 1 1,0 2-1,1-1 1,0 2-165,-32 2 1,0 0 0,1 0-1,2 0 1,0 1 0,0-1-1,4 1 1,1 0 0,1-1-48,4-1 0,1 0 1,1 0-281,1-1 0,1 0 0,0 0 0,1-1 0,1 1 0,-2 0 0,-2-1 0,-1 1 0,-1 0 0,-4 1 0,-1 0 0,-1 1 0,-5 0 0,0 2 0,-3-1 0,25 0 0,-4 1 0,-8 1 0,-4 1 0,-9 2 0,-3 2 0,-9 0 0,-3 1 0,34 10 0,-15-1 0,-16-4 0,-9-1 0,-11-3 0,-5-1 0,-6-3 0,-6-1 0,-4-2 0,-54-10-984,3 7 738,-49-7 0,49 10 0,5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12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3384 145 15650,'0'-7'3720,"0"1"-3373,-67-18-347,15 12-50,-5-4 0,-4 1-503,-35 3 553,43 6 0,-1 0 577,-5 2 1,0 0-40,-1 1 0,-1-1-214,-1 1 1,-1 1-347,-1 0 1,-2 0 379,-3-1 0,-1 1-162,-3 0 1,-2 1-35,-3-1 1,-1 0-40,-3 1 0,0 0-90,-2 0 1,-2 0-34,-2 0 0,-1 1-11,-2 1 0,0 2 11,1 0 0,0 3 11,2 0 0,2 1 0,5 2 1,3 1 21,8-2 1,-1 1-180,-9 6 1,3 0 251,23-5 0,1 1-116,-8 5 0,3 2 122,-8 12 157,7 2 124,10 7-180,9 1 56,11 4-135,11 3 34,7 5-22,8 4 291,10 33-291,6-17-40,0-23 0,1 0 130,18 25-136,10 2 35,9-1-46,15-4 66,4-27 1,7-5-156,-14-10 0,3-4 0,-5-5 0,5 0 0,-2-3 0,12-3 0,-1-2 0,3-1 0,1 1 0,2-1 0,0 1 0,5 0 0,2-1 0,2 1 0,1-2 0,2 0 0,0-3 0,-1-1 0,0-2 0,-4-1 0,3-2 0,-10-2 0,4-2 0,-3-1 0,12-2 0,-1-1-210,-14-1 1,3 0 0,-6-2 209,2-5 0,-5 0 0,-3-1 0,-2-1 53,-5 1 1,-3 0-54,-7 2 0,-1-1 0,6-3 0,-4-1 0,13-7 0,-1-7 0,-46 10 793,-10-3-793,-5-2 1390,-4-5-1390,-6-3 0,-12-6 0,-16-5 0,-20-7-413,-17-4 413,28 27 0,-3 0 0,-2-1 0,-2 0 0,-3 0 0,-1 1-23,-1 1 0,0 0-22,0 2 1,0 1 32,-1 0 1,1 2-23,1 3 1,1 0-1,1 2 1,0 0-34,2 2 0,0 0-325,-45-13-146,-1 4-784,-2 9-421,47 12 1,-1 2 1742,-8 1 0,4 2 0,-6 1 0,5 0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12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2 149 25667,'-1'-7'1406,"42"-9"0,26 2-1310,-1 6 0,9 1-1744,13-4 0,13-2 0,2 2 1648,-21 4 0,3 2 0,2 0 0,1 1-288,-6 0 1,1 0-1,2 1 1,1 0 0,1 0 287,8 0 0,2 0 0,1 0 0,1 1 0,2 0-83,-12 0 1,1 1 0,2 0 0,0 0 0,0 0 0,1 0 82,4 1 0,1-1 0,0 1 0,1 0 0,0-1 0,1 1-160,-12 0 1,1 0 0,0 0 0,0 0 0,1 0-1,0 0 1,-1 0 159,3 0 0,-1 0 0,0 0 0,1 0 0,0 0 0,0 0 0,-1 0-23,1 0 1,-2-1-1,-1 1 1,2 0-1,1-1 1,2 2-1,4 0 23,-4 1 0,4 0 0,3 1 0,2 0 0,0 1 0,0 0 0,-1-1 0,-4 1 0,-4 0 0,5-1 0,-4 1 0,-3 0 0,-1 0 0,0 0 0,3 0 0,2 2 0,-9-1 0,3 1 0,3 0 0,0 0 0,0 1 0,-1 0 0,-3 0 0,-4 0 0,-5 0 74,21 3 1,-6 0 0,-5 1 0,-2 0-1,0 0-74,11 2 0,-1 0 0,-3 1 0,-4-1 0,-12 0 0,-3 0 0,-3 0 0,-3 0 0,5 2 0,-4 0 0,-6 0-502,5 5 1,-12 1-4697,2 13 5636,-46-8 0,-16-11 0,-7-8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13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1 254 27505,'67'-24'233,"0"0"0,0 0 0,4 1 0,2 1 1,0 3-234,-1 4 0,0 4 0,2 0-616,5-1 1,0 2 0,1 0 615,0 1 0,0 1 0,-1 0 0,1 2 0,-1 1 0,0 1 0,0 1 0,-2 1 0,2 1-796,2 0 1,0 0-1,1 1 796,3-1 0,0 2 0,0-1 0,2-1 0,0 1 0,-1 1-69,-1 0 0,-1 2 0,0 0 69,-6 0 0,-1 0 0,-2 1-139,22 5 1,-6 1 138,-15 0 0,-7 2 0,24 9-628,-43 3-2207,-29 3 2979,-27 3 0,4-12 0,-8-3 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14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0 158 26351,'98'-4'464,"0"-1"0,0 1 0,-12-3 0,-2-2 0,6 1-464,3-1 0,8-1 0,1 0 0,-4 0-651,-17 1 1,-2-1 0,-2 0 0,1 1 650,-1 1 0,-1 1 0,1 0 0,-2 2-419,22-1 1,-2 1 0,0 2 418,-4 1 0,-1 2 0,-1 2 0,-6 2 0,0 3 0,-2 1 0,-4 2 0,-2 2 0,-3 2-729,26 12 0,-7 5-1882,-13 3 0,-7 3 2567,-13 3 0,-7-2 1,4 8-1,-24-9 1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0:49.2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19 8191,'8'-10'0,"23"2"5063,44 8-5063,-1 0-1078,-20 0 1,1 0 1077,29 0 1915,-12 0-1915,-18 0 0,-1 0 0,10 0 0,33 0 0,-16 0 0,-22 0 0,8 0 0,-14 0 0,-8 0 0,8 0 4418,-11 0-4418,-9 0 0,7 0 0,-6 0 6606,8 0-6606,-1 0 537,-7 0-537,-3 0 0,-8 0 0,-1 0 0,1 0 0,-7 0 0,-1 0 0,-6 0 0,0 0 0,0 0 0,-4 0 0,0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09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348 1635 23482,'-9'7'2712,"1"-1"-1861,8-6-324,81 0-4308,-8 0 4072,1-2 0,7-2-268,-13 1 0,-1-2 107,7-3 0,2-1-130,2 0 0,2-2 0,1-2 0,1-2 0,0-2 0,-1-1 0,2-3 0,0-2 0,-1-2 0,-1-2 0,-1-1 0,-2-1 0,-3-2 0,-1-1 0,-5 0 0,-2-1 0,-4-1 0,-2 0 0,-5 0 0,-2-1 0,-5 0 0,-2-1 0,-6 1 0,-3-1-105,24-36 105,-19 0 0,-20-2 0,-12 0 0,-19-3 0,-19-2 0,-25-3 0,-12 22 0,-11 2-381,12 13 1,-4 3 380,6 5 0,-6 0 0,2 5 0,-15 0 0,0 6 0,-4 3 0,-1 4-29,-1 6 1,-1 4 17,-1 2 0,0 4-45,3 6 0,-2 4 18,14 3 1,-3 2 0,4 2 20,-8 4 0,2 2 17,-18 10 0,6 4 0,31-6 0,5 3 1154,-1 4 0,2 3-1154,0 5 0,2 2 16,0 6 1,1 1-11,2 3 0,3 2 66,3 1 1,2 5-23,-6 24 1,7 2-40,16-24 1,4 1-12,-5 15 0,11-2 0,22-28 0,10-5 0,31 39 0,-10-44 0,8-3 0,4-3 0,6-4 0,7-1 0,4-6 0,4-3 0,7-5 0,2-7 0,8-3 0,-3-2-747,-18-1 1,-3-1 0,3-1 305,20-2 1,3-2 0,-7 0-821,4 0 0,-7-1-3655,-6 0 1,-4 1 3741,-3 0 0,-7 2 0,7 0 0,-21 1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1:14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446 161 28132,'38'-23'539,"19"6"-6200,37 15 5661,-33 2 0,4 0 0,9 0 0,5 0 258,8 0 1,2 0-259,6 0 0,2 0 0,2 0 0,1 0 0,-1 0 0,-1 0 0,-1 0 0,0 0 0,-4 0 0,-1 0 0,-6 3 0,-1 0 0,-5 0 0,-2 1-520,-9 1 1,-1 1 519,-7-1 0,-2 0-31,40 2 31,-4-1 1994,-41-2-1994,-9-1 775,-38-2-775,-8-1 0,-15 0 0,-12 0 3366,-25-6-3366,-8 3 0,-7 0 0,7-1 0,-3 1-551,-30 0 1,-5 1 550,15 3 0,-1 0 0,-3 0 0,-2 1 0,0 0 0,-1 1 0,2-1 0,0 0 0,3-1 0,1 0 0,3-1 0,-3 0 0,9 0 0,-4 0 0,3 0 0,-13 2 0,1 1 0,13-1 0,-3 1 0,6 1 0,-5 3 0,4 1 0,2 2 0,1 0 0,7-1 0,1 0 0,8 0 0,2-1 0,-29 4 0,25-5 0,24 0 0,22-3 0,33 0 0,32-2 0,45-1-230,-34-5 0,4-2 230,10-3 0,3-2 0,8-3 0,0-3 0,1-1 0,1 0 0,-3 2 0,4 1-378,-14 3 0,4 1 0,-4 0 378,10-1 0,-1 1 0,-14 2 0,2 1 0,-5 0 0,1-1 0,-5 0 0,-1 0 0,-2 1-394,-4 0 0,-2 0 394,-7 1 0,-2 1 0,30-1 0,-21 3 1273,-29 3-1273,-20 1 1208,-35 0-1208,-21 5 0,-30 3 0,28-1 0,-3 2-155,-8-1 1,-4 0 154,-5 3 0,-6 1 0,-1-2 0,-8 2 0,4-2 0,-14 3 0,-1-1 0,13-1 0,-4-1 0,5-1 0,-2-1 0,5-1 0,2-1 0,3 0 0,5-1 0,2 0 0,6 0 0,-1-1-1466,-12 0 0,2 0 1466,-22 0 0,39-2 0,7 0 0,9-2 0,20 0 0,10 0 0,25-6 930,16-4-930,30-5 0,23-4 0,-35 11 0,1 1 0,4 0 0,5 2-347,34-1 0,4 1 347,-21 1 0,1 1 0,-9 1 0,3-1 0,-4 0 0,8 0 0,-4 0 0,-3 1 0,-1 1 0,-2 0 0,-1 0 0,-5 1 0,-2 0 0,-5 0 0,-2 0 0,4 1 0,-4 1 0,9 2 0,-10 4 0,-42 1 3049,-27 4-3049,-18 5 0,-34 3 0,22-8 0,-3 1 518,-10 0 1,-2-1-519,-4 2 0,-7 0 0,4-3 0,-6 0 0,4-2-482,-11 2 1,0-2 481,13-2 0,-3 0 0,5-2 0,2-3 0,5-1 0,4-1 0,1 0 0,-39-1 0,16-1 0,5-12 0,35 4 0,7-9 0,36 8 0,24-2 0,21 0 0,31 1 0,18 0-1215,-40 7 1,1 1 1214,5-1 0,2 0 0,3 1 0,5-1-235,-4 2 0,5 0 0,-3 0 235,11 0 0,-1 0 0,-13 1 0,3 0 0,-6 1 0,-2-1 0,-5 3 0,-5 1 0,-4 2-421,35 9 421,-23 9-2452,-19 10 2452,-17 6 0,-14-14 0,-6-3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4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26787,'0'83'1132,"-1"7"-1009,-6 6-78,2-46 0,-1 0 0,-9 47-973,-2-10 928,1-12 0,2-19 11,2-19 292,7-19-303,1-23 155,10-26-177,9-26 22,13-20 0,10-8 0,3 5-11,-3 12 0,-7 16 491,-7 20-480,-4 14-11,-5 12 34,1 5-23,-1 10 0,1 4 0,2 8-23,1 1 23,9 0 11,-8-6 1,4 2-12,-8-5 0,-4 4-45,0 5 22,-4 3-660,-1 5-583,-2 0-717,4-1 1983,18-7 0,-15-10 0,12-5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5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25420,'-14'54'403,"-1"1"1,-4 27-247,31-33 34,8-26-35,9-8 91,3-9-56,4-4-79,-3-13 67,0-9-112,-8-12-44,-9-5 44,-8 4-67,-5 7-56,-17 12-280,-6 7-516,-13 15-963,2 5-4998,9 5 6813,11-3 0,8-7 0,3-6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5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8 23852,'2'-4'2510,"-1"0"-1939,-1 4-313,-3 86-56,-7-24-186,3 6 1,0 4 17,-11 19-287,2-1 52,6-10-718,4-12-964,3-14-4672,3-15 6555,8-18 0,-6-9 0,6-11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5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6 22832,'0'-3'2465,"0"1"-2275,0 2-111,0 67-79,-1-21-68,0 5 1,-1 3-840,-3 12-3194,-3-3 4101,2-6 0,2-25 0,2-11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5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24244,'31'-34'-1586,"0"6"1,-21 28-1,0 0 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5.8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17655,'0'7'3350,"0"-1"-2957,0-6 279,5 58 57,0-33-214,6 42 101,2-54-100,0-7-12,4-5-34,0-12-234,1-7 22,0-13-45,-5-3-34,-5 0 0,-4 5-123,-4 4-56,-7 6-101,-2 5-616,-5 6-1154,5 3-7960,3 4 9126,12 1 0,-5 0 0,4 0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6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164 122 25634,'-14'71'433,"0"0"0,0-3 0,-1-6-108,-11 10-190,0-6-79,2-16 11,7-18-56,8-17-11,5-28 0,8-21 23,10-31-35,11-16 12,11-10 0,6 4 0,3 10 23,3 12-23,1 17 0,-3 14 0,-3 14 0,-10 10 0,-8 7 0,-14 7 33,-6 12-33,-15 12 0,-10 15 0,-12 5-1512,-13 16-1939,18-19 3451,3 0 0,21-30 0,3-8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6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23406,'-25'68'93,"0"0"1,3-6-1,4-8-899,8-2-2255,6-14-6770,8-16 8756,10-11 1,-7-9 0,5-2-1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6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23 25006,'-13'80'1658,"3"-14"-1266,11-55 57,9-3-180,4-6-180,13-1-55,4-3-34,5-9-471,2-9-918,-4-11-2298,-1-8 3687,-8-3 0,-10 17 0,-6 4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6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24267,'51'17'-2458,"0"1"0,20 7 1,-50-18-1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7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21902,'-6'0'3037,"2"0"-2556,-12 91-155,12-35-102,-4 8 0,1 2 157,7 3-34,4-9 45,5-8-235,8-17-22,3-12-68,4-13-45,6-11-44,6-18-191,9-10-796,3-13-873,2 4-3575,-2 7 5457,-4 12 0,-20 10 0,-6 4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7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19527,'9'-6'4381,"-1"2"-4101,-8 4-269,0 66-11,0-31-896,1 54-3329,12-53 4225,8-8 0,-4-13 0,1-8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7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1 26731,'-50'29'351,"1"1"0,4-1 1,8 1-274,18 18-78,7 4-33,7-2-79,3-2-942,10-8-1075,11-9-5804,12-11 7933,11-10 0,-18-7 0,-4-3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7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22855,'-7'0'2464,"2"0"-2385,5 0-79,-33 61-34,21-26-884,-24 49-2410,32-44 3328,2-7 0,2-15 0,0-7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8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11 20815,'0'-6'3227,"0"1"-2801,0 5 112,0 0-393,-19 35 91,14-27-12,-13 27-100,25-43-113,6-3 0,9-8 23,1 5-12,-1 5 56,-5 5 135,-3 9 34,-6 8-1,-3 8-168,-2 7-66,-3 2-24,0-1-693,0-3-1324,4-4-7802,6-5 9641,14-7 1,-11-5 0,5-4-1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8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25925,'-26'93'896,"5"-15"-728,29-56 1,7-8-13,13-6 57,4-6-22,2-12 89,-6-7 33,-7-9-89,-9-4-88,-7 1-136,-8 1 0,-11 3 0,-8 5 0,-13 6 0,0 7-595,0 4-951,6 3-3653,8 2 5199,4 7 0,10-5 0,2 4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9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10 24681,'-92'-9'1166,"10"11"-830,46 36-34,1 4-22,3 3-22,9-5-146,10-6-45,6-14 12,20-8-79,12-16 0,17-12 0,8-12-34,-4-4 12,-7 2-1,-10 11 23,-8 9-22,-7 5 33,-7 7-11,-3 14 0,-3 10 0,-1 20 0,0 5 0,0 3-33,5-7-226,5-7-547,9-12-304,7-8-4918,4-11 6028,2-5 0,-14-4 0,-4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9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1 23538,'-50'17'510,"0"0"0,-36 22-309,53 4-21,8 1 10,9-4-145,9-11 44,3-10-33,14-11-33,9-11 22,13-13-45,7-8 11,-3-9 11,-5 5-22,-6 7 0,-10 11 0,-4 6 11,-7 21 1,-2 11-1,-2 19-11,-5 6 0,1-1-135,-1-8-649,1-9-336,9-14-1917,15-10-5086,12-8 8123,21-21 0,-23 13 0,-1-13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19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0 22687,'-34'62'702,"0"0"0,4-5 0,6-6-377,10-1-45,7-11-123,6-8-45,10-13-44,6-8-46,13-5-44,5-5-192,5-6-727,1-3-829,2-7-2410,0 0 4180,-1 1 0,-18 8 0,-6 1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0.1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26 314 19639,'4'0'4056,"-1"0"-3518,-3 0-504,68-51-68,-37 18 11,10-4 1,-2-2 0,-19-2 22,-10 3 0,-6 7 11,-4 8 45,-8 10-45,-6 6 146,-9 9 190,-6 18 168,-1 12-66,-2 18-79,1 3 22,3-1-157,6-4-179,6-8 0,8-4-56,4-7 0,4-5-101,5-8-728,9-7-527,13-7-2319,12-21 3675,9-10 0,-19 4 0,-5 1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0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11 21790,'0'-6'3014,"0"2"-2532,0 4-101,-25 66-201,7-12-147,0 0 1,-1 3-4263,-2 22 4229,6-5-224,5-11 276,6-11-1632,2-18-874,13-16-493,9-21 2947,13-23 0,-12 11 0,-4-9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0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19698,'-15'59'-789,"0"0"1,0-4 0,4-7 788,4-4 0,3-19 0,4-8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0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84 24211,'-11'52'588,"0"0"0,-7 34-151,24-64-90,7-9-11,9-6-11,9-4-190,1-14 44,1-7-11,-3-17-168,-4-10 23,-6-4-23,-5 1-112,-8 5-382,-4 11-716,-12 10-2275,-13 12 3485,-17 5 0,13 5 0,1 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1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25858,'-23'57'1097,"5"-3"-659,17-14-91,1-2 11,2-10-234,6-5-68,8-9-45,11-7 34,8-6-90,10-16-112,9-7-874,5-15-907,5 1-4595,-3 2 6533,-1 7 0,-28 12 0,-9 6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1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212 280 23336,'35'-54'56,"0"0"0,-3 6 0,-8 5 0,-17 8 269,-5 10 1,-17 11-203,-10 8 258,-19 17 111,-4 14-111,1 16 113,4 12-147,7-2-45,6 0-89,6-5-157,8-5 34,5-2-90,6-8-67,3-3-415,16-9-829,12-8-1412,21-6-7108,12-13 8257,8-10 1,-29 6 0,-6-5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1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8 20994,'4'-4'3429,"0"1"-2981,-28 73-89,11-31-23,-18 54-78,19-54 89,4-6-67,5-12-67,2-6 78,1-10-100,3-6-112,12-14-79,10-8-90,12-11-403,5 2-1132,1 3-2274,1 9 3899,4 6 0,-22 7 0,-2 4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2:21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368 187 20175,'-32'54'101,"0"-1"0,4-5 1,8-6 2429,15-8-2531,14-13 1409,11-10-1409,16-10 0,14-21 0,5-11 860,1-22-860,-9-6 0,-14-1 3392,-15 1-3392,-14 6 0,-26 5 0,-14 12 0,-31 15-337,-22 10-1109,37 17 1,-2 5 1199,-11 5 1,4 2-1,-9 7 1,7 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3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26440,'19'23'841,"13"-11"-763,35-21-78,0-4-11,-9 2-214,-12 5-480,-13 3-450,-10 3-850,-10 0-3620,-5 0 5625,-5 0 0,-2 0 0,-1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3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0 23986,'-40'62'355,"0"0"0,4-4 0,7-3-98,13 11-66,6 17-124,5-25-67,4 9-11,8-34-45,5-8-392,6-9-482,4-8-1110,-3-4-2319,0-4 4359,-7-6 0,-5 4 0,-5-3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3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1 261 27034,'53'2'106,"-1"-1"1,47-8-107,-31-10-426,0-13-504,-1-6-1277,-4-4-5278,-3-3 7485,-7-2 0,-24 20 0,-9 4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43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39 27090,'-11'16'1143,"9"-4"-897,31-12-54,4-5-192,6-3 0,0-3 0,-1 0 0,-3 5 0,-3 1 0,-1 4 0,-4 0-349,-2 1-917,-4 0-1456,-3-2-7109,-4-1 8114,3-3 1,-9 2 0,-1 1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2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189 196 25499,'-87'-5'1423,"16"0"-829,56 4-247,7-2-67,3 0-134,2-2-124,8-5 57,20-6-57,21-7 12,30-4 10,14-4-3436,4 4 3392,-7 5 0,-15 11 12,-15 5-12,-17 6 0,-15 14 11,-13 11 56,-8 21-56,-13 16 0,-8 12-11,-14 14 1451,12-41 0,-1 2-1451,-1 2 0,0 1 0,-1 2 0,0-1-67,2-1 0,2-2-392,-12 38-987,14-23-627,16-30-2778,24-20 4851,12-37 0,-8 15 0,-4-15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2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13 21174,'1'-7'4572,"0"1"-3945,-1 6-213,-34 89-100,10-20-269,-2 3 0,1 5-720,10-23 1,2-1 663,3-1 0,1 0-3439,0 41 3068,6-16 396,10-18-2032,11-20-2968,9-16 4986,5-13 0,-13-8 0,-6-2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2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25073,'48'-23'39,"1"0"0,37-14-453,-39 32-1110,-6 2-3495,-6 1 5019,-11 7 0,-12-3 0,-6 3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3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25981,'-10'64'-23,"1"1"1,0-6 0,1-5-595,1 8-2330,3-8-6884,4-10 9123,1-9 1,-1-18-1,1-6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4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26832,'46'-29'-381,"0"0"1,36-18-1525,-40 37-5311,2 0 7216,8 0 0,-24 5 0,-1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44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236 13 20221,'0'-7'3552,"0"2"-3103,0 5 212,0 0-370,-52 5-78,30 6-45,-40 9 12,43 6 44,1 4-68,0 3-100,3 3-11,2 0-22,5 2 10,2-1 12,4-1-11,1-5-23,8-7 0,7-8 0,9-10 0,5-3-11,0-8 0,-3-6 23,-4-9-23,-5-8 22,-6-3-22,-6-6 11,-2-1-11,-7 1 0,-5 3 0,-8 5 23,-2 7-12,-2 4-11,1 6-213,4 5-436,2 3-629,6 3-3798,5 1 5076,2 8 0,2-6 0,0 6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22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0 128 28671,'53'-31'0,"0"0"0,-2 3 0,-3 6 0,19 13 0,-8 4 0,-8 4 0,-9 1 0,-2 0-1390,-4 2-796,-6 7-5007,-5 7 7193,-6 9 0,-9-10 0,-4-2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22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98 27460,'-14'51'67,"0"-1"0,-14 46-67,8-34 0,-4 3 0,-1 0 0,1-5 23,1-9 55,3-12 23,6-14 246,5-12-89,5-8-34,2-19-178,2-11-46,0-22 0,0-13 0,0-5 0,0 0 0,0 3 0,0 4 0,0 6 0,0 3 0,0 4 0,0 7 0,1 5-203,4 7-1096,4 5-629,5 8-4369,4 6 6297,2 7 0,-9 1 0,-2 2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6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0 790 26351,'69'-31'386,"-1"-1"1,0 0 0,11-1-1,7-2 1,1 1 0,-4 3-387,4 0 0,-4 3 0,5 0-949,-15 5 0,4-2 1,3 1-1,-1 1 1,-3 2 948,6 0 0,-3 2 0,-1 1 0,3 1 0,5-1 0,1 2 0,1 0 0,1 1 0,6 0 0,1 1 0,2 0 0,0 1 0,-17 2 0,1 1 0,0 0 0,1 1 0,0 0-270,0-1 0,1 2 0,0-1 0,0 1 0,-1 0 270,0 1 0,1 0 0,-2 0 0,1 1 0,-2 0 0,16 0 0,0-1 0,-2 2 0,0 0 0,-4 2 0,-1 0 0,-1 1 0,0 0 0,-6 0 0,-1 1 0,0 0 0,-2 0-6,21 1 1,-2 0 0,-2 1 5,-5 2 0,-2 0 0,-3 1 0,-9 0 0,-3 2 0,-2 1-426,24 7 0,-5 3-2163,-18 1 0,-5 4 2589,-12 3 0,-7 1 0,3 2 0,-21-2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5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93 28580,'-3'-4'91,"5"0"-91,11 0 0,9 1-4252,8-3 4252,5 1 586,0-2-586,1 0 0,-3 0 0,-5 1 0,-4 1 0,-5-1 3257,-5 2-3257,-2 0 161,-3 1-1079,-4 0-91,0 0-705,-1 0-1424,-1 0-6693,-1 0 8459,-1 1 1,-1 1 0,0 1-1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5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25398,'-22'92'605,"6"-21"-437,10-34 12,3-16 100,2-3-157,1-5 56,0-2-22,0-3-67,0 1 145,0-1-78,0 1-11,0 0 78,2 0-135,0-1-10,2 1-1,-1-1-67,1-2 45,1 1-11,0-2-34,2 2 124,2-1-68,3 1 22,0-1-20,3-2-69,6 2 0,-3-4 0,6 1 0,-5-3 0,1 1 0,0-1 0,0 0 0,0 0 0,1 0 0,-1-1 0,-1 0 0,-3 0 0,-4 0 0,-4 1 0,-3 0 0,-3 0 0,0 2-461,0 0-984,2 1-8386,11-1 9610,-3-1 1,2-1 0,-8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6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95 17442,'-3'-4'5536,"0"2"-4573,3 2 270,0 0-695,-7-10-90,5 7-123,-6-7-157,8 10 224,0 0-190,2 0-45,4-2-34,5-2 90,7 0-56,2-1-124,2-1 23,-1 2-33,-2-1-23,-2 1 0,0 0-45,-1 1-33,0-2-135,-1 2-34,1-2-56,-3 1-122,-1 1 10,-2 0-257,-4 2-516,-1 0-762,-2 1-2128,-2 0 4078,0 0 0,-1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7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25342,'-28'63'594,"5"1"-415,18-41 1,1 6-1,2-10-56,1-1 34,0-1-56,1-1-68,0-1 46,0-1-57,0-1 12,0 1 44,0-1-67,0 0 23,0 0 0,0-4-23,0-2 101,0-4-22,0-1 33,1-1 11,2 0 1,6 0-90,0 0-45,4 1 56,-4-2-23,5 0-22,-1 0 45,3-1-33,1-3-23,8-4-45,-5 0 0,4 0-179,-8 3-157,-3 2-269,0 0-426,-3 0-515,-2 2-2677,-3 0 4268,-2 1 0,-2 0 0,-1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7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25746,'11'17'605,"-1"0"-493,-8-1-90,-1 0 0,0 3-22,-1-1 0,0-1-11,0-1-45,0-2-89,0-2-91,0-2-347,0-1-514,0-3-2119,0-1 3216,0-2 0,0-2 0,0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8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0 206 21465,'0'-3'3507,"0"0"-1456,0 3-1457,35-7-57,-11 2-111,32-8-335,-16 4-91,3-1 0,5 0 0,0-1 0,2 0 0,-2-2 0,-2 1 0,-4 0 0,-3-1 0,-3-1 0,-2 0 0,-1 0 0,-2 2 0,-3 4 0,-2 1 0,0 5 0,-1 0 0,2 2 0,1 0 0,-2 2 0,-1 2 0,-6 1 0,4 1 0,-7-4 0,3 1 0,-7-2 0,-2 0 0,-4 1 0,1-1 0,-3 1 0,0-2 0,-2 1-920,-1-1-2688,-5-2 3608,-5 2 0,3-2 0,-2 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39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23202,'0'-3'3731,"0"0"-3036,0 3-146,47-8-146,-17 2-312,41-7-91,-28 4 0,3-1 0,3 0 0,2-1 0,0 1 0,-2 1 0,-5 0 0,-4 2 0,-5 0 0,-5 1 0,-5 2 0,-6 1 0,-5 2 0,-3 1 0,-3 0 0,-3 0 0,-1 0 0,-1 0 0,-1 0 0,1 0 0,-1 0 0,0 0 0,-1 0 0,-1 4 0,0 6 0,-4 11 0,-4 10 0,-8 8 0,-6 7 0,-5 2 0,-1 2 0,0-4 0,1-2 0,2-4 0,2-2 0,1-3 0,3-1 0,2-2 0,1-4 0,4-5 0,1-6 0,3-6 0,2-6-91,3-5-3360,1-13 3451,1-7 0,1 4 0,0 1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1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22608,'-3'0'3048,"1"0"-2353,2 0-281,54 0-168,-12 0-43,46 0-69,-29 0-89,-6 0 168,-10 0-146,-9 0-45,-13 0 146,-10 7-168,-7 9 168,-10 19-33,-11 18-102,-11 12 102,-9 8-102,1-3-33,6-5 11,5-6-11,9-6-56,5-4-369,6-4-729,3-4-348,2-3-2531,4-7 4033,6-10 0,-3-10 0,2-7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2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25611,'0'93'415,"2"-12"-415,1-38 0,1-1-359,-2 0-1255,-1-1-4549,0-2 6163,1-5 0,-1-15 0,0-6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2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93 24547,'52'-21'-56,"1"-1"0,38-13-718,-50 27-1982,-7 4-7075,-13 1 9762,-9 9 0,-9-4 0,-3 3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2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75 22104,'-6'0'3227,"0"0"-2667,6 0 247,0 0-639,35-11-45,-9 5-123,31-8-22,-20 8-57,2-3-514,-4-1-730,-3 0-2711,-9 5 4034,-10 1 0,-7 4 0,-6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2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20356,'-10'0'3260,"2"0"-2946,8 0-191,-23 69 113,17-37-214,-18 56 23,24-55-45,-1-1 45,1-3-67,0-5 22,0-3-45,0-4-303,0-6-1366,0-3-1446,0-4-6671,0-3 9037,0-1 0,0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3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0 158 26698,'57'-22'-27,"-1"1"1,-3 1 0,-4 2-500,3 4-1446,1-1-6410,-3 1 8382,0-3 0,-24 8 0,-5 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3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166 108 24367,'-41'38'381,"0"0"0,-25 33-336,54-25-12,7 0 68,4-4-56,6-7 0,8-10 112,9-12-101,12-8 112,6-10 12,6-12-136,3-12 158,-1-11-90,-2-10-67,-6-2 67,-6-5-101,-12 2-11,-9 5 0,-8 7-34,-5 11 34,-9 10-459,-3 12-1266,-8 5-6691,0 8 8416,8 7 0,4-4 0,7 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3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25847,'-8'52'173,"0"1"1,-6 43-185,4-38-1,2-1-1008,1-4-1467,4-4-7344,1-6 9238,2-6 0,0-17 1,0-6-1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4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24748,'85'-21'-9345,"-15"4"9345,-46 17 0,-11 0 0,-7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4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1 146 21443,'0'-3'4236,"0"0"-2511,0 3-1199,57-12-55,-12 6-214,54-9-244,-24 10-803,6 0 790,7-4 0,5-3-124,2-6-974,0-2-504,-10 2-2600,-10 6 4249,-22 6 1,-25 5 0,-14 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41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71 21118,'-7'2'3776,"1"0"-2935,6-2-304,0 0-111,64-8-45,-23 2-280,53-8-45,-42 5-56,-4 1-78,-6 1-237,-7 2-996,-6-1-2241,-5 1 3552,-7 1 0,-7 2 0,-6 2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0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25947,'0'9'280,"0"11"-280,-4 23-123,0 7-550,-3 3-615,2-1-2589,2-4 3877,2-7 0,1-19 0,0-8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0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1 21835,'11'82'605,"-1"-6"-448,-9-30-11,1-2-57,0-8-44,0-9-45,1-8 0,-1-8 0,1-6 0,1-3 123,-1-6 1,-1-3 144,-1-5 113,-2-1 1,-8 4-24,-4 4-22,-11 4-78,-2 10 33,-2 5-22,0 12-22,0 6 44,2 2-78,3 0 11,2-1-112,4-4-67,5 0-45,4-1 0,5-2-124,1-5-424,7-7-663,10-7-2094,10-4 3305,10-12 0,-13 6 0,-4-5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1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36 210 22967,'4'-3'2106,"-1"2"-1837,-3 1-168,0 0-45,49-36-45,-27 16 0,37-27 0,-41 26 0,-5 3 1,-5 3-12,-3 1 11,-4 2 34,-1 2-22,-5 3 78,-3 3 111,-6 2 1,-6 7 0,-2 11 11,-4 12 11,0 14 23,-2 2-67,6 1-90,3-5-23,4 9-78,8-15 0,2 7-146,5-19-168,4-3-324,7-9-438,8-4-1277,8-10-6801,4-7 9154,-1-3 0,-12 3 0,-5 3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1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26821,'0'3'796,"-1"8"-662,-2 23-134,-1 7 11,0 4-22,0 3-67,2 1-269,-1 0-404,0-4-572,2-5-693,-1-9-4226,2-8 6242,0-9 0,0-7 0,0-4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2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11 429 19964,'-3'0'3798,"0"0"-2946,3 0-561,-4-52 11,9 21-33,-2-44-22,11 33-23,3-1-145,0 2-12,3 3-33,-2 6-23,1 7 34,0 6-23,-1 5 0,1 5 23,-4 4-34,1 2 1,-4 6-12,-1 7 22,-2 7 12,-3 9-23,-1 4 0,-3 5 0,-1 0-3403,-1 1 3370,0-1-202,-1-5-202,-1-1-123,-1-3-684,-2-1-2722,-1-1 3955,1-3 0,2-10 0,1-4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2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 23784,'6'-4'2757,"-1"2"-2544,-3 64-68,-2-25-111,-1 52-12,-2-44-22,-2-1-168,2-6-302,0-3-796,-1-3-2309,1-4 3575,1-2 0,1-13 0,1-3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3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85 23448,'0'-6'1647,"0"0"-1647,0 6-1691,0 0-6971,45-29 8662,-22 19 0,25-21 0,-37 29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3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26843,'25'26'483,"-6"21"-663,-21-12-515,0 13-1053,1-22-3529,1-7 5277,5-6 0,-4-7 0,4-3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3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5 23605,'-7'-3'3250,"2"2"-2567,5 1-190,0 0-190,-44 29 21,27-12-311,-35 26-13,40-21 0,3 1 0,3 0 0,3-1-561,1-1-874,2-1-996,9-4-7400,6-4 9355,14-5 1,-12-4 0,0-2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03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139 266 27583,'-66'50'851,"13"0"-694,41-8-77,7 0-80,2-4 0,4-5 0,8-10 0,5-6 0,9-10 0,6-3 0,2-11 0,4-12 0,0-17 0,-2-16 0,-5-13 0,-9-3 0,-9-1 0,-6 8 0,-14 8 0,-4 8 0,-11 9-539,0 8-99,1 9-483,-1 10-929,0 4-5245,-1 13 7295,-3 9 0,13-6 0,3 4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6:34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1300 25510,'-29'-51'343,"0"0"1,3 0 0,4 2-154,9-30-122,0-5-35,0-3 68,-2 5-67,-2 6-5695,-2 7 5661,2 8 1431,2 9-1419,6 9 858,4 9-858,3 10 21,6 4-22,5 5 3381,10 1-3392,11 0 34,12 0 191,8 0-1,15 1 22,10 1 135,14 2-286,-39 5 0,0 0-455,5 0 1,1 0 437,6-2 1,1-1-1632,6-3 1,2-1 1552,8-3 0,2-2 0,7-3 0,3 0-404,3-2 0,1 1 404,-1 2 0,5 2 0,-12 5 0,5 2 0,-4 2 0,-21 2 0,-2 1 0,2 1 0,17 0 0,3 1 0,-6 1 0,3 2 0,-2 0 0,-6 0 0,4 0 0,-4 0 0,11 0 0,-1 0 0,-13 0 0,3 0 0,-6 0 0,4 0 0,-5 0 0,-1 0 0,0 0-128,-3 0 0,-1 0 128,-3 0 0,-1 0 0,-3 0 0,-1 0 0,-4 0 0,-2 0 0,43 0 0,-12 0 0,5 0 0,-29 0 480,4 0-480,-27 0 2816,-1 0-2816,-3-1 1258,-3-2-1258,-6 0 481,-3-2-481,-8 2 0,-2 1 0,-7 1 0,0 1 0,0 0 0,0 0 0,1 5 0,-1 7 0,0 33 0,-8 0 0,-6 32 0,-10-3 0,-6 17-295,14-41 0,1 2 295,0 1 0,1 1-127,4-2 1,1 1 126,1 16 0,2-1 0,5 29 0,3-39 0,2-4 0,9 2 0,5-21-3956,2-17 3956,-6-25 0,-5 5 0,-6-10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19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1 367 23000,'37'-50'370,"0"0"0,-2 3 0,-3 4-124,7-6-22,-4 6 23,-6 8 100,-8 10-179,-8 10 67,-7 8-33,-1 5-157,-5 2 202,2 1-113,0 11 0,0 7 146,1 15-235,-2 9 56,0 7-67,-1 4 33,0 3-78,0-2 11,-3 2 0,-1-3-23,-4-1-447,-1 1-416,-1-2-3147,-4 19-2859,6-23 6892,-4 9 0,9-39 0,0-7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0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1276 21712,'0'9'1983,"0"-2"-1882,8-89-90,4 17-525,-2-3 1,1-5 518,0 20 1,-1 3-6,-1-2 0,-2 0 12,2-45 462,-4 10-328,-5 12 224,-3 12-23,-2 12-123,-3 9 371,0 13-303,1 9-136,3 10 12,3 5 406,-1 4-350,2 0-190,7 1 122,5 0-55,9 0-34,5 2 113,5 2-136,3 6 35,1 3-34,-1 5 11,-1 3-11,-4 0-23,-1 2-10,-5-2 55,-1 0-56,-4-3-11,2 1 34,-7-8-34,3-1 56,-2-8-45,5-2 56,8-11-33,5-8-34,2-15 0,1-6 22,-2-2-44,-4 1 22,-2 4 0,-7 6 11,-5 8-11,-3 7 0,-5 4-11,2 7 67,1 0-56,2 5 11,5-3 11,7 1 34,6-4-45,4-4-11,2-3 0,-3-1 45,-5-1-22,2-5-23,-10 4 67,6-3-34,-5 8-33,6-1 0,4 2 101,5 0-101,3-1 0,-1 0 0,-6 0 11,-6 2 1,-10 3-12,-6 3 11,-6 2 67,-3 1-55,-1 0-23,0 4 0,0 12 89,0 15-78,0 15-11,0 10 12,-1 10 55,-1-1-56,0 7-11,0-2 34,1 3-23,1 2-11,0 4 0,6 2-12,-1-21 1,1 0 0,6 28 11,-4-31 0,-1-2 0,-1 8-22,-2-6 33,-3-10-11,-11-6 0,-10-4 56,-22-5-56,-12-8 0,-7-2-365,6-5 0,-2-2 342,-27 6 1,-3-2 27,16-8 1,1-3-6,1-1 0,0-2 0,4-2 0,2 0 0,4-2 0,1-1 0,5-2 0,-1-4 5,-12-7 1,2-2 5,-23-14-117,32 4 0,7-3-970,18-5-1232,4-11-6343,32 5 8842,9-9 0,-7 20 0,6 2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1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22967,'-14'96'1725,"13"-13"-1232,13-49-55,12-5-136,-2-9-100,2-8-191,-4-6 123,-4-5-22,-4-2-67,-6-11 67,-3-8-112,-3-13 0,-9-3 0,-3 1-213,-6 8-67,2 7-729,8 8-1231,4 5-4618,13 2 6858,13-3 0,-8 3 0,5-1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1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203 156 25174,'-48'52'373,"0"0"1,4-4 0,9-3-38,17 3-280,8-6 78,15-8-33,20-11-45,20-11 11,27-9-45,15-25 1,5-11-266,-46 6 0,-3-4 267,30-32-24,-20-5 0,-25 1-57,-16 4 57,-28 7-336,-16 13-392,-26 16-359,-7 13-2051,1 13 3138,16 13 0,22-7 0,14 7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5:21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142 134 24793,'-36'53'474,"-1"-1"1,6-5-1,6-3-317,16 1 33,5-12-89,15-15 246,9-10-100,16-17-90,5-13 90,2-16-247,-7-15 22,-10-7-22,-12-2-202,-7 1-313,-16 9-1043,-10 10-4885,-18 20 6443,-17 10 0,22 11 0,1 1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7:19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2446 145 22687,'-68'-29'933,"0"1"1,-2 0-1,0 6-874,11 10 1,0 5 198,-11 1 0,-2 1-665,-8 1 1,-3 1 630,-5 2 1,-2 2-80,-9 4 1,-1 2-556,31-1 1,0 0 0,-1 2 438,-2 3 1,-1 3 0,0 1 22,0 2 1,0 2-1,1 2-245,3 2 0,2 1 1,1 3 332,-23 16 0,6 5-134,14 0 0,7 6-6,13 0 0,8 4 0,8 2 0,7 4 0,5 3 0,4 2 0,5 3 0,2 1 0,3 4 0,3 0-211,5 1 0,3 1 211,5 1 0,3 0 0,5 2 0,4-1 0,4 1 0,4-2 0,2 2 0,4-2 0,4-3 0,4-3 0,4-3 0,4-4 0,3-5 0,10-5 0,1-13 0,9-2 0,-1-5 0,17 4 0,4-6-21,-9-8 1,5-3 0,-3-5 20,-15-8 0,-2-5 0,1-4 64,4-3 0,1-4 0,0-3-64,1-3 0,-1-2 0,0-5 0,1-3 0,-2-5 0,-1-2 0,-4-2 0,-1-3 0,0-7 0,11-16 0,0-8 0,-7 1 0,-19 13 0,-6 0 0,-1-4 0,8-14 0,-2-5 0,-11 1 0,-11-9 0,-12-1 0,-4-5 0,-6-1 0,-6-6 0,-6 0 0,-8-5 0,-5 0-38,3 33 1,-3 1 0,-6-2 37,-17-14 0,-10-2 0,-1 7 0,11 19 0,-1 6 0,-10 3 0,-15 2 0,-12 1 0,-4 5 0,6 10-180,1 9 1,3 9 0,-5 4 176,0 3 0,-5 3 0,0 4 0,4 3-203,-6 4 1,4 5 0,2 3-75,0 3 0,2 2 0,2 2-71,5 1 0,3 1 0,2 1-630,-21 12 1,6 2 1049,9-1 1,9-1 0,-7 4 0,23-10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5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355 1 27796,'-99'0'560,"8"4"-404,38 15-121,8 2 27,12-1-62,13-1 20,9-1-20,8 1 11,3 2-11,11 2 0,4 5 31,13 2-31,4 3 0,1 1 0,-1 3 0,-4 3 0,-6 2 0,-9 1 0,-6 2 0,-12-2 0,-10 0 0,-9-2 0,-8-3 0,1-6 0,4-5 0,8-7 0,5-6-461,9-7-5511,27-16 5972,7-11 0,2 4 0,-8-1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6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0 350 22832,'5'-1'3418,"-2"0"-2869,44-11-325,-12-2-45,43-14-134,-24-1 0,-3-2-11,-10-3-34,-11-1 0,-10 2-23,-12-1-33,-5 3 34,-13 2 22,-6 9-34,-11 8 34,-5 6 23,-5 13 10,0 10 270,-3 13 100,1 14 11,4 7-156,6 4-212,8 0-46,7 0 0,8-4 0,3-3 0,10-7-293,10-9-759,12-11-932,15-10-3260,8-9 5244,5-14 0,-24 7 0,-9-7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6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7 22473,'0'-4'2891,"0"1"-2498,0 3 122,-37 57-190,23-29-79,-27 45 91,35-47-281,2-6-22,3-7-23,5-7 34,4-3-23,5-3 0,5 0-10,1 0 111,0 0-101,1 0 124,-1 0 67,1 0-101,-1 0 100,-3 0-122,-1 0-79,-6 0 45,-2 2-56,-2 0-67,-1 3-471,-2 0-761,0 2-1301,0-2-7231,1 0 7778,6-3 1,-5-1 0,3-1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6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27326,'3'87'604,"-6"-8"-424,-9-30-113,-1-6-34,3-8 57,5-12-79,2-9-11,2-8 23,2-6 10,8-15-10,6-8-23,11-15 0,1 1-23,2 3 57,-1 11-34,-2 11 89,-3 7-44,-3 5 91,-4 9-136,-4 3 0,-4 11 0,-4 3 0,-2 3 0,-10 3 0,-4 2 0,-11-1 0,-1-1 0,-1-2-640,5-2-1578,5-7-4550,9-8 6768,5-6 0,1-6 0,2-1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7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26810,'-11'83'1333,"-1"-8"-952,-3-33-234,4-6-147,3-10 0,4-9 0,3-9 0,1-5 0,3-4 0,5-10 0,6-5 0,6-11-192,1-3-760,-1 3-572,-2 1-549,-4 5-6050,-1 4 8123,-3 5 0,-5 6 0,-2 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29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12 19336,'-4'-7'3732,"0"2"-3251,-45 26-122,23-3-180,-37 19-89,38-10 89,6 1 0,7 3-44,3 4 55,3 1-100,4-1 22,0-5 0,2-8-90,6-9 135,4-7-45,9-8-34,7-14-22,3-11-44,3-11-12,-1-5 0,-3 5 23,-6 6-23,-3 11 89,-3 9 1,0 8 112,0 4-23,2 12 78,-1 5 35,2 11-214,0 1 12,-1 1-79,2-3 0,1-4-22,3-6-146,5-5-817,5-6-674,9-3-4044,5-3 5692,2 0 0,-21 0 0,-7 0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30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28671,'46'28'0,"0"-1"0,2 5 0,-1 1 0,-1 4 0,-2 2 0,4 4 0,-1 0 0,1 2 0,-1 0-885,-3-1 1,-1 0 884,-3-4 0,-2 0 0,27 30 443,-13-10-443,-13-11 314,-9-8-953,-9-11-2174,-8-5-7018,-6-5 7831,-9-1 1,1-9 0,-4-1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30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1333 25095,'19'-59'1158,"-1"1"0,8-7 0,5-1-2226,11-9 0,5-1 1068,-10 21 0,2 0 0,1 1 0,2-2 0,2 1 0,1 2 0,0 1 0,1 1 0,0 2 0,20-20 0,-2 5 0,-6 8 0,-1 4-110,-9 10 0,-2 4 110,31-19 518,-10 20-575,-6 14-1948,-1 13-5984,-3 4 7989,-10 6 0,-19 0 0,-12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7:48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28671,'48'-21'0,"0"1"0,40-13 0,-33 29 0,-1 2 0,-5 2-5451,-2 2 2481,-9 5 3185,-5 5 0,-15-4 0,-7-1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7:48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35 22473,'-2'0'2522,"-8"47"-2198,2-9-88,-7 42-12,1-23-11,2-4-11,2-8-68,4-12-22,3-14 112,3-11 79,3-10 100,3-16 12,3-13-102,1-17 1,-2-8-135,-3-2-99,-2-1-80,-2 9 0,-1 9-237,0 13-771,-4 12-1670,-4 8 2678,-8 15 0,7-5 0,0 6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8:56.868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 15258,'0'0'0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8:56.875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 15258,'0'0'0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47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0 154 27101,'54'-18'108,"-1"0"1,-2 1-1,-4 1-433,11-6-817,-2 2-1301,-5 4-7388,-5 5 7843,-8 3 0,-17 3 1,-6 3-1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47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55 25588,'-28'81'1132,"5"-11"-975,16-37-45,4-10-67,2-12 157,1-8 123,0-20-23,5-12-67,0-17-156,3-6-46,-2 4-33,-2 9-44,-2 13-292,-1 13-785,-1 7-1736,0 6 2857,0 13 0,0-10 0,0 10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29:59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0 193 28671,'50'-30'0,"-1"0"0,5 2 0,4 4-1110,3 12 0,4 3 1110,10-1 0,2 1 0,8 0 0,2 1 0,3 1 0,0 2 0,-1 0 0,0 2 0,-7 1 0,-2 1 11,-9 0 1,-2 1-12,-8 2 0,-4 1 0,39 4 494,-18 3-494,-20 0 0,-18-3-1984,-17-1-5983,-13 1 8244,-12 4 0,0-5 1,-3 2-1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0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9 20916,'2'-5'3967,"0"2"-3194,-2 3 414,0 0-828,4 1-67,-3 9 100,3 7-258,-4 11 0,0 1-122,-1 2 55,-4 1-34,-6 2-33,-7 3 0,-7 3-22,-6 3-460,-1 3-280,1-3-683,6-5-1637,6-7 3082,7-10 0,6-9 0,4-6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0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27706,'62'-5'504,"-9"7"-436,-42 23-46,0 5-22,-3 0-269,-2 2-268,1-4-730,2-3-974,5-8-4975,4-9 7216,4-5 0,-10-3 0,-1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1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26328,'0'87'285,"0"-30"1,-1-1-330,-3 12-57,-2 23-784,0-30-1065,2-10-7881,2-7 9358,2-11 1,0-16 0,0-7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1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27594,'54'-41'-1579,"-2"7"-102,-7 26-3036,-3 5 4717,1 0 0,-22 3 0,-4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1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8 104 24939,'-4'-2'2756,"1"2"-2151,3 0-247,0 0-345,48-40-13,-17 27 0,41-29 0,-29 38 0,-1 2 0,-3 2 0,-3 0 0,-3 0-237,-3 4-883,-6 2-381,-4 6-1188,-9 5-7142,-4 3 9075,-4 3 1,-3-10-1,0-3 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2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0 23829,'-10'0'2611,"2"0"-2252,-40 29-259,23-7 147,-40 28-247,35-14 0,4 3 0,1-1-527,4-2-469,4-6-528,6-6-3553,6-10 5077,4-6 0,1-6 0,0-2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2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26765,'18'74'-414,"-3"-11"-965,-12-40-2778,1-4 4157,5-7 0,-5-5 0,1-4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2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27292,'7'91'202,"-1"-13"-359,-6-42-449,0-2-895,0-3-2577,0-1 4078,-4-2 0,2-12 0,-1-4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2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26821,'-29'74'773,"5"-9"-504,18-33-67,3 0 134,2-2-123,1-5-156,1-1-57,7-7 0,5-3 0,9-5 0,4-5 0,3-2 0,1-2 0,1-2 0,-2-2 0,-2-2-214,-5-2-615,-3 0-415,-2-2-1882,-1-1 3126,-1 0 0,-7 3 0,-2 4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3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11 27818,'-30'-6'853,"15"2"-853,33 4 0,13 1 0,8 3 0,6 3 0,6-2 0,3-1 0,0-3-606,-3-1-1064,-8 0-1702,-12 0 3372,-13 0 0,-10 0 0,-7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3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28671,'90'0'0,"-6"-1"0,-28-3 0,-4 0 0,-8-3 0,-10 2-1077,-10 2-2396,-7 3 3473,-4 0 0,-5 0 0,-3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5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86 172 27942,'-13'60'112,"0"0"0,2-4 0,0-3-112,0 14 33,2-4 12,3-7-45,0-9 0,3-13-11,1-12 0,2-12-79,0-15-78,0-14-134,1-16 223,1-13-44,1-8 123,-1-1-56,-1-1 45,-1 1 11,0 1 0,-2 0 0,-1 4-23,0 4 57,2-4 212,1 19-134,0 2 124,2 18 21,4 5-55,5 2-100,19 1-102,-2 3 0,17 0 0,-6 2 0,3 0 0,0 2 0,1 0 0,0 1 0,0-1 0,0-1 0,11 3-752,-16 0-626,3 6-1233,-21 2-7220,-4 4 9381,-5 5 0,-6-9 0,-2 0 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6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27863,'77'-17'-2465,"-12"4"806,-16 1 1,1-1 1658,26 0 0,-35 6 0,-8 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6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310 208 25095,'-48'18'1065,"0"0"0,-36 20-673,43-1-123,6 3-180,8 1 113,11-2-180,6-4-11,9-7 12,15-9-12,8-7-11,14-7 0,6-3 0,0-2-11,1-5 11,-3-6 0,-3-9 11,-2-10 23,-4-8-34,-3-5 0,-5-5 11,-6-2 0,-7-25 34,-6 21 168,-13-14-213,-8 30 113,-11 10-113,0 9-24,1 10 2,6 5-460,9 10-447,5 6-753,5 8-4312,12 7 5994,4-1 0,-1-11 0,-1-4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6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1 133 28625,'40'-33'23,"0"-1"0,30-20-23,-40 47 0,1 3 0,-1 3 0,1 1-181,1 0-759,1 0-797,-1 2-2723,-5 2 4460,-8 3 0,-9-2 0,-6-1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7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26474,'-45'86'919,"7"-7"-919,25-32-56,4-2-482,4-6-863,2-6-1882,2-9 3283,9-7 0,-6-9 0,6-3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7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418 207 26989,'-46'81'1053,"10"-8"-761,30-34-203,4-4-22,9-6 68,7-6-102,11-5-20,5-5-13,2-6 0,1-3 0,-3-8 0,-1-10 0,-4-12 0,-4-14 0,-5-10 0,-7-3 0,-5-4 0,-8 3 0,-12 2 0,-13 4 0,-16 6 0,-11 7 0,-6 7-69,-4 11-1219,1 8-1177,0 9-7366,1 14 9369,0 7 1,28-5 0,6-1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09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97 25779,'-5'3'2835,"50"-5"-2778,26-12-2070,-1 4 1,8-1 2012,13-4 0,3 1 0,-23 6 0,3 1 0,0 1 0,3 1 0,1 0 0,-1 3 0,-3 1 0,-1 3 0,-1 0 0,-3 2 0,0 2 0,-1 1-29,30 4 1,-1 2 28,1 0 0,0 0 0,-30-6 0,-1 0 0,1-2 0,0 0 0,-1-2 0,0-1 0,34 1 0,-2-1 0,-5-2 0,-2-3 0,-8-2 0,-3-1-1367,-9-1 0,-4-2 1367,-11-4 0,-7 1 0,6-2 0,-24 2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1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1 26339,'-84'14'583,"13"6"-516,47 11 11,6 3-22,5 1-56,5 2 158,2 0-80,2 1-11,2-4 23,1-5-45,6-6-34,4-6-11,9-9 11,8-5 12,4-14-23,5-6 0,0-14 0,-1-4-12,-3 4 1,-6 4-11,-3 9 22,-4 7 0,-4 6 0,0 4 0,-3 5 22,1 6-22,0 5 0,2 4-280,9 9-112,-4-5-773,9 3-1077,-6-8-7589,3-4 8508,4-2 0,-13-5 0,-1-4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1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24804,'-4'78'325,"0"-5"-303,-4-27-22,3-1-22,2-5-191,2-9-235,4-10-23,6-11 314,3-6 12,3-10 145,0-6 0,-4-7 22,-1-4 68,-3 2 78,1 3-33,-2 3 111,3 4-22,0 3 34,1 3 55,1 3-122,2 1 44,3 1-111,2 3-102,3 0 57,0 3-79,1 3 0,1 0-135,0 4-616,0 0-560,1 2-3473,-2 1 4784,-1-3 0,-11-3 0,-2-5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2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19 21510,'0'-6'2779,"0"2"-2398,0 4-90,0 0-179,-16 39-11,12-24-68,-11 27 46,15-37-68,4-3 11,5-9-22,4-5-78,3-9 78,-1-2-11,-2 3 11,-3 5 101,-2 7-23,-1 4 90,-2 3 90,-1 7 11,0 19-269,-2 0-33,0 12-68,-2-13-606,0-5-1175,0-4-4348,2-6 6230,3-4 0,-2-3 0,3-2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2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20266,'2'2'3720,"0"0"-2980,-2-2-550,-15 45-78,11-32 34,-12 33-90,16-45 112,5-1 22,3-3-99,4-1 54,0-3-10,-1 3-12,-3 1 11,-1 3-111,0 0 33,-2 2-56,-1 2-68,-1 2-492,-1 1-941,2-2-3149,4 0 4650,3-3 0,-4 0 0,1-2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2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53 21196,'0'-7'3418,"0"2"-2858,0 5-33,0 0-79,-12 56 22,8-28-167,-9 42-135,13-48 23,2-7-57,6-8 157,4-4 34,4-5-101,1-7 45,-2-6-168,-2-10-55,-3-3-46,-3-2 0,-4 2 0,-2 2-158,-4 3-458,-7 3-191,-7 5-616,-8 4-1423,-3 5 2846,-4 3 0,16 2 0,0 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4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0 22115,'-72'20'1277,"11"1"-1064,32 5-101,5 4 157,4 4-67,5 3 101,4 2 100,4-3-123,4-4 22,1-5-43,2-6-35,3-7 56,6-6-191,8-5-55,12-9 33,6-11-56,5-11-22,1-8 0,-4-1 11,-6 6 22,-8 8-22,-7 8 0,-8 8 79,-4 4-68,-3 13-11,-1 10 0,0 16 0,-2 9 11,-2 19-78,1-17-124,-2 10-616,5-25-526,0-5-2096,0-8 3429,4-9 0,-3-4 0,2-6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4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20759,'9'-6'3799,"-3"0"-3150,-6 6-200,0 0-247,3 37-169,-6-16 68,2 28-67,-4-29 11,3-6 78,1-8 22,1-4 113,0-2-258,7-9 0,6-5 0,13-12-78,6-2-90,4 0-718,1 1-571,1 2-2498,1 1 3955,2 3 0,-19 8 0,-4 5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4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71 25319,'-31'78'1356,"6"-13"-1143,22-41 45,2-7-78,5-7-113,5-5 0,8-7-67,8-10 0,3-9 0,1-10 11,-3-3-11,-3 1 0,-2 0 11,-2 2-11,-2 3 0,-2 7-22,-5 7 11,-1 8 11,-4 3 11,-1 12 11,-3 6-10,0 13-12,-1 4-12,0 0-144,0-5-394,3-3-570,3-6-393,4-1-1927,7-3-6391,4 2 8546,4-1 1,-10-7 0,-3-1-1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5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1 960 19717,'4'4'4751,"0"0"-3888,-4-4 537,0 0-951,23-46-91,-11 13-10,18-44-91,-19 22 46,-1-5-124,-3-5-133,-2-4-46,-1-3 0,0-4 0,1-3 0,1-2-158,2 1-77,1 9-236,-1 17-78,-4 22-594,-1 16-795,-3 15-2566,0 15 4504,-4 10 0,3-6 0,-2-1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5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23180,'3'6'3417,"-1"-2"-2891,-2-4-301,51-2-46,-24 0-179,41-3 0,-36 1-134,-1-1-561,-1 3-684,-2 0-1612,-2 2 2991,-1 0 0,-11 0 0,-3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5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26787,'-15'54'175,"-1"1"1,2-5 0,1-4-198,-4 5-56,5-8-461,6-8-705,2-9-1848,4-6 3092,8-8 0,-6-5 0,6-6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5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56 143 22586,'-2'-2'2722,"0"0"-2206,2 2-404,-23 48-89,17-32-23,-17 34 78,26-45-56,8-3 57,4-14-79,10-8 33,0-13-10,-2-5-23,-3 2 0,-3 2 33,-2 5-10,-2 4-23,1 8 78,-2 7 34,0 5 224,0 5 46,-1 8 10,3 4 67,0 10-235,4 3-45,3 2-33,4 1-46,8 5-87,6 1-13,6-1-102,9-2-66,7-7-403,10-5-550,8-4-806,0-2-4628,-8 3 6555,-16 4 0,-27-8 0,-13 0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9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25107,'3'5'2375,"0"0"-1960,44-18-23,-15 4-101,42-13-257,-25 7 23,1-1-57,0 3 0,-5 1 0,-4 1-472,-7 3-693,-7 2-930,-8 3-3519,-7 2 5614,-6 11 0,-4-8 0,-1 8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19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15 25151,'-21'58'164,"0"1"1,3-4 0,3-4-165,6 8 0,5-6 22,3-12-44,1-11 22,4-16 0,5-5 179,4-15-156,4-11 89,9-37-124,-6 2-66,6-24-157,-12 19-550,0 1-257,-3 7-2734,-3 9 3776,-3 18 0,-2 10 0,-3 10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35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2427 300 18821,'3'-3'4874,"-1"2"-2812,-2 1-1491,5-22-358,-12 14 45,-2-17-57,-17 20-66,-9-2 235,-11 1-113,-13-3-21,-11-2 122,-17-2-622,37 4 1,-2-1 324,-5-1 1,-2-2-62,-5-2 0,-2 0-1590,-3-2 0,-2-1 1584,-4 1 1,0 2 10,-1 0 1,-1 3-427,2 4 0,0 1 483,5 2 0,1 3-210,6 3 0,2 2 148,4 2 0,2 2 0,-43 11 0,7 5 0,6 1 0,6 2 0,5 7 0,6 8 0,5 13 0,23-6 0,2 6 0,11-12 0,2 3 0,-5 14 0,3 2 0,5 27 0,10-1 0,9-1 0,16-24 0,5 1 0,-3-16 0,4 0 0,12 15 0,7-3 0,-3-19 0,3-5 0,6-1 0,3-2 0,4-4 0,3-2 0,4-4 0,1-3 0,1-3 0,1-4 0,0-1 0,2-4 0,28-2 0,1-3 0,-22 1 0,1-2-59,21-4 1,-1-2 58,-28 0 0,-4-2 0,-1-4 0,-1-2 0,-3-1 0,-1-1 0,-3-2 0,0-2 1290,-2 0 1,1-2-1291,18-11 0,-1-2 0,-17 8 0,-1 0 272,13-9 0,-3 0-272,13-15 0,-5 3 342,-6-2-342,-5 1 0,-11 0 0,-9 0 0,-11 2 719,-10-3-719,-7-25 0,-11 15 0,-10-20 0,-12 24 702,-11 3-702,-8 5 142,-10 7-142,-4 10 0,-5 8 0,2 10 0,-19 6 0,28 8 0,-8 11-606,33 10-459,7 12-817,9 8-2242,6 1 4124,4 3 0,2-22 0,0-5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0:46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0 440 28671,'96'-13'0,"0"0"0,-29 3 0,-1 0 0,1 0-1986,28-6 0,2 0 1986,-24 3 0,1 0 0,2 0 0,5-2 0,2 0 0,2 0 0,6-1 0,2-2 0,1 1 0,-20 3 0,2 0 0,0 0 0,0 0 0,0 0 0,1 0 0,-1-1 0,1 2 0,-2 0 0,1 0 0,-1 1 0,0 2 0,17-3 0,-2 1 0,-2 2 0,-7 3 0,-3 2 0,-2 1 128,24-1 0,-6 4-128,-17 4 0,-4 2 217,-14 0 0,-5 2-217,24 12 0,-31 1-2376,-25 1-7130,-28 6 9506,-27 10 0,11-16 0,-7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03.4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1 308 22973,'91'5'983,"-7"-2"0,-28-7 0,7-2 0,12-5 0,11-2 0,8 0 0,2 0 0,-1 3 0,-5 0-36,-5 3-947,-3 1 0,-5 2 0,-3 2 0,-7 1 0,-5 1 0,-3 0 0,1 0 0,2 0 0,2 0 0,3 0 0,-1 0 0,0 0 0,-1 0 0,-3 0 0,-3 2 0,-1 0 0,20 3 0,-18-3 0,16 1 0,-27-3 0,-2 0 0,-3 0 0,-3 0 0,-4 0 0,14-4 0,-12 2 0,11-4 0,-17 1 0,0 0 0,1 0 0,1 0 0,0 1 0,0 0 0,-2 1 0,14-1 0,-9 1 0,11-1 0,-12 1 0,0 0 0,2-1 0,-2 0 0,0 2 0,17-2 0,-13 1 0,14-1 0,-19 2 0,1 0 0,-3 1 0,-1 0 0,-2-1 0,0 0 0,-2-1 0,10-4 0,-9 3 0,9-4 0,-11 4 0,1 0 0,0 0 0,-1 1 0,0-1 0,0 2 0,0-2 0,2 1 0,0 0 0,0 0 0,1 0 0,-1 2 0,0-2 0,0 2 0,-1 0 0,0-1 0,-1 2 0,1-1 0,0 1 0,0 0 0,2 0 0,-1 0 0,1 0 0,1 0 0,0 0 0,16-1 0,-10 0 0,12-2 0,-14 0 0,-1-1 0,1-1 0,1 0 0,4-1 0,-1 0 0,2-1 0,15-3 0,-15 2 0,9 0 0,-18 5 0,-2 3 0,0 0 0,0 0 0,0 0 0,14 0 0,-9 0 0,9 0 0,-14 0 0,-1 0 0,-1 0 0,1 0 0,1 0 0,16 5 0,-10-2 0,10 5 0,-18-4 0,-1 0 0,-2 0 0,3 0 0,-1 0 0,2-1 0,-1 1 0,12-2 0,-9 1 0,9-2 0,-11 0 0,1-1 0,1 0 0,1 0 0,-1 0 0,12 1 0,-11 0 0,9 2 0,-15 0 0,0 0 0,2 0 0,0-1 0,4-1 0,1 0 0,4-1 0,15 0 0,-12 0 0,11 0 0,-14 0 0,-1 0 0,0 0 0,-1 0 0,-1 0 0,2 0 0,15 0 0,-10 1 0,9-1 0,-15 1 0,-4-1 0,-1 0 0,-2 0 0,-2 0 0,6 0 0,-10 0 0,4 1 0,-13-1 0,0 1 0,3-1 0,-3 0 0,3 1 0,0 0 0,-5 2 0,10 2 0,-6 0 0,5 1 0,-4-1 0,-2-1 0,2 0 0,-1-2 0,-2 0-328,2-2 0,-2 0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0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0 145 23309,'8'60'983,"10"-13"0,26-43 0,10-2 0,10-5 0,7-7 0,5-7 0,3-9 0,4-4 0,4-3-372,0 1-611,-3 3 0,-8 4 0,-6 6 0,-8 5 0,-4 5 0,-1 5 0,-3 2 0,-1 2 0,-2 0 0,-1 1 0,1 3 0,-1 2 0,0 0 0,1-2 0,21 0 0,-17 1 0,15 2 0,-24-1 0,2 1 0,0-2 0,1-1 0,1-1 0,-1-2 0,27 1 0,-16-2 0,19 1 0,-26-1 0,-4 0 0,-4 0 0,-4 0 0,16 0 0,-14 0 0,14 0 0,-17 0 0,2-4 0,1 0 0,0-4 0,0 1 0,1 0 0,-2 3 0,0 0 0,-3 2 0,17-1 0,-12 1 0,12-1 0,-17 1 0,-2 0 0,-1 0 0,15 1 0,-13 0 0,11 1 0,-17 0 0,1-1 0,-3 0 0,0-2 0,-3 0 0,6 0 0,-9 1 0,4 1 0,-9 1 0,-1 0 0,3 0 0,0 0 0,3 0 0,1 0 0,1 0 0,13 0 0,-9 0 0,9 0 0,-12 0 0,-1 0 0,-2 0 0,0 2 0,1 2 0,0-1 0,13 0 0,-9 0 0,7 0 0,-14-2 0,-3 0 0,-1 0 0,-3 0 0,2 1 0,-1 0 0,6 1 0,-5-1 0,5 0 0,-6-1 0,0 0 0,0 0 0,-1 2 0,0-1 0,5 2 0,-4-1 0,10 4 0,-10-1 0,4 4 0,-6-4 0,-2 1 0,5-2 0,-4-1 0,5 0 0,-5-2 0,2 1 0,2 0 0,-4 0 0,4 0 0,0 1 0,-2-1 0,2 2 0,-1 2 0,-5 1 0,-22 17-984,-14-4 738,-31 16 0,26-20 0,0-4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2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24300,'0'-5'2555,"0"2"-2219,0 3-11,0 0-191,0 53 68,1-17-124,2 48-78,1-27 0,0 4-56,-2 1-268,-1-1-427,-1-5-706,0-9-1501,0-11 2958,2-15 0,-2-10 0,2-9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2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23504,'1'-5'3351,"-1"0"-2757,0 5-146,0 0 0,45-13-135,-19 9-300,38-9-13,-31 13 0,2 0 0,-2 0 0,-1 0 0,-2 1 0,-5 1-595,-4 1-458,-3 3-617,-5 2-2352,-4 4 4022,-5 5 0,-3-8 0,-1 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3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25510,'74'-4'-9831,"-6"0"9535,-29-3 0,-18 2 0,-3 3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3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22 22171,'-7'0'2924,"1"0"-2621,6 0-102,-21 61-144,16-31 111,-16 47-101,28-52-55,5-5 66,11-7-78,3-7 78,3-2 135,-2-7-11,-2-7 44,-2-8-78,-7-9-45,-4-6 46,-6-3-158,-5-1 23,-5 4-34,-5 6-169,-4 9-200,-2 8-819,4 5-2095,5 4 3283,4 1 0,2 0 0,0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3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24748,'1'73'1894,"0"-11"-1378,-2-45-147,0-5 90,0-7 113,0-3-459,5-17-113,4-1 0,6-12 0,2 3-13,0 4-547,-1 2-683,-1 4-920,-2 3-4537,1 5 6700,-1 5 0,-4 1 0,-1 1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3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7 21566,'4'-3'3630,"-2"0"-3227,-2 3-66,0 0-68,-3 58-90,-1-30 45,-1 43-101,1-48-67,2-8 34,1-7-79,1-5 12,0-2-12,5-2 22,1-6-21,7-3-1,0-5 0,-1 0 79,1 3-11,-2 1 10,0 3 1,0 3-79,-3 2 23,0 2-34,-2 1-34,1 1-191,-1 3-211,0 2-494,0 5-292,2-2-1109,-1 3-2800,1-3 5131,3-2 0,-5-4 0,0-3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4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25454,'0'61'22,"1"-14"-123,4-44-55,4-6-12,4-4 145,-1-5 46,-3-1-12,-3 3 112,-3 5 56,-2 3 91,1 2-46,0 2-56,0 4-67,3 3-101,-2 2-101,3-3-382,0 1-1556,5-4 2039,0 1 0,-4-4 0,-1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4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9 23247,'-5'-4'2510,"2"0"-2129,3 4-23,0 0-145,-28 21-56,16-2 33,-18 19-21,24-8-136,5-4 23,1-6-56,10-8 12,4-6-35,13-11-33,4-12-79,2-12 57,-2-7 33,-6 1 45,-7 10 11,-7 11 12,-5 9 168,-4 16-57,-2 8-22,0 17-45,0 6-67,0 2-358,2 5-539,1-18-884,5-4-5884,4-20 7665,7-9 0,-8 1 0,0-2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4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0 24527,'-13'51'84,"-1"0"0,-6 40-151,17-38-762,3-2 28,0-7-5362,-2-3 6243,0-7 1,0-15-1,0-7 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5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1 115 21992,'41'-30'-2458,"0"-1"0,14-11 1,-36 30-1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5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27348,'-16'98'-134,"3"-11"-517,8-44-861,0-3-1995,3-6 3507,-1-5 0,3-15 0,-1-4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5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19572,'42'-17'0,"-8"3"0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5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21521,'1'2'4382,"-3"48"-3934,-6-21-34,-5 42-89,-6-30 34,0-1-23,1-5-90,5-9-22,3-9 23,6-10-135,2-3-79,2-9-33,1-7 0,7-8-22,5-8-381,8 3-191,3 0-224,-1 8-650,0 5-1412,-2 3-6951,-1 5 8616,2 2 1,-11 2-1,0 0 1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5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6 23336,'2'-3'2567,"0"0"-2657,-2 3-952,-16 48-3015,9-28 4057,-11 36 0,15-45 0,2-5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6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14 25107,'0'-8'2286,"0"2"-2006,-17 71-135,3-21-67,0 4 1,-2 2-23,-7 11-22,-1-4-23,5-6-11,4-9-11,7-13-56,4-13 67,7-10 11,11-15-11,8-8 22,11-9-22,0-3 34,-1 7-57,-5 7 23,-5 6 0,-4 6 101,-4 2-11,-4 1 55,-4 6 23,-3 2-56,-1 10-99,-9 3-13,-6 7 0,-10 2-24,-6 1-480,-3 0-425,1-3-865,4-8-4772,5-4 6566,6-5 0,9-7 0,3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7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10 22148,'0'-5'2667,"0"0"-2364,0 5 89,-27 58-235,18-27 45,-18 45-56,24-44 167,12-6 23,5-6-67,12-5 34,5-6-68,3-4-145,2-3-68,0-2-22,0-6-101,-3-4-571,-2-9-617,-4-4-963,-2-6 2252,1-4 0,-13 15 0,-1 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7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23370,'0'-5'2421,"0"0"-2063,0 5-179,0 0-168,0 65-11,2-26-212,1 53-472,2-43-4822,0-4 1673,-1-2 4048,-2-3 0,-1-18 0,-1-6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7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21388,'46'-28'-2458,"1"-1"0,15-13 1,-41 35-1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8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25331,'-5'54'-4916,"-1"0"1,-1 27 4319,0-39 0,5-27 1,2-7-1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8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24008,'0'-6'2287,"0"2"-1895,0 4-90,0 0-10,0 54-46,0-26-22,0 42 0,0-44-123,0-3-11,4-6-34,2-5-45,7-7-22,3-3-157,3-2-392,0 0-617,2-4-952,-1-1-6275,2-2 8404,1 1 0,-11 4 0,-1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28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27382,'-38'62'145,"8"-14"-134,35-46-11,2-2-56,6-6 45,1-2-11,-2-9-34,-2 0 22,-2 3 1,-2 0 33,-2 7-12,-1 2 24,-2 3 44,0 2-23,1 0 68,1 4 0,2 4-56,0 7 11,2 3 56,2 1-68,5-1 1,5-2-45,6 0 0,9 2 0,14 6-22,14 5-281,13 5-974,4 0-3228,-7-1 4505,-11-3 0,-30-14 0,-10-4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52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0 176 28671,'55'-33'0,"-1"1"0,5 0 0,3 6 0,2 10 0,2 4-904,5 3 1,2 2 903,0 1 0,0 4 0,0 8 0,-1 2 0,-1 0 0,-1 2 0,1 5 0,-1 1 0,2-2 0,-1 1 0,-2-2 0,0 0 282,-4 0 0,-3 2-904,-9 0 0,-4 2-4241,23 26 4863,-35 12 0,-21-23 0,-14-2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1:53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0 199 25118,'0'-5'2913,"0"0"-2273,60-16-640,-2 7 0,27-4 0,9-1 0,-29 9 0,2 2-661,28-4 1,2 0 660,-21 3 0,-1 0 0,2-1 0,-1-1 0,-1 2 0,-2 0-796,-9 2 0,-3 2-4283,37-1 5079,-28 20 0,-36-11 0,-14 10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4:33.5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 18651,'8'-3'0,"8"0"2709,18 3-2709,9 0 0,32 0 0,6 0-307,-23 0 0,3 0 307,0 0 0,1 0 0,13 0 0,4 0 0,8 0 0,3 0-656,-18 0 0,2 0 0,0 0 656,0 0 0,0 0 0,0 0 0,5 0 0,0 0 0,2 0 0,5 0 0,2 0 0,-1 0 0,-5 0 0,0 0 0,3 0 0,-10 0 0,3 0 0,1 0 0,-1 0 0,20 0 0,0 0 0,-1 0 0,2 0 0,0 0 0,-4 0 0,-21 0 0,-3 0 0,0 0 0,1 0 0,-1 0 0,-7 0 283,-7 0 0,-2 0-283,14 0 0,-2 0 0,14 6 0,-15-5 1103,-25 5-1103,-21-6 3176,-2 0-3176,-12 0 238,-3 2 0,0-1 0,-3 1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2:16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99 28233,'49'-22'146,"0"1"0,2 1 0,0 5-5807,43 5 5661,-43 7 0,1 0 288,0 1 1,3 1-289,23 0 0,1 0 0,-18 2 0,0 0 0,21 2 0,-1 0 0,-20 1 0,-2 0 0,1 1 0,0 1 431,-3-1 0,-3 1-431,40 0 0,-29 2 0,-27-4 0,-22 2 0,-37-1 2981,-21 3-2981,-18-1 0,-8 0 0,12-1 0,-2-1-86,-24 2 0,-1-1 86,20-2 0,3-2-6,2 0 0,0 1-228,3 0 1,0 1 233,4 0 0,0 1-17,1 1 1,0-1 16,-49 7 0,2-2 33,36-5 1,2-1 100,-22 3-122,-2 0-12,54-3 0,16-2 0,18 0 1199,20-2-1199,24 0 0,15-6 0,6-1-179,-10 3 1,2-1 178,29-5 0,1-1 0,-20 3 0,-3 0 0,0 2 0,-1 0 0,-5 0 0,-3 1 0,-7 2 0,-4 1 0,29-1 0,-27 2 0,-23 1 0,-22 0 0,-24-3 0,-23-4 0,-25-3 0,-19-3 0,-12 1 0,44 7 0,-1 1 0,-2 0 0,-2 1 0,-21 0 0,-1 0 182,23 0 1,2 0-183,-13-1 0,5 1 0,4-3 0,22 0 0,17 1 0,12 2 0,18 2 0,20 1 0,29 1 0,11 3 0,7 1-200,-13-3 0,1 0 200,26 4 0,0 0 0,-26-3 0,-4 0 0,-5 0 0,-1 2 0,36 3 0,-23 1 0,-25 0 0,-23-2 0,-13 0 0,-25-3 0,-18 3 0,-28 1 0,-19 1 549,-12 0-549,-4-3 0,1-3 0,5-2 0,6-7 0,10-5 0,13-7 0,16 0 0,17 3 0,16 7 0,8 4 0,21 4 0,14 0 356,27 2-356,2-1 0,5 0 0,38 2-354,-32-2 0,-2-1 354,16 0-2433,-18 5-7398,-20 9 8711,-20 11 1,-14-9 0,-9 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3:38.6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24575,'15'0'0,"10"0"0,22 0 0,4 0 0,12 0 0,14 0 0,15 0 0,-40 0 0,0 0 0,0 0 0,1 0 0,0 0 0,-2 0 0,14 0 0,30 0 0,-43 0 0,26 0 0,-16 0 0,-19 0 0,-2 0 0,-9 0 0,-7 0 0,-1 0 0,-12 0 0,-1 0 0,-5 0 0,0 0 0,0 0 0,-2 0 0,-2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4:11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0 190 28278,'66'11'131,"0"-1"0,1 0 0,-1-4-131,-6-4 0,0-3 0,7-2 0,1-2 0,4 0 0,2-2 0,4-3 0,1-3-1480,3 2 0,0-1 1480,5-2 0,0 1 0,4-1 0,1 1-180,1 0 0,-1-1 180,0 0 0,-1 0 0,-6 2 0,-3 2 0,-11 0 0,-3 2 356,-12 3 1,-3 1-357,24 1-91,-29 3-1926,-20 5-1098,-17 7 3469,-15 9 1,3-7 0,-6-2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4:20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0 196 26519,'79'-4'717,"0"1"0,7-1 1,2-2-3549,5-2 1,3-1 2830,-22 2 0,2-1 0,2 0 0,9-1 0,2-1 0,1 0-10,7 0 1,1-1-1,2 0 10,-24 3 0,2 0 0,-1 1 0,1 0-39,-1 0 1,1 0 0,0 1-1,-1 0 39,20 0 0,-1 2 0,-2 0 0,-7 0 0,-2 2 0,-3 1-486,-9 2 1,-3 1 0,-2 1 485,17 1 0,-5 1 0,-16 2 0,-4 1 1456,26 5-2565,-34-3-1461,-26-6 2570,-21-1 0,-6-3 0,-3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16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1 303 27583,'37'-36'362,"1"-1"1,1 2 0,3 5-363,36 2 0,14-2-2831,-43 15 1,0-1 2830,2 2 0,0 2 0,0 1 0,1 1 645,-2 1 0,0 3-645,47-2 0,-7 4 0,-8 3 0,-10 6 0,-11 5 0,-12 4 0,-14 4-839,-13 0-4964,-13 4 5803,-5 3 0,-4-11 0,0-1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17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43 25903,'-44'-23'1423,"9"4"-875,48 19-77,15 0-145,25 4-326,24-2 0,18 4 0,-39-4 0,2 0 0,5 0 0,1 0-461,6 1 1,1-1 460,3 0 0,2-1-345,4 1 0,1-1 345,1 0 0,1-1 0,-1 0 0,0 0 0,-1 1 0,-2 1 0,-6 1 0,-1 1-12,-6 1 1,-4 1 11,-9 2 0,-3 0 0,24 8 0,-28-1-987,-25-2-1319,-22-1 2306,-23 0 0,9-6 0,-7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18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27639,'84'19'1032,"4"-1"-1032,-14-7 0,20-4 0,-40-5 0,1-2-287,3-3 1,0-2 286,0 2 0,0-2 93,-5-3 1,-1 0-94,40-3 95,-15 3-95,-14 5 0,-13 2 0,-11 3 291,-10 4-1468,-10 2-2566,-6 5 3743,-7-1 0,-3-5 0,-2-2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20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6 140 23695,'-3'-5'3182,"0"2"-2308,51-19-168,8 11-599,1-4 0,6 1-107,0 7 0,3 2-364,10 0 1,3 1 363,4 0 0,0 1-419,4 1 1,0 1 418,2 0 0,1 0 0,2 1 0,1 0-633,-27 0 1,1 0 0,1 0 632,3 0 0,0 0 0,1 0 0,1 0 0,1 0 0,-1 0 0,1 0 0,-1 0 0,0 0 0,28 0 0,-3 0 0,-9 0 0,-4 0-123,-13 0 1,-6 0 122,33 0 323,-35 0-323,-29 0 802,-18 1-802,-12 4 2143,-9 4-2143,-15 8 0,-18 5 0,-21 5 0,7-7 0,-4 0 0,-29 6 19,27-10 0,0-3-19,-26-4 0,-12-5 0,40-2 0,-2-2-444,-8 0 1,-3-1 443,-6-1 0,-6-1 0,2-2 0,-7-1 0,4 0 0,-14-2 0,2-2-442,14 2 1,-2-2 0,6 1 441,5-1 0,5-1 0,7-1 0,2 1-66,-38-11 66,17 0 0,17 2 0,18 3 0,19 1 253,12 7-253,51 3 0,16 3 0,-2 4 0,7 1 29,8 0 1,3 1-30,12 1 0,4 0 0,9 1 0,3 0 79,-30-1 0,1-1 0,0 1-79,1-1 0,-1 1 0,5 1 0,0 1 0,5 1 0,-1 1 0,-4 0 0,1 1 0,-5-1 0,3 2 0,16 4 0,3 1 0,-10 1-555,-9 3 0,-9 2-2885,-9 0 0,-3 0 3265,35 19 0,-43-17 0,-15-8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22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26687,'66'8'661,"-1"1"0,2-3 1,2 0-3493,25-3 1,1-2 2830,-14-2 0,0-2 0,-10 1 0,4 1 0,-1-1 76,28-3 1,-6 1-77,-28 1 0,-3 2 353,14-1 1,-5 1-354,4 1-1801,-10-2-6580,-15-2 9037,-17-1 0,-17 1 0,-13 1 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07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136 387 26048,'-70'-40'2577,"15"4"-2531,45 15-46,20 1 0,29 1 0,38-3 0,-17 11 0,6 1-1183,16-2 0,5 0 1183,-19 4 0,4 1 0,2-1 0,8 0 0,1 1 0,3-1-343,7 0 1,1 1 0,2-1 342,-20 2 0,2-1 0,0 0 0,0 1-485,4 0 0,0-1 0,1 1 0,1 0 485,3 0 0,0 0 0,2 0 0,0 0 0,3 1 0,2 0 0,-1 0 0,1 1 0,4 0 0,0 1 0,1 0 0,0 1 0,-19 0 0,1 0 0,0 1 0,1 0 0,-1 0 0,0 0 0,0 1 0,0-1 0,0 1 0,-1 1 0,18 1 0,0 1 0,0 0 0,-2 1 0,-3 0 0,-2 1 0,0 0 0,-1 1-407,-5 1 1,-1 1 0,0 1-1,-2 0 407,-5 0 0,-1 0 0,0 1 0,-2 0 0,19 3 0,-2 0 0,-1 0 2,-8 0 0,-1 0 1,-2 0-3,-8-1 0,-2 1 0,-1 1 60,2 3 1,-2 1-1,-6 2-537,-6 0 1,-7 3-530,3 6 0,-20 2 1006,-57 16 0,13-20 0,-20-5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09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1945 24356,'-7'-51'734,"1"0"0,-7-31-476,5 5-101,-4 16-146,-4-7 22,-4-7-33,-3-11 0,0-9-609,12 46 1,1-2 614,1 0 0,2-1-6,2 0 0,1 1 11,0-46 22,4 6 226,3 13-259,1 10 0,2 10 0,1 10 267,-1 5-188,2 6 122,0 3-145,2 3-11,3 4 123,2 1 673,3 4-617,2 0 64,5 3-76,8 3 46,12 4-112,16 3 55,17 4-55,19 0-67,-5 2 0,8 0-860,-15-2 0,3 0 781,-4 0 0,6 0 0,-2-1-510,-10-1 0,-3 0 0,2-1 510,7 0 0,2-2 0,1 1 0,5-1 0,0 0 0,2 0 0,2-1 0,2 1 0,0-1 0,-24 4 0,-1-1 0,2 1 0,4 0 0,3 0 0,6 0 0,2 1 0,-1-1 0,-5 2 0,1-1 0,-4 1 0,1 1 0,3-1-474,-2 1 1,4 0-1,1 1 1,-2 0-1,-5 0 474,19 1 0,-7 1 0,0 1 0,0-1 0,0 1 0,-2 1-401,-3 0 1,0 0-1,-2 1 401,-4 1 0,-1 0 0,-1 0-78,-6 2 1,-1-1 0,-1 2 77,27 3 0,-2 1 47,-11-1 0,1 1-47,12 4 0,-2 1 705,-29-4 0,-3-1-705,13 3 0,-5-1 0,8 2 0,-8-4 1629,-7-2-1629,-7-4 1696,7-2-1696,-27-2 1479,0 0-1479,-28 0 586,-4 0-586,-3 0 0,2-1 0,-2 0 0,1-2 0,-1-2 0,-3 1 0,1-2 0,-2 1 0,0 0 0,0-1 0,0 3 0,-1 0 0,1 1 0,-1 2 0,1 4 0,-1 13 0,-1 17 0,-1 19 0,-1 17 0,-1 13 0,-2 10-186,3-41 0,0 2 186,0 2 0,-1 2 0,0 3 0,-1 1 0,0 1 0,0 0-221,-1 0 1,0 0 220,-1-1 0,0-1 0,0-3 0,0-1 0,-1-4 0,0-1 0,-8 43 0,0-13 0,2-12 0,1-13 354,0 5-354,7-27 0,-1 1 0,6-27-13,2-5-961,-2-3-1021,0-12-6565,-7-10 8560,-3-22 0,3 18 0,0-2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6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27830,'75'31'448,"-10"-4"-303,-32-11-145,-5-1 0,-5-5-179,-6-1-146,-4-5-975,-4-1-985,0-3-4551,-1-8 6836,0-4 0,-4 1 0,-2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6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24558,'-6'0'1961,"1"0"-1536,5 0-335,0 0-57,44 45 35,-20-28-68,36 33-168,-33-40-919,0-6-1860,1-1 2947,6-5 0,-14 2 0,-2-2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7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0 26194,'-6'20'437,"-8"3"-5997,-16 11 5437,-8 2-292,-5 0 166,4-7-6620,12-9 6869,12-10 0,10-6 0,5-4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7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26362,'-38'79'437,"1"-6"-505,12-27-88,1-4-842,5-6-1623,9-9 2621,5-8 0,5-10 0,0-4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8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1502 158 20647,'-57'-28'1012,"0"1"0,1 3 1,1 6-1800,-36 4 1325,-6 13-342,45 5 0,0 4-129,2 1 0,0 2 294,2 3 1,1 3-82,-42 21-34,3 9-33,41-18 0,0 3-140,-3 7 0,0 3-153,-4 6 0,1 2 220,0 5 0,1 2-118,4-1 1,4 0 78,6-1 0,4 0-90,8-4 0,5 1-11,6-3 0,5 1-115,3 47 238,25-2-123,15-4 0,-9-48 0,5-1 17,4-4 0,3-3 302,2-1 0,2-4-319,4-5 0,2-4 0,3-3 0,1-5-17,3-3 0,4-5-385,30-10 0,2-8 402,-20 1 0,0-5 6,22-8 0,-2-4-12,-28 2 0,-5-1 405,-3-1 0,-1-1-399,-4 0 0,-2-1-6,-2-1 1,-2-2 5,-3-1 0,-1-4-220,10-23 1,-3-5 219,-13 14 0,-4-2 11,8-20 0,-6-2-407,-17 17 1,-5 1 395,-1-1 0,-4-1 0,-5 1 0,-6 0 62,-5 4 0,-7 3-62,-6 5 0,-8 4 0,-8 3 0,-7 6 16,-4 5 1,-5 5 198,-3 4 1,-2 5-233,2 4 1,1 3-164,5 3 1,2 2-381,-37 3-1143,19 10-3081,8 6 4784,2 14 0,28-13 0,3-1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32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28671,'24'-40'0,"2"7"0,3 30 0,-1 0 0,1 1 0,-4 1 0,0 0 0,-3 1 0,1 0 0,5 0 0,-8 1 0,4 2-1177,-10 1-7765,3 6 8942,-5-2 0,0-1 0,-8-4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32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92 22283,'0'-4'2734,"0"2"-2028,0 2-650,8 39 34,-5-10-79,5 36 34,-11-18 11,-2-1-11,-4-1 100,2-11-21,0-8-24,4-14 248,1-5 21,1-14-55,0-13 56,1-15-157,0-14 134,0-5-32,0 0-315,-2 3 0,-3 5 0,-4 7 0,-2 7 0,-1 9-886,2 8-1097,2 8-4146,4 4 6129,3 9 0,1-4 0,0 4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51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 25623,'70'-9'944,"0"0"1,3 0 0,0 1-838,-7 0 0,2 2-2750,13 0 1,6 1 2642,-22 2 0,3 0 0,2 1 0,7 1 0,2 0 0,1 0 239,6 0 1,2 1-1,0-1-239,5 1 0,0 0 0,1 0-166,1 0 1,1 0 0,-1 0 165,-1 1 0,0 1 0,-2 1 0,-2 0 0,-1 2 0,-2 1-221,-6 2 0,-2 0 0,-2 3 221,-6 1 0,-2 1 0,-2 1 0,22 8 0,-5 2 0,-12 1 0,-6 1 987,-13-1 0,-5 1-987,17 22-2476,-34-3 2611,-32-8 0,-3-16 0,-10-7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52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0 186 26955,'50'-10'572,"0"0"0,7 0 0,3 2-572,7 3 0,3 1-1317,17-3 0,6-1 1317,-23 1 0,2-1 0,2 1-336,7-2 1,2 1 0,1-1 335,3 0 0,2-1 0,0 2 0,3 0 0,1 1 0,0 0 0,1 1 0,0 1 0,-1 1 0,0 1 0,-2 0 0,0 1 0,-4 1 0,-1 0 0,-2 0 0,-8 1 0,-1 0 0,-3 0 0,23 0 0,-6 1 182,-18 2 0,-6 1-182,28 7-1289,-43 8-8542,-27 2 7452,-34 4 1,7-12 0,-11-2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5:56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0 23572,'-70'12'2555,"14"-2"-1962,43-8-88,7-1 32,2 1-33,13 3-99,13 1-405,22 0 0,24 1 0,21-3-1696,-38-2 0,2-1 1696,3 0 0,0-1 0,1 0 0,-1 0-93,-1-1 1,-1-1 92,-2 0 0,0 0 0,46-3 0,-8 0 0,-11 4 0,-16 1 0,-19 0 0,-18 2 0,-14 3-1256,-8 3 578,-11 2 678,-11 3 0,7-6 0,-6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04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1 216 25712,'49'-72'1502,"-4"11"-998,-18 36-90,-2 4-246,-1 5 203,-3 5-371,-1 5 0,-1 4 0,-2 1 0,0 1 0,-1 6 0,-1 4 0,-4 9 0,-1 6 0,-6 6 0,-1 4 0,-3 4 0,-3 1 0,-3 0 0,-4 0 0,-2-3 0,-3 0 0,1-4 0,-1 0-147,1-4-1287,2-4-852,1 0 2286,-4 11 0,8-19 0,-3 7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04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27056,'46'7'-3776,"1"-9"-470,-8-23 4246,5-6 0,-18 12 0,-5 3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05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1097 425 23628,'-28'-44'829,"-1"-1"0,1 3 0,-2 2-369,-23-20-1,-7 6 79,-5 7-12,-2 15-156,0 13-167,0 10-203,-1 18 0,-2 13 0,0 22-625,-2 17 625,37-22 0,2 2 0,0 3 0,1 3 0,3 3 0,2 2 0,2 4 0,2 1 0,3 2 0,2 0 0,4 3 0,2 0 0,4 0 0,1-1 0,3-1 0,2-2 0,3-1 0,3-2 0,4-3 0,3-2 0,22 43 138,18-10-138,13-15 0,11-14 0,16-20-272,-40-22 0,3-6 272,5-6 0,2-4 0,5-7 0,0-4 0,1-5 0,-2-4 0,-2-5 0,-2-3 0,-6-2 0,-2-2 0,-6 0 0,-4-1 0,-5-1 0,-4-1 0,21-39 0,-20-6 0,-15-5 0,-14 40 0,-4-2 0,-7-5 0,-3 0 0,-4-6 0,-3-1 0,-7-5 0,-5 1 0,-3-2 0,-4 1 0,-1 1 0,-3 3 0,1 7 0,-2 4 0,2 9 0,-2 6-126,-37-12 126,17 38 0,-2 11 0,-37 21-1112,29 2 1,1 9-2699,14 6 1,2 5 3809,-8 8 0,3-2 0,-8 9 0,8-7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13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10 22776,'0'-5'3586,"0"2"-2881,0 3 125,0 0-707,-3-1 123,2 1-212,9 1-34,5 0 0,12 0 0,-1-1-22,0 0 22,-3 0-168,-4 0-841,-6 0-963,-3 0-3193,-5 1 5165,2 7 0,-4-4 0,2 3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14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5 20793,'0'-5'3563,"-5"62"-3238,2-19-34,-2 47-78,3-39-79,2-7 158,0-7-90,0-6 67,0-8 100,0-5-167,0-6 67,0-4-33,0-2-80,0-5 46,0-9-168,0-9 10,0-12 80,0-5-91,0-2-22,0 0-11,0 4 12,0 7-80,0 8 68,0 9-706,1 7-4784,-1 11 5490,1 15 0,-1-9 0,0 7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21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0 202 28671,'67'-14'0,"1"0"0,0-1 0,1 1 0,-6 2 0,0 0-695,14-2 1,4 1 694,14-1 0,7 1-1139,-19 4 0,3 1 0,4 1 1139,-11 1 0,2 0 0,2 1 0,1 1 0,11-1 0,3 2 0,1 0 0,2 0 0,-16 1 0,1 0 0,1 0 0,0 1 0,0 1-236,1 0 1,-1 2 0,0 1 0,0 0-1,-1 0 236,15 2 0,-1 1 0,-1 0 0,-3 3-353,-11 0 1,-1 2-1,-3 1 1,-4 1 352,10 3 0,-5 2 0,-5 0-84,10 6 1,-10 2 83,-26-7 0,-9 1-410,-2 5-9421,-54-12 8709,-33-8 0,10-5 1,-3 0-1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24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2039 154 18698,'2'-6'4605,"0"2"-3844,-2 4 483,0 0-739,-69-48 100,18 30-387,-5-10 1,-5 3-982,-29 14 886,37 6 1,-1 2-124,-9 1 0,-1 0 45,-9 1 0,-3 1-40,-7-1 1,-2 2-1,-5-1 1,1 1 201,1 3 1,1 2-80,5 0 1,3 3 0,9 2 0,3 3 22,7 0 1,3 2-152,7 1 0,2 2 0,-36 23 0,14 6 0,13 6 0,16 8 0,14 11 0,14 11-256,7 11 256,17 3 0,-2-47 0,3 0 0,6 1 0,3-2 0,5 1 0,3-1 0,1-1 0,5 1 0,27 13 0,5-4-336,-13-15 1,4-4 335,24 10 0,4-7 0,-14-19 0,0-6 0,6-1 0,2-5 0,5-3 0,1-3 0,2-1 0,0-3 0,-2-5 0,3-5-397,-12-4 1,2-5 0,-4 0 396,8-6 0,-2-5-163,-15 3 1,1-3 0,-7-2 162,-4-5 0,-7-2 0,-4-1 0,-4-2 0,-7-1 0,-6-2 0,8-42-96,-19-6 96,-39 19 0,-12-2 0,6 16 0,-7 1-24,-4 5 0,-6-1 1,-2 4 23,-16-3 0,-3 7 0,-4 1 0,-3 4 0,-3 7 0,0 5 0,0 6 0,-1 6 0,4 5 0,0 4 539,5 4 1,1 7-1302,-5 10 0,6 5-1200,-13 13-5925,13 24 7887,57-9 0,9-20 0,1-4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6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26619,'-1'67'287,"0"-1"1,0 0 0,0-2-282,1-12 0,0-2-12,0 2 0,0-1-106,4 49-784,4-9-1110,8-10-7825,7-14 9630,7-17 1,-13-23-1,-2-11 1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7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136 438 21051,'-15'49'1563,"-1"0"0,-12 37-902,9-38-56,1-15 79,3-16-113,3-15-269,4-26-77,5-18-24,2-26-201,9-14 101,7-8-67,10 1-724,5 7 779,5 10-89,4 12 67,6 13-368,2 13 335,-2 14 89,-2 12-56,-8 5-33,-7 9 78,-11 3 559,-7 9-660,-7 2 433,-8 6-512,-9 3-828,-25 19-224,4-11-942,-7 9 2062,24-22 0,9-10 0,7-7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7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93 24748,'-13'48'863,"0"1"0,-8 35-527,22-46-112,11-11 135,10-11-46,13-9 1,9-11-202,2-14-90,-2-13 46,-5-11-68,-8-7-45,-9 0 11,-8 1-615,-8 7-248,-4 9-683,-2 9-2443,0 10 4023,0 5 0,0 6 0,0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7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23135,'3'0'2891,"-2"0"-2555,-1 0 0,2 65-247,-2-26-21,2 55-68,-2-44 0,-2-1-45,-2-3-594,-3-7-862,-2-5-2208,0-7 3709,1-8 0,3-9 0,3-5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7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17263,'0'-5'-6745,"0"0"6745,0 5 0,0 0 0,0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7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0 293 24446,'80'-24'257,"-9"-1"-257,-39-6 45,-2-4-45,-2 0 23,-4-2-1,-6 2 180,-6 5 201,-7 7 135,-6 11-157,-10 7-56,-9 18 78,-12 10-10,-3 20-136,1 7-78,3 3-167,5 0-1,7-6-11,4-4-101,8-7-313,4-7-561,4-7-1109,9-5-4819,8-6 6903,12-4 0,-13-4 0,0-2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8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4 26709,'24'-3'280,"3"3"57,-10 9 167,-3 9-124,-11 8-32,-5 6-235,-7 2-113,-8 3 0,-11 1 0,-5 2 0,-2-1 0,0-3-46,4-2-839,6-6-1390,9-8-6879,8-10 9154,10-5 0,-1-5 0,3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38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25813,'-24'87'-423,"1"-8"0,19-61 0,-1-1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59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0 223 27998,'45'-74'673,"7"10"-673,18 40 0,6 2 0,-2 5 0,-3 4 0,-12 7 0,-10 3 0,-12 8 0,-13 9 0,-11 14 0,-8 13 0,-15 12 0,-8 10 0,-12 8 0,-6 4 0,2 5 0,2-2 0,7 0 0,3-7-909,6-9-626,6-13-1725,6-17 3260,7-15 0,-2-11 0,4-6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59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12 242 23863,'-6'-2'2465,"1"0"-2185,5 2-246,0 0-269,55-36-673,-26 15-907,47-34-4057,-37 19 5872,0-7 0,-16 18 0,-6 4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6:59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4 21600,'0'-2'3809,"0"0"-3159,0 2-202,-13 46-168,3-13-44,-10 43-192,6-23-44,3 3-302,2-2-762,4-2-998,3-5-7769,9-3 9260,10-4 1,-6-19-1,5-5 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3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1 260 25757,'34'-79'1030,"6"10"-862,4 32-112,3 7 247,0 9-101,-4 7-56,-1 7 201,-3 5-336,-3 2 79,-5 6 66,-6 8-122,-10 12 179,-6 12-157,-7 8-45,-2 8 80,-5 3-91,-3 5 0,-5-1 0,-2 0-494,3-4-346,2-5-965,5-8-2564,4-9 4369,8-12 0,-6-11 0,6-6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4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1 170 23583,'0'-5'403,"0"2"-448,0 3-571,0 0-3081,56-52 3697,-23 19 0,27-24 0,-41 38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4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24569,'-24'94'1334,"3"-6"-1334,11-31-23,1 2-33,3-2-449,2-3-1108,0-6-6690,0-4 8303,-3-1 0,3-21 0,-1-2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4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1 24647,'-39'42'396,"0"1"0,4-4 0,2-1-340,-7 12 34,7-3-90,7-5-45,5-5 12,4-8-640,5-6-402,2-10-2040,6-6-6716,1-5 8675,3-6 0,0 3 0,0-4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4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25566,'70'21'359,"-9"0"-359,-38-5-662,0-3-1276,3-6-7893,5-5 7997,9-7 0,-17 4 1,-1-5-1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4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28671,'14'44'0,"10"-6"0,21-18-651,6-6-716,1-4-2151,-1-3 3518,-2-1 0,-24-2 0,-5 0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5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8 22182,'6'-4'3339,"-2"0"-2644,-4 4 123,0 0-571,-18 38-102,2-5 46,-15 37-169,8-13-22,2 2 0,0-1 23,1-5-35,0-5 12,2-12 0,5-9 224,1-15-212,6-6 88,2-16 169,1-8-258,2-13 281,0-8-236,1-1-23,0-1-9,3 2-24,1 1 0,4 2 0,4 4-729,1 5-459,8 5-2342,4 9 3530,3 6 0,-12 6 0,-3 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6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5 195 22597,'-3'0'2532,"2"0"-1557,1 0-639,38-22-201,-10 3-124,33-19 179,-17 10-111,-3 1-79,-2 3 0,-6 4 89,-7 9-44,-9 6 112,-8 14 67,-5 19 157,-7 23-381,-8 21 112,-6 10-112,-3 2 23,0-5-158,7-7 46,5-10-483,4-7-347,3-11-1064,9-9-3339,5-11 5322,7-13 0,-6-6 0,-5-5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6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0 411 23336,'3'-6'1715,"-2"2"-1715,-1 4 100,45-37-200,-9 9-1,3-3 0,1-2-627,20-15-337,2-5-1691,-6 2-3765,-5 4 6521,-9 9 0,-19 17 0,-9 7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6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4 21409,'0'-2'4090,"0"0"-3362,-25 52-22,8-1-835,-1 0 0,0 4 398,-2 40-247,11-43 0,1 0 40,1-1 0,1 1-96,-4 47 34,4-7-449,4-9-872,3-12-3374,9-13 4736,1-8 0,0-24 1,-5-5-1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7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551 63 19190,'-3'-2'4337,"0"0"-2388,3 2-1388,-54-25-359,23 18 212,-50-19-168,35 26-44,-6 6 168,-1 8-291,0 11 55,2 12 68,6 6-191,7 6 134,14 7-111,10 5 0,12 3 134,18 2-157,11-5 11,20-9-11,9-12 68,8-17-79,3-10 0,1-12 22,-4-14 1,-7-11-12,-12-16-11,-9-10 0,-13-9 22,-11-3-22,-7-2 0,-19 7-45,-6 9-11,-20 15-224,-3 14-190,-1 10-158,8 11-840,14 9-425,11 1-2634,23 5 4527,10-9 0,-4-2 0,1-6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7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27370,'43'88'740,"-9"-9"-673,-34-30-67,2-4-280,4-3-516,4-8-1198,9-8-2634,6-10 4628,7-10 0,-13-3 0,-2-3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8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26799,'57'-3'280,"-3"1"-112,-9 4 11,-7 15-33,-12 15 201,-12 24-224,-8 14 57,-13 9-3516,-6 5 3403,-7 0-411,0-6 344,3-9-325,9-10-179,3-14-483,4-12-660,4-13 2163,4-10-6354,5-7 5954,3-12 0,-6 5 0,-3-4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8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1 176 22956,'45'-29'-3284,"0"-1"1,34-24 3283,-41 24 0,-17 12 0,-4 4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8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 23773,'0'5'2891,"-9"48"-2409,-1-17 56,-12 44-426,2-24-90,-1 4-22,2-1-224,3-3-571,4-7-1233,7-8-6612,2-8 8640,3-9 0,0-12 0,0-5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8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279 1 25017,'-3'60'825,"1"0"1,-4 6 0,-3 6-662,-5 7 0,-4 8 0,0-3-1184,2-14 1,0-3-1,0 4 1020,-7 21 0,0 6 0,1-8 0,-1 3 0,4-7-241,2-8 0,4-3-84,4-13 0,3-3-3709,0 34 4034,13-26 0,-5-32 0,5-15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9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26765,'55'-13'142,"-1"-1"0,-1 0 0,-4-2-142,22-17 34,-6 8 11,-13 12 11,-15 15 100,-17 21 248,-11 18-348,-17 22 123,-7 12-179,-12 4-313,0-3 291,3-7-672,7-11-640,8-11-963,5-11-7534,3-8 8966,1-4 1,0-11-1,0-4 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9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26463,'54'-15'-3277,"-1"0"0,-2 0 0,-4-1 3168,7-17 1,-23 15 0,-8 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19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28143,'86'-25'314,"-13"5"-314,-45 15 0,-6 3 0,-7 2 101,-2 3-101,-5 10 67,-4 8-56,-2 14 24,-9 11-35,-7 11 0,-11 9 0,-7 4 0,0 0 0,3-4-13,4-7-636,8-8-293,7-12-1321,6-13-5468,10-13 7731,5-8 0,-2-5 0,1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0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12 117 24905,'-6'0'1065,"1"0"-953,5 0-112,0 0-45,50-14-841,-23 2-1153,40-15-4202,-38 7 6241,-4-2 0,-10 10 0,-6 3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0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 25196,'-13'48'767,"0"0"1,-11 42-566,7-35-68,1 1-122,3-7-12,3-7-224,6-10-1020,2-11-2633,6-10 3877,9-12 0,-5 0 0,4-4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0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25051,'2'79'2465,"-10"-3"-3536,0-8 0,-3 5 1093,-5-9 0,-2 0-44,-2 4 0,-1 0-151,0-1 0,-1-1-393,2-5 0,1-3-706,4-8 0,1-3 1412,-1 23 0,9-35 1,6-16-1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0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19 24603,'-9'0'3294,"2"0"-2969,7 0-101,54 0-180,-13 0 12,51-3-112,-25 0-134,1-2-616,-4 1-416,-6 2-1154,-9 1-7455,-6 1 8067,-9 0 1,-16 0-1,-6 0 1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453 0 25241,'-54'30'358,"-1"0"1,3 1 0,3 1-236,-13 29-100,5 4 89,10-3-112,12-5-202,13-8-448,10-11-650,6-11-963,5-13-1804,7-8-5764,4-11 9283,8-12 0,-7 7 0,0-5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1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25499,'44'33'426,"-9"-9"-460,-25 16-336,-1-18-784,1-5-2297,3-5 3451,3-5 0,-7-4 0,0-2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1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1 101 23348,'6'-7'1557,"-1"0"-1523,-5 7-34,47-11-538,-25 3-1120,36-11-3934,-37 6 5592,-1-4 0,-8 8 0,-2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1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21510,'-21'52'3137,"8"-17"-3013,-13 36-124,14-33-180,5-6-582,4-8-1400,2-7-6186,1-7 8348,8-5 0,-6-3 0,5-2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1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25735,'76'-50'403,"-9"8"-336,-35 30 168,-4 2-201,-4 3 111,-5 3 191,-5 2-21,-5 10 77,-4 10-213,-4 14-56,-5 11 0,-4 7-100,-6 4-23,-6 0 0,0 1-112,-2-2-79,0-2-369,1-7-930,4-7-2331,6-12 3821,5-10 0,4-8 0,2-5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2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23941,'81'-18'-2458,"-10"1"0,-52 7 1,-5 2-1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22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0 27729,'-20'57'314,"1"-1"0,-6 16 0,2-3-314,-1 15 0,9-33 0,1-2 0,0 4 0,5-12-629,5-6-1286,1-3-2915,-1-2 4830,-1 1 0,2-14 0,-1-3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35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1409 10 23829,'-56'-3'691,"0"1"0,-1-1 1,1 1-524,5 4 0,0 1-169,-5 4 1,-2 1 397,-4 4 1,-1 4-320,0 3 1,1 4 123,2 3 0,3 4-202,3 3 0,4 4 0,4 3 0,3 4 0,2 5 0,2 3 0,1 6 0,1 3 0,0 6 0,1 2-414,2 4 1,3 2 413,2 4 0,4 1 0,5 2 0,5 2 0,4 3 0,4 2 0,2 2 0,3 2 0,2 1 0,3 0 0,4 0 0,3-1 0,4-4 0,5-3 0,6-7 0,5-4 0,4-6 0,6-5 0,2-8 0,5-4 0,2-6 0,4-5 0,2-6 0,4-5-75,3-5 0,3-5 75,3-6 0,2-6 0,3-6 0,2-7-354,1-8 0,-1-8 354,0-8 0,-2-7 0,-2-9 0,-4-7 0,-3-6 0,-5-5 0,-4-4 0,-4-4 0,-5 0 0,-4-8 0,-10 6 0,-3-6 0,-4 3 0,0-14 0,-4 0 0,-4 13 0,-2-4 0,-7 5 0,-9-8 0,-7 5 0,-4-1 0,-7 2 0,-6 2 0,-6 2 0,-4 7 0,-8 3 0,-22-5 0,-6 9 0,19 21 0,-2 7-147,-16-2 1,2 11-54,-14 18-797,18 20-785,23 10-2900,20 10 4682,25 0 0,-1-15 0,7-7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36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0 23818,'-51'13'1574,"0"-1"1,-37 12-645,49-9-460,18 2-166,33-3-304,41-2 0,-2-8 0,8-2-299,19 1 1,8-2 298,-17-1 0,5-1 0,1-1-626,9-1 1,3 0 0,1-1 625,6 0 0,2-1 0,-1 0 0,3-1 0,-1-1 0,-1 1 0,-4 2 0,-1 0 0,-1 1 0,-8 0 0,-1 0 0,-2 1 0,-10 1 0,-1 0 0,-3 1 0,19 4 0,-6 1-17,-14 0 1,-5 2 16,26 12 0,-33-5 0,-25-3 0,-17-7-1573,-8-2-4545,-7-2 6613,-11-6 1,8 4 0,-8-4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36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0 208 25420,'57'-7'1042,"1"0"0,8-2 0,3-1-1480,10-5 0,3 0 438,14-1 0,5 1-888,-27 5 0,1 1 0,1 0 888,4 1 0,1 0 0,-1 2 0,2-1 0,0 1 0,0 1-93,-3 0 0,-1 1 0,-1 0 93,-6 0 0,-1 1 0,-1 0-294,24-1 0,-4 1 294,-12 0 0,-3 2 0,-10-1 0,-3 0-835,-9 1 0,-4 0-5587,25-2 6422,-30 1 0,-22 2 0,-18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7:41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1 197 27471,'81'3'300,"1"0"0,-14-5 0,2-2 0,5-4-1312,-4-2 0,3-3 1,2-1-1,3 0 1012,10 0 0,3-1 0,2 0 0,1 2-379,-12 3 1,2 1 0,0 0 0,2 2 0,0-1 378,3 2 0,0 0 0,2 1 0,-1 1 0,1 0 0,0 1 0,0 1 0,0-1 0,0 2 0,0-1 0,-2 2 0,1-1 0,-1 1 0,0 1 0,0-1-146,-3-1 0,1 1 1,-2 1-1,1-1 0,0 0 146,-1 0 0,-1 0 0,1 0 0,0 0 0,-1 0 0,1 0 0,-1 0 0,1 0 0,-1 0 0,1 0 0,-1 0 0,1 0 0,-1 0 0,0 0 0,0 0-437,-2-1 1,1 1 0,-1 0 0,-1 0 0,-1 1-413,16 0 0,-1 2 1,-2 0-1,-2 1 877,-6 0 1,-1 1 0,-4 1 0,-7-1-1,19 3 1,-11 0 0,-24 0 0,0 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8:07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1 132 26821,'40'-67'617,"-4"15"-595,-21 44-11,3 5-22,0 2-348,2 1-302,5 0-471,5 1-1388,6-1-7311,5 1 9075,0 0 1,-16-1-1,-7 1 1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8:07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85 18854,'-8'0'1502,"2"0"-1413,-9 50-21,8-20-46,-12 45 23,13-35 324,0 1 338,0-7 43,1-7-122,1-8-68,1-11-44,1-3 77,1-12-66,-2-9-146,1-13 0,-1-12-146,0-7-55,1-2 10,-3 0-190,1 4 90,-3 6-90,-1 7-101,1 8-67,0 9-785,2 7-1008,1 6-4201,1 3 6162,1 10 0,1-8 0,0 8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12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26731,'70'49'381,"-6"-8"-381,-28-41 34,-1 1-79,-2-1-269,-4 0-380,-1-3-662,-2-7-2353,-2-11 3709,-3-7 0,-8 9 0,-5 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13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22473,'0'72'190,"0"0"1,1-4 0,1-6-168,2 11-23,3-12-45,2-12-11,-1-19 56,2-15 0,-2-8 291,-2-20-224,2-10 269,-2-17-89,-1-12-45,-2-2 22,-2-1-224,-1 4-23,-1 4-33,-4 2-370,1 5-671,-1 6-4092,4 10 5189,1 12 0,0 7 0,0 5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29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20658,'4'0'4325,"0"0"-3663,-4 0 1377,0 0-1837,8 0 66,6-1-122,12-2-101,8-2-12,7-2-33,8-2 0,6 1-134,5-2-460,3 3-470,0 0-751,-2 4-3227,-3 2 5042,-7 1 0,-23 0 0,-9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29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25 24087,'-19'60'250,"0"1"0,2-5 1,1-5-139,2 4-11,2-6 67,2-10-157,5-11 56,2-13 259,3-8 54,0-6 68,0-12-168,0-9-168,0-18 68,0-11-169,0-6 78,0-2-89,0 3 35,0 5-3473,0 8 3438,0 9-336,0 9-661,0 11-1278,2 7-7556,0 5 8994,2 14 1,-1-10 0,0 10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44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0 312 25576,'83'8'329,"0"0"1,0 0 0,2 0 0,0 0 0,-1-4-632,-5-4 0,-2-2 1,2-1 301,11-1 0,1-1 0,4-1-442,-17 0 1,2 0-1,1-2 1,2 0 441,8-1 0,1-1 0,1-1 0,2-1-294,-14 2 1,1 0 0,0-1 0,1-1-1,0 1 294,1 0 0,1-1 0,0 0 0,0 0 0,-1 0 0,-2 1 0,0-1 0,-1 0 0,0 1 0,-1-1-261,14 0 1,-2-1 0,-1 2 0,-2 0 260,-9 2 0,-1 1 0,-2 1 0,-2 0 0,13 1 0,-4 1 0,-3 2-215,18 0 0,-7 6-844,-22 5 1,-8 6-2922,13 22 3980,-40 16 0,-24-20 0,-11-7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44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26642,'86'-4'676,"0"0"0,9 4 1,3 2-677,-26 1 0,2 2 0,2-1-1332,15 1 0,3-1 1,4 0 1331,-13-1 0,2-1 0,3 0 0,2-1-388,-11-1 0,2 0 1,1 0-1,1-1 0,1 0 388,4-2 0,1 1 0,1-2 0,1 1 0,-1 0 0,2 0 0,0 0 0,1 0 0,-2 0 0,0-1 0,-5 1 0,-1-1 0,-1 0 0,-1 0 0,-1 1-119,11 0 1,-2 0-1,-2 1 1,-3 1 118,12 1 0,-3 3 0,-7 1-152,-19 1 1,-3 2 0,-7 3-1082,7 8 1,-11 5 1448,1 31 0,-37-22 0,-21-4 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45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1 253 25681,'83'-26'53,"1"0"0,-1-1 0,1 1 0,5 1 0,2 1 0,0 2 0,2 5-53,1 5 0,1 5 0,1 3 0,3-1-665,-14 0 1,2 1-1,1 0 1,1 1-1,1 0 665,4 0 0,2 1 0,0 1 0,0 0 0,1-1-189,1 1 1,1 0 0,1 0 0,-1 1 0,0 0 188,0 0 0,-1 1 0,1 1 0,-1 0 0,-1 0 53,-2 1 0,0-1 1,0 1-1,-2 1 1,0-1-54,-5 2 0,-1-1 0,0 1 0,-1 0 0,-1 0 0,15 1 0,-2 1 0,-1 0 0,-2 0 0,-9 0 0,0 0 0,-3-1 0,-1 1 0,16 0 0,-3 0 0,-3 0 0,-14-1 0,-2 1 0,-5-1-599,17 2 1,-8-1-926,-21-1 1,-6 1 1523,8 3 0,-33-5 0,-21-2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47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28434,'78'0'237,"-2"1"-237,-4-2 0,-5 1-371,-8-2-671,-5-4-751,-3-5-1423,2-2 3216,-2 0 0,-20 6 0,-9 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39:47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281 95 20345,'0'-4'3619,"0"2"-2488,0 2-828,3 79-113,-3-33-123,1 8 1,1 1 78,-2-3-112,0-7 89,0-10 78,0-13 214,0-11 10,0-7-32,0-7-68,0-13-68,0-15-145,-2-20 0,0-12-67,-5-4-34,-2 1-11,-7 7-190,-5 9-415,-8 11-359,-3 12-940,-5 13 1904,-24 8 0,32 6 0,-12 0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09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22 195 22788,'-12'-6'3641,"2"1"-2890,10 5-5829,0 0 5470,75-44-1245,-25 26 981,6-8 1,3 1 963,16 10-1092,4 1 0,3 1-152,-1 2-129,-2 2-358,-4 4-403,-9 1-359,-8 4 974,-12 11-9404,-11 6 10183,-15 12 0,-10-12 0,-8-2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09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278 0 24367,'-30'61'246,"0"1"1,2-5-1,4-3-246,-2 11 361,1-1-596,1-5-538,1-5-322,3-8-2524,3-10-6212,3-7 9513,5-15 1,3-5-1,4-7 1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09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24804,'26'58'-15,"0"1"0,-2-4 0,-5-5-545,-11 4-1323,1-5-2811,3-7 4694,5-10 0,-7-16 0,-1-6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0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22967,'9'-5'2173,"-2"1"-2027,-7 67-146,0-22-179,0 51-4599,0-39 2615,1-6-6121,2-7 8284,2-12 0,-2-13 0,1-7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0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21040,'49'-28'-1314,"-1"0"0,25-16 0,-64 42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0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0 226 25297,'49'-51'33,"0"1"1,-4 5 0,-4 8-34,3 14 0,-9 12 67,-11 4 225,-12 6 22,-6 14-57,-7 14-100,-14 22-146,-5 17 56,-14 4-67,3 0-156,4-9-236,9-11-707,8-11-1265,6-14-7467,7-11 8910,10-9 1,-7-5-1,6 0 1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0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1 126 26513,'41'-34'112,"0"1"0,32-20-112,-29 49 300,-5 3-647,-7 1-497,-7 4-680,-6 6-2242,-8 9 3766,-6 9 0,-4-12 0,-1-2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1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25084,'-31'60'351,"-1"1"0,4-5 1,5-4-72,14 7 168,2-2-123,2 0-101,2-6 56,2-3-213,1-7 23,0-5-79,6-6 56,4-7-134,9-7 56,5-8-269,5-4-112,7-4-549,5-13-617,8-3-1904,2-19 3462,1-3 0,-23 15 0,-6 3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1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14 23964,'3'-13'2420,"-3"66"-2341,-3-16-57,-2 56-22,0-44-381,-1 1-504,2-4-1850,2-5 2735,0-4 0,2-18 0,0-5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1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25712,'51'-21'-869,"-1"1"1,38-14-7939,-51 28 8807,14 2 0,-25 3 0,5 1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2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26306,'49'-30'-241,"0"0"0,37-17-667,-48 46-1535,-1 2-7388,-3 10 8566,-5 8 0,-13-4 0,-7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2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26507,'76'12'-336,"2"-3"-1340,-8-7-206,14-2-4281,10-9 6163,-42 3 0,-3-1 0,9-5 0,-10 1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3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98 20277,'0'-6'3362,"0"1"-2993,0 5 58,0 0-282,0 41-22,0 6 23,0 44-146,-5-2 101,0 3-68,-3-4-21,3-5 66,2-12-78,2-10 0,1-15-22,-1-14 78,0-15-45,-2-9-11,0-10 0,-2-18 56,0-16-56,3-25 0,1-13 56,11-7-11,8-4-12,12 3-22,7 2 12,3 8 55,3 9-55,5 8 33,2 10 11,1 8 1,1 9-46,-5 10 23,-3 9-34,-7 5 213,-5 8-112,-6 9-11,-8 8 45,-6 13-102,-6 5-32,-4 4-12,-2 3-45,-5 1 0,-2-2-224,-5-3-56,0-6 22,0-7-223,4-7 22,0-7-247,4-5-3003,1-6-1311,2-1 5065,1-3 0,0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4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 20311,'4'-2'4269,"0"1"-3586,-4 1 24,0 0-595,-1 79-56,-6-34-56,5 9 0,-1 0-79,-6-2-167,6-5-203,1-5-772,2-6-1950,6-7-6660,9-7 9426,9-10 0,-7-6 0,-1-6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4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6 22440,'0'-3'2823,"0"0"-1825,0 3-774,-46 66-112,26-27-90,-8 6 1,1 2-1,15-1-44,6-4-247,3-4-425,7-4-270,11-6-1390,10-3-3808,13-8 6162,3-7 0,-17-5 0,-5-5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4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6 22328,'-3'-3'2756,"1"0"-1568,2 3-852,-54 58-201,36-26 44,-40 49-45,51-43-123,4-2 1,1-4-12,4-7-292,6-5-245,8-8-450,9-6-592,6-4-2769,1-2 4348,0-6 0,-13 4 0,-5-4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5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65 198 24267,'-36'90'1008,"7"-13"-784,29-53-112,5-3 45,5-7 34,7-5 21,7-6 124,6-10-89,2-12-34,-1-14 202,-3-10-3483,-10-5 3572,-7 1-112,-7 2-323,-3 1-69,-8 4 0,-4 5 0,-8 4 0,1 10 3392,1 8-3629,4 6-681,1 4-718,0 6-2544,2 11 4180,2 9 0,4-5 0,2-1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5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27572,'-12'97'-2017,"4"-7"-1110,1-28 3127,5-1 0,2-27 0,0-8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5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16 156 25465,'-4'69'444,"-1"1"1,0-5 0,3-4-960,12 14 604,4-3 157,12-8-213,3-12 75,4-18-108,3-14 90,6-19-45,2-31 145,3-23-33,1-30-68,-26 37 1,-2-2 39,-1 1 0,-2 0 28,4-41-101,-9 11 296,-8 12-330,-10 14-44,-11 9-45,-11 13-314,-14 10-168,-9 9-907,-7 6-2937,-7 7 4393,-6 10 0,32-8 0,4 8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6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46 100 27225,'-26'-13'1142,"6"1"-884,20 5-212,10-2-46,12-3 0,17-2 0,15 2 0,4 2 0,4 3 0,-4 4 0,-2 2 0,-1 1-393,1 0-414,0 0-302,4 0-426,-2 0-2252,-4 0 3787,-12 0 0,-19 0 0,-11 0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6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19751,'-4'6'3731,"0"-1"-3193,4-5-224,-15 64 33,4-18-347,-2 4 0,-1 2 34,-4 17-34,-3-4-314,5-8-179,2-13-1446,8-15-3921,3-15 5860,3-7 0,0-7 0,0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7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20457,'9'-1'4392,"-2"-1"-3899,-7 2-179,20 84-303,-14-32-11,6 7 0,-2 1-22,-6 2-606,4-11-582,5-12-2868,8-14 4078,9-14 0,-13-6 0,0-5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7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27000,'51'-8'-90,"0"-1"1,37-4-751,-60 13-550,2 0-2364,1-1 3754,4-6 0,-16 4 0,-2-3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7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6 21084,'0'-3'3429,"0"1"-3172,0 42 1,0 23-45,-2 10-208,-1 8 1,-1 3-6,0-28 0,-1-3-429,-1 2 0,-1 0-149,2-2 1,-1 1-1664,1-3 0,0-1 2264,-5 43 0,6-41 0,0-15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7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1 131 24681,'57'-34'272,"-1"0"1,-5 3 0,-6 8 41,-8 17-90,-10 4 258,-10 19-202,-9 10-45,-4 25-78,-8 11-123,-6 6-57,-5 0 23,-2-9-347,6-11-605,5-17-729,13-15-3754,17-18 5435,17-25 0,-12 13 0,-3-11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7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0 179 27292,'38'-47'89,"0"0"1,3 3 0,-2 13-236,-2 24-437,9 5-492,-16 4-998,-1 4-4505,-2 4 6578,-3 1 0,-11-3 0,-4-3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8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25701,'-40'76'354,"-1"0"1,5-5 0,7-4-75,14 16-1305,9-3 1316,2-3 185,4-8-275,7-9 349,6-8-438,10-11 45,5-7-22,7-11-113,6-8 13,7-8 545,3-4-580,1-5 0,-1-8 0,-4-3 12,-6-9-415,-6 0-527,-6 1-515,-6 0-1692,-2-4 3137,-2-2 0,-9 12 0,-2 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8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23 24625,'0'-13'2555,"0"3"-2118,0 10-236,0 69 35,0-19-231,-2 3 1,0 2-6,-1 13-179,-2-5-673,2-6-559,2-6-1010,1-1-7410,-1-3 9490,-2-2 0,1-20 1,0-8-1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8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1 220 27964,'62'-41'-2977,"0"0"0,17-1 1,-2 7 2976,-26 19 0,-3 3 0,40-9 0,-45 12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8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68 24916,'0'-8'1401,"0"2"-1390,0 6-11,0 0-33,76-28-651,-42 21-436,58-12-2982,-67 35 4102,-5 14 0,-11-13 0,-3-1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9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28671,'37'27'-181,"9"-14"-916,18-27-1391,10-8 2488,2-3 0,-31 12 0,-11 3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19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24 311 26933,'11'96'183,"-1"-1"0,-1-4 0,-2-4-110,-6-22 0,-1-2-28,-4-4 0,-1-1-45,1-6 0,-1-2 100,-10 29-100,5-24 12,2-24 77,4-17-89,0-26 79,3-23-12,-1-28 0,2-29-1674,5 40 1,2-2 1645,1-7 1,3 0 4,4-2 1,4 0-167,2-1 1,1 1 144,1 3 0,2 2-23,1 5 0,1 3 0,24-36-62,-1 20 62,-4 14 0,-4 16 0,5 3 3169,-18 18-3169,0 2 576,-20 12-576,-5 5 98,-3 17-98,-18 16-3392,-12 24 3392,-18 12 0,-8 6-531,24-27 0,3 0-1935,-3 22-4004,3 7 6470,46-44 0,-13-19 0,12-10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0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81 156 23404,'-6'-7'2532,"1"0"-2084,5 7-67,-31 87 12,24-37-265,-11 9 1,5 1 118,23 1 55,7-10-67,14-6 0,9-15-55,9-13-123,12-11-57,12-29 0,5-15-188,-37 7 0,-1-5 188,-4-2 0,-4-2 0,21-38 0,-24 2 0,-15 9 0,-18 8 0,-16 11 0,-13 13 0,-39 9 0,15 14 0,-16 11-124,30 17-929,11 11-706,12 14-3384,10 2 5236,13 1 1,-1-20 0,4-7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0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525 14 24031,'-1'-6'2723,"-62"-1"-2163,23 6-212,-52 4-80,38 11 102,1 12-124,3 13-121,3 8-125,4 6 0,9 3 0,8-3 0,12-4 0,7-10 0,7-6-483,13-9-357,7-6-314,16-6-269,5-4-1110,7-3-6173,5-3 8706,3-2 0,-25 0 0,-5 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0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30 156 24042,'0'-5'3239,"0"2"-2825,0 3 68,0 0-202,-12 51-66,8-14-214,-9 42 0,12-32 0,2-7 0,9-8 0,6-7 0,10-11 0,9-6 0,7-5 0,9-18 0,5-11 0,-4-19 0,-9-9 0,-13-2 0,-16 1 0,-8 4 0,-32-11 0,2 20 0,-23-4 0,8 28-573,4 8-1757,0 6-7501,0 23 8613,-3 8 1,16-3-1,3-2 1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1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588 0 26138,'-47'82'530,"0"-1"0,0 2 1,0-1-408,5-6 0,1-1-603,1 3 1,2 0 484,3-1 1,3 0-328,4 0 1,3-1 102,2-4 1,4 0-124,3-3 0,2-1-375,2-7 0,3-2-1021,2-6 0,2-3 1738,-3 34 0,5-41 0,1-13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2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356 0 25028,'-62'19'627,"1"-1"1,-34 14-471,35 28-134,28-11 100,9-1-90,10 4-33,6 2 56,5-4-33,2-2-23,3-9 0,6-11-11,8-10 11,8-10 0,6-13 11,6-19 45,5-18-56,2-19 0,1-9 0,1-1 0,-4 4-11,-6 12 33,-9 16 0,-11 17 180,-8 13-79,-5 7 113,-2 20-180,-3 11-11,-9 29-129,-3-7 0,-2 1-275,-10 28 129,11-28 1,1-2-724,5 8-212,7-10-875,2-9-2273,7-10 4313,3-9 0,-1-11 0,0-5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2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6 22687,'0'-3'2722,"0"1"-2027,0 2-359,-17 69-134,5-21-113,0 4 1,-1 3 156,-1 10-133,4-6 77,5-10-22,3-11-112,2-11 191,3-11-57,4-5-55,6-8-57,6-1-78,5-13-112,5-9-235,5-14-224,1-5-158,0 4-459,-2 3-381,-1 11-2038,2 1-6224,0 3 9154,2-1 0,-17 7 0,-3 3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3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25824,'-22'92'1143,"1"-1"-964,16-56-33,-1 6 112,6-14-102,0-6-66,0-2-56,0-6 44,4-5-89,4-4 11,7-2 0,6-5 45,3-10-23,2-7-22,-1-13 0,-3-3 0,-4 0 0,-3 4 0,-6 4 0,-1 7 0,-4 6 22,0 4-22,-1 7 0,-1-1-33,1 5 22,-1-2 11,-1 2 56,0 4-23,0 6-33,1 5 0,0 6-11,0 3-23,-1-2-55,2 3-158,-2-4 57,2-1-348,-1-4-123,2-6-695,0 1-1837,3-5-6638,1-2 9002,3-2 1,-5-2 0,0 0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3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23 22160,'2'-12'3238,"-1"2"-3149,-1 10 35,0 0-90,-13 52 112,3-22-68,-10 42-11,7-38 79,5-7-146,2-7 22,4-10 1,2-5-1,0-5 191,0 0-124,0-4 91,2 1-113,4-3 34,3 2 33,3 3-44,8-1-90,-7 2-12,6 0-111,-8 4-470,0 4-383,-2 4-2015,-2 4 2991,1-4 0,-5-3 0,1-6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3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0 26989,'-9'59'-4,"1"0"0,0-3 1,-1-5-53,-2 12-347,-2-2-482,2-1-673,-1-1-2935,1 4 4493,-3-1 0,7-25 0,-1-8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6529,'68'-43'0,"-13"8"0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3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21331,'3'-1'3395,"-1"0"-2342,-2 1-974,6 22-68,-5 1-22,5 22-90,-7-4-292,-2 1-637,0 1-1368,1-1-3440,1-3 5838,1-3 0,0-16 0,0-7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4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26250,'0'80'33,"0"-1"1,-2-5 0,-1-5-214,-2 13-1222,-4-4-189,0-7-5874,-1-6 7465,-2-9 0,6-25 0,0-10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4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13375,'59'-31'0,"-11"7"0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4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26627,'-19'57'164,"1"0"1,0 2-1,4-7-108,9-17 19,2 7-120,3-19 14,0-4-228,0-5 59,1-5-46,2-4 71,1-1 119,2-1-45,1 1 56,1-1-11,1 1-101,1 0 157,1 3-56,-1-1-33,1-1 89,0-1-225,1-2-268,1-1-235,0-1-583,2 0-1289,-2 0-2778,1 0 5378,-3-1 0,-4 1 0,-4-2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5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19852,'0'-3'4784,"0"1"-3618,0 2-965,42 26-201,-26-9-100,32 21-226,-37-18-693,-4-3-2298,-4-4 3317,-1-4 0,-2-5 0,0-1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5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20 20199,'-3'-11'3709,"1"3"-3451,2 8-202,0 0-157,34 21-840,-14-12-2264,26 14-5949,-26-18 9154,-2-3 0,-10-1 0,-2-1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25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 17622,'-5'-2'5311,"0"1"-4359,5 1 146,0 0-762,29 0-246,-14 4-90,21 0-448,-22 3-1804,-1 3-7579,-4 0 8215,-1 2 1,-5-4 0,-2-2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34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0 24614,'-8'0'2409,"-9"63"-2140,12 0 56,-2-1 0,1 6-829,5-5 0,1-1 622,-2 7 0,1 2-118,0 5 0,1 1 0,-1 1 0,0 0 0,1 0 0,-1 0 0,1-3 0,0 0 0,0-3 0,0 0 0,0-3 0,0 0 0,1-1 0,-1 0 0,0-3 0,0 0 0,1 0 0,0-2 0,-1-3 0,0-2 88,0-4 0,0 0-88,-2 41 0,-1-10 0,-2-9 0,0-10 314,0-12-314,2-13 0,-1-15-494,3-14-963,-1-12-4963,6-21 6482,11-12 0,-8 7 1,7 3-1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38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377 9 21376,'0'-4'3294,"0"0"-2857,0 4-34,-82 26-134,39 9-90,-11-6 1,0 4 77,11 36-100,7 2 90,10-1-180,7-2 56,7-5-22,7-5-68,2-5 35,3-8-68,6-9 23,8-13-57,10-11 12,12-14-80,6-19 46,4-14-89,-3-19 145,-7-6 0,-10 2 67,-6-7-67,-11 28 67,-3 4 56,-6 28-21,0 3-102,0 16 33,0 5-66,3 15-35,4 3-212,6-1-3840,10-6 2428,7-6-2477,14-13 4169,9-5 0,-21-6 0,-5 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39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0 27123,'-54'31'284,"0"-1"0,3-1 0,10-1-15,13 7-135,7 0-134,10-7 79,6-3-79,8-7 0,10-4 0,11-3 33,11-3-33,3 2 0,-5-1 0,-6 3 45,-8 1-22,-10 3 44,-4 4-21,-18 25-46,-7-8 0,-14 18 0,0-20 0,3-3 0,4-7 0,5-6-315,6-6-816,8-6-730,5-5-3035,16-20 4896,15-12 0,-9 6 0,6-1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39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1 27662,'-37'66'537,"9"8"-470,34-40 57,2 13 77,5-14-121,0 0-80,-1 1 0,-1-4 0,-6-1 0,-2-1 0,-10 3 0,-12 1 0,-13 3 0,-12-2 0,-1-2 0,3-9 0,10-8-617,9-7-1792,13-6-7422,5-9 9616,23-9 0,-14 5 1,14-4-1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39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0 257 24681,'57'-25'310,"-1"0"0,-4 3 0,-4 0-287,4-4 44,-5 1-67,-6 3-22,-9 0 22,-5 3 0,-10 2 22,-6 4 135,-6 2 179,-4 6 0,-8 3-56,-10 11 68,-12 11 88,-11 20-167,-4 13 90,-1 11-91,3 2-167,6-2-21,10-8-80,9-9 0,10-11-80,5-8-581,3-8-482,12-6-806,11-6-5167,17-4 7116,9-2 0,-20-2 0,-5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40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46 125 23908,'-4'0'2219,"0"0"-1917,4 0 202,0 0-448,-17 67 34,13-48-90,-12 48 11,20-64 0,6-3-11,6-6 0,4-8-11,3-9 22,0-9 11,1-2 1,-1-1 45,-1 0 77,-2 3-22,-2 5 113,-5 6-57,-5 8 11,-4 7 68,-3 3-113,-1 6-21,0 12-67,0 8-57,-2 16 0,-5 5 0,-2 2 0,-5 0-35,1-2-402,1-5-470,0-3-762,2-8-2892,2-7 4561,4-9 0,2-6 0,2-5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40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22922,'2'9'1647,"-1"-1"-1524,-1-8-100,-6 74-1,3-46-22,-3 52-11,5-66-34,1-10 45,0-2 34,4-4-1,6-10-33,9-3 56,1-7-22,4 4 179,-3 4 134,-2 5 1,0 5 21,-4 3-100,0 1-90,-1 0-44,-1 0-124,-2 3-11,-3 5-235,-1 6-572,-3 6-952,4-1-8072,3-2 9227,15-7 0,-13-5 0,5-4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40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0 26451,'-37'48'375,"0"-1"1,-21 31-308,54-60-24,4-7 12,0-6-44,1-3 55,9-7-56,4-9-11,9-9 22,0-8-22,-3 2 0,-3 3 23,-3 7 22,-4 10 123,0 4 179,-3 5-56,-1 9 24,-1 5-315,0 11 0,0-1 0,-2 2 0,0-3 0,0-2 0,-1-1 0,-1-4 0,-1-1-46,0-5-1018,0-5-796,1-2-2499,2-3 4359,4-6 0,-3 4 0,2-4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41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11 22608,'6'-6'3373,"-1"1"-2847,-5 5-190,1 66-112,-3-32 12,1 51-180,-4-50-11,3-11-23,0-6-22,1-11-11,1-4-292,-2-3-481,2 0-841,0-7-3495,9-5 5120,1-8 0,0 8 0,-1 2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0:41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98 21364,'13'1'2746,"-2"1"-2612,-11-2 1,0 0 66,39-30 404,-29 15-78,23-21 179,-48 25-1,-8 5-77,-10 4-34,-2 13-268,-3 10-326,2 17 0,1 12 0,6 5 0,4 0 0,9-3 0,8-8 0,5-5 0,15-8 0,9-4-3392,18-6 2383,9-4-1054,12-3-7768,15-8 9104,16-1 0,-35-5 0,-7 0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17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0 328 27214,'73'-11'291,"-1"-1"0,0 1 1,13-4-1,2 0 1,4 0-1478,-9 2 0,2-1 0,3 1 0,2 0 1186,-10 2 0,1-1 0,2 1 0,1 0 0,1 0-309,5 1 1,1 1 0,0 0 0,2 0 0,0 0 308,3 1 0,1 0 0,0 1 0,1 0 0,-1 0 0,0 1 0,1 0 0,0 0 0,-1 1 0,0 0-120,-3 1 0,1 0 0,-1 0 0,-1 1 0,-1 0 120,-4 1 0,0-1 0,-1 1 0,-1 1 0,-1 0-134,14 0 0,-2 0 1,-1 2-1,-2 1 91,-9 1 1,-1 1 0,-1 1 0,-3 2-435,14 4 1,-2 1-1,-6 5-468,-13 1 0,-3 3 1,-6 4 944,8 13 0,-10 0 0,6 10 0,-41-11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5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492 1 24972,'-51'0'616,"0"0"1,-42 13-337,40 18-45,3 14-67,3 2 45,7 3-134,7-1 22,5-3-101,8-6 45,5-6-57,8-9 12,4-7-78,4-10 44,16-3-235,9-11 0,21-12 0,4-8-78,-2-10 112,-6 2 56,-9 1 122,-6 7 23,-6 2-3335,-6 9 3369,-6 4 57,-2 7 211,-3 1-44,0 3-22,-2 9 56,0 3-180,-1 8-33,-1 0-45,0 0 3358,3-5-4265,13-2-147,6-8-1074,16-3-3867,2-14 5995,5-4 0,-20 2 0,-4 1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6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 24748,'-46'45'276,"1"1"1,4-5-1,8-4-85,15-1-135,9-9-33,3-9-1,7-10-44,13-5-1,4-8-122,13-6 145,0-7-34,-4-1 34,-3 2 22,-5 6 1,-5 5-1,-2 4 90,-5 2-56,-3 7 123,-3 9-134,-1 11-45,-2 7 0,-6 4-11,0 0-291,-2-3-304,6-6-963,4-12-2655,18-7 4224,12-16 0,-7 4 0,0-5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6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25308,'-48'48'427,"9"-7"-405,34-24 12,1-6-34,4-6 0,10-2-34,3-3 0,11 0 34,-1 0-22,1 0 33,-4 0-11,-4 0 23,-2 0-12,-7 0 179,0 3-55,-6 6-35,0 7 24,-1 8-102,-7 5-11,-1 4-11,-7-1-224,3-3-348,3-5-682,5-6-1660,3-7-3304,12-6 6218,5-2 0,-2-3 0,-1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6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1 234 24222,'47'-40'3,"1"1"1,-4 2 0,-8 5-15,-14 10-112,-6 1 55,-7 6 57,-5 2-101,-3 5 112,-6 4 112,-7 1 34,-8 11 268,-7 11 34,-4 11 0,3 11 91,-1-1-248,6-1 22,3-1-21,6 1-147,6 2-21,4 2-124,3-3-11,1 2-135,7-7-605,6-6-717,10-12-1277,6-8-7086,6-15 8207,4-16 1,-17 10 0,-3-8-1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6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26440,'33'78'-89,"-7"0"-617,-29-15-516,-3 1-1960,-5-5 3182,-3-9 0,6-23 0,2-10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7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25701,'64'-24'-4819,"-9"4"-5012,-36 20 9103,3 1 1,-11 0 0,0 0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7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25409,'7'55'-4852,"-1"16"-4979,-11-27 8605,0 10 0,0-35 1,1-7-1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7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21398,'91'-40'-2473,"-25"12"1,-53 21-1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7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23426,'4'100'-9831,"0"-4"9381,-4-67 0,0-2 0,0-18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7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24591,'0'52'516,"0"0"0,0 34-393,3-57 112,7-11 101,7-10-11,12-10-168,3-19 44,3-13 46,-3-17-79,-5-1 45,-8 2-112,-10 9-45,-6 9-56,-3 10-168,-9 10-393,-5 5-648,-12 6-2389,-2 8 3598,0 8 0,12-5 0,4 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8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26395,'2'65'127,"0"-1"0,1-2 0,-1-4-116,5 27 191,2-10-33,7-16-80,3-20 158,6-14-46,0-16 34,2-5 57,-1-10-236,3-9 11,3-12-67,8-13-179,7-7-191,9-9-392,10-2-515,9-4 302,-32 32 0,1 1-3816,1 1 0,1 2 4791,3 2 0,-3 3 0,7-4 0,-11 11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9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185 131 21913,'0'3'3294,"0"0"-2162,0-3-1064,45-15-46,-26 4-44,36-15 10,-41 8-100,-2-1 90,-6 0 0,-2 4 22,-4 6 56,-15 4 67,-11 13 190,-20 13 1,-9 16 56,0 14-79,7 2-167,10-2 77,12-6-100,10-6-101,6-7 0,7-6-56,1-2-325,5-3-2263,43-7-2768,7-11 5412,0-13 0,-2-2 0,2 0 0,-4-12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9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25073,'-23'78'284,"-1"-1"0,2-5 0,1-6-183,-5 10-336,2-9 481,8-12 133,3-12-32,6-15 102,2-9-147,2-12 12,2-3-124,0-4 238,1-9-203,0-10-225,7-13 0,6-12 0,9 0 0,5 0 0,-3 6 0,-2 8 0,-3 1 0,0 4 0,2-4-1357,13-8-503,-7 11-2386,7-3 4246,-10 14 0,-10 7 0,-4 2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29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12 23168,'5'-6'2936,"-2"1"-2477,-11 69-167,-7-14-665,2 4 0,-1 2 519,-17 25-78,-2 0-57,6-4 11,5-10 289,7-13-311,6-15 142,5-14-142,3-13 67,8-7-33,9-4 426,10-3-381,8-5-46,0-1 102,-1-2 33,-2 3 11,-2 1 146,-2 3-124,-3 2-20,-5 1-181,-6 6 0,-7 10 0,-3 14 0,-7 12 0,-12 8 0,-12 2 0,-15 1 0,-6-7 0,-1-6 0,2-9-472,9-10-569,9-8-943,15-7-2700,8-4 4684,13-2 0,-4 0 0,3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0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343 15 24143,'0'-8'2958,"0"2"-7979,0 6 5951,-87 117 72,61-62-1002,-21 18 0,6 0 0,36-21 914,5-9-914,13-6 0,7-9 0,17-11 3218,9-8-3218,6-18 0,2-14 527,-2-17-527,-10-12 0,-11-3 0,-17 0 0,-6 4 0,-18 2 0,-10 5 0,-39-6-35,6 16-872,-21 3-527,24 22-1110,-2 7-7287,-3 15 9036,-8 14 1,27-7-1,3 3 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3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 26205,'21'87'986,"2"-12"-751,16-55 269,-10 1-100,-8-1-169,-11 1-133,-7 5-102,-12 5 0,-15 8 0,-16 6 0,-14 2 0,-1-2 0,6-6 0,10-9-102,16-6-1242,10-9-304,10-6-1557,22-6-6626,10-11 8129,24-9 0,-21 4 1,-5-2-1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3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0 28177,'-45'22'247,"-1"0"0,-27 21-247,60-2 0,7-1 0,5-1 0,1-1 0,2-4 0,8-1 0,4-4-763,11-8-548,3-6-773,7-8-4213,3-5 6297,1-2 0,-17 0 0,-6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4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26799,'-1'56'437,"1"-1"0,-3 39-168,0-70-269,0-6 44,2-11 102,1-5-135,0-2 124,0-10-135,4-3-68,5-12-122,6 0-504,5 2-461,3 4-705,-1 2-3529,3 1 5389,0-1 0,-10 7 0,-2 2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4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20636,'5'-2'4538,"0"1"-4236,-5 1 1,0 0-303,1 51-134,-1-27-640,-1 41-973,-1-37-4551,0 0 6298,1 1 0,1-12 0,0-4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4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23202,'0'-7'3305,"0"0"-2745,0 7 494,0 0-640,3 40-278,-2-18-136,4 32 0,-4-27 0,4-4 0,2-2 0,3-5 0,0-4 0,4-3 0,-2-4 0,5-3 0,-2-2 0,3-1 0,1-8-707,0-7-750,3-9-1098,2-6-5064,5-3 7619,5-2 0,-15 15 0,-2 5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4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27180,'-4'55'-1043,"1"-1"1,-6 43-3462,-7-59 4504,-4 5 0,10-20 0,0-2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5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0 26362,'-66'55'796,"10"0"-505,37-10-90,4-2-100,5-11 11,4-7-112,3-11 0,2-7 0,1-5-33,0-2 33,3 0 22,4 0 12,3 0-34,2-1 0,-4 1-23,-1-2-55,-3 2 55,-2 0-21,1 0-180,0 6-56,0 5-583,2 4-661,1 5-2084,3-3 3608,5-5 0,-6-3 0,0-7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5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6 24188,'0'-3'2118,"0"1"-1603,0 2-246,-19 68-258,13-39 34,-13 52-45,18-61-258,1-8-279,8-7-819,7-5-1087,11-10-7388,6-2 9574,0-6 0,-13 7 1,-4 5-1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5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0 203 24703,'44'-23'34,"1"-1"0,28-16-34,-53 16 56,-9 4-34,-6 1 392,-5 2 13,-3 3-125,-4 2 157,-3 6-190,-5 2 0,2 4 68,-3 10-102,-2 8 134,-2 15-122,0 5-202,3 1-34,4-6-11,7-2-403,3-10-326,3-4-749,9-8-685,7-4-7668,11-5 9448,8-15 0,-15 10 1,-4-10-1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6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0 27415,'-14'56'89,"-1"0"1,1-2 0,0-5-135,-8 12-471,2-4-380,4-10-1165,7-11-5189,4-13 7250,3-13 0,2-6 0,0-4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6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20602,'1'-8'3945,"0"2"-3161,-1 6 224,0 0-616,6 11-123,-4 2 57,4 10-282,-6 2-44,0 1-11,0 5-493,0 2-325,-2 2-774,-1 1-2139,-1-2 3742,0-4 0,3-13 0,1-6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36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51 24446,'0'96'1535,"10"-14"-1244,1-68-145,12-3-23,1-17-11,3-10-67,0-10-12,-3-10 23,-8 0-11,-7 0 22,-6 4-67,-14 5-425,-8 5-528,-14 12-1691,-7 4 2644,-1 11 0,17-4 0,5 4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0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367 81 17106,'0'-5'5760,"0"1"-4998,0 4 336,0 0-841,-41-32-44,18 24 34,-37-24 11,26 32 33,-3 10-89,0 7-34,2 14-11,4 7-1,5 2-32,9-2-24,4-1 24,6-7-35,3-1-55,3-7 0,1-1-34,0-3-34,0-4-179,0-4-369,0-5-853,8-4-1523,9-9 2958,12-8 0,-10 4 0,-1-2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0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8 21387,'3'-4'2207,"-1"0"-1804,-17 87 1,4-34-247,0 8 0,-1 0 100,-3-2-10,4-12-113,2-14-89,4-11 0,1-11-12,2-5-10,1-2-1,1 0-33,4 0-79,4 0-223,3-4-438,5 1-997,2-4-3059,3 0 4807,5 2 0,-12 0 0,-1 3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0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95 19841,'8'0'2868,"-2"0"-2689,-6 0-302,0 0 11,1-42 112,-15 32 247,-4-32 346,-14 43 102,0 12 11,3 5-124,4 12-200,6 2-102,5 3-123,7-2-135,3 0-22,4-7-470,13-6-573,12-11-1277,24-4 2320,17-7 0,-26 1 0,-3-1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3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23 20972,'3'-12'3519,"0"2"-2982,-3 10 293,0 0-416,6 11-190,-4 8-22,4 15-45,-4 5-135,-2-1 90,0-2-101,0-11-11,1-4 0,-1-10-11,1-5-23,-1-3-10,0-2-1,0-1 22,-9 0 68,-4 0-45,-9 0 45,-1 2-34,2 2 135,1 2-78,0 3-1,3 1-22,2 0-45,3-1-12,5-1-223,3 0-202,3-3-381,1 2-247,13-2-425,6-3-1468,16 0-3765,1-2 6723,1 0 0,-16 0 0,-6 0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3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12 182 25679,'81'-37'123,"-14"3"-112,-59 17 0,-3-1 34,-4 0-45,-1 1 0,-4 0-22,-5 5 44,-3 5 45,-4 3 157,0 4 23,-1 12 234,-4 10-167,0 16 56,1 7-101,4 1-191,5-4 34,5-4-112,3-8-33,2-4-113,3-8-459,8-5-504,8-7-1099,11-3-7623,8-6 8022,4-8 1,-17 6-1,-4-7 1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3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4 23583,'-2'-2'3014,"1"1"-2453,1 1-561,-16 48 0,10-25-270,-11 37-256,15-39-785,2-5-2006,-2 2 3317,2 0 0,0-7 0,0-1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4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23247,'0'-7'2296,"0"0"-2205,0 7-204,0 0-604,46-22-773,-24 17-1860,39-18-6481,-37 23 9120,3 0 1,-14 0 0,-1 0-1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4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20 23135,'0'-10'3462,"0"1"-2901,0 9-136,0 0-234,-5 20-135,2 4 0,-5 25-56,1-2-68,1 5-212,-4-4-829,1-2-1098,-3-4-7564,1-6 9771,3-6 0,3-14 0,4-6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4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21824,'5'-5'-3664,"-2"1"3664,-3 4 0,0 0 0,0 0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4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86 190 26194,'-6'85'1501,"1"-16"-1310,5-53-1,0-9 0,1-4-111,6-3 33,4-8-90,5-11 1,4-10-12,-2-12-11,-3 3-79,-7-4-369,-5 4-762,-8-1-1031,-12 3-7590,-16 5 9364,-22 5 0,24 12 1,-1 6-1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25858,'2'98'1389,"7"-13"-1187,0-76-68,7 1-22,-3-10-112,4-3-11,4-8-224,-1-5-359,2-9-662,-2 0-1656,4-4-6919,4-4 8106,4-4 1,-12 15-1,-3 4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1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25555,'-22'86'-908,"4"-16"-1725,19-65-6734,9-2 9367,4-3 0,-1 0 0,-3 0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1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16 106 25151,'75'-43'12,"-16"8"-24,-57 23-10,-2 3 44,-7 5 23,-5 2 45,-8 2-68,-2 3 45,1 8 57,2 7 44,0 8 146,6-1-112,2 2-146,6-5-56,2-4 0,3-4-370,0-5-471,5-4-951,10-3-3979,13-2 5771,11-2 0,-15 1 0,-4-1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1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25342,'-11'26'449,"7"-11"-438,13-23 11,5-5 1,3 5-1,-2 1-44,-2 6-79,-3-1-225,-2 2-200,-1 0-561,0 0-2543,1 0 3630,2 3 0,-6-3 0,1 3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2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11 103 22507,'26'-53'695,"-6"11"-415,-20 37-56,0 3 314,0 1-247,-1 6 247,-6 9-135,-1 6-3312,-4 6 3301,0-1-157,5-4-22,0-4-90,6-5-56,0-2 0,1-4-67,0-1 3370,1-3-3538,9-1-381,4-1-471,11-1-1725,1-7 2745,2-4 0,-13 3 0,-4 0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1:45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14 267 19246,'-8'1'4886,"2"1"-4079,6-2 582,0 0-1019,51-9-169,-14-8-10,44-11-158,-32-8-33,-3-1 0,-9 2 23,-10 3-23,-7 7 0,-11 4 0,-4 6-23,-3 7-77,-7 2 32,-11 5 68,-9 1 0,-11 11 0,-3 11 45,3 16 426,-2 33-247,18-13-22,3 21 78,16-23-235,1-3 100,7-7-145,5-11-123,11-15-437,12-10-1098,16-14 1658,4-10 0,0-1 0,-2 3 0,27-17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00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0 157 25908,'83'7'524,"0"0"1,0 0 0,10-1-1,1 0 1,2-1-1441,-23-1 1,-1 0 0,4-2-1,9 0 916,-4-2 0,8-1 0,7-1 0,3-1 0,1 1 0,-2-2 0,-4 1-341,5-1 1,-4 0-1,0-1 1,0-1-1,4 1 1,5-1 340,-15 1 0,4 0 0,4-1 0,1 0 0,1 0 0,1 0 0,-2 0 0,-2 0 0,-4 0-110,11-1 1,-3-1 0,-2 1 0,0-1 0,-1 1 0,0 0 0,2 0 109,-11 2 0,0 0 0,0 0 0,0 1 0,1-1 0,-1 1 0,0 0 0,0 1-171,12-1 0,-1 0 1,1 0-1,-1 1 1,0 0-1,-1 1 1,0 0 170,-2 1 0,0 1 0,-1 0 0,1 0 0,-2 1 0,0 0 0,0 1-56,-5 0 0,-1 1 1,1 0-1,-2 1 1,0-1-1,0 2 1,-1-1 55,9 1 0,0 1 0,-1 0 0,-1 0 0,0 1 0,-2 1 0,10 1 0,-2 2 0,0-1 0,-2 1 0,-3 1 0,-8-2 0,-2 0 0,-1 1 0,-3 0 0,-1 0 120,7 1 1,-3 1 0,-2 1 0,-4 0-121,7 2 0,-4 1 0,-5 1-314,9 4 0,-11 3-3596,7 20 4338,-58-8 1,-22-16 0,-13-7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04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1 217 28575,'80'-7'0,"0"0"0,0 0 0,3 0 0,0-1 0,-1 1 0,-4 0 0,0-1 0,1 1-1137,7-1 0,1 0 0,2 0 1137,3 0 0,0 1 0,2-1 0,5 1 0,0 0 0,1 1 0,-25 1 0,1 1 0,0 0 0,0 0 0,1 1 0,0-1 0,-1 1 0,1 0 0,-2 0 0,1 1 0,-1-1 0,-1 1 0,22-1 0,-2 1 0,-1-1 0,-6 2 0,-1-1 0,-2 0-131,-6 0 1,0 0-1,-3-1 131,27 1 0,-4-1 0,-9-1 0,-4 1 0,-10-1 0,-5 1 23,-13 1 0,-4 1-629,25-2-578,-34 3-8647,-22 10 9727,-18 2 1,-4 1-1,-4-3 1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07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 23236,'-6'0'2128,"2"0"-1511,4 0 683,0 0-1155,74 0-133,-29 0 21,7-1 1,1 2-101,-2 5 22,-8 3-449,-7 4-536,-6-2-1043,3-6-6510,1-2 8583,3-3 0,-16 0 0,-4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08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43 248 21633,'-12'56'947,"0"0"0,-7 35-443,19-62-134,0-12 89,0-11 112,0-3-256,0-18 10,3-6-113,-2-20-144,2-2 100,-2-3-112,-1 4-56,1 2 11,1 1-11,1 3-202,-2 1-571,0 1-818,-1 2-2868,0 3 4459,0 1 0,0 14 0,0 3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44.3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24575,'17'0'0,"-5"0"0,15 0 0,-9 0 0,9 0 0,-13 0 0,2 0 0,-11 0 0,11 0 0,-4 0 0,8 0 0,0 0 0,2 0 0,6 0 0,8 5 0,-7 0 0,7 5 0,-14-4 0,4 2 0,-4-3 0,0 0 0,4 3 0,-4-7 0,0 7 0,-2-8 0,1 4 0,-9-2 0,7-1 0,-12 1 0,2-2 0,-3 0 0,-1 0 0,0 0 0,0 2 0,0-2 0,0 2 0,-1-2 0,2 3 0,-1-3 0,0 3 0,0-1 0,1-1 0,-1 1 0,5 1 0,0-2 0,5 2 0,-5 0 0,4-3 0,-4 3 0,5-3 0,0 3 0,-1-2 0,-3 2 0,2-3 0,-6 0 0,6 0 0,-6 0 0,2 0 0,-4 0 0,1 0 0,-1 0 0,0 0 0,0 0 0,0 0 0,0 0 0,-1 0 0,1 0 0,0 0 0,0 0 0,-1 0 0,2 0 0,-1 0 0,0 0 0,0 0 0,0 0 0,0 0 0,0 0 0,1 0 0,-1 0 0,0 0 0,0 0 0,0 0 0,1 0 0,3 0 0,-2 0 0,2 0 0,1 0 0,-4 0 0,3 0 0,-3 0 0,-1 0 0,1 0 0,-1 0 0,0 0 0,1 0 0,-1 0 0,0 0 0,1 0 0,-1 0 0,0 0 0,0 0 0,0 0 0,-2 2 0,-4 0 0,1 1 0,-3-1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4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414 1 26541,'-83'12'1602,"6"4"-1423,32 11 68,1 6-158,4 5-76,5 3-13,5 3 0,5 1 0,8 2 0,6 3 0,6 2 0,3-1 0,12-3 0,5-6 0,15-7-69,7-9-76,7-8-12,5-8-134,4-5 134,0-11-134,-1-8 246,12-32 67,-23 1 1,4-19-1,-29 9 79,-8-2 168,-5 0-45,-12 2-11,-7 7 68,-28-1-281,7 21 0,-13 5 0,17 19-416,6 11-603,9 4-886,9 8-3888,11 1 5793,12 0 0,-6-9 0,4-3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4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28671,'0'53'0,"1"1"0,-3 0 0,-3-2 0,-17 34 0,-2 3 0,2-3-438,6-9-1680,8-8-5546,3-13 7664,6-11 0,-1-21 0,1-9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5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31 24703,'62'-21'1379,"-4"11"-1144,-41 22 0,1 10-179,-13 1 11,-3 3 68,-1 0 33,-7 3 90,-7 2-23,-11 5-78,-7 3 45,-4 3-102,1-1-10,3 0 22,5-2-78,4-2 111,5-3-10,5-2-57,4-5 69,3-2-147,4-5 0,0-3 0,1-1 0,6-1 0,2-3 0,8-3-24,4-4-648,4-3-672,4-9-1099,4-4 2443,1-9 0,-14 8 0,-3 2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5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28671,'11'81'0,"-2"-4"0,-12-21 0,-2 2-46,-2 4-962,-3-3-729,1-3-1467,0-9 3204,3-9 0,2-18 0,3-8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5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26440,'70'-66'-3944,"-9"12"3944,-35 43 0,-12 5 0,-4 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5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343 1 24681,'-68'30'2801,"-13"12"-2588,34-12 56,-9 10-90,25-7-100,5 2 21,9 2-77,6-3-23,6-2 0,5-5 22,10-6-22,7-6 67,12-7 23,7-4 57,7-15-147,3-8 0,0-14 0,-2-8 0,-10-2 0,-11 1 0,-16-14 0,-17 16 0,-14-5 0,-10 21 0,-1 9 0,5 7-1200,10 4-2240,8 4 3440,7 0 0,3 0 0,2 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6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1 26519,'-3'57'627,"-1"1"0,-2 0 1,-3-1-493,-4-5 0,-2-1-997,-2 3 0,0 1 862,-1 1 0,0 0 0,1-1 0,0 1-34,2-1 0,0 0 34,2-4 0,1 0 192,-5 41-1056,8-13-749,6-15-2365,12-14 3978,7-16 0,-3-17 0,1-8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6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0 177 25252,'67'-71'1670,"-4"12"-1446,-16 33-112,-5 12-11,-9 8-90,-8 9 57,-10 9-35,-8 12-22,-11 12 12,-11 9-23,-11 7 0,-9 6 0,0 1 0,3-1 0,5-6 22,6-6-22,4-9 168,6-3 67,2-6 146,3-2-202,1-3-167,4-2 32,0-4-44,3-4-67,6-5-381,7-4-527,8-3-1008,5-9-7493,4-5 9476,3-10 0,-15 8 0,-5 2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6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28009,'15'95'145,"-6"-8"-492,-11-33-213,-3-1-628,-1-3-672,1-7-2510,2-10 4370,0-9 0,3-12 0,-1-6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7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 24423,'50'-23'-1575,"-7"5"1,-34 17 0,-2 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7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0 25588,'-29'46'622,"0"1"0,-20 35-454,31-39-101,6-4 12,6-8 22,4-5-22,6-9 122,6-8 34,9-4-134,8-14-22,5-10-57,2-12 34,-3-7 190,-7 0 102,-10 5-291,-6 6-57,-8 8 0,-10 6 0,-5 6 0,-9 3 0,-3 2 0,3-1-707,3-2-1556,9-4-6645,5-6 8908,7-4 0,0 8 0,1 1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7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28671,'32'-20'0,"5"9"0,15 18 0,6 7 0,6 0 0,6-1-315,6 1-2811,2 0 3126,-3 3 0,-32-8 0,-13 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8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28671,'64'0'0,"1"1"0,-11 3 0,9 2 0,6-1 0,0 1 0,-5 2-1200,-7 1-716,-11 5-2902,-9 3 4818,-15 5 0,-10-10 0,-9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8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28671,'32'2'0,"4"0"-707,8 2-369,4 2-1041,1 4-6870,-2 4 8987,-4 1 0,-21-7 0,-5-1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8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25532,'-60'59'1367,"11"-5"-1143,42-25-167,3-1 77,7-4-55,7-4-12,6-5 79,10-6-34,3-4 22,2-3 12,-2-4-46,-5-6 113,-8-4-112,-8-6-101,-8-2 11,-8-1-11,-4 3-280,-7 2-347,5 4-863,5 2-1580,6-1 3070,16-7 0,-10 8 0,11-1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9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24222,'4'-1'2924,"-1"0"-1490,-3 1-1343,4 43-91,-3-9 0,2 40 0,-7-21 0,1-1 0,0-8 0,5-6-853,7-8-782,4-8-1245,5-5 2880,-2-5 0,-7-5 0,-4-4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9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25992,'50'-26'-1078,"0"1"1,0 0-1,-7 3 1,-9 5-1,-7 4 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9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28671,'76'-23'0,"-8"3"0,-26 6 0,-8 3 0,-9 3 0,-7 2 0,-5 3 0,-3 2 0,-3 1 0,0 0 0,-2 0 0,-1 1 0,0 7 0,-1 6 0,-1 12 0,-2 7 0,0 5 0,-3 1 0,0 1 0,-2-1 0,0-2 0,1-2 0,-2-4 0,0-5-80,-1-4-1376,-2-5-976,-2-1-4829,-3-3 7261,0 0 0,4-6 0,3-2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9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0 27505,'-29'76'213,"6"-10"-281,23-41-368,0-2-360,0-2-695,1 0-2240,-10 4 3731,-8 1 0,4-10 0,-2-3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2:59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1 366 28671,'69'-34'0,"0"0"0,-1 2 0,-3 2 0,-11 9 0,-1 1-454,-2 1 1,0 2 453,45-13 0,-4 6 0,3 3 0,-46 12 0,0 0-510,3 0 0,-1-1-9321,35-7 9429,-22 2 0,-33 6 0,-19 3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07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79 15381,'-7'-7'5333,"1"2"-4100,6 5 1243,0 0-2151,-3-11-22,3 4-180,2-9-34,6 7 35,5 1-113,1 0 0,-1 4-11,-2 1 11,-4 2-33,0 1 11,-3 0 11,-1 4 33,-2 5-33,-1 8 0,-5 5 0,-4 5 11,-6 0 1,-1 1 10,0-1-22,2-2 22,1-1 1,2-2 55,1-2 69,3-4 200,4 6-168,1-6-45,3 2 23,4-6-123,2-4 11,4-2-45,3-3 0,0-2-247,10-1-290,-6-4-282,7-3-1444,-6-8-7463,1-4 9726,3-3 0,-11 9 0,-1 2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07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24670,'-12'74'672,"2"-5"-672,8-25-168,0-1-336,1-2-628,-1-5-3753,0-4 4885,0-8 0,1-10 0,0-7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08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 23807,'0'-3'1479,"0"1"-1479,41-12-157,-16 6-504,32-9-1412,-29 13-5109,-7 1 7182,-6 3 0,-8 0 0,-2 0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08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25454,'-28'70'437,"6"-9"-280,25-36-34,5-2-55,4-2 32,8-3-77,2-7-12,2-4 11,2-5-22,-2-4 101,-1-5-22,-5-6 10,-4-7 34,-4-4-22,-6-1 34,-2-1-68,-2 2-67,-6 2 0,-6 3-34,-7 5-201,-5 5-168,-1 5-528,-1 5-1063,1 7-7837,2 5 9249,2 5 1,10-7-1,3-4 1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5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9 21163,'-5'-5'3148,"1"1"-2677,4 4 22,0 0-325,-43 34 23,28-3 55,-33 35-134,41-8 0,3 5-11,3 3-79,3 0 68,3-6-79,5-6 12,4-10 55,1-10-78,0-9 56,-1-10-34,1-7 1,-1-5-1,1-10 12,3-11-23,1-11-11,2-12 0,-1-3-90,0 1-156,-2 1-292,-2 6 22,-2 5-335,-3 5-493,-4 7-2163,-3 4-6324,-3 7 8896,-5 3 0,2 5 1,-2 0-1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5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25869,'53'-18'-1121,"16"-12"135,-24 6-1188,12-6-1658,-19 14 3832,-4 4 0,-14 5 0,-6 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5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9 17666,'2'-5'6724,"1"1"-6287,-3 4-90,0 0-134,-1 28-12,-2-2-110,-2 28-91,-2-9 0,1 2-34,1-1-292,1-3-693,2-4-2107,1-6-6219,1-10 9345,5-9 0,-3-7 0,3-5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5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1 25521,'-34'89'-527,"12"-37"1,0-5-2264,-2 0-4460,-4 7 7250,17-28 0,6-13 0,2-5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5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25129,'58'-12'403,"-6"3"-403,-30 10-56,1 2-257,-3 1-483,-1 2-1199,-4 0-3775,-3 1 5770,-4 2 0,-3-4 0,-3-1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6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9 128 22507,'-4'0'3452,"0"0"-3016,4 0-156,0 0-201,40-22 22,-12 11-90,35-18-11,-22 15-90,1 2-459,-3-1-370,-4 2-459,-6 3-1995,-8 3-6458,-6 3 9115,-4 1 0,-6 1 0,-2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6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0 19461,'-39'44'235,"0"1"0,4-5 1,4-2-236,0 1 1739,7-5-2513,5-6-896,6-9-3899,5-7 5687,2-7 1,3-3 0,2-2-1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6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24625,'73'-1'-101,"-13"0"-728,-17 2-2365,-10-11 3194,2-5 0,-16 2 0,-3 1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6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25634,'62'-24'-527,"-10"6"-358,-32 16-1144,-4 2-3494,-4 0 5523,-4 5 0,-4-4 0,-1 4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6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 24614,'-6'5'1983,"1"-1"-1781,5-4 44,0 0-246,29 11-34,-4-11-302,27 5-604,-14-15-327,-3-2-2252,-5 4-6312,-5 4 8569,-6 2 0,-9 2 0,-4 0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7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315 0 24939,'-52'65'1244,"11"-9"-1043,33-31-22,5-5-33,2-5-34,2-4 101,5-5-89,2-3-24,5-3 1,2 0-101,-3-1 45,-2-2 45,-6-1 10,-2-2 102,-2-2-168,-3-1-1,-5-4-33,-7 0-11,-4-2-79,-4 1-44,1-1-34,-2 4 90,1 2-146,0 6-113,0 1-279,0 10-460,1 5-526,2 8-5300,3 2 6902,7-3 0,5-9 0,4-5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7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27169,'7'78'414,"-3"-4"-414,-10-22-22,-2 1-169,-4 1-448,0-4-694,1-4-1255,1-9-7206,0-5 9794,1-9 0,3-10 0,2-5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7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0 153 26194,'66'-62'-2095,"-10"10"-1872,-39 39 3967,-2 0 0,-6 6 0,-3 1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7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11 22272,'1'-6'3395,"0"1"-2756,-1 5 347,0 0-706,-3 44-22,-6-8-191,-5 40-45,-6-19-22,-1 2-291,2 0-606,2-5-963,7-7-2902,5-8 4762,3-10 0,2-14 0,0-6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8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99 25936,'-64'58'1120,"12"-4"-850,40-17-13,6-2-134,3-5-33,3-7 44,6-7 34,4-8 101,9-5-78,5-12-78,4-9-3505,-1-13 3392,-1-8 0,-7-4 0,-6-1 0,-6 2 0,-5 1-57,-1 5-447,-3 7 3067,-5 9-4323,-3 10-2901,-6 10 4661,-2 15 0,7-8 0,1 7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8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27516,'0'73'594,"0"-8"-594,-2-31-191,-2-3-414,0-6-504,0-5-437,2-9-1558,1-5-5031,1-3 8135,8-13 0,-6 8 0,5-7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8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4 21342,'2'-2'3944,"-1"1"-2991,-1 1-718,5 39-67,-3-17-135,3 34-33,-5-29-67,0 3-358,-2-4-808,-3 1-2207,-2-5 3440,-4-2 0,5-10 0,0-2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3:18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1 179 20445,'52'-11'112,"0"0"0,-1 0 1,-2 1 2386,31-4-2499,-3 0 0,-8 3 1372,-7 1-1372,-3 2 0,-1-2 825,3 1-1699,1-2 2540,-6-1-11497,-10 0 9412,-15-1 0,-17 7 1,-8 1-1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7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19 155 17946,'-5'0'5469,"2"0"-4696,3 0 1110,0 0-1491,-10-31-90,13 14 45,-4-26-257,17 23 78,4 4-134,1 3-23,1 5 79,-2 3-79,-4 4-11,-3 1 11,-5 0 56,-2 8-55,-4 4-12,-3 13 11,-8 6-22,-4 6 11,-9 4-34,0-1 12,1-2-1,5-6 23,3-4 0,6-6 67,2 4-67,3-9 0,2 3 0,0-9 23,3-1-46,2-2-201,14-2-79,-1-3-324,8-2-438,-5-1-626,2-2-3396,0-4 5087,0-5 0,-9 3 0,-4 0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7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25521,'3'74'34,"-2"-7"-247,-4-30-370,0-2-694,0-6-2869,2-5 4146,1-5 0,0-9 0,0-4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7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22406,'0'-5'2757,"0"2"-2219,0 3-493,0 0-45,39-31-147,-22 21-446,31-21-718,-32 28-3059,-1 2 4370,-1 2 0,-7-1 0,-2 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8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51 124 24008,'-32'67'1020,"14"-18"-818,30-36-101,10-9 44,4-3-122,4-2 89,-2-6 68,-1-4 133,-2-7 102,-6-3-68,-4-3-44,-6 1 22,-4 0-169,-3 1-21,-4 1-12,-6 2-101,-6 5 46,-7 4-68,-1 4-23,0 3-122,1 1-359,5 1-583,7-2-1412,3 0-7332,8-4 7921,9-1 1,-6 2 0,5 1-1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8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25353,'-54'64'852,"9"-2"-650,37-15-12,2 4 34,4-1-146,1-3 23,2-6 11,6-6-78,5-6 123,6-6-78,2-5 21,2-7-10,3-5-56,3-5-23,0-9-11,3-3 11,-3-11-45,-1-2 34,-2-5-134,-4-1 22,-3-3-281,-3 0-256,-3 1-338,-3 2-626,-4 5-4000,-3 7 5613,-2 7 0,0 6 0,-1 4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9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26205,'14'6'258,"0"-2"-258,7-4-180,3 0-424,7-3-428,4-5-1007,5-3-3205,2-6 5244,0 1 0,-18 7 0,-6 2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9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4 21432,'0'-1'3507,"0"-1"-2891,-6 50-302,3-14-79,-4 41-145,6-27-79,1-1-22,0-1-213,0-2-348,2-5-840,3-4-3384,3-8 4796,4-7 0,-5-11 0,0-5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9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0 24614,'-23'46'-202,"0"0"1,-12 24-1211,4-9-2510,13-24 3922,3-8 0,9-14 0,2-5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19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25174,'61'-7'190,"-9"2"-335,-23 10-427,-9-1-537,4 5-2196,-9-4-6526,-2 1 9686,-3 0 0,-4-2 1,-3-1-1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0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64 21700,'-2'0'3384,"-1"0"-1793,3 0-1266,38-16 12,-16 9-292,30-12-1,-24 14-44,-1 1-201,1 0-203,-1 1-436,-1 0-404,-2 1-1087,-3 2-6139,-5 0 8470,-4 0 0,-6 0 0,-3 0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0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0 23852,'-37'36'414,"1"0"1,-27 26-426,34-32-224,8-6-416,5-6-1433,6-6-2913,4-5 4997,3-4 0,3-3 0,0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0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24939,'55'50'-9831,"-2"-11"9017,-12-39 0,-18 0 0,0 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0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54 24379,'-7'0'2576,"2"0"-2138,5 0 32,0 0-391,44-22-79,-15 15-180,39-16-256,-26 22-640,-1 0-459,-5 1-2275,-5 3 3810,-9 4 0,-10-2 0,-6 1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0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25735,'77'0'-1922,"-22"1"0,-25-1 1,-22 1-1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1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29 190 25387,'-20'61'740,"11"-10"-483,21-41 12,8-5-101,5-3 34,2-5-90,-3-4 34,0-5-1,-7-4-77,-3-2 88,-5-3-44,-1-2-56,-2-4 45,-3-2-67,-1-2 78,-2 1-11,-6 0 11,-3 6-12,-8 2-77,-3 8-23,0 6 0,-1 5-168,2 13-986,-4 21-337,10 2-1321,1 12 2812,11-17 0,2-13 0,0-6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1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28087,'2'66'347,"-3"-2"-347,-6-17-100,-2 2-348,-1-2-191,-1-2-593,1-6-752,0-5-4269,3-7 6253,1-8 0,4-9 0,0-5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1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16670,'52'-33'0,"-11"8"0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1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26888,'-24'86'224,"9"-33"1,1-3-225,-2 5-179,-4 16-304,6-26-626,4-8-650,2-7-8072,4-9 9675,1-10 0,3-5 0,0-5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2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61 103 21331,'-2'-1'3563,"1"0"-2319,1 1-897,-22 26-145,15-8-57,-17 22-44,21-16-56,2-1 33,2-2-44,6-5-1,1-4 46,6-5-67,0-4 21,2-2 68,2-7-67,1-6 78,0-10-23,-1-6-33,-5-4 0,-3-2-22,-5 1-45,-1 2 11,-4 3-146,0 3-168,-1 7-526,-1 4-639,-2 8-1984,-3 3 3463,-3 14 0,4-7 0,-1 7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2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26261,'-14'66'179,"1"-11"-705,5-42-640,1-2-2374,2-5 3540,3-2 0,0-2 0,2-1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2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23157,'1'-2'3104,"0"1"-3037,2 45-67,0-23 0,2 36-201,-1-36-327,-1-4-480,-1-1-941,0-3-3094,-2-1 5043,0 1 0,0-6 0,0-1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23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27494,'81'-21'929,"-5"4"-6578,-24 11 5683,0 1 1374,-4 1-1620,-2 1-236,1 2 336,7 1-1233,5 0-4392,-1 0 5951,-11 0 1,-20 0 0,-14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4:35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28457,'84'-31'214,"-6"3"-214,-24 12 0,0 4 0,-1 4-1088,3 5-2172,-2 1 3260,-2 7 0,-23-4 0,-8 4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6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25095,'5'-3'2320,"0"1"-1805,-5 2-145,0 0-168,39-26-124,-21 14 13,31-17-91,-32 20 0,-1 5 0,-2-1-293,-1 3-423,-1-1-483,-1 2-1143,1 1-6476,-2 0 8818,0 6 0,-5-5 0,-1 6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6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46 25387,'-4'0'1636,"1"0"-2140,3 0-628,21-9-975,-3 0-5792,16-5 7899,-10 6 0,-12 4 0,-3 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6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27 25981,'-22'63'235,"4"-10"-168,19-38-33,4-4 78,3-3-22,2-6-12,3 0 112,-2-11-156,3-3 11,-1-9 11,-2-2-45,-4 2 11,-3 2-22,-2 3-89,-2 3-169,0 3-762,0 3-851,0 1-5748,0 0 7619,0-2 0,0 3 0,0 1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7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25297,'-2'62'-90,"0"-11"-604,2-35-1087,0-3-4013,2 0 5794,1 0 0,0-7 0,0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7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49 24715,'-4'-4'828,"0"1"-1052,4 3-9607,0 0 9815,37-18 1,-27 13-1,27-14 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7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0 167 22249,'2'-6'2365,"-1"1"-2287,40-37-67,-24 24-11,33-33 0,-35 37 23,0 3-23,-2 2 22,-1 4 57,-1 1 145,-2 3-56,0 1 33,-2 0 24,-1 0-113,0 0 101,0 1-34,-2 5-78,1 3 56,-2 6-135,-1 1-11,0 2-11,-1 0-179,-1 0-392,0 0-651,0-1-2689,0 2 3911,-2-1 0,2-7 0,-3-3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7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23381,'-4'1'1110,"1"0"-2914,3-1-3049,-7 37 4853,1-20 0,-2 22 0,4-31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7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34 23213,'-6'3'2454,"0"-1"-2196,6-2-180,0 0-402,27-2-282,-7-4-1915,25-3 2521,-8-1 0,-17 3 0,1 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8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20961,'-31'87'3092,"9"-19"-2666,15-9-22,7-20-124,0-4 0,6-5 34,1-6 33,6-7-22,1-6-168,3-6-45,0-6-45,1-9-22,2-7 0,-3-9-12,0-3-33,-2-2 0,-4-1-246,-2 1-359,-3-1-393,-1 6-895,-3 5-3385,-1 9 5278,-1 6 0,0 5 0,0 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8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26362,'39'10'-1188,"-3"-5"-582,-15-12-2981,2-7 4751,0-3 0,-9 7 0,-3 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9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25364,'-6'75'740,"0"12"-785,2-45-515,0 15-908,3-23-4582,0-4 6050,2-8 0,-1-11 0,1-4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9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24827,'-36'70'123,"7"-10"-168,20-41-470,5-4-1447,1-8-4503,3-3 6465,6-4 0,-4 0 0,4 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9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21835,'3'-1'3350,"0"0"-2744,-3 1-550,44 40-56,-24-22-101,33 28-247,-36-34-727,-2-4-1548,-3-1-4548,-3-1 7171,-3 1 0,-3-4 0,-2 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9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26899,'74'-1'438,"5"-3"-775,-45 0-324,7-2-471,-22 3-1086,-3 2-5895,-4 1 8113,-1 0 0,-5 0 0,-2 0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29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 24076,'-53'71'1187,"3"-5"-1187,19-24-89,-1-1-494,4-4-784,4-8-3227,7-8 4594,7-9 0,5-6 0,2-4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0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19746,'3'-3'4471,"21"14"-3734,-11-1-613,18 10-12,-15-5-112,0-3 51,2-2-869,0-4-2685,3-3 3503,0-3 0,-9 0 0,-1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0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24244,'6'-3'2342,"0"1"-2040,-6 2-179,50-16-111,-22 8-24,41-13-234,-36 12-460,-1 1-728,-4 2-2522,-4 2 3956,-5 3 0,-9 1 0,-4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0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23168,'-4'1'1591,"1"-1"-2039,3 0-874,37 1-1871,-16-1-6590,30 1 9783,-27-1 0,-10 0 0,-4 0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33 25073,'-53'65'953,"11"-7"-752,40-36 23,1 0-89,4-3 10,4-5 46,7-4-135,5-6 0,5-6-56,1-8 33,-1-7-10,-4-6-23,-5-2-34,-8 0 12,-3-2-314,-4 3-482,0 3-359,-3 3-1904,3 4-6750,-3 1 9185,3 0 0,0 6 0,0 0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21891,'2'-4'4112,"0"1"-2442,-2 3-1323,4 56-190,-3-24-56,4 45-101,-5-42-79,0-3-425,0-7-493,0-5-774,0-7-1993,0-6-6067,0-4 8861,0-2 0,0-1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1 129 20121,'0'-8'4706,"0"2"-4247,0 6-111,0 0-348,42-20-236,-23 10-683,34-17-1132,-34 15-2599,1-2 4650,-3-1 0,-6 7 0,-4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8 23392,'0'-4'2723,"0"1"-2319,-5 48-68,0-13-247,-6 40-44,1-24-45,-1-2-101,-1-3-560,0-4-1053,1-4-5379,1-4 7093,2-5 0,3-11 0,2-4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309 1 24759,'-36'38'353,"0"1"0,-29 29-499,27-31-302,3-6-829,5-6-2432,5-6 3709,2-7 0,12-6 0,2-3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1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25353,'59'24'213,"-10"-4"-482,-35-7-739,-2-4-2634,-1-3 3642,0-3 0,-4-3 0,-2 0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2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1 25746,'-50'79'1153,"8"-12"-1097,23-39-56,5-5-33,0-6-90,4-6-337,3-5-403,3-3-369,2-3-437,1-3-102,3-4 415,3-3 695,3-1 661,1 3 695,-2 3 380,-2 3-111,-1 1-169,0 1-133,0 0-180,0 0-225,2 1-66,0 4-180,2 2-11,0 4-247,2 0-1299,2-2-2779,1-3 4325,6-2 0,-10-4 0,1 0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2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27 20087,'-6'-3'3675,"2"0"-3294,4 3-179,0 0-79,-2 47-56,2-31 146,2 36-90,5-45 34,4-3 78,1-2-134,2-2 56,-1 0 1,1 0 43,-2-2 158,-1-2-147,0-4 46,-5-1 100,0-2-43,-4-2-35,-2 0-146,-3-4-44,-6 2-1,-5-1-89,-7 2-11,0 4-23,-1 1-313,3 5-247,3 1-515,2 2-718,5 1-8004,3 1 9311,3 4 0,2-3 0,1 3 1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2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22036,'0'0'0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2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22036,'0'0'0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3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4 21241,'0'-4'3798,"-3"45"-3338,-1-11-247,-5 37-213,1-28-45,0-6-515,4-7-1715,1-11-7556,3-7 9655,7-6 1,-5-2 0,4 0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3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23773,'-37'0'-313,"7"0"-1256,29 0 67,0 0 1,1 0-1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4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50 26194,'-49'42'672,"9"-3"-6209,36-17 5615,1 0 1410,3-2-1454,0-2 926,5-3-871,3-3 12,7-6 90,4-2 3335,3-3-3380,4-5-23,-1-5-22,-2-6 67,-3-6-23,-5-3-100,-5-2 22,-3-2-67,-3 1 0,-2 0-11,-1 5-90,-1 4-11,-3 5-257,-2 3-348,-4 6-930,-4 2-2735,-2 6 4382,0 8 0,5-5 0,2 5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4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27762,'-2'58'101,"0"-8"-358,-1-32-595,-1-1-751,0-4-2655,2-2 4258,1-5 0,1-3 0,0-2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4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22406,'2'-2'4023,"0"0"-3418,-2 2-493,2 50-112,-2-28-112,3 39-123,-3-42-493,0-3-1020,0-4-3105,0-2 4853,-2-4 0,2-2 0,-2-3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4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28244,'72'2'427,"-1"1"-427,-13-4 0,-1-2 0,-3-3 0,-7-2-573,-3-4-1499,-5-1-5884,-2-2 7956,1 1 0,-18 5 0,-2 4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35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18 24748,'-4'4'3923,"0"0"-3923,65 3 0,-3-6 0,0 0 0,4-1-312,-9-4 1,-2 0 311,2-2 0,0 0 203,46-3-203,-10 4 0,-8 4 0,-6 6 0,-6-1 103,-8 4-103,-11-3-841,-15 1-5030,-13 2 5950,-13 8 0,-6-7 0,-3 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3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487 7 23583,'3'-4'1837,"0"1"-1500,-3 3-79,0 0 33,1 48-202,0-10 91,1 46 66,1-20-179,2 1 34,1-6-101,3-10 22,1-12-22,0-13 45,-3-10-45,-2-8 11,-3-4 68,-10-4-45,-8-4 179,-14-2 22,-11-2 213,-5 2-258,-6 4 215,-23 2-405,19 7 0,-13 6 0,28 11 0,6 8 0,5 6 0,5 3 0,8-1 0,8 3 0,5-1 0,10 0 0,24 14 0,5-22-2074,27 1-3147,-1-28 5221,8-18 0,-30 8 0,-6-7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3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26463,'-28'78'1131,"3"-1"-1131,9-15-549,6-1-2151,5-9 2700,12-11 0,-6-19 0,6-9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6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0 24558,'-35'45'-2169,"0"0"1,-23 36 2168,39-40 0,8-17 0,5-9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7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302 1 25353,'-14'96'527,"-1"-2"-415,4-19 34,2-1-113,4-7 1,4-13-34,5-13-56,4-14 11,1-12-168,-1-9 213,-4-4-33,-5-2 44,-10 0-11,-7 0 56,-13 2 67,-7 6 146,-1 6 89,-1 9 12,5 4-22,6-1-180,9-1-101,8 4-112,6-9-11,9 3-471,9-12-626,10-4-663,9-4-8015,6-2 9605,1-7 0,-16 4 0,-6-4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7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40 244 24367,'35'-41'314,"-1"1"0,22-32-303,-37 36 78,-10 8 91,-5 10-1,-14 9 23,-5 11-112,-11 12 78,-2 12 22,1 11-22,1 7 0,5 2-89,4 2-57,4 0-22,5-2 0,4-3-179,2-3-415,5-5-863,6-4-2677,6-9 4134,9-10 0,-11-7 0,0-5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7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0 26395,'-20'53'190,"-1"-1"1,0 1 0,0-3-191,-12 26-191,1 1-380,6-6-1367,11-14-7893,8-17 9456,15-20 1,-6-12-1,6-8 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7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0 26395,'-16'58'429,"1"-1"1,0-1 0,0-2-430,-11 24-22,3 0-158,5-7-783,8-9-1200,5-12 2163,3-9 0,2-20 0,0-8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8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0 25095,'-42'79'1244,"10"-13"-1098,29-37-135,9-10 68,8-9-46,10-6 1,7-15-34,1-6 0,0-12-11,-4 1 11,-7 5-12,-5 9 12,-7 8 23,-3 13 33,-2 12 89,-3 16-133,0 10-24,1-1-100,4-5-1020,7-14-2106,11-12 3238,7-9 0,-10-4 0,-4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8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25835,'-36'93'325,"5"-12"-1759,17-41-8397,5-10 7711,6-13 1,2-9-1,1-5 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8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 0 24961,'-29'84'863,"7"-4"-616,21-27-180,3-1-67,4-4 33,4-9-33,3-8-112,-1-11-78,-4-9-102,-1-6 214,-5-4 44,0-2 34,-7-1 11,-8 0 23,-10 0 44,-10 2 169,-6 4 22,0 5 168,1 7-67,4 6-135,7 2 12,5 1-236,9-2-11,6-1 0,4-1-3773,5-1 2944,9-4-964,9-3 1793,32-7 0,-27-3 0,13-3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9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121 165 24155,'61'-70'246,"-15"12"303,-38 39-180,-13 7-9,-8 7 43,-10 4-112,-7 8 79,-1 6-214,1 11 103,2 8 9,3 3-111,4 4 78,6 2-212,6 3-12,4 0-22,4-2-202,11-7-583,6-8-638,17-13 1434,36-25 0,-36 6 0,18-12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5:49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0 26519,'-13'50'597,"0"-1"1,-1 1-1,0-1-485,-11 40-89,0 4-23,3-5-314,5-7-739,8-11-1468,4-12 2521,4-9 0,1-24 0,0-7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06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0 672 25207,'52'-32'881,"0"1"1,12-2 0,6 4-630,19 1 0,7 3-1864,-15 4 1,5 1-1,3 0 1612,-10 4 0,2 0 0,3 0 0,2 0 0,-8 2 0,2-1 0,1 1 0,2 1 0,2-1 0,7 0 0,2 0 0,2 0 0,1 1 0,1-1-222,-12 3 0,2-1 0,0 1 0,1 0 0,1 0 0,-1 0 222,6 0 0,-1 0 0,2 1 0,0 0 0,0 0 0,0 0-89,3 1 1,0 0 0,0 0 0,0 1 0,1 0 0,-1 1 88,0 0 0,0 1 0,0 0 0,-1 0 0,1 1 0,-1 1-179,-2-1 1,0 2 0,0-1 0,-1 1-1,0 2 1,-1 0 178,-5 2 0,0 1 0,-1 0 0,-1 2 0,-1 0 0,-1 1-13,10 1 0,-1 1 1,-1 1-1,-2 2 1,-2 1 12,13 5 0,-3 1 0,-2 3 0,-3 1 0,-10 0 0,-3 1 0,-3 1 0,-2 2-550,11 6 1,-3 1 0,-6 3-2728,-14-5 0,-4 2 0,-5 1 1467,3 12 0,-9-3 1,3 6-1,-36-15 1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6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99 26261,'3'-51'728,"1"10"-638,8 37 33,-1 2-55,1 2-35,0 0 46,0 1-79,0 3 0,-2 2 0,-1 4 33,-4 2 1,-2 1 11,-2 5-34,-4 1 67,-4 4-78,-6 1 11,-2 2 12,-1 2 10,3 1 12,0-2-22,4 0-23,1-3 67,2-2-45,1 4 34,3-7-33,1 5-1,1-9-22,5 7-22,0-6 22,5 3-202,-1-11-123,0-3-370,1-3-482,2-3-1142,2-9-7512,1-5 9795,2-9 1,-8 10 0,-1 3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7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22732,'0'-7'2823,"0"2"-2363,0 5-1,0 0-459,0 44 0,0-19-247,0 36-437,0-30-592,0-2-2210,0-2-6345,0-2 8675,0-5 0,0-9 1,0-4-1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7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23146,'0'-6'2095,"0"1"-1905,0 5-178,0 0-214,42-24-459,-24 18-560,31-18-2768,-35 24 3989,-4 4 0,-5-3 0,-2 3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7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144 140 24379,'-25'69'728,"6"-10"-628,19-38-21,5-5 66,5-6 35,9-5 0,5-8 32,4-10-122,0-9 22,1-12 45,-2-5 11,-4 0 89,-8 0 46,-6 5-34,-6 5 56,-11 5-168,-7 5-56,-11 5-12,-7 7-89,-2 3-22,0 8-258,3 8-337,2 9-592,4 8-742,4 4-7880,1 0 9336,2 1 1,9-15-1,3-4 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8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16 23919,'-64'44'1053,"12"-5"-874,44-19 23,4 1-56,4 0-57,1 1 46,4-3-67,4-2 10,6-5-11,4-6 12,2-2 44,3-8-67,-1-5 22,-4-7 135,-2-6-34,-8-2-22,-3 0 22,-4 0-134,-5-1-11,-4 2-34,-5 2-23,-4 3-100,0 4-213,5 4-381,3 6-549,5 2-1222,1 7-2744,2 5 5232,4 6 0,-3-5 0,3-3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8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25342,'-4'97'269,"1"-21"-538,6-18-482,2-17-1220,5-1-3655,3-2 5626,1-5 0,-6-14 0,-2-6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9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0 106 26239,'41'-54'22,"-8"11"-347,-20 38-504,-4 3-740,-3 1-2453,-3 1 4022,-2 4 0,-1-3 0,0 3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9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24491,'-38'72'2084,"5"10"-1681,26-41-22,2 10-157,4-22-11,4-8-146,7-6-11,8-6-11,13-5-23,7-2-44,9-4-68,5-5-335,2-6-438,0-9-908,-3-4-5063,-4-4 6834,-6-1 0,-18 12 0,-8 4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49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21084,'-5'0'3250,"0"0"-2545,-19 45-268,12-12-66,-18 40 9,22-25-167,2-1 45,4-2-68,0-5-78,3-4 23,6-5-101,3-7-1,8-4-10,3-6-12,1-7 23,3-3-23,-2-4-22,0-7-23,-3-5-157,-1-7-145,-4-3-235,-5 1-337,-2-2-437,-5 2-2218,-1 1 3563,-2 3 0,0 8 0,0 4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0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43 23415,'-3'0'2297,"1"0"-1658,2 0-729,43-6-560,-19 1-482,34-5-2128,-31 2 3260,-2 1 0,-11 3 0,-3 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0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11 21712,'0'-6'3652,"0"1"-2945,0 5-383,0 0-122,-19 45-157,10-15-45,-16 38-67,17-28-516,1-3-1098,4-4-5781,1-7 7462,8-7 0,-4-10 0,4-4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0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13 23560,'-3'-7'1726,"1"1"-1614,2 6-112,0 0-23,-24 49-357,16-25-281,-20 40-762,21-39-3586,-1 0 5009,-1-3 0,4-10 0,1-3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0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24401,'3'-5'1950,"-1"1"-1827,-2 4-78,0 0-45,43 9-124,-24-2-256,34 8-506,-36-6-1097,-1-1-5513,-3 0 7496,0-1 0,-7-3 0,-1-1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1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51 22227,'-5'4'3463,"1"-1"-2646,4-3-223,0 0-224,39-7-146,-10-1-22,33-6-180,-21 3-11,-4 2-11,-2 4-246,-6 2-135,-4 3-370,-4-1-336,-4 1-706,-3 0-4358,-4 0 6151,-1 2 0,-5-2 0,-1 2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1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1 27572,'-15'33'123,"-4"1"-134,-9-7-336,-2 1-404,2 0-796,-1-2-2150,3-3 3697,3-3 0,10-10 0,5-3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1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22799,'7'-8'2846,"-2"2"-2712,-5 6-134,0 0-112,44 0-527,-21 0-1030,38 0 1669,-31 0 0,-13 0 0,-2 0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1 141 28222,'66'-63'-56,"-9"12"-426,-31 40-381,-5 4-504,-2 2-1456,-6 2-7008,-4 3 9302,-5 3 1,-2-3-1,-2 4 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26362,'52'-19'-897,"-5"3"-212,-23 13-1199,-2 0-2376,0 3 4684,-5 0 0,-7 0 0,-4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24121,'-54'51'1355,"9"-4"-1197,36-23-91,4 2 11,3-3-44,1-2 0,5-6 89,4-7 0,7-4-33,4-4-34,0-8-45,0-2-11,-5-8-11,-2-1-202,-5 1-236,-3-1-503,-2 3-1491,1-1-7388,-1 4 9386,5 0 1,-5 6 0,3 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27516,'-3'86'347,"-3"-7"-358,-4-33-347,-2-2-472,1-3-593,2-6-1412,1-4-5490,-1-8 8325,1-3 0,2-11 0,2-2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0 117 25835,'69'-46'-1429,"-9"2"1,-43 30-1,-5 2 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2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27180,'-38'81'694,"4"-7"-694,18-33-190,2-2-427,7-5-929,2-7-3384,4-7 4930,6-7 0,-4-7 0,3-3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3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50 153 22608,'-8'0'3239,"2"0"-2702,6 0-156,0 0-168,-16 40-101,12-23 45,-12 30-22,22-35-35,3-5 68,6-2-33,3-4-12,0-2-33,0-6 22,-2-5 22,-2-8-56,-2-6-55,-2-4 44,-5-4-22,-1-1 22,-3 2-11,-1 4-56,-2 5 0,-2 8-101,-3 5-358,-4 7-471,-2 4-673,-4 11-3315,-2 6 4918,1 11 0,7-11 0,3-2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3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28143,'0'67'-717,"0"-11"-291,0-42-819,0-5-2968,0-4 4795,2-4 0,-2-1 0,3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3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15000,'0'0'0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3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15000,'0'0'0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3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 28671,'58'-9'0,"0"1"0,-3-2 0,-3-1 0,20-15 0,-6 2 0,-7 4-1256,-3 6-2879,1 7 4135,-3 4 0,-22 2 0,-10 1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6:54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27796,'3'47'213,"-3"-5"-538,-6-10-695,-2 1-1254,-2 6-7557,-4 3 8380,-1 0 1,6-17 0,3-6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05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24715,'-38'41'257,"7"-3"-190,25-12-55,3-1 32,2 3-21,1-3-23,0-2 11,5-3-11,3-6-34,7-5 23,0-5 11,2-3 23,-3-10 44,0-2 78,-3-11 102,-1 1 11,-4-2 56,-3 4-101,-2 0-90,-1 4-22,0 3-1,0 0-77,-4 6-23,0 0-90,-4 6-403,-2 0-571,0 6-3004,1 3 4068,3 5 0,3-5 0,2-4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05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24099,'0'9'1680,"0"-2"-1601,0 49-79,-1-25-281,-2 45-1197,-2-42-8353,1-6 8823,1-8 0,3-9 1,0-6-1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3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0 187 27079,'16'-60'739,"-2"10"-615,-1 35-1,0 2-123,3 2 45,0 0-45,3 2 22,0 2-11,1 2-11,-2 2-78,-2 1-191,-1 1-437,-4 1-549,-1 0-908,-1 2-6464,-3 3 8627,-1 4 0,-3-3 0,-1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4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26261,'16'1'-863,"2"-1"-22,2-1-504,1-3-1581,0 1-3327,1-2 6297,-2 3 0,-9 0 0,-3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4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5 24076,'-34'65'751,"8"-10"-550,23-40-44,3-3 11,0-3-56,4 0-22,5-4 90,5-2 32,6-2-55,2-1-45,2-6-112,-3-1 79,-1-6 44,-4-1 56,-4-1-11,-4-1-78,-3-2-79,-4 0 11,0-1-11,-1 2-11,-2 2 0,-3 4-168,-3 4-168,-1 5-448,0 1-348,3 1-2296,3 0 3428,1 0 0,2 0 0,0 0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4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26507,'13'77'280,"-3"-9"-302,-8-32-224,1-3-830,2 0-1591,3-6 2667,3-4 0,-3-11 0,-2-4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4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26855,'40'-52'-9831,"-5"10"8736,-12 35 1,-11 4 0,-4 1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5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27998,'59'-33'67,"-9"7"-67,-36 22 22,-2 0-22,-1 2-22,0-1 22,0 1 0,0 0 0,-1 1 11,0-1 11,-4 0 57,-1 1 22,-3 0 55,-1 1 35,0 4-145,0 6-46,-1 8 0,0 7 0,0 5 0,0 1 0,-3 0-35,-2 0-839,-3 1-661,-4 1-1120,-1 1 2655,-1 1 0,5-16 0,3-3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5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27393,'4'46'-4965,"-2"-8"4965,-9 5 0,5-24 0,-5-4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25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28671,'79'-36'0,"-5"5"0,-21 22 0,-2 3 0,-1 2 0,-7 3 0,-5 1-46,-6 4-1489,-2 2-807,2 5-963,6 2 3305,7 0 0,-17-6 0,-5-2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0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16 26026,'-25'-13'425,"3"11"-369,8 32 34,1 6-56,1 3 33,2 0-34,4-2-33,3-5 23,2-4 33,1-8 0,7-6-56,4-7 89,8-3-89,4-5 124,3-8-124,2-5 22,-2-7-11,-1-1-11,-5-1-11,-3 1-90,-1-4-392,-3 1-190,-2-1-785,-3 2-8363,-3-1 8050,-3 11 1,0 2 0,-2 10-1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1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0 137 27774,'73'-23'302,"-8"0"-302,-26 10-67,-4-1-773,-2 2-247,-3 1-908,-4 2-7836,-1 0 9527,0-2 1,-11 5-1,-4 0 1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1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23292,'-2'-1'2207,"-16"45"-2196,8-14-22,-14 41-12,8-26-1321,3 2-4796,4-5 6140,5-4 0,3-19 0,1-5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1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25768,'-45'73'157,"7"-11"-550,23-35-671,1-3-762,3-3 1826,-5 1 0,9-11 0,-2 0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1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22888,'3'-5'2398,"-1"1"-2163,40-9-168,-19 8-4296,35-8 4263,-33 12 826,-1 1-860,-3 0-258,-1 0-762,-4 2-1624,-2 1-7187,-4 3 9139,-2 1 1,-5-3 0,-1-1-1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1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26015,'74'-1'504,"-7"-1"-504,-28-2 0,-5-1-12,-2 2-637,-5-2-741,-3 1-2431,-3 0 3821,-1 0 0,-9 2 0,-3 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2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0 25129,'-45'33'258,"-1"0"0,-22 15-258,32-14-706,20-16-516,4-5-2542,5-3 3764,4-7 0,2 0 0,1-3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2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19740,'7'-2'4527,"-2"0"-3934,34 2-246,-16 0-335,34 0 55,-25 0-67,3 0-415,1-2-728,1-4-4548,-1-5 5691,-1-3 0,-16 5 0,-4 2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2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24177,'0'-4'952,"0"1"-874,39-17-156,-18 11 44,31-16-716,-28 17-1435,-2 1-5872,-3 1 8057,-3 2 0,-7 1 0,-4 2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2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19829,'56'8'0,"-12"-2"0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3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25824,'32'40'683,"-1"-8"-403,-8-40-268,-1-3 77,-2-10 225,-4-1-134,-5-1 100,-5 3-90,-4 0-3537,-2 2 3548,-4 4-189,-4 3-12,-5 6 0,-5 3-79,1 3-89,-1 7-740,1 4 2396,4 6-7293,5-3 5805,4-4 0,3-7 0,1-1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3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24099,'0'-2'2576,"0"0"-1556,0 2-941,0 41 89,0-17-168,1 35 0,-1-27-12,0 0-402,0-3-348,0-2-224,3-7-1009,1-5-2744,3-8 4739,-1-4 0,-2-3 0,-1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3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23079,'0'-5'1188,"0"1"-1188,0 4-4482,0 0 4482,24-5 0,-17 4 0,17-4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3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5 23213,'0'-3'3563,"0"1"-3125,-3 43-158,1-17-202,-4 34 34,1-28-112,-1 0-90,3-3-795,1-4-1356,2-5-6286,0-4 8527,4-7 0,-3-2 0,4-4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4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135 121 27863,'-59'30'808,"10"1"-808,37-2 0,4 2 0,3-3-4252,3-5 4252,6-5 860,6-8-860,8-4 0,7-5 0,2-9 0,1-6 0,-4-9 3392,-5-4-3392,-5-5 0,-6-2 0,-3-4 0,-3-1 0,-4 1 0,-6 6 0,-5 8-360,-7 12-1376,-4 6-572,-1 14-7523,0 9 9829,-1 12 0,12-10 0,2-3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4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26026,'1'68'571,"0"-9"-571,-1-37 0,0-1-728,0-3-1009,0-2-6656,-1-2 8393,-1-4 0,1-3 0,-1-4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4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22417,'0'-4'3228,"0"1"-3138,12 50-90,-6-25-34,12 36-236,-9-39-883,1-3-2097,-2-3 3250,-3-1 0,-3-5 0,-2-3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7:34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28671,'89'-14'0,"-3"2"0,-14 3 0,-5 1-797,-9 1-1286,-4 2-6053,-2 3 8136,0 1 0,-21 1 0,-6 0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2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25286,'63'-48'729,"-10"11"-651,-35 36 146,-4 1-213,-5 4 23,-4 5-34,-4 8 33,-2 6-33,-6 5 0,-5 2 23,-4 2-34,-2-2 44,2-1-33,1-3 11,3-2 45,3-2 90,3 0 0,2-2-57,1-1 79,2-3-157,0-2-11,1-3-145,4-4-34,2-2-393,5-5-683,4 0-2106,4-8 3361,1-5 0,-7 3 0,-3-1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2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20669,'6'-6'3799,"-2"2"-3194,-4 4 247,0 0-628,10 31-112,-7-11-45,8 28-134,-8-18 33,1 0-492,0-3-270,1-4-1041,0-5-3004,-1-5 4841,1-3 0,-3-5 0,-1-1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2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22014,'0'-5'953,"0"1"-1861,0 4-399,0 0 0,0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3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81 24188,'64'7'885,"-7"-7"-616,-32-19 79,-4 0-79,-10 2 313,-4 3-168,-13 5-279,-10 3 33,-13 3-156,-10 2-24,-4 1 1,1 5-471,3-1-627,9 4-2208,6-3 3317,10-2 0,7-1 0,4-2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1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21622,'-3'4'4841,"1"-1"-3934,2-3 337,0 0-5439,47 25 4195,-4-18 786,49 19-786,-10-26 0,8 0-863,1 0-683,-8 10-4079,-14 11 5625,-23 18 0,-23-14 0,-14-1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3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6 24132,'-62'74'1972,"13"-9"-1613,38-28 77,7-7-189,15-2-34,5-8 56,13-8-269,3-5 134,2-9-134,-2-9 23,-3-8 10,-6-9-33,-7-2 0,-6-1 0,-6 0-313,-3 1-80,-3 4-458,-2 3-1065,-1 5-3944,0 4 5860,2 5 0,1 4 0,1 3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3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26821,'-26'91'202,"7"-23"-628,15-24-717,4-22-1747,5-6 2890,2-6 0,0-6 0,-2-1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4.0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19964,'5'0'1232,"0"0"-1792,46 0-2028,-25 0 2588,38 0 0,-48 0 0,-7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4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1 27146,'-35'37'762,"0"-1"1,-25 30-763,38-28 0,6-4 0,4-3 0,7-6 0,3-6 0,5-5 0,8-6 0,10-3 0,13-12 0,10-10-1245,8-13-727,2-7-3574,-3 2 5546,-7 7 0,-20 14 0,-9 7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4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0 26351,'-55'14'874,"9"11"-516,35 32-100,5 3-34,3 1 112,6-4-224,7-3 46,5-3-158,9-7 0,3-8 0,3-13 0,5-11 0,3-12 0,3-15-360,0-10-401,-3-14-573,-3-4-1378,-9 0-7119,-11 5 9227,-8 8 0,-7 14 0,0 8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5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24927,'77'7'-9831,"-6"-6"8507,-24-18 0,-20 5 0,-7 5 1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5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 27830,'-18'61'750,"-1"3"-716,-4 1-34,1 0-45,3-2-459,6-8-370,6-9-729,5-11-985,4-12-7243,4-11 9188,4-6 0,-2-6 0,-2 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5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8 21936,'5'-4'3406,"-1"1"-2991,-26 49-281,7-14-10,-18 39-124,14-29-146,3-3-180,5-5-446,1-7-69,4-9-717,1-6-772,1-6-404,1-3-2857,1-2 2913,1-1 2678,1-4 4673,0-2-461,0-3-1511,0 1-1010,0 1-615,2 4-392,1-1-169,4 3 45,3 1-291,4 0-22,3 0 22,4 0-179,1 0 44,-1 3-134,0 0-123,0 0-258,0-1-661,0-1-1188,1-1-7294,-1 0 9524,-2 0 0,-9 0 0,-3 0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6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25768,'75'-17'751,"-4"3"-751,-25 14-460,1 3-470,0 2-1299,-4 3-6030,-5 0 8259,-6 0 0,-15-4 0,-6 0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6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0 23885,'-63'55'11,"10"-7"-481,30-31-595,5-2-1063,4-5-920,4-5-5939,5-2 8987,4-5 0,1 2 0,0-2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6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16502,'3'-7'6185,"-1"2"-5446,-2 5 1,0 0-651,38 17-55,-18-12-34,35 12-381,-22-16-1300,8-11-4157,4-7 5838,4-13 0,-22 11 0,-5 2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6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22922,'0'-2'1860,"0"-1"-1838,39-8-22,-15 5-123,32-7-751,-28 11-1389,-3 1-4562,-6 1 6825,-5 1 0,-7 0 0,-4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6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24513,'36'5'-8550,"-5"1"8550,-18-2 0,-6-2 0,-3 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7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24323,'18'44'1120,"1"-9"-627,0-39-336,-2 0-56,-4-4-90,-4 2 56,-5-1-33,-2 1-34,-2-3-112,0-1-381,0-2-650,0 3-2095,-4 3 3238,1 2 0,0 2 0,2 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7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7 21734,'5'-3'4124,"-1"-1"-3699,-4 4 57,0 0-224,3 39 11,-5-12-79,1 35-178,-5-22 88,-2 2-100,2-4-89,1 0-79,0-6-606,-1-6-503,1-6-1961,-1-7 3238,1-4 0,2-6 0,1-1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7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23852,'62'-31'-2458,"-10"0"0,-38 21 1,-4 0-1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7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25263,'-26'70'1379,"4"-6"-1312,9-20 179,2 2-246,1-3 0,4-4-392,2-10-1008,8-12 1400,22-9 0,-15-5 0,15-3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8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140 188 25611,'-63'41'1266,"13"-4"-952,36-17-258,7-1 179,3-6-33,2-3-45,2-4 190,0-4-269,8-1 57,4-10-102,10-7 68,3-14-101,-2-8 0,-5-4 11,-7-2-55,-5 3-180,-5 2-381,-7 6-561,-3 8-2341,-7 12 3507,-1 7 0,6 6 0,3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8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26888,'-7'75'830,"-1"-10"-875,-1-34-157,2-6-437,3-8-268,2-8-449,5-5-964,9-16-2330,6-5 4650,10-15 0,-12 13 0,-2 3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8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25925,'-9'61'560,"0"-8"-582,0-29-337,0-3-851,0-3-784,-2-4-2309,-1-1-5528,-3-2 9073,-3-2 0,8-4 0,0-2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08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23 26015,'-59'16'2296,"13"-1"-1936,39-4-360,13-2 0,15-4 0,16-2 0,16-3 0,8-6 0,1-2 0,-3-6 0,-4 1 0,-6 0-1267,-6 2-1758,-4 2 3025,-4 3 0,-16 4 0,-5 2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19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11 128 24614,'9'-59'728,"9"9"-594,1 40-89,5 2-45,-11 7 0,-3 3 90,-4 6-67,-4 5-23,-1 5 33,-2 3 35,-6 2-46,-2 2-22,-6 2 0,-2 2 90,2 0 22,2-1-12,1-1-44,3 0 180,3-1-192,1-1-21,3-3-1,1 2-22,1-8 0,0-1-145,3-8-57,3-2-773,5-3-728,7-1-3429,0-10 5132,2-4 0,-9 1 0,-3 1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19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24356,'12'68'359,"-3"-7"-359,-8-27-740,-1-1-1882,0-3 2622,0-5 0,0-13 0,0-4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19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22193,'0'-4'1748,"0"1"-1905,0 3-974,38-7-2309,-16 4 3440,28-5 0,-36 7 0,-5 1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0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27 156 25006,'-20'56'336,"13"-11"-168,23-38-67,11-4 23,3-7 88,2-8-178,0-9-34,-2-8 0,-6-3 112,-8 0-34,-8 1-22,-6 4-22,-11 3-68,-3 3-89,-8 6-516,4 4-1646,7 6-7546,4 2 7927,15 3 0,-8 0 1,8 0-1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0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5 25409,'-31'-5'348,"3"10"-337,13 29 247,3 6-225,5 3 46,3 2-1,3-3 45,5-1-22,5-5 56,6-6-56,2-5 235,2-9-314,-1-5-22,1-6 0,2-4 56,2-11-89,5-5 33,4-16-437,3-5 11,-1-3-527,-4 0-559,-8 7-2510,-10 5 4022,-7 10 0,-5 8 0,0 5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32 22081,'-7'3'1995,"1"-1"-1939,6-2-112,0 0-516,50 7-2263,-17-11-6610,41 1 9445,-31-13 0,-19 5 0,-6 1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25936,'-20'47'229,"1"0"1,-10 26-554,21-11-495,7-22-1074,4-4-5155,7-7 7048,7-10 0,-6-9 0,0-6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24815,'-58'68'-380,"10"-7"-1515,27-28-7936,7-4 9602,6-7 1,5-10-1,2-6 1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21129,'5'-4'3149,"-1"1"-2959,-4 3 1,0 0-191,45 0 33,-23 0-100,36 1-179,-36 3-494,-3 4-1232,-3 3-2365,-7 2 4337,-3 2 0,-5-7 0,-1 0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28 22462,'-5'1'1490,"1"0"-1456,4-1-34,40-4-146,-14-1-1086,32-4-1513,-27 2-6275,-5 4 9020,-5 1 0,-11 2 0,-3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1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24524,'-65'72'-313,"11"-11"-450,40-38-1702,4-5-6880,6-7 9345,1-6 0,3-4 0,0-1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2.1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24244,'20'39'-4527,"1"-8"-5304,-1-30 8793,3-1 0,-10 0 0,-2 0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2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25398,'15'-14'482,"0"1"-448,3 8-34,1 1-90,2-1-314,-1 3-794,0 0-1200,-3 1-6880,-3 1 9278,-3 1 0,-6-1 0,-2 1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2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13 22014,'-5'1'1054,"1"0"-1301,4-1-9584,0 0 9739,34-7 1,-26 6 0,26-5-1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2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24423,'13'43'1569,"-2"-11"-1076,0-39-157,-3-3-134,-3-5-79,-2 0-89,-2-1-68,-1 1 0,0 3-414,-2 3-493,0 3-751,-1 3-4179,2 1 5871,3 2 0,-1 0 0,1 0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3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 23348,'0'-2'2387,"0"0"-2130,0 2-257,0 43-56,0-20-56,-1 36-348,-1-32-873,0-1-3373,-2-4 4706,4-4 0,-1-8 0,1-5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3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13016,'52'-50'0,"-11"9"0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3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13 22182,'1'-7'3059,"0"2"-2655,-7 48-169,0-16-156,-5 38-79,2-28 0,2-2-561,3-6-1064,1-5-5478,3-7 7103,3-4 0,-2-7 0,2-3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3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90 25566,'-31'68'1076,"8"-9"-931,19-28 158,4-7-135,9-11-11,2-6 146,10-6-259,2-12 80,1-4-124,-1-13 56,-1-3 11,-3-2-67,-5 0 0,-4 0-11,-6 3-157,-3 0-303,-1 7-661,-1 6-1109,-5 9-7373,-4 11 9614,-5 15 0,6-8 0,1 6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3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24815,'-12'60'236,"2"-6"-460,7-30-426,0-1-493,0-2-1849,1-3-6039,2-7 9031,0-5 0,0-4 0,0-2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4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18787,'5'0'4124,"-2"0"-3811,-3 0-313,12 41-156,-6-20 122,11 32-291,-9-30-650,0-2-549,-3 1-1300,-2-3 2824,-1 0 0,-2-9 0,0-3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24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24972,'-57'26'1703,"13"-7"-1232,52-15 269,12-3-348,15-2-56,13-1-279,5 1-57,2-1 0,0 2 0,3 6-192,4 6-278,9 10-1916,5 10-5459,-5 2 7845,-8 3 0,-31-17 0,-12-4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33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27471,'80'-3'1200,"-5"1"-1200,-25 2 0,8-2 0,6-3 0,3-4-13,1 0-681,-7-1-707,-8 2-1322,-11 3 2723,-12 2 0,-13 3 0,-9 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37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128 173 21992,'-12'-65'1916,"2"10"-1277,10 29-158,0 10 34,0 8-279,-2 6-168,-5 13 301,-4 9-313,-7 14 146,0 7 22,-1 1-224,4-4 224,5-7-191,6-6 12,2-9 56,5-5-33,9-7-68,10-1 0,15-8 0,7-6 0,6-6 0,1-5 11,-2-1 0,-7 1 23,-7 2-34,-9 5 22,-13 7-11,-5 5-11,-17 15 0,-6 9 23,-12 13 22,-2 3-45,1-4 0,8-7-45,9-11 22,6-9 23,7-9 12,23-30-1,-3 4-11,18-21 0,-15 22-11,-5 7-34,-5 10 45,-2 7-67,-4 4 32,1 4-32,-4 1 11,-1 3-179,-2-2 224,-1-1-79,-1-2 90,-1 1-67,0-2-56,3-2 100,2 0 12,5-2-11,3-6 22,2-4 0,-1-6 22,-2 3 12,-3 1-34,-2 0 67,2 4-11,0-2-11,3 4-45,-2 0 134,2 2-111,-2 3-23,-1 1 0,-2 1 44,-1 1-44,-4 3 0,1 4 56,-3 8-33,-2 7-23,-4 5 0,0-2 0,-2-5-34,4-6 34,3-7 0,1-4 34,0-2-1,0-1-44,-2-2-34,2-1-279,-2-3-337,3 1-214,0 0-279,1 3-370,3 0-772,0 4-2702,3 7 427,1 4 4571,-1 7 0,-3-8 0,-2-3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35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65 19246,'-4'2'4673,"1"-1"-3396,3-1-1221,10-10 135,-1 3-147,9-8 1,-5 5 68,-2 1-57,-1 2-34,-2 1 34,-3 4-56,-2 0 247,-3 2-46,0 9-44,0 3 78,0 11-223,0 4 88,0 3-100,-2 0 56,-1 3-11,-3-2-45,1 3 0,1-3-11,2 2-146,-1-4-1434,2 11-975,0-13-7265,0 2 8809,1-17 1,0-7 0,0-2-1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35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24289,'57'-6'-7440,"-10"2"7440,-33 0 0,-7 2 0,-3 0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48:36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24031,'-10'80'1468,"3"-7"-1176,5-26-203,2 1-44,0-3-45,0-3-538,0-7-1009,0-8-8284,0-8 9087,2-6 0,-2-7 0,2-3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0:56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1 144 23283,'83'-13'571,"0"1"0,5-1 1,0 3-438,-5 2 1,2 2-917,11-3 1,3 0 781,-28 3 0,2 0 0,0 0 0,5 0 0,2-1 0,0 1 0,5 1 0,1 1 0,0 0 0,4 0 0,1 1 0,1 1 0,1 0 0,1 1 0,-1 0 0,-1 0 0,-1 1 0,0 0 0,-4 1 0,-1-1 0,-2 2-95,-7 1 1,-1 1 0,-3 0 94,26 4 0,-5 2 386,-12 3 1,-5 2-387,-14-2 0,-3 2 0,34 14 573,-27-4-573,-26-3-1357,-20-5-1254,-18-3 3026,-22-2 1,11-6 0,-10-2-1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0:57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1 623 24031,'51'-34'788,"0"-1"0,2-3 0,2-1-620,0 0 0,2-1-90,7-3 1,1 0 50,6-2 0,0 3-951,3 1 0,0 3 906,-2 5 0,-1 2-11,-4 5 0,-2 5 164,-9 7 0,-2 3-237,29 2 22,-33 28 288,-25 15-209,-25 22-90,-18 10 34,-12 1-3085,-8 1 3062,-2-5-22,4-3 610,4-5-610,10-6-1,10-7 1,7-10 0,24-15-33,15-9-23,27-24 45,17-10-68,9-19-69,-23 11 1,-1 1 158,-16 9 0,-1 2-11,11-4 0,-3 4 45,6 8-11,-14 9-23,-10 21 22,-13 11 3269,-4 6-3302,-2 2 341,6-16-307,14-2-1,17-7-33,19-4-268,19-6 262,-38-5 1,2-1-446,4-1 1,2-3 450,2-2 0,1-1 11,-2 0 1,0 1-126,-4 0 1,-2 2 113,-6 3 0,-3 1 22,32-1-22,-19 7 101,-17 9 226,-12 5-215,-7 7 931,-5 1-1031,-4 0 315,0-2-327,-1-1 0,3-4 23,5-1-12,8-2-11,9 1 67,12 0-56,11 1-11,10-1 0,8 0-56,8-6-393,7-3 258,-45-3 1,2-2-180,0-3 1,0 0-612,0-1 1,-2 0-8851,37-10 8114,-22 1 1,-31 7 0,-18 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0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25241,'-56'7'751,"8"4"-538,32 8-23,1 3 12,1 5-56,0 1-68,4 3-11,2-1-44,4 0-12,2-4 45,2-4-56,2-5 45,5-6-12,3-5-22,5-4 45,0-2-33,0-5 0,-1-3-1,-1-5-11,-3-3-22,-3 0 11,-3-2-191,-2-1-10,-2 1-135,0 0-168,-1 5 66,-2 1-335,-3 6-594,0 2 1367,-2 4 0,4 0 0,1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0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16815,'0'0'0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0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16815,'0'0'0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1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25925,'-31'74'829,"6"-8"-706,14-33-89,4 0-34,2 1-45,3 0-302,1-2-696,1-1-537,0-5-3249,3-3 4829,2-5 0,-1-9 0,1-2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2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0 26351,'-32'55'660,"5"-6"-660,5-17-33,6-7-281,-5 8-302,6-9-146,1 2-560,1-3-2499,5-5-4796,3-4 8617,3-8 0,2-3 0,0-3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2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25364,'47'-22'964,"-7"4"-885,-26 18-23,-1 3-45,0 2-11,-1 5-45,0 2-369,0 1-472,-1-1-750,0-2-4392,-1-2 6028,1-1 0,-7-3 0,1-1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2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23191,'-6'0'2408,"1"0"-2060,5 0-90,0 0-258,33 0-213,-14 0-516,26 0-660,-24 0-2812,-3 0 4201,-2 0 0,-8 0 0,-2 0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2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24457,'-26'68'-482,"6"-10"-2980,17-36 3462,1-8 0,2-5 0,0-6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3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26026,'4'49'627,"3"-10"-425,10-42-79,-1-5 146,0-5 112,-5-4-79,-3-1-66,-4 0-158,-3 2-44,-1-1-34,-2 2-12,-2 1-122,-3 4-202,-1 3-235,0 3-382,-2 3-627,0 1-3372,2 1 4952,1 2 0,4-2 0,1 3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3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16098,'0'0'0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3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16098,'0'0'0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3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7 21924,'0'-4'3127,"0"1"-2635,0 3-76,1 43-416,-1-19 0,-2 34-472,-3-30-726,-3-1-3060,-1-1 4258,-1-1 0,5-12 0,1-3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3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21824,'0'-3'2980,"0"1"-2644,0 2-336,40-10-358,-24 7-1233,29-7-7149,-36 10 8740,-2 4 0,-3-3 0,-2 3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4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24659,'-21'71'1546,"5"-11"-1087,15-39 0,1-3 35,2-4-46,4-4-112,7-5-90,6-3-222,6-10-24,3-6 0,0-11 0,-2-2 0,-5-1-371,-4 4-368,-7 3-214,-3 4-347,-5 3-1344,-1 6-7187,-3 2 9490,-6 5 0,4 0 1,-2 1-1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4.2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13958,'0'0'0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4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13958,'0'0'0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4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25634,'-28'71'1019,"6"-11"-6500,19-38 5705,2-4 113,1-5-259,2-4 1026,4-4-1037,4-3 101,4-1-23,1-1 2866,0-7-2899,0-3 1512,-2-10-1590,-2-1-34,-2-1 22,-4 0-22,-2 1-56,-3 5-156,0 3-68,-2 6-303,-3 3-504,-5 3-470,-1 4-4988,-1 6 6545,3 5 0,3-4 0,4-3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5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27953,'10'33'718,"-3"-2"-718,-7-10 0,-1-2 0,-1-2-192,-2-3-446,1-4-404,0-3-370,2-3-1367,-1-1-7052,1 0 9518,0 2 0,1-2 1,0-1-1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5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11 25006,'-57'30'1221,"10"2"-952,35-2-56,3 6-101,5 1 22,1 1-55,3-6-23,2-4 23,4-7-1,3-7 79,5-7-79,2-4-10,1-10-12,3-6-23,-2-10 1,0-4-23,-2-1 0,-5 0-11,-2-1 11,-5 0 1,-1 1-12,-2 1 11,-1 3-22,0 4 11,-4 5-112,0 5 0,-4 4-998,-1 3-89,1 2-1569,0 1-7063,5 4 8798,0 3 1,3-2-1,0 2 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6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27180,'50'7'0,"-9"0"-482,-27-7-740,-4 0-1287,-1 0-7322,-1 0 9002,-1 1 1,-3 0 0,0 0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6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4 22821,'-1'-2'2644,"0"1"-2262,1 1-35,-6 44-112,0-16-168,-6 36-67,4-32-358,4-3-864,2-6-3573,2-6 4795,0-6 0,0-5 0,0-5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6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 27662,'-11'0'929,"10"0"-849,21 0-80,6 0 0,0 0 0,1-2-125,-3 2-703,-5-3-797,-4 3-1781,-4-1 3406,-3 1 0,-3 0 0,-2 0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7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0 24972,'-31'61'740,"4"-9"-740,17-29-325,2-3-571,2-3-2802,3-3 3698,2-6 0,1-3 0,0-3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7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22743,'-2'4'2845,"1"-1"-1377,1-3-1210,-1 44-78,1-25-91,0 35-66,3-38-23,1-1-79,3-3-381,0-4-727,0-2-808,2-3-6128,5-1 8123,2-6 0,-6 3 0,-1-3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7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16 22294,'-2'-2'3373,"1"1"-2813,1 1-560,18 0-414,-5 0-393,15 0-583,-13-1-2038,-2-2-5637,-2 1 9065,-3-2 0,-4 3 0,-2-1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7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25757,'-15'61'1142,"3"-6"-1052,8-32-90,-1-1-224,3-5-605,0-5-527,1-4-1994,1-4-5524,1-3 8874,5-2 0,-3 0 0,3 0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8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20490,'3'-4'4471,"-1"1"-3877,-2 3 560,0 0-694,5 20-79,-4-4-169,5 19-156,-9-9-56,1-1-358,-1-4-830,1-3-2263,2-5 3451,0-4 0,0-5 0,0-2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8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4 21633,'0'-2'3418,"0"0"-2141,0 2-1019,-22 33-23,16-13 34,-16 28 23,22-20-113,0 1-22,7 1 22,5-4 22,6-1-10,4-7-57,-1-5-67,1-6-11,-2-4-44,1-7-12,1-9-112,0-7-348,1-7-245,-3-1-629,-4 3-481,-2 1-3989,-6 7 5804,-4 5 0,-2 6 0,-2 4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8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32 22126,'-4'1'4034,"1"0"-2577,3-1-1312,11 6-145,1-4-11,10 4-482,3-6-750,-2-2-752,4-4-6554,0-4 8549,0-4 0,-11 6 0,-4 1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9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26855,'0'33'1109,"0"-3"-863,-1-9-100,0-1-90,1 3-34,-1-2-22,1 2 0,-2-2-100,0 1-348,-2-2-427,-1-2-525,0-3-1020,3-4-7411,-1-3 9809,2-4 1,1-2-1,0-2 1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9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32 21936,'-6'0'3484,"0"0"-2789,6 0 370,0 0-695,3 0-146,2 0-90,6 0-112,4 0-22,2 0-100,0 0-304,0 0-425,-2 0-527,-1 0-1030,-1-3-5918,0-3 8304,1-4 0,-6 3 0,-2 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39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27426,'-26'70'392,"4"-11"-448,16-37-616,3-4-886,1-4-3663,2-4 5221,3-4 0,-2-2 0,2-3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0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80 26541,'-37'60'650,"9"-9"-515,27-33 33,1-4 0,4-3 67,3-3 67,5-5-89,4 0-79,1-3-78,2-7-22,0-4-12,1-10-22,-3-5-44,-2-3-169,-5-2-325,-4 0-55,-4 1-349,-1 5-1052,-1 7-5929,-1 6 7923,-3 7 0,3 4 0,-3 1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0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35 23493,'-6'3'3261,"1"0"-2622,5-3 268,0 0-661,28 1-121,-10 0-125,26 0 0,-20-2-113,-1-3-459,-3-1-324,-1-2-571,-3 0-696,0 0-4045,-2 2 6208,-2 1 0,-5 2 0,-3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0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26317,'-36'69'45,"10"-17"-1099,14-28-1186,5-14-6747,1 0 8987,0-3 0,3-3 0,1-1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0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26149,'-37'61'1401,"7"-9"-998,27-38 11,1-3-223,2-1-135,0-1-12,0-1-31,0-1-13,3-2 0,4-3 0,7-1-360,7-6-435,4-5-404,4-8-739,2-6-3419,-2-1 5357,0 0 0,-14 12 0,-3 2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1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27516,'13'0'202,"-1"-1"-191,0-2 22,0 1-33,-4-1 23,-1 2-1,-3 0 23,0 1 112,-2 0 56,-1 5-68,0 3 34,-1 6-78,-2 4-77,-1 1-24,-4 0 0,0 0 0,-2-2 0,2 0-147,0-1-379,0-2-416,0 0-571,1-2-705,1-2-4314,2-3 6532,1-2 0,1-3 0,1-1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1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21644,'0'-4'3575,"0"1"-3239,0 3-415,17-1-638,-9 0-1322,13-1-7792,-12 0 9552,0-3 0,-3 2 0,-1 0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1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12 22877,'0'-6'3518,"0"0"-2890,0 6-23,-7 41-90,2-21-246,-6 33-135,7-32-134,1 0 0,2-3-246,0-1-560,1-2-539,0-4-515,2-5-3239,4-3 5099,4-3 0,-3 0 0,0 0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2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22 22204,'0'-5'3104,"0"2"-3003,0 3-67,0 0-23,21-7 0,-14 5-11,16-2 56,-21 9-34,-1 3 58,-1 2 110,-2 2 79,-3 2 11,-2 3 11,-3 0 45,1 2 79,0-1-57,1 0 23,1-3-67,0-1-100,3-3-214,0 0 0,2 0 0,0-1 0,2 1 0,0-2 0,0-1 0,0-2 0,0-3-203,3-1-738,3-2-784,3-2-2007,4-4 3732,2-5 0,-6 3 0,-1 0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2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27617,'3'62'425,"-1"-8"-425,-2-29-134,0-4-213,0-3-449,0-5-605,0-4-795,0-4-3070,0-3 5266,0-1 0,0-1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2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26687,'22'-41'661,"-1"7"-661,-9 28-213,0 2-426,0 1-2308,4 2-2464,-6 1 5411,3 0 0,-9 0 0,-1 0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2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35 24401,'-23'65'1401,"4"-11"-931,19-41-111,1-2-169,6-6 191,3-2 45,7-5-202,2-8 90,9-15-113,-9 3-44,1-9-10,-14 15-147,-3 0 0,-2 5 0,-1-3 0,-4 3-24,-1 1-312,-4 1-560,0 4-1132,1 2-5760,-1 2 7788,0 1 0,4 0 0,1 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3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18 23596,'-62'40'1267,"9"-4"-407,30-14-614,5 3 187,3 0-287,4 2 33,6-4-79,2-3 287,3-5-365,7-4 0,3-6 57,7-2 78,2-3-45,2-4-68,2-6 24,1-8-24,-2-4-21,-1-5 44,-3 1 11,-3-3 68,-2 2 11,-5 0-12,-4 4-21,-3 3-46,-1 5-56,0 4-22,-6 5 0,-2 2-33,-6 4-505,-10 5-11,5 4-515,-7 5-1424,12 2 2488,4 2 0,4-8 0,4-2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3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28334,'10'68'156,"-2"-9"-234,-8-31-370,0-5-460,0 0-683,0-5-840,0-3-4236,0-4 6667,0-3 0,0-5 0,0-1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4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23314,'0'-4'4415,"0"1"-3473,0 3-942,30-21 0,-13 11 0,24-16 0,-19 18 0,-5 3 0,-2 2-539,-6 2-974,-4 1-1546,-2 8 3059,-3 4 0,0-2 0,0-1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4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26115,'-8'60'1188,"7"-11"-997,17-43-147,7-3-44,5-4-112,4-7-515,3-3-1435,0-8-7769,0 1 8546,1-2 0,-17 10 1,-3 2-1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4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26787,'-6'52'599,"0"-1"1,-2 27-320,16-21-67,6-25-21,7-10-192,3-5 0,3-8 0,2-5 0,2-7 0,0-9 0,-1-7-69,-4-8-849,-7 2-382,-8 2-739,-5 6-5804,-6 7 7843,-7 6 0,5 3 0,-5 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5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24222,'66'6'-1517,"-22"-1"1,-29-5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5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27897,'-6'77'-179,"1"-11"-617,2-39-1299,2-4-4954,2-5 7049,7-4 0,-5-8 0,5-2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5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 27056,'-68'52'-257,"10"-7"-539,39-23-358,2-1-840,4-4-4595,4-1 6589,2-5 0,3-5 0,2-2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5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22799,'7'-4'3843,"-2"1"-3451,34-3-168,-17 4-123,31-4-101,-29 6 0,-3 2-11,-2 3-314,-3 2-269,-3 3-493,-1-2-907,-3 0-5391,-1-1 7385,-3-1 0,-2-3 0,-1-1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5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28065,'66'-17'381,"-7"5"-381,-30 9-168,0 2-236,-1 0-312,-3 1-506,-3 0-571,-1 0-4751,-4 0 6544,-1 2 0,-8-2 0,-2 2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6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0 26272,'-64'38'695,"7"-3"-707,26-14-324,4 0-964,4-3-1613,6-2-6918,4-4 9610,6-2 1,3-5 0,3-2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6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25241,'59'-3'-168,"-8"1"-594,-26 2-1849,-1 0-6442,4 0 9053,3-1 0,-13 1 0,-1-1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6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 24222,'-3'-3'2857,"1"1"-2521,2 2-336,45-2-381,-22 5-728,35-1-763,-37 7-6195,-6 2 8067,-5-1 0,-5-3 0,-2-2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6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26171,'40'12'-566,"8"4"0,-30-12 0,5 3 1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6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21 24771,'-37'58'1042,"7"-10"-751,30-33 0,1-5-11,5-5-33,4-2 22,4-3-67,3-5-68,0-3-67,-2-7-33,-2-3-23,-6-2 12,-3 0-23,-2 0-79,-6 1-178,-3 3-203,-5 6-615,-1 4-887,3 3 1962,4 3 0,3 0 0,2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7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11 23157,'6'-6'3205,"-2"1"-2768,-4 5 168,0 0-549,0 53-56,-3-25-34,-1 43-392,-1-39-403,0-3-347,1-4-1805,1-5-6353,1-3 9334,0-7 0,1-4 0,0-4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7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25992,'47'-23'-1703,"-8"4"-1490,-24 19-6638,-1 0 8916,-2 0 0,-4 0 0,-3 0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7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 22048,'0'-4'3271,"0"1"-1937,0 3-1200,-8 50-134,3-24-145,-7 39-572,5-38-975,3-3-3642,2-6 5334,1-3 0,1-8 0,0-3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7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83 20871,'-6'0'4236,"1"0"-4024,-15 45 46,14-21-78,-14 36 44,19-36 22,1-5 1,3-7 66,5-5 58,5-5-35,6-1-56,3-6 56,3-5-12,0-6-87,-2-4-237,-1 1 0,-3 0 0,-4-1 0,-3 0 0,-5-3 0,-2-1 0,-4 0 0,-1 1 0,-2 3 0,-5 5 0,-4 4 0,-6 6-46,-4 2-1007,-6 7-807,-2 10-3563,-5 8 5423,3 12 0,12-15 0,5-1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8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23101,'1'-3'3597,"-1"1"-2622,0 2-930,18 26-45,-13-14-314,13 21-739,-18-23-1031,0-2-7747,2-3 9507,4-2 0,-3-2 0,3-1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8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23952,'0'-3'2723,"0"1"-2499,5 52-67,0-24-90,4 42-55,-2-38-12,-1-2-303,1-4-503,-1-4-573,0-3-2711,-3-6 4090,0-2 0,-3-5 0,0-2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1:48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28132,'47'1'539,"10"-2"-539,27-8 0,4 5-457,1 1 457,8 7 0,-45-2 0,3 2 0,7 1 0,3 0-411,7 1 0,2 0 411,2 0 0,0-1 0,-2-1 0,-1 1-706,-8-1 0,-2 1-1474,-11-2 1,-2 1 2179,24 4 0,-36-5 0,-17-1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04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28009,'10'-15'313,"2"1"-313,10 8-44,2 0 44,0 2-471,-1 2-313,-2 0-616,-2 2-1402,0 0-7029,-2 0 9336,-1 2 0,-7-1 1,-2 1-1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04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25207,'-1'84'146,"1"-17"-146,7-29 45,2-10-45,-1-13 56,3-2 113,-2-11-35,1-11 0,2-7-89,0-16-45,-1-7 56,-3-4-56,-4 1 0,-3 5-179,-1 5-763,-1 7-1993,-4 10 2935,-5 7 0,4 7 0,-2 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15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28671,'45'2'0,"10"0"0,20 0 0,16 3-351,-40-2 0,2 1 351,4 0 0,1 0 0,2 0 0,-1 0 0,2 0 0,0 0 0,-1-1 0,-1 2 0,-2 0 0,0 1 0,-3-1 0,0 2 0,-4 1 0,0 1 0,44 8 0,-7-1 119,-5-1-119,-10-3 0,-13-5 0,-15 0-975,-20-4-3944,-13 3 4919,-27 1 0,9-2 0,-11 1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20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23740,'7'-3'3910,"56"38"-3081,-18 3-733,3 0 0,3 5-96,-12-4 0,-2 0-521,2 6 0,-1 1 521,0 0 0,-3 0 0,-2 0 0,-2 0 55,22 39-55,-9-13 0,-9-11 0,-5-16 0,-4-13-695,-4-11-1860,-2-8-7276,-6-5 9465,-6-3 1,-4-2 0,-4-1-1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20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1 599 26687,'29'-50'619,"1"0"1,4 0 0,5 2-558,7 5 1,4 2-63,4-1 0,2 2-539,1 1 1,0 2 538,-4 4 0,-1 3 0,-6 5 0,-1 3 0,25-7 132,-16 14-1442,-13 11-2849,-11 4 4159,-6 4 0,-12-3 0,-5 4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43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28434,'-15'45'237,"11"0"-237,37-11 0,7 6 0,6 8 0,2 4 0,7 9 0,7 7 0,-28-32 0,2 1-383,2 1 0,0-1 383,-1-1 0,1-1 0,30 25 0,-11-9 0,-9-14 0,-10-6 186,-9-10-186,-10-5-852,-8-7-1378,-7-4-4146,-3-3 6376,-6-2 0,3 0 0,-3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43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1 772 27011,'38'-58'553,"0"-1"0,1 1 1,2 3-1342,-4 14 1,2 1 787,4 0 0,0 1 0,2 2 0,0 2 0,-1 4 0,-1 2 265,37-20-265,-10 11-237,-10 6-639,-6 5-1108,-3 0-3865,-3 1 5849,-2 1 0,-21 10 0,-7 4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2:59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7 21958,'-7'-1'3889,"2"0"-3038,5 1 1109,0 0-1947,-26-4-13,33 13 0,-11 3 0,45 19 0,11 8 0,7 3 0,4 4 0,2 3 0,-3 1 0,-4 0 0,-5-4 0,-8-3 0,-8-8 0,-8-6 0,-9-7-125,-8-7-871,-5-6-483,-4-4-1256,-2-4 2735,-2-1 0,0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0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1 640 20041,'66'-52'146,"1"-1"0,-12 10 0,0 1-146,16-7 0,-1 2 0,-16 11 0,-2 2 478,-1 1 1,-2 0-479,-5 3 0,-2 1 943,24-22-1738,-21 11 1624,-16 8-3304,-16 12 3216,-7 10 1,-5 5 0,-1 5-1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6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361 129 20423,'0'-7'3821,"0"2"-3294,0 5 122,0 0-290,-22-41-67,1 30-46,-23-31 12,6 42-113,-5 10 12,1 4 0,0 13 0,6 3 11,6 6-89,8 5 44,8 3-56,8 2-56,7 1 101,10-2-45,8-2-22,13-6 45,6-5-68,5-9 23,8-10-45,2-7 0,4-11 22,1-10-22,-1-12 23,-5-11-12,-8-8-11,-14-4 0,-13-3 0,-10 0-11,-16 2-23,-28-11 34,-4 21 0,-22-3-112,11 26 45,3 9-168,2 5-236,8 4-2173,4 15-1704,16-1 4348,6 17 0,12-19 0,1 0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7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2 20042,'-3'1'5188,"1"0"-2286,2-1-2432,-9 4-401,7-3-69,-7 3 0,9-4 0,0 1 0,10-1 0,7 0 0,14 0 0,10 0 0,3-1 0,2-1 0,-3-1 0,-4 0 0,-8 0 0,-8 2 0,-6 0 0,-9 1 0,-2 0 0,-4 0 0,1 0 0,-3 0 0,1 6 0,-1 6 0,0 11 0,-4 6 0,-2 5 0,-4 1 0,-1-1 0,1-1 0,0-2 0,2 6 0,3-12-102,1 1-1265,4-15-807,2-6-3540,3-3 5714,4-6 0,-2 3 0,-1-4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8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0 128 28311,'50'-18'347,"-5"0"-347,-19 5 13,1 0-13,0 1 0,-1 1 0,-2 0 0,-1 1 0,-2 2 0,-5 1 0,-2 4 0,-5 0 0,-1 2 0,-3 1 0,0 0 0,-2 1 0,1 5 0,-3 5 0,0 7 0,-1 6 0,0 2 0,0 2 0,0-2 0,0-1 0,0-3 0,-1-1 0,0-1 0,0-3 0,0-2-752,-1-4-368,0-1-897,0-2-2163,0-1 4180,-1 0 0,1-3 0,1-1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8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23885,'0'-4'2533,"0"1"-1614,0 3-673,8-1 23,-4 6-146,7 2-56,-7 6-67,0 1-179,-2-1-291,0-2-472,-2 0-761,0-1-2096,0 1 3799,-1-3 0,1-2 0,-1-2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9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87 22653,'-4'-1'3563,"1"0"-1233,3 1-2205,31-1-125,-3 1 0,30-1 0,-6 1 0,3 0 0,1 0 0,0-1 0,-3-1 0,-3-2 0,-2-1 0,-3 0 0,-2-2 0,-4 0 0,-5-2 0,-4 0 0,-7 1 0,-5 1 0,-7 2 0,-6 1-461,-2 0-1544,-2 2-2645,-2 0 4650,-4 1 0,2 1 0,-2 0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9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20177,'2'-6'5411,"0"2"-4805,-2 4-237,0 0-21,15-8-113,-9 6-134,11-3-67,-13 10-34,0 4-225,-1 1-312,0 2-539,-2 1-1120,-1 1-7635,0 1 9566,-1 0 0,1-7 0,-2-2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09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27034,'76'0'1637,"-4"0"-1637,-25 0 0,5 0 0,2 0 0,1 0 0,-1 0 0,-1 0 0,-5-2 0,-3 0 0,-6-3 0,-6 1 0,-5-2 0,-6 1 0,-7-1 0,-6 0-606,-5 1-985,-2-1-2051,-7 4 3642,-7 0 0,5 2 0,-4 0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0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22372,'-3'0'3531,"1"0"-2803,2 0-605,-41 42-45,24-20-78,-31 35 0,35-34-325,2 0-403,1-5-908,3-4-4526,2-2 6162,1-4 0,2-4 0,0-1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0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26395,'62'4'1435,"-7"5"-1155,-32 10-112,-1 4-146,-2 0-22,-1-1-280,-1-3-582,1-5-1122,1-5-5209,2-4 7193,4-5 0,-11 0 0,-2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2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1207 95 19538,'4'-5'3664,"-1"1"-2936,-3 4-324,0 0-57,-47-27 90,14 14-90,-44-19-33,22 24-101,-8 4-56,-7 2-23,-7 2-10,-4 4-253,-6 4 196,-2 5 68,1 4 100,6 1 12,8 2-90,11 1 0,11 5-34,9 9 314,-10 37-325,19-7-68,-1 26-21,25-20-23,12 2 33,12 2 1,13 2 0,17-4 44,15-3-22,16-8 22,-8-27 1,6-4-456,-15-10 0,1-3 383,23 2 0,0-6-6,-19-8 0,-2-5 0,5-3 0,1-3 0,1-3 0,1-4 0,3-4 0,-1-4 0,0-4 0,-1-3 0,-5-2 0,-2-2-161,-6 0 0,-3-5 161,-1-13 0,-7-4 0,7-26 0,-28 28 0,-8-1 80,-16-20-80,-21 1 0,-17 0 0,-26 5 0,25 34 0,-7 4 0,-31-2 0,-7 7 26,19 8 1,-1 3-27,-22-1 0,1 6-342,30 8 0,4 3-1014,-39 10-1658,16 12 3095,11 13 1,30-16 0,9-1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3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28009,'16'46'526,"-3"-1"-503,-13-5-23,0-1-12,0-2-223,0-3-381,0-5-348,1-7-1064,2-7-5569,0-7 7597,-1-5 0,-1-3 0,-1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3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26821,'61'-1'925,"0"0"0,38-1-925,0 2 0,-25-1 0,-1 0 0,-3-2 0,0-2 0,-3-2 0,-2-2 0,-7-2 0,-7 1 0,-10 2 0,-9 0 0,-10 4 0,-8 1 0,-6 1 0,-4 1-248,-2 1-1253,-3 0-1098,-5 0-7232,-5 0 9652,-5 4 1,6-3 0,1 4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4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0 23560,'-5'0'3216,"1"0"-2925,4 0-10,-46 52-79,26-22-34,-34 42-90,38-37-56,2-1-22,-2-3-78,0-1-168,0-4-158,0-4-291,0-3-504,0-3-1400,1-3-4147,1-2 6746,0-4 0,6-4 0,2-1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14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26541,'61'28'2039,"9"23"-1948,-37-7-91,12 19 0,-14-15 0,-3-1 0,-6 0-505,-2-6-706,-6-8-1668,-3-7 2879,-1-11 0,-6-7 0,0-4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40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1677 130 24894,'-72'-49'1322,"0"8"-1570,12 25 528,-14 3-112,-15 6-135,37 4 1,-2 2-302,-5 4 1,-1 3 323,-6 3 1,-2 4 10,-2 5 0,-1 4 51,-1 7 0,0 3-443,3 3 0,2 3 353,4 3 0,3 3 39,5 0 0,4 3-34,5-1 1,3 1 16,4 0 1,2 1-93,6-1 0,3 0 53,5-1 0,3 0 12,-3 45-23,13-3 22,24 1 12,10-4-23,13-30 0,7-2 28,-7-16 0,4-2-105,17 7 0,5-6 88,-9-19 1,1-6 10,5-2 1,2-4-34,3-5 0,2-5 34,1-5 0,0-4-28,5-5 0,-1-4-6,1-5 0,1-4 0,-1-2 0,0-2 0,-3-1 0,-1-3 0,10-17 0,-6-1 0,-24 16 0,-5-1 0,5-10 0,-10-1 0,-20-11 471,-18 2-471,-22 2 1169,-18-2-1169,-23 2 0,4 19 0,-5 2-158,13 12 1,0 2 157,-18-6 0,1 4-68,-20 5-223,11 11-337,13 7-392,11 6-941,13 6-3787,11 7 5748,12 6 0,9-7 0,5-2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24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21 27225,'-7'-2'784,"7"0"-683,18-4-45,2 2-56,-1 1-146,1 2-336,2-1-537,4 2-864,3-1-2565,1 1 4448,-2 0 0,-13 0 0,-5 0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25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22160,'-3'0'2622,"1"0"-2197,2 0-234,-26 56 34,17-25-69,-20 45 1,25-41 78,2-5-67,1-5 12,1-7 32,0-6-122,0-6 56,0-3 10,0-5 69,1-8-23,2-6-90,1-10-12,1-3-32,-2 0-46,-1 3-44,1 5-34,-1 5-269,3 5-426,4 5-706,8 3-1311,9 2 2768,7 1 0,-13 0 0,-2 0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25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1 26227,'-44'76'661,"1"-6"-549,9-25-67,-1 0-45,1-3-224,5-6-146,7-9-571,6-9-1277,8-9-6051,4-6 8269,2-6 0,2 3 0,0-3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25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23224,'4'0'3586,"-1"0"-3070,-3 0-68,40 36-124,-18-14-144,32 30-24,-28-25-156,0-3-268,-1-6-673,1-6-1760,0-6 2701,1-2 0,-12-2 0,-4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47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724 53 21992,'-93'-29'2588,"6"8"-2140,33 18-101,-4 11-111,0 9 201,-1 16-168,2 14-123,2 11-5538,6 9 5470,7 6 23,8 5 1219,8 5-1298,5 5 45,7 6-67,4 2 0,5-2 113,4-6-79,10-10 44,9-10 893,18-12-938,18-15 35,20-13-57,19-15 0,-38-10 0,1-4-288,6-5 1,1-4 287,3-3 0,1-4 0,2-6 1,0-4-12,-1-2 0,-2-4-6,-3-3 1,-2-2-7,-4 0 1,-3-4 11,-6 1 0,-3-5 17,3-19 0,-7-2-17,-14 16 0,-5-1 16,3-15 1,-9 2 95,-16-21-89,-24 7 3079,-19 8-3068,-11 30 0,-8 7 16,10 9 0,-3 5-278,-23-2 1,-3 5 232,15 10 1,1 6-23,-4 6 1,0 5-130,1 2 0,2 4-151,-1 8 1,3 5-366,4 5 1,3 4-908,3 4 1,3 3 1011,0 6 0,5-3 1,-5 10-1,11-10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56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 24793,'-7'-1'2409,"2"0"-1893,5 1 100,0 0-359,47 31-177,-27-17-80,36 24 0,-40-27-113,-4-4-436,-2-1-628,-4-3-1164,-2 2-7490,0 2 7946,0 2 1,-2-2 0,0-1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57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 25006,'-4'-2'2073,"1"0"-1793,3 2-145,46 19-135,-22-7-12,36 17-403,-34-14-929,-2-4-2399,0-3 3743,2-3 0,-11-3 0,-3 1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57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0 23151,'-43'69'2027,"3"-3"-1803,10-21 333,0 3-524,1-3 140,1-3-297,3-9-469,4-7-797,5-11-4775,7-7 6165,5-7 0,3-1 0,1-1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3:57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1 27337,'-47'72'1064,"6"-8"-1389,20-25-728,4-4-1815,2-1 2868,1-1 0,6-14 0,1-4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2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501 1 24199,'-83'12'2633,"4"4"-2027,19 5-114,3 3-77,6 5-89,6 3-326,8 4 0,5 3 0,8 1 0,6 5 0,8 2 0,5 2 0,12-2 0,10-4 0,13-8 0,12-8 0,7-11 0,7-8 0,4-5 0,2-5 0,0-4 0,-5-1-528,13-7-940,-23 8-884,7-1-4764,-29 7 7116,-8 7 0,-9-6 0,-5 6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2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5 26485,'-19'61'571,"4"-2"-481,15-5 90,4-3 21,5-5 124,6-5 0,5-10-90,5-9 24,5-11-259,8-17 0,9-17 0,5-18 0,6-14 0,-2-5 0,-2 5 0,-7 5 0,-6 10-326,-7 12-907,-5 12-571,-7 9 1804,-2 37 0,-10-22 0,-2 23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3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588 0 22484,'-51'7'1557,"0"0"1,-46 15-862,25 15-69,2 9-212,4 8-23,9 6-79,10 5-10,12 2-90,11 1-100,12-2-113,6-2 0,12-5 0,8-3 0,13 0 0,12-3 0,8-2 0,5-7 0,5-17 0,5-12 0,3-16-752,3-12-794,0-8-1793,-10-2 3339,-12 4 0,-22 10 0,-12 5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3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79 22160,'-3'-6'3821,"1"1"-3138,2 5 449,0 0-639,55-23-111,-14 15-382,50-18 0,-28 21 0,0 2 0,2 1 0,-3 1 0,-1 1 0,-3 0-91,-5 2-547,-2 1-382,-9 2-459,-5-1-1389,-11 3 2868,-9-1 0,-9-1 0,-6-2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4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24513,'-3'81'504,"0"9"-459,4-51 11,1 11-45,2-23 79,0-7 10,2-7 102,-1-8 303,1-4-1,1-14-112,1-11-100,0-16-80,1-8-32,-3-2-102,-1 5-67,-2 10-11,-1 10-583,1 13-615,4 7-831,8 8-7802,9 11 9414,12 10 1,-15-7 0,0-1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4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 22900,'0'-3'2835,"0"1"-2007,0 2-570,0 52-90,1-21-90,2 43-78,1-38-190,-2-3-717,0-5-852,-2-4-4158,-2-1 5917,-8-4 0,6-7 0,-6-5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5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28367,'89'-37'304,"-7"7"-304,-30 30 0,-2 7-405,-4 4-547,-8 6-683,-5 4-1436,-5-1 3071,-3-2 0,-12-8 0,-2-3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5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355 1 24491,'-40'37'373,"0"1"0,-10 9 1,3-2-374,-3 6-112,-13 12-336,34-29-527,9-8-1658,10-11-3048,6-7 5681,2-5 0,2-3 0,0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05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27135,'62'10'997,"-8"6"-863,-30 12-122,-1 0-12,-2-2-45,1-3-493,0-4-806,1-4-2545,3-4 3889,2-5 0,-13-3 0,-2-3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31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28054,'43'40'205,"0"0"1,-2-2 0,0-4-206,21 4 0,2 2 0,1 0 0,-3 1 0,-2 0 0,1 3 0,4 1 0,3 2 0,-2-3 0,-6-5 0,-14-7 0,-12-9-1054,-10-5-1042,-11-5-3450,-5-2 5546,-5 1 0,-3-6 0,0-1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31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0 645 25487,'38'-46'833,"-1"0"0,2 0 0,1 1-615,-2 7 1,1 1-379,3-1 1,0 0 159,-1 3 0,1 2 0,35-28 0,-8 12 0,-8 8 0,-4 8-84,-4 8-1103,-1 6-983,-4 10-7661,-7 4 9664,-11 8 0,-15-2 0,-7 2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42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54 25465,'-6'0'3160,"68"0"-3114,0-8-46,2 3 0,5 0 0,-12-3 0,0 0-1012,4 2 0,-1 1 1012,0 1 0,-1 1 0,-1 1 0,0 2 0,1 4 0,-1 1 0,1 0 0,0 2 124,-1 3 0,-1 1-802,-2 1 0,-2 1-6740,37 11 7418,-17 1 0,-36-11 0,-15-4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44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28311,'50'49'112,"1"1"0,-2-2 0,0-4-2931,-9-11 1,-1-3 2818,1 2 0,1 0 0,0-1 0,0 1 704,-1-2 1,0 1-717,35 27-100,-9-5-358,-12-5-517,-12-7 144,-10-6-3370,-10-6 4213,-9-6 0,-6-11 0,-5-4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4:44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1 760 26171,'52'-49'773,"0"0"0,-1 1 0,1 3-683,-6 10 1,-1 3-538,3-1 1,1 1 446,1 0 0,0 1 0,3 0 0,1 1 0,2-1 0,1 0 0,2 0 0,1 0-141,-2 2 1,0 1-600,-6 3 1,-2 1-1961,35-13 2736,-23 11 0,-30 13 1,-13 6-1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05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27415,'57'-12'482,"-7"3"-426,-28 8-45,1 0 23,-4 0-34,-2-1 11,-3 2-22,-5-1 44,-3 1-33,-4 0 0,-1 0 34,-9 0-34,0 0 0,-10-2 33,1-2-33,-3 0-22,-1-1 22,-2 2 22,-1 1 57,1 1-12,5 1 56,3 0-11,8 0-101,3 0-11,3 0 0,5 0 12,6 0 21,8 0-33,8 0 11,1 0 12,-1 0-23,-1 0 0,-5 0-23,-3 0 23,-5 0 12,-3-1-1,-5 0 0,-3-1 23,0 0-34,-8 0 0,-4 0 11,-9 0-11,-4 2 22,0 0 2,-5 0-24,10 0 0,-1 1 0,12 1 0,4 0 0,2 2 0,2 0 0,7 1 0,7-1 0,9-1 0,16-2 0,-9-1 0,7 0 0,-18 0 0,-3 0 0,-4 0 0,-3 0-461,-2 0-9370,-4 1 9790,-6 6 0,1-4 1,-2 4-1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06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20 22059,'-8'2'3406,"1"-1"-3024,7-1 346,0 0-370,3 0 35,8 0-102,8 0-90,7 0-111,5 0 0,0 0-90,-2-1 0,-3 0 33,-4 0-33,-6 0 0,-6 1 79,-5-1-57,-3 1-22,-15 0 0,-1 0 11,-14 1-11,3 0 11,0 0 23,0-1-23,2 0 34,1 0 45,4 0-23,4 0 56,6 0-112,4 1-11,2 0 11,6 1 23,8-1-56,11 0 22,27-8 11,-11 2 11,10-4-22,-26 5 0,-9 2-33,-8 2 33,-3 0 0,-3 0 22,-3 0-33,-6 0 11,-18 0 0,1 0 11,-12 3-22,11-2 11,1 3 0,3 0 45,5-1-23,4 1 13,7-1-35,3 0 0,8 0 0,7-1 0,11-1 0,8 0 0,3-1 0,-1 0 0,-3 0-707,-2 0-1915,-3 0 2622,-4 0 0,-9 0 0,-4 0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37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28031,'85'38'640,"-7"2"-640,-32-4 0,3 5 0,3 0 0,2 1 0,-1-1 0,-3-1 0,-2-4 0,-6-2 0,-5-7 0,-5-7 0,-4-4 0,-5-7 0,-5-4-80,-5-4-1051,-4-1-359,-4 0-1121,-3 0 2611,-2-1 0,0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37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1 657 25936,'43'-42'907,"1"1"1,-1 0-1,0 1-894,33-24-13,-2 1-1080,-3 4 1080,-8 7 0,-6 5 0,-4 6 0,-4 5 0,0 3 347,-5 5-347,-5 5 178,-8 4-178,-10 7-841,-8 3-1075,-7 5-2774,-4 2 4690,-2 1 0,0 1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58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28671,'42'36'0,"1"0"0,-1 0 0,-2 1 0,27 35 0,-31-35 0,1 1 0,2 0 0,1 0-741,2 0 1,2-2 740,0-3 0,0 0 0,0-3 0,-1-1 0,36 18-583,-15-12-1571,-15-11-7677,-20-10 9080,-15-5 1,-9-5-1,-5-2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5:59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1 573 27830,'32'-50'280,"0"0"0,3 2 1,2 6-281,42-12 0,-36 27 0,1 0 0,1 1 0,1-1 0,-2 2 0,0 0 0,39-21-337,-10 6-1400,-12 10-4437,-13 7 6174,-11 5 0,-19 10 0,-7 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12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26171,'42'32'687,"0"0"0,-1 0 1,-3 0-408,15 22-122,5 6-158,2 5 0,5 4-511,4-2 511,1-3 0,-3-9 0,-6-12 125,-9-8-125,-10-9-68,-10-5-1276,-8-6-819,-9-3-4414,-6-4 6673,-6-5 0,-3-1 1,0-2-1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12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1 603 24008,'0'-6'3743,"0"1"-4532,53-54 1025,-6 18-236,1-5 0,4-2 85,-10 17 1,1 3-86,-2 0 0,3 0 0,14-5 0,1 2 0,28-11 0,-33 17 0,-2 3 0,17-2 0,-5 1 0,-7 4 309,-7 2-1060,-9 2-684,-7 2-1254,-6 4 2875,-7 3 1,-10 3 0,-5 2-1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20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38 19908,'-3'0'4549,"1"0"-1860,2 0-2442,39-15-57,-16 10 23,32-11-23,-25 15-33,-3 1-112,1 0-23,-5 0-10,-3 0-1,-3 2-22,-5 0-1,-1 2-66,-4-2 78,-3 0-22,-1 0 10,-2-1-32,-1 0-46,-8-1 45,-4 0-22,-12 0-11,-5 0 66,-2 0 12,-1 0 0,2 0 0,3 0 12,2 0-12,4 0 22,3 0 0,4 0 79,2 0 67,2 4-112,3-2 0,2 2-33,3-2 66,7 0 113,6-1-44,9-1-158,9 0 0,1 0 0,1-5 0,-3 2 0,-3-3 0,-3 3 0,3 0 0,-8 1 0,1 1 0,-9 0 0,-4 1 0,-2 0-57,-1 0 1,-2 0 11,-11 0 11,-4 0 12,-13 0 11,-3 0 11,0 0 0,1 0 0,2 0 0,2 0 112,-1 1-56,11 1 1,0 0-57,14 1 0,0-3 0,2 1 0,2 1 0,7 2 0,6 1 0,9 1-13,4-1-1790,12-2-629,-11-1 2432,2-1 0,-21-1 0,-4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2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115 104 18227,'0'-4'4145,"0"1"-1926,0 3-1737,-6-17-124,1 13-54,-7-12-148,1 16 24,-1 3-12,-3 3-56,1 7 33,0 4-78,3 3 1,3 2-1,4 2-56,1 0 23,3-2-34,3-2 0,5-6 78,5-4-67,6-5 23,4-4 134,11-18-44,-8 3 10,7-16-78,-15 7 34,-3-1-68,-1-2-22,-3-1 0,-2 0-22,-3 2-90,-3 4-1356,-2 6-45,-2 6-3418,-4 6 4931,-4 12 0,2-5 0,0 4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3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23426,'-4'0'2106,"1"0"-1948,3 0-158,1 38-382,1-22-850,1 31-2275,1-34 3507,-2 1 0,0-7 0,-2-1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3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26787,'35'-17'639,"0"3"-538,-4 7-78,2 0-12,0-2-22,-2 0-393,-2 0-503,-5 3-584,-3 1-2319,-4 3 3810,-6 1 0,-5 1 0,-3 0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25746,'-35'58'537,"6"-7"-357,24-32 66,2-1-168,1 0 57,2-3 89,0-2-156,4-4 44,3-1-112,6-3 11,7-3-22,3-1 11,6-3-393,2-5-234,3-2-718,0-9-1423,2 2 2768,1-6 0,-17 11 0,-3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4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42 24166,'-3'0'2106,"0"0"-1389,3 0-683,40-6 78,-18 1-101,32-6 23,-30 3-23,-3 2 23,-5 3-1,-3 1-33,-3 1 45,-2 1 22,-3 0-67,-1 3 23,-3 3 44,0 5-56,-1 7 23,-1 0-34,-2 3 22,-1 0-55,-3-1-46,2-2-313,0-1-348,2-2-604,1-4-1346,0-1-7141,2-5 9294,0-2 0,0-2 1,0-1-1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4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25241,'64'-26'-840,"-11"5"-2612,-35 17 3452,-2-2 0,-8 3 0,-1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4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26306,'0'50'-605,"-1"-6"-740,1-24-2330,0 1 3675,-1 1 0,1-9 0,-1-3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4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0 24535,'-45'41'-364,"1"1"0,-25 21-1776,30-29-6287,18-17 8427,6-5 0,7-7 0,3-2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5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23807,'65'-2'-3742,"-9"0"3742,-37 2 0,-8 0 0,-2 0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5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27146,'18'9'280,"3"-3"-257,8-6-1,-2-1-22,-5 1 11,-4 0 1,-3 0 10,-3 0-22,-3 1 0,-4 5 78,-2 5-78,-2 9 79,-3 7-57,-5 5-22,-3 5 0,-4 0-56,2-1-201,1-3-226,2-6-581,4-5-336,3-7-2175,2-7-6256,7-4 8507,4-5 0,-2 0 1,-1-1-1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5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25308,'-8'64'-123,"2"-11"-291,6-34-662,0-4-2230,0-3-5691,0-2 8997,0-2 0,0-3 0,0-2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5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24591,'63'-28'224,"11"0"-560,-38 19-639,12 0-3238,-21 6 4213,-6 3 0,-10 0 0,-5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6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28076,'46'0'482,"-1"0"-482,-11-2 0,-1-1-168,-5-2-628,-5 3-559,-8 0-853,-6 2-7623,-5 2 9336,-2 4 0,-2-3 1,0 4-1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6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26026,'-39'70'392,"7"-10"-291,30-35 22,1-1-112,1 1 11,0-5-22,0-2-33,0-5-124,2-2-425,1-5-416,4-3-772,2-1-2802,0-2 4572,0-4 0,-3 3 0,-3-3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6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21241,'0'-4'3451,"0"1"-2846,0 3-605,40-10-146,-17 6-626,36-10-2187,-27 6 2959,7-3 0,-18 4 0,-1 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7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23 25992,'-58'70'359,"11"-9"-326,43-33-22,2-7-11,4-6 0,7-8 34,5-3 0,9-4-34,3-8 78,-1-6-67,1-8 213,-4-5 34,-4-1 22,-7 0 23,-5 3-135,-5 1-34,-5 4-111,-5 4 21,-6 6-88,-4 5-102,0 3-481,0 8-774,4 1-2207,5 8 3608,5 0 0,2-5 0,3-3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7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2 24580,'0'-2'2701,"-7"42"-2589,2-15-101,-5 36-22,5-29-168,2 0-550,1-4-627,2-4-2129,0-4 3485,0-5 0,0-7 0,0-4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7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24468,'64'-34'-6566,"-9"7"6566,-33 25 0,-10 2 0,-3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7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79 20804,'0'-3'3507,"0"1"-2577,0 2-661,-7 29-100,6-16-1,-6 24-146,7-24 101,1-3 12,3-3 33,4-4 89,4-1-33,3-2-45,-3-4 68,2-3-90,-4-5 22,-1-3 1,-3-3-113,-2-1 78,-2-2-100,-1 0-22,-3 1-1,-3 2-11,-3 4-22,-4 4-213,-2 4-291,-2 3-471,-3 6-953,-1 8-4605,-2 7 6544,0 10 0,10-12 0,2-1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7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8 23280,'1'-4'3082,"-1"1"-2657,0 3-380,0 19-45,-6-4 0,0 18-280,-5-11-537,4 0-1044,2-5-6296,2-2 8157,3-7 0,0-3 0,0-4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8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26261,'11'57'-381,"-1"-9"-426,-7-37-1098,0-2-4638,-2-1 6543,0-2 0,-1-2 0,0-2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6:58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28345,'84'-6'163,"-29"2"0,-1-1-163,13-2 0,25 0 0,-27 6-573,8 4-1555,3 2-4988,0 2 7116,-6 1 0,-32-4 0,-13-1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19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60 24838,'-8'0'975,"2"0"-762,5 0 235,1 0-347,7 0-12,4-3-22,9-1-11,0-2 12,2 0-35,-1 1-33,0 0 23,0-1-12,-2 0-11,-1 1 0,-3 0 0,-4 0 0,-3 3 11,-3 1-11,-3 1 0,-1 0 67,-1 4-44,-2 5-1,-3 5-22,-1 4 11,-3 2 0,1-1-11,1 0 0,0 1 0,0 0 0,0 1-11,-2-2-78,3-1-113,-1-1-201,1-3-303,1-2-471,2-4-1960,1-3-6694,2-2 8988,3-2 1,-2-1 0,2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20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23908,'-5'61'145,"-1"-7"-145,3-29-22,-2 1-213,2-2-426,1-1-1177,1-4-1535,1-2 3373,0-6 0,0-4 0,0-4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20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20591,'2'-8'3508,"0"2"-3195,-2 6-55,0 0-258,45-5-90,-25 2-493,37-4-1333,-39 4-3070,1 2 4986,-3-1 0,-6 2 0,-5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35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26026,'44'-28'481,"-6"6"-458,-23 19 44,-1 2-67,0 1 11,-2 1-22,0 2 11,-4 3 0,-2 4 11,-5 2 0,0 1 12,-2 1-1,-4 1-22,-2-1 23,-4 0-12,0 1 0,-1 3 34,1 1-34,2 4 56,2-1-44,3 1 21,3-1 24,1-1 21,1 6-44,3-9-45,4 3 0,4-11-45,2-5-380,5-3-786,2-2-3080,5-5 4291,3-3 0,-12 1 0,-3 1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36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97 26787,'-6'-7'382,"6"0"-326,7 0-23,6-1-33,2-1 45,2-2-34,1 0-11,-1-1 0,-2 3 12,-3 2-12,-5 2 0,-2 3 0,-3 1 0,-1 1 44,-1 7-44,-2 7 45,-4 11-45,-2 4 0,-3 3 0,0-3 0,2-2-56,3-3-145,2-4-326,2-3-257,2-6-348,0-2-1099,2-5-3572,5-1 5803,5-2 0,-3-1 0,-1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4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24143,'-8'62'224,"1"-9"-280,7-36-112,0-1-269,0-4-964,0-2-2856,0-2 4257,0 0 0,0-5 0,0 0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4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24871,'65'-13'-1725,"3"-2"-1580,-38 11 3305,3-1 0,-24 5 0,-4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5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37 22743,'-4'0'2700,"1"0"-1736,3 0-886,36-9-67,-15 4-11,30-7-235,-27 6-438,-4 3-447,-8 1-1155,-4 2-6879,-6 0 9154,-1 2 0,-1-2 0,0 2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5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23112,'-14'66'-145,"3"-9"-349,10-36-480,1-4-920,-1-2-6319,-3-4 8213,1-2 0,0-4 0,1-3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5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22160,'0'-5'2991,"0"1"-2699,0 4-203,0 0-89,50-21-112,-20 11-537,44-18-1043,-32 15-4001,4-4 5693,1-1 0,-19 8 0,-7 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5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 25487,'-51'58'427,"11"-9"-360,39-32 23,5-3-1,5-5-10,6-4 33,5-3 33,0-4-10,0-4 10,-3-4 46,-3-3 0,-5 0-91,-3 1-10,-4-1-79,-2-1-11,-2 0-22,-5 0-259,-2 2-335,-2 4-460,3 4-1612,3 2-7143,3 2 9193,2 2 0,0-2 0,0 2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5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25824,'13'61'-885,"-2"-9"-953,-11-32-2700,0-4 4538,0-2 0,0-7 0,0-3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6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22216,'1'-4'2846,"1"1"-2757,-2 3-458,40-17-651,-18 9-1669,34-14-2443,-28 13 5132,-1 1 0,-12 3 0,-3 2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6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16 26451,'-30'36'796,"9"-9"-762,15 8-12,6-13-22,0-3 0,2-4-11,3-5 11,4-4 22,2-3 23,2-2-11,1-1 22,0-5-11,1-4-1,-1-7 35,-2-4-34,-1-4-12,-3 0-10,-3-1-23,-3 3-168,-1 2-550,-3 6-772,-5 6-3563,-5 5 5053,-3 13 0,6-8 0,2 7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6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25656,'-11'66'-7104,"3"-18"7104,5-31 0,3-12 0,0-5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6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25207,'6'73'79,"-1"-12"-415,-5-40-729,1-6-3047,-1-1 4112,0-3 0,0-6 0,0-1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6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24076,'0'-7'1737,"0"2"-1737,0 5 0,0 0-706,45-14-1669,-30 10-7456,32-10 9339,-42 14 0,-4 0 0,-1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7:47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23863,'-1'5'4728,"1"-2"-4648,0-3-80,0 0 0,27 0 0,-6 0 0,26 0 0,-13 0 0,-1 0-147,-1 0-1578,-4 4-2454,-3 2 4179,-4 4 0,-9-4 0,-5 0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4 20109,'0'-2'3799,"0"0"-2679,0 2-974,-2 10-1,-1 2-55,-3 10 33,-1 2-67,0 2 1,1 3 21,1 0-66,-3 3 32,1-1-32,0-2-1,1-2 11,2-4 12,1-4-1,1-3 91,2-5-35,0-1 57,3-3 11,1-2-1,4-2 1,1-1-22,2-1-91,1-1 12,0 0-56,2-3-123,4-4-482,-6-1-403,4-2-1065,-7 3-5199,-1 0 7272,1 0 0,-5 3 0,1 1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2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21252,'0'-2'2992,"0"0"-2197,0 2-761,0 41-12,0-21-22,0 32-78,0-32-202,0-3-291,0 0-337,0-1-1042,0 0-1490,0 1-6391,0-2 9801,0 0 0,0-8 1,0 0-1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2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21241,'0'-6'2812,"0"2"-2621,0 4-168,0 0-304,52-17-682,-23 10-1861,43-14-5849,-37 14 8673,3-1 0,-19 4 0,-3 1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3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20681,'-8'0'3395,"2"0"-3070,6 0-90,-24 55-44,16-24-57,-17 44 12,23-41-68,2-4-11,2-4 79,6-6-45,5-6 79,5-5 55,6-5-45,1-2-44,3-7-1,1-4-122,-2-7 44,-2-3-67,-3-3 0,-4 0-213,-3-1-594,-4-1-672,-5 2-2734,-3 0 4213,-3 6 0,0 7 0,0 4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3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24939,'65'13'-1323,"-7"-6"-1792,-23-14-6716,-2-4 8711,-3-4 1,-13 7 0,-5 1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3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22305,'-5'0'2566,"2"0"-2297,-17 43-56,12-15-123,-13 37-12,17-27-11,3-3-32,1-4 32,0-6-22,7-6 78,2-7 56,7-6-112,4-3 0,3-11-67,2-4-56,-1-9-112,0-3-134,-4 1-248,-4-1-323,-3 4-820,-4-1-2071,-4 3 3764,-2 1 0,-2 8 0,-1 2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3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58 21622,'-3'2'4236,"1"0"-3956,41-14-191,-15 5-89,31-10-156,-25 8-472,-3 2-660,-4 2-1749,-3 2-6794,-4 2 9815,-4 1 0,-6 0 0,-3 0 1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4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26519,'12'-9'1210,"9"1"-930,20 2-213,8-1-45,5-1-22,0-1-268,-3 0-304,-5 0-459,-5 2-649,-8 1-1929,-6 3 3609,-9 2 0,-8 1 0,-6 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4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25185,'-28'76'538,"7"-12"-414,19-41-57,2-4-56,5-6-11,6-6 0,9-3-302,9-6-808,9-8-2857,6-8 3967,3-9 0,-19 11 0,-8 2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4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5 26351,'-16'4'313,"11"-1"-279,40-6-34,2 0 22,3 0-22,-5 0 11,-8 3-11,-8 4 124,-10 5-24,-5 9 80,-8 8-45,-6 6-91,-5 6 24,-5 1-68,2 1-12,1-1-66,4-4-382,2-1-391,4-5-550,4-5-2980,1-5 4381,3-6 0,-1-7 0,1-3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5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22586,'77'-25'-2458,"-11"0"0,-49 14 1,-4 2-1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5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25263,'-34'77'819,"5"-5"-1043,21-25-583,3 1-3182,3-5 3989,6-5 0,-3-17 0,3-8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5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7 118 23840,'-4'-3'2287,"1"0"-1895,3 3-168,47-32-168,-10 16 11,41-24-56,-26 27-11,-4 6 45,-10 4-34,-8 2-11,-10 4 34,-8 7-1,-6 8 113,-4 12-34,-12 9-44,-5 10-35,-12 4-33,-1 2-33,3-2-226,3-2-469,6-6-829,5-6-3642,4-8 5199,3-10 0,3-10 0,1-6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5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23146,'5'67'-673,"2"-8"-1433,1-30-3115,2-3 5221,-2-7 0,-2-8 0,-3-5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26474,'36'-42'0,"0"5"-538,-6 26-594,1 0-1356,0 3-7343,-3 4 8755,-4 1 1,-11 3-1,-4 0 1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6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26395,'-11'9'942,"7"-1"-629,11-2-66,7 1 55,4-1-123,4-1-67,3-1 0,3-2-112,-3 0 23,0-2-23,-5 0-45,-3 0 0,-1 0-179,-3 0-269,-4 0-358,-1-1-909,-6-1-3214,0-4 4974,-4 0 0,2 1 0,-2 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6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25757,'-38'78'381,"7"-10"-269,23-35-112,3-2 67,1-2-56,2-4 12,1-4 21,1-2-32,1-4-12,2-2 0,2-3-45,2-2 45,2-3-23,-1-2 23,1-2 12,2-1-1,0 0-11,0 0 0,-1 0-11,2-1 11,1-2-79,6-3-66,4-2-1,3-2-11,0 0 34,-1 1-23,-3 1-134,-4 1-180,-3 1-391,-4 1-1513,-2 0-6018,-2 0 8382,-2-1 0,-3 3 0,0 0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7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24289,'90'-34'-1057,"-30"11"0,-38 15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7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27841,'-44'49'537,"8"-2"-481,26-7-33,5-3-12,2-6-11,3-5 0,7-9 11,3-8 0,10-5 12,3-5-23,3-9 33,0-7-44,-2-8 22,-5-4 34,-5 1 35,-7 0-80,-3 1 0,-4 3 0,-6 3 0,-4 3 0,-7 7 0,-2 5 0,0 3-181,1 5-3359,3 18-2455,7-5 5995,2 13 0,6-17 0,0-4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7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28513,'0'75'158,"0"-8"-158,-1-29 0,1-3-113,0-3-380,2-5-381,3-5-325,3-5-370,1-5-2879,0-5 4448,-1-3 0,-4-4 0,-1 0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7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26048,'56'-27'-5995,"-7"6"5995,-27 16 0,-9 3 0,-3-1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8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75 26507,'-63'35'1345,"8"10"-1222,45-16 34,0 4-23,10-18-66,2-4 100,7-8 1,5 0-169,8-11 0,0-6 0,0-9 0,-5-5 0,-5-1 0,-4-1 0,-5 1 0,-1 1-181,-3 4-692,-7 5-819,-2 8-2488,-7 6 4180,0 9 0,7-3 0,2 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8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26720,'0'56'-291,"0"-10"-606,0-36-1635,0-3-7299,2-3 8263,5-3 1,-4-1-1,4 0 1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8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23135,'4'-2'2891,"0"-1"-2566,-4 3-258,0 0-67,23 34-280,-14-17-505,17 27-884,-21-26-4237,-2 0 5906,-3 0 0,0-9 0,0-1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08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7 141 24603,'-4'-4'3081,"1"1"-2476,52-11-223,-4 1-382,49-13 0,-12 5 0,2-1 0,-2 4-417,-1 6 259,0 6-1130,6 4-1513,5 7 2801,-2 3 0,-39-1 0,-15 0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0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23874,'0'-4'2701,"0"1"-1614,0 3-1020,4 22-67,-3-7-79,3 19-346,-4-13-606,0 1-1132,0 0-7668,-3-1 9075,-1 1 1,0-10 0,1-3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0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 26530,'58'-5'336,"-9"7"-213,-33 17-33,-3 5 0,-3 1-1,-2 2-21,-4-1-12,-2-2 11,-1 2-22,-1-3 22,-7 0 22,-4-2-33,-10-2-33,-2-2-23,-2-3-34,1-3-111,2-6-236,4-2-471,6-3-986,5-4-3943,4-5 5781,4-5 0,0 4 0,0 2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0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24278,'8'-7'2185,"-2"2"-2073,-6 5-112,12 43-213,-6-22-358,11 37-393,-12-34-1221,-1 0-5266,-1-1 7451,-2-3 0,-1-9 0,0-2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0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27180,'61'-21'-359,"-8"4"-863,-31 16-2016,-1 1 3238,-2 1 0,-9-1 0,-3 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1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 25959,'-35'65'-258,"2"-10"-572,12-35-917,0-3-4091,3-4 5838,3-4 0,7-5 0,2-1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1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26731,'62'59'135,"-9"-9"-214,-33-37-481,1-6-773,2-3-2824,3-11 4157,5-10 0,-13 7 0,-2-5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2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57 26272,'-55'42'829,"8"-3"-571,37-12-56,2-1-79,5-3-33,2-3-34,1-6-34,6-4 12,5-5-1,8-4-10,5-10-12,1-6 22,-1-10 23,-3-4 101,-5 0-56,-5 1-34,-6 4-56,-2 2-11,-3 4-44,-2 3-57,-2 2-34,-3 2 35,-3 2-80,0 3-368,-7 0 211,6 4-301,-5 0-730,5 2-2621,-2 7 3989,3 2 0,3 0 0,3-1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2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24244,'7'-4'3070,"-1"1"-2577,-6 3 67,0 0-481,24 26-79,-16-10-34,18 23-336,-21-17-324,-3 0-292,1-2-437,-2 0-2028,-1-2 3451,0-2 0,0-7 0,0-3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2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20905,'-2'3'986,"1"-1"-4263,1-2 0,0 0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3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26765,'-46'40'538,"5"-5"-538,23-15-112,1-2-124,2-1-424,1-3-349,3-3-437,1-3-1657,3-3-4001,2-3 7104,3-2 0,1 0 0,1 0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3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25588,'34'-7'1110,"-4"4"-976,-20 10-89,2 2-34,0 1-11,-1-2-78,0 0-303,-1-3-673,0-3-1657,1-1 2711,3-3 0,-6 2 0,-1-1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3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20793,'-43'42'-1395,"9"-9"0,29-30 0,3-2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3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22070,'0'0'0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4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 22631,'-1'-2'3361,"0"1"-2857,1 1-302,-11 19-45,3-2-68,-8 15 1,9-8-1,1-4 24,3-3 66,1-4-11,1-2 0,1-2-33,0-2-1,3-1-33,5-2 11,4-2-34,5-1-33,1-1-23,1-3-22,-2-2-33,-1-3-236,0-2-392,0 0-739,1-1-987,-1 0 2387,0 3 0,-8 2 0,-2 4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4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27460,'76'-12'190,"-6"-2"-436,-23-1-639,-3 2-1054,-5 4-4257,-8 4 6196,-6 3 0,-13 2 0,-5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4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0 26642,'-57'66'1568,"8"-7"-1153,36-31-369,3-3-46,4-4 0,4-5 0,4-5 0,7-5 0,8-3 0,10-3 0,6-7-853,5-4-1500,4-9-7478,-1-2 7832,-1 0 0,-18 10 0,-5 3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5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56 24278,'-4'0'2095,"1"0"-1445,3 0-583,59-7-34,-20-2-33,48-5 0,-39 3 0,-8 2-22,-11 5 22,-9 2 0,-7 2 11,-6 0 23,-4 4 0,-1 5 22,-2 9-22,-3 8-1,-5 5-22,-3 4-11,-3 2-89,2 0-80,2-1-570,1-3-796,3-6-2331,2-5 3866,1-5 0,1-8 0,1-3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5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23045,'4'-5'1098,"-1"1"-1737,-3 4-1983,38-8-5020,-15-3 7642,32-10 0,-38 10 0,-4 1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5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26743,'7'37'515,"-2"0"-515,-6-3-213,-1 0-638,-1 1-1054,-1 0-5054,-3-1 6959,0 0 0,3-15 0,0-5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6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2 22608,'2'-1'2734,"0"1"-2465,-2 0-325,-39 38-426,20-18-751,-31 32-3091,29-29 4324,2 0 0,8-12 0,5-1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6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23224,'4'0'3104,"0"0"-2790,-4 0-202,40 21-79,-17-12-33,36 16-324,-25-22-909,6 1-2778,6-4 4011,5-8 0,-21 6 0,-5-6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6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26978,'71'-55'180,"4"6"44,-42 37 78,4 2-33,-18 8 56,-8 4-57,-2 7-143,-6 6-125,-1 8 0,-2 4 0,-3 3 0,-3 4 0,-5 2 0,-3 1 0,0-2-573,-2-4-928,3-4-2006,3-7 3507,5-7 0,2-6 0,3-5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6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26115,'4'78'-78,"-1"-9"-438,-3-38-6688,0 6 7204,-2-14 0,2-3 0,-2-14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6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25107,'0'-6'1916,"0"2"-1793,0 4-123,41-14-45,-18 9-257,31-11-505,-30 15-482,-2 0-1691,-5 1 2980,-3 7 0,-7-5 0,-4 5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7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28671,'68'-14'0,"-4"0"0,-18 1 0,-2 3 0,-5 0-91,-7 4-939,-8 2-707,-6 1-1950,-7 2 3687,-5 0 0,-4 1 0,-2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7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26563,'-53'59'303,"9"-8"-449,35-33-268,4 0-337,3-3-549,1 0-3350,1-2 4650,-2-2 0,1-4 0,-1-3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7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0 111 26339,'70'-24'-582,"-6"2"-427,-23 9-1747,0-1-7075,1 2 8543,-3-1 1,-18 7-1,-4 0 1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8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56 23717,'-4'4'3014,"1"-1"-2543,3-3 123,0 0-504,44 0-90,-17 0-23,40 0-335,-25-3-483,2-1-851,0-7-2667,-1-1 4359,-2-4 0,-19 7 0,-6 1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8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0 26855,'-54'75'370,"9"-5"-303,37-27-11,3-3 22,3-7 12,3-9 67,9-9 89,6-7-22,10-6-78,3-3 11,-2-3 33,-2-4-155,-6-2-35,-4-3 0,-2-1 0,-2-2 0,-3-4 0,-4-1 0,-2-5 0,-2-2 0,-6-2 0,-2-2 0,-9 1 0,0 6 0,-3 8 0,-1 8-91,0 6-861,-1 5-885,4 8-3161,0 3 4998,7 8 0,4-10 0,5-1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8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23628,'7'0'4034,"-2"0"-3530,0 51-236,-4-26-178,3 42-90,-4-38-45,0-2-436,0 2-450,-1-3-884,0 1-5400,-1-4 7215,1-2 0,1-10 0,0-4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8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23045,'0'-7'2028,"0"2"-2028,0 5-1020,0 0-1232,33-20-2969,-12 13 5221,30-16 0,-33 21 0,-2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9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7 22249,'0'-4'3855,"0"1"-2566,0 3-763,-47 11-145,24 4-90,-35 12-211,37 3-80,7 1 0,6-1 0,5-2 0,7-4 0,4-2 0,7-3 0,5-5 0,2-5 0,3-4 0,-2-4 0,2-9 0,-4-5 0,-3-11 0,-5-3 0,-6-3 0,-4-1 0,-5 3 0,-5 2-147,-5 6-1029,-7 7-752,0 6-2688,-3 6 4616,-1 13 0,9-7 0,2 7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9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26418,'-3'71'369,"0"-12"-559,-1-42-762,1-5-629,0-4-4491,3-3 6072,0-3 0,0-1 0,0-1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9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21387,'5'0'3148,"-1"0"-2935,-4 0-302,0 0-471,24 16-1346,-15-11-5354,17 13 7260,-24-14 0,-1-2 0,-1 1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8:39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28671,'54'2'0,"0"1"0,33 1 0,-35-5 0,0-2 0,29-5 0,5-6 0,7-4-3763,4-1 3763,-45 8 0,-3 1 0,8-2 0,-11 3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0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32 20916,'0'-3'2936,"0"0"-1917,0 3-739,-20 49-44,12-24-80,-15 39 69,20-35 66,1 0-33,2 0-12,0-1 46,6-1-35,4-4 13,7-4-46,3-5-112,1-8 11,3-3-34,2-3-10,2-7-34,2-4 11,1-8-34,0-6 12,0-2-34,-1-2 11,-5-2-11,-4 1-23,-6 0-55,-4 2-56,-6 2-180,-2 1-1176,-2-6-124,-1 11-2061,-1-3 3675,-4 17 0,3 3 0,-2 3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0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27438,'72'-44'481,"-10"7"-481,-34 31-33,-2 0-203,0 0-279,-1 0-628,-1 2-829,-2 2-6577,-5 1 8549,-4 4 0,-6-2 0,-4 2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1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21622,'-4'0'2488,"1"0"-2354,3 0-257,0 44-919,-1-28-2869,-1 35 3911,0-39 0,0-5 0,-1-2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1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26395,'87'-26'695,"-21"6"-695,-20 9-101,-19 5-425,-1 2-618,-4 0-1107,-2 4-7580,-5 0 9736,-2 6 1,-6-5 0,-3 6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1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22428,'-35'68'1603,"7"-9"-1143,24-38-12,3-2-79,0-2-111,1-2-89,0-2-113,5-5-56,6-3-90,9-3-560,9-3-706,5-6-3854,5-5 5210,3-4 0,-18 5 0,-4 2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2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76 17543,'-7'1'5569,"1"-1"-4650,6 0 190,0 0-773,-17 4 57,13-3-23,-8 3-102,23-5-66,7-4-56,7-3-79,2-3-22,2 0-1,1 0-32,-3 0-1,-2 2-11,-4 0 22,-6 4-11,-3 1 45,-6 3 46,-2 1 66,-3 4-45,-1 8-45,0 9-10,-3 10-46,-5 3-22,-4 2-157,-9 11-269,9-14-324,-3 5-1054,12-20-3597,2-5 5401,4-6 0,-3-4 0,3-2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2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24244,'57'-17'-1311,"-8"3"0,-37 11 0,-3 0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2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11 21745,'0'-6'3160,"0"2"-2701,0 4-200,-16 48-69,7-20-168,-11 39-22,13-33-359,4-4-1064,2-3-4852,2-4 6275,4-3 0,-3-10 0,2-3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3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260 8 20546,'1'-4'3833,"0"1"-3083,-1 3-616,-50 43-111,27-19-23,-40 36-370,39-29-1490,0 0-7971,-1 1 9804,0-1 0,10-13 0,3-5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3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26328,'74'10'67,"15"4"-503,-44-6-573,17 1-885,-15-8-7937,-2-1 9216,-3-6 0,-19 5 0,-5-4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3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26743,'72'-27'291,"-9"6"-258,-34 19 46,-4 0-45,-4 2 0,-4-1 10,-5 1 24,-5 0-1,-4 3 67,-1 5-44,-2 7-57,-3 11-10,-5 5-12,-5 5-11,-5 3 0,0 0-202,1-2-291,0-2-414,2-2-774,3-4-3474,2-5 5155,5-8 0,3-6 0,2-7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4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23269,'8'-1'2544,"-1"0"-2320,-7 1-168,3 45-56,-2-21-157,2 38-471,-3-34-806,-1 1-3317,-2-2 4751,1-4 0,-1-10 0,2-5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4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24871,'64'-34'-807,"-9"9"-739,-35 22-2790,-4 3 4336,-3 0 0,-5 0 0,-4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4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2 114 21992,'-1'-3'3563,"0"1"-3003,42-27-201,-15 15-191,35-22-135,-26 25-33,-3 3-347,-4 2-841,-6 3-1647,-6 2 2835,-6 1 0,-5 0 0,-3 0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4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22473,'-44'78'2040,"13"-21"-1782,18-21 22,10-18-23,3-3-78,0-3-21,2-4-102,4-1-56,6-5 0,5 0-281,2-2-458,0-2-762,-2-3-2354,-2-2 3855,-3-2 0,-6 4 0,-2 1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4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21756,'0'-5'2241,"0"1"-2241,0 4-201,42-16-1223,-17 9-3842,37-14 5266,-29 14 0,-13 3 0,-5 1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5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22 23784,'-25'67'1009,"5"-11"-695,20-39-23,3-3-44,5-3-34,6-5 56,6-3-23,2-2-44,3-2-12,-2-5 12,-1-4 45,-2-7-1,-3-2-56,-4-1 12,-3-1-45,-6-1-12,-1 3 1,-3 0-68,-6 3-44,-4 4-34,-9 3-11,-6 6-68,-4 1-447,-1 8-460,0 4-796,6 8-3517,4 2 5299,9 1 0,6-9 0,3-3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5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22552,'4'-3'4146,"0"1"-3732,-4 2-133,0 0-169,8 42-101,-6-15-11,7 34-123,-9-26-539,-1-5-705,0-2-1569,0-7 2936,0-6 0,1-8 0,0-3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5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22025,'0'-3'1838,"0"1"-2017,0 2-1233,32-4-3227,-15 3 4639,28-3 0,-34 4 0,-1 0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6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16 20770,'-4'0'3497,"0"0"-2982,4 0-11,0 0-347,-15 43 23,11-26 10,-11 33 112,17-37-22,3-5 23,5-2-12,4-4-100,3-1-57,2-1 12,-1-5-12,-1-4 1,-3-6-34,-5-2-1,-4-3-55,-3 0-22,-2 1-23,-4 1-56,-4 3-292,-6 5-481,-6 5-740,-2 2-4201,-2 9 5770,0 6 0,10-4 0,4 3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6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23325,'6'0'2790,"0"0"-2398,-6 0-392,3 45-201,-2-28-797,3 35-1063,-4-42-5133,0-2 7194,2-4 0,-1-2 0,1-2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6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20938,'4'-3'3205,"-1"1"-2947,-3 2-168,0 0-314,23 28-807,-14-14-2644,16 22 3675,-20-21 0,-3-7 0,0-1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06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28042,'85'-3'314,"-32"5"1,0 2-315,18 9-51,-20-4 0,1 0-693,39 9-959,7-2-1009,-4 3 2712,-10-1 0,-39-8 0,-16-2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8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100 102 22821,'8'-55'1535,"-1"14"-1165,-7 36-23,0 4-56,0 1-67,-3 0-33,-3 4-56,-4 6-12,-3 10-22,-1 6-45,0 5 22,1 1 1,1 2-68,2 1 67,2 2-55,2 1-1,2 0 12,3-3-23,1-4 78,2-6 12,5-5 11,5-6 45,4-5-34,1-5-10,7-3-80,-5-8-10,5-6-23,-9-7 22,0-3-44,-4-1-12,0 0-168,-5-1-784,1-8-78,-5 10-1738,0-5-7029,-2 15 9473,0 3 1,0 6 0,0 1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8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37 23180,'-2'0'2499,"-1"0"-1659,3 0-840,36-1-34,-16-2-436,29-1-550,-24-1-1322,-2 0-6308,0 1 8650,1-3 0,-11 4 0,-2-1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8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24535,'-12'65'-683,"3"-8"-853,9-37-1388,0 1-6907,0-1 9807,0-2 0,0-8 0,0-4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8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93 22552,'-1'-4'2319,"-1"1"-2117,2 3-818,41-27-1188,-17 16-4168,33-20 5972,-28 22 0,-13 4 0,-3 2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9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21 16871,'-2'-5'4471,"1"1"-3553,1 4 427,0 0-851,-20-7-58,8 5-66,-18 0-68,13 13-78,-2 8-56,0 7 24,3 3-69,2 1-56,6-1-22,3-2 0,3-3 22,3-3 22,4-3-10,4-4 66,6-5 35,3-4-57,4-4-22,3-9-90,5-7 0,0-11-33,9-15-102,-14 9-122,1-5-280,-15 16-349,-3 4-425,-3 4 1300,-2 4 0,-1 5 0,-2 1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9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8961,'0'0'0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29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8961,'0'0'0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0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24053,'-37'82'964,"8"-10"-673,21-44-67,5-5-55,1-5 21,2-6-22,5-6-33,3-3-68,7-3-67,4-3-146,1-5-279,1-5-158,-1-3-280,-4 1-593,-2 1-1133,-3 4-2699,-4-1 5288,-1 2 0,-3 4 0,-2 2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0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92 25970,'95'-17'2263,"-1"4"-1882,-22 7-324,1 4-57,-4 1 0,-9 0 0,-8-4-57,-8-2-604,-6-3-471,-8-1-1109,-5 2-7590,-7 3 7952,-6 3 1,-6 3-1,-3 0 1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1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0 111 26631,'79'-2'1176,"-6"-2"-6713,-20-5 5537,-1-4 1241,0-2-1823,0-3-674,1 1-1052,-4 2-6614,-5 4 8922,-10 6 0,-15 3 0,-8 2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1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24983,'-44'72'864,"9"-10"-607,32-38-145,1-1-45,7-3-55,8-3-12,9-6-157,10-5-460,7-4-873,7-12-4347,5-7 5837,3-10 0,-24 11 0,-6 3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2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79 23101,'-5'0'2174,"1"0"-1569,4 0-224,0 0-224,56-31 0,-24 20-34,43-22-34,-43 30 23,-8 2-22,-7 5 44,-6 6-10,-4 8-1,-4 9 1,-2 8-12,-7 8-101,-6 4-11,-6 4 0,-5-3-291,1-2-404,2-7-706,6-7-2386,6-9 3787,4-9 0,4-8 0,0-4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2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25319,'76'-21'-2375,"-9"1"-6510,-33 9 8885,-1-1 0,-15 5 0,-3 1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2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 25869,'-33'72'1019,"-1"11"-1176,18-41-615,-2 11-842,10-23-6656,2-4 8270,4-5 0,1-10 0,1-4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2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273 1 25140,'-65'59'202,"10"-6"-202,33-26-34,2-2-111,3-3-35,-2-4-447,2-3-1861,0-6-7343,1-2 9717,3-5 0,6-1 1,2-1-1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3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25959,'62'17'224,"-6"-3"-538,-27-10-807,4-2-3092,6 0 4213,5-2 0,-19 0 0,-4 0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3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59 27695,'62'-21'627,"13"0"-593,-34 14-23,12-1 0,-21 7-11,-7 1 0,-8 0 0,-9 6 68,-6 13-1,-19 19 91,-11 21-158,-20 16 0,21-33 0,-2 1-150,0 0 1,-1 0 149,-25 38 0,10-10-157,13-13-784,16-15-527,11-15-1927,22-14 3395,12-16 0,-6 0 0,0-6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3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21275,'3'0'4257,"-1"0"-3293,-2 0-964,2 45-134,-2-24-482,2 35-886,-2-38-4179,0-3 5681,0-4 0,0-5 0,0-3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3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26989,'62'-33'-459,"-9"8"-370,-32 24-281,-3 1-1131,-4 0-5198,-4 4 7439,-3 4 0,-4-1 0,-1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4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22070,'-6'1'4292,"2"0"-3654,4-1 472,0 0-808,26 3-123,-1-1-112,26 3-67,-8-2-33,0-2-236,-4 1-437,-5-2-313,-5 0-741,-8 0-2094,-4-1 3854,-4-3 0,-6 3 0,-2-2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4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27023,'-32'64'1221,"7"-6"-930,19-29-155,3-1-136,1-2 0,1-1 0,1-3 0,7 0 0,3-2 0,9-5 0,4-1 0,5-9 0,3-1 0,3-4 0,2-8-561,-1-2-448,-2-9-481,-7 3-953,-7 0-7388,-8 4 8680,-6 1 1,-4 6 0,-1 1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4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83 24591,'-2'-1'807,"0"0"-1009,2 1-1142,53-18-4415,-16 5 5759,46-16 0,-54 18 0,-5 2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4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26933,'-34'38'599,"0"-1"1,-21 28-365,39-36-89,7-3 12,5-5-158,3-3 0,8-6 0,6-4 0,10-5 0,4-2 0,1-8 0,-2-5 0,-4-8 0,-7-6 0,-4-1 0,-7-2 0,-2 0-13,-4 3-580,-5 4-158,-2 7-672,-6 7-1468,2 5 2891,-1 3 0,6 1 0,2-1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5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26731,'2'75'1278,"-1"-7"-1155,-4-32-123,0 0-56,-2 0-392,-1-2-359,1-4-919,1-5-3842,-1-4 5568,1-7 0,1-6 0,1-4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5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26955,'75'-44'-616,"2"8"516,-15 28-842,19 3-1858,16 3 2575,-43 2 1,2 0-829,1 0 0,0 0-617,-1 1 1,-2 1-1895,44 2 3704,-18 3 0,-37-3 0,-16-1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5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591 197 24008,'-64'-18'1872,"7"6"-1368,26 10-123,1 2 0,0 0 23,4 3-192,6 2-66,6 4 44,7 2-167,4 0 44,3 2 23,6-4 33,6-1 22,8-4-20,5-2-125,1-3 0,3-8 0,-4-4 0,-2-10 0,-9 0 0,-6-2 0,-6-1 0,-8 3 0,-6-2 0,-11 4 0,-6 2 0,-5 4-3392,-3 5 3392,-1 5 0,0 3 0,-14 18 0,13 0 0,-10 16 0,17-2 0,4 4-13,2 0-9,5 1 3257,5-3-3716,5-3-203,6-6-268,3-4-315,7-6-1264,7-3-7300,8-5 9476,6-2 0,-11-3 0,-2 0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6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0 27337,'-40'79'605,"4"-9"-605,20-33-12,0-3-424,4-4-954,6-6-1400,2-10 2790,4-7 0,0-4 0,0-3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6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25487,'54'39'-414,"-6"-9"-718,-22-27-2576,-4-2 3708,-6 2 0,-9-2 0,-3 1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36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1 116 28671,'54'-14'0,"0"0"0,0 1 0,-1 0-1302,37-2 1302,6 0 0,1 1 0,0 4 0,-46 7 0,-1 0 0,50 1-1872,-2 11 1872,-14 2 0,-36 0 0,-19-2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48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67 28671,'52'1'0,"0"0"0,0-2 0,0 0 0,39-4 0,3-4 0,0 1-817,-7 1 817,-9 4 0,-11 1 198,-10 2-198,-11 0 0,-10 0 0,-10 0 0,-8 0 0,-9 0 619,-5 0-619,-5 0 0,-13 0 0,-14 0 0,-23 5 0,-15 1 0,-11 4 0,-2-2 0,2-3 0,3-4 0,1-2 0,2-7 0,0-5 0,-18-8 0,29 8 0,-3 2 0,44 10 0,10 2 0,28 4 0,63 1 0,8-1-377,-20-2 0,2-2 377,-12-1 0,-2 0 0,-2 0 0,-1 0 0,-3 1 0,-1 0 0,37 2-461,-13 3-1881,-12 3 2342,-12 3 0,-24-5 0,-10 0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49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60 23012,'-7'0'3103,"1"0"-2498,6 0 269,0 0-806,49-8-57,-17-2-11,39-5 0,-33 2-123,-5 5-124,-8 4-381,-3 2-616,-6 2-1276,-1 2-7311,-2 1 9689,0 2 0,-6-1 0,-2-2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2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24558,'-18'35'593,"-1"1"-581,1-7-12,0 2-191,2-4-470,2-1-1446,5-7-3024,3-4 5131,4-6 0,1-5 0,1-3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2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25499,'66'2'672,"-8"0"-672,-35 8-11,0-2-213,-3 1-303,0-1-694,-4 0-2578,-3-1 3799,-4 2 0,-5-5 0,-2 1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2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25387,'-4'14'-112,"1"0"-504,4 0-539,0 0-2564,2-2 3719,-1-2 0,-1-5 0,-1-2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3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23202,'0'-2'2533,"0"1"-2041,0 1-88,40-20-225,-9 8-134,37-16-45,-20 13-68,0 3-357,-6 2-416,-6 6-581,-8 1-3105,-4 3 4527,-5-1 0,-8 1 0,-4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3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30 22922,'-3'0'1826,"1"0"-2151,2 0-1333,41-11-4740,-14 6 6398,32-7 0,-39 10 0,-6 2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3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35 130 24636,'-22'66'998,"10"-14"-517,27-44 35,8-4-35,10-11-66,-1-4-90,-3-9-45,-7-1-78,-6-1-12,-7 2-56,-4 0-121,-3 1-13,-2 0 0,-4 0 0,-2 2 0,-4 2-57,0 2-324,2 4-381,4 1-728,2 4-1793,3 0 3283,9-1 0,-6 2 0,6 0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6:59:53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62 202 26765,'-34'63'325,"6"-11"-292,33-35 2,6-7-13,9-6-11,5-5 12,5-11-12,3-7-3381,0-11 3437,-1-3 57,-4-1 10,-6 0-33,-6 0-45,-7 4-56,-4-2-11,-3 6 3223,-2 2-3716,0 5-504,0 7-707,-4 5-4246,0 7 5961,-7 9 0,6-5 0,-1 6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5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27180,'57'-18'840,"-5"1"-661,-15 13-44,2-1-68,4 4-34,2-2 1,-2 2-23,-1-1 12,-4-1-23,-3 1-12,-2-2-21,-2-1-191,-2-1-202,-2 0-167,-6 2-293,-4 0-447,-8 3-1614,-3 0-6884,-5 1 8491,0 0 1,-1 0-1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6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19078,'0'-3'4303,"0"1"-3216,0 2-941,46-8-34,-25 6-56,36-5-34,-38 8 12,0 1-12,-4 2 1,-1-2-1,-4 0 12,-2 0 33,-5 2 22,-1 3-55,-10 5 44,-6 3 79,-9 6 34,-2 1 33,1 2 12,5-1 21,4-1-10,7-1-12,3-1-34,3-4 2,2-2-103,0-2-44,1-3-190,18-2-359,2-3-931,20-3-2463,-1-8 3887,4-4 0,-18 2 0,-6 1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6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 26194,'7'-20'694,"1"3"-683,34 3-11,-9 4 0,-5 4 0,-4 2 0,-7 2 0,-6 1 0,-3 1 34,-6 0 56,0 9 67,-2 5-56,-3 12 11,-3 5-56,-3 4-11,-3 1-45,1 0 0,0 0-124,1-1-391,2-4-471,4-4-583,2-5-3765,2-5 5334,4-6 0,-2-5 0,2-5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7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24625,'77'-22'-269,"-7"2"-1098,-34 11-3574,-1 0 4941,-4 0 0,-15 4 0,-4 0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7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26171,'-24'77'-257,"6"7"-786,15-47-1803,3 9-6985,3-19 8230,1-2 0,1-13 0,-2-3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7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 23101,'-71'56'291,"16"-14"-1210,29-24-1422,8-11-3911,1-1 6252,2 0 0,6-3 0,3-1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08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 22372,'-3'-4'3149,"1"1"-2599,2 3-24,0 0-459,21 13-67,-5-4-89,20 12-505,-10-8-740,2-2-2105,0-4 3439,0-2 0,-13-4 0,-3-1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1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26261,'19'-19'997,"9"2"-840,14 9-90,5-1-55,1 1 21,-2 1-10,-4 2-23,-7 2 11,-7 2-11,-8 1 0,-4 0 0,-6 0 0,-2 0 22,-3 6 1,-2 5 10,-2 9 79,-1 6-78,-1 8 22,-6 2-56,-3 3 0,-7 0-34,2-2-447,-6 12-270,11-17-471,-1 4-873,9-21-3620,4-8 5715,8-5 0,-6-2 0,5-1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1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20546,'0'-3'3810,"0"0"-2959,0 3-716,5 42-135,-2-19-11,5 34-269,-3-30-437,1-1-1424,0-3-5007,-1 0 7148,-1-3 0,-3-8 0,0-4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1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24300,'66'-38'-616,"-6"7"-1177,-26 23-2342,-3 2 4135,-7 4 0,-11 1 0,-5 1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1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72 23639,'-7'1'3126,"2"0"-2891,5-1-123,52-23-78,-21 14-34,41-18-213,-38 20-403,-4 3-572,-6 1-1277,-7 2-7366,-6 1 9759,-6 6 0,-3-5 1,-2 5-1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2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25925,'-31'69'403,"7"-8"-347,21-35-45,2 0 1,0-1-12,1 0-202,0-2-313,0-3-449,0-5-1131,1-4-4360,3-6 6455,3-3 0,-2-2 0,0 0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4 182 22518,'-2'-6'3149,"1"2"-2589,1 4-280,42-17-145,-18 7-135,38-15-123,-26 11-661,6-3-1200,2-3-7847,5-2 9266,2-1 0,-22 9 0,-6 4 1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2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12 24703,'-47'66'1592,"10"-8"-1413,31-29-45,4-4-44,9-5-12,4-8 57,9-5 33,5-5 67,2-3-100,1-7-68,-1-5 0,0-9 0,-5-2 1,-5-1-1,-5-1-22,-7 1 11,-3 0-56,-8 4 0,-7 3-79,-8 6-134,-4 5-414,-1 4-853,4 2-3797,5 5 5277,7 3 0,5-1 0,4 0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2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25802,'0'73'-942,"0"-9"-1276,0-38-6321,0-4 8539,0-5 0,0-8 0,0-3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3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21723,'6'-5'4448,"-1"2"-4011,-5 3-258,39-25-179,-19 16-156,33-19-662,-26 24-325,6 0-3485,9 3 4628,9 0 0,-21 1 0,-4 0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3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103 113 25679,'-54'61'974,"11"-9"-761,39-33 0,3-3 22,1-6-11,3-3-33,6-3-68,7-4-45,7-10-22,3-6 23,-2-11-23,-4-5-45,-8-2-11,-5-1-34,-6 0-178,-8 2-315,-4 5-728,-9 9-796,-1 9-7780,-1 7 7907,0 18 1,9-10 0,3 9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3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26575,'0'64'1400,"1"-7"-1142,-1-27-124,1-2-100,1-5-34,0-3-123,4-7-594,2-6-594,7-4-1703,4-8 3014,6-6 0,-9 4 0,-3-3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3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19269,'-2'5'236,"0"-1"-3284,2-4 3048,0 0 0,0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4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1 149 28671,'81'-48'0,"5"4"0,-7 25-1623,9 0 1623,5 8 0,4 5-22,-46 4 1,0 2 21,4 2 0,0 1 0,3 0 0,-1 3-830,0 2 1,-3 2-4829,41 15 5755,-23 6 0,-36-14 1,-17-1-1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8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25735,'21'-18'784,"4"3"-628,15 15-21,3 4-46,3 4-33,0 4 23,-1 1-79,-3 1 22,-5 0-11,-5 1-11,-8 1 0,-8 1 12,-8-1 10,-4 2 68,-5 0-23,-9 1 34,-6 1 0,-15 1 56,-8 2 11,-7 4 0,-3 1-45,0 3-3347,4 2 3358,6 2-10,10-3 45,9 7-169,11-12 0,3 4 0,6-12 0,5 0 3392,5-3-3392,8 0-3392,8-2 3392,7-6 0,5-3-1671,24-9-10,-14 0-2430,12-2 4111,-23 2 0,-18 2 0,-4 1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7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27774,'52'-15'299,"0"-1"0,-2 2 0,-1 2-299,20 4 0,3 1 0,1 1 0,-5 2 0,-4 1 0,-8 3 0,-9 0-438,-9 0-402,-11 7-292,-9 4-515,-9 7-2499,-5 4 4146,-3 3 0,-1-12 0,0-1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7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24838,'-68'44'369,"11"-3"-369,41-15-134,4-2-336,3-3-673,4-3-3160,3-5 4303,1-4 0,1-5 0,0-3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8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25163,'66'2'661,"-9"2"-661,-34 11-157,-3 1-448,-4 1-650,-5 1-3082,-3 0 4337,-5 0 0,0-8 0,-3-2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8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21275,'1'-2'3574,"0"0"-2800,-1 2-718,0 20-56,0-4-91,0 15-480,0-12-1042,0-3-4483,3-4 6096,-2-2 0,1-5 0,-2-1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8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72 22193,'0'-6'3048,"0"1"-2465,0 5-157,56-20-202,-17 11-34,46-14-156,-35 18-34,-7 2-191,-7 2-840,-9 1-773,-8 0-5434,-6 5 7238,-7 2 0,-3-1 0,-3 1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8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23112,'4'-4'1871,"-1"1"-1871,-3 3-33,47-23-729,-21 14-2174,37-16-6895,-33 21 9384,-6 2 0,-10 2 0,-6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9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0 181 25028,'41'17'1569,"-5"-10"-1267,-12-31-111,-6-2-56,-5 0-34,-7 3-101,-4 2 0,-3 2-247,-3 4-448,0 3-818,-1 3-4571,4 0 6084,15-1 0,-9 5 0,9 0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19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0 25869,'-69'37'1232,"8"-1"-918,35-5-146,6-1-56,6-1-33,8-2-57,4-4 68,10-1-34,7-4 11,13-2 22,7-4-55,6-5 0,3-4 10,0-5 24,-6-7 133,-6-5-9,-10-7-192,-8-5 0,-7-3 0,-7-20 0,-10 12 0,-6-8-147,-8 23-335,-1 8-369,0 8-1054,5 6-6678,4 11 8583,8 6 0,4-3 0,4-3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0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28558,'-20'87'113,"5"-7"-113,11-25 0,3-2-270,0-1-884,1-5-1042,-1-4-4628,1-5 6824,-1-5 0,1-15 0,-1-5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0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26328,'63'-46'-1759,"-5"9"-2712,-24 31 4471,1 2 0,-17 3 0,-3 0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0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25779,'-67'10'1277,"11"7"-1075,33 16 134,4 4-67,4 3-34,7-3-100,3-5-102,5-7 158,10-6-57,5-5-54,13-6-80,3-4 0,4-3 0,-1-4 0,-2-5 0,-5-6 0,-5-6 0,-4-5 0,-6-3 0,-5-3 0,-4 1 0,-2 0 0,-8 5-326,-5 7-940,-8 7-695,-6 6-7235,-2 9 9196,0 10 0,11-6 0,5 6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0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24267,'2'-8'3327,"1"2"-2655,-3 6-267,0 0-405,0 41 0,0-16 0,1 35-326,0-27-660,1-2-582,2-4-808,3-5-7455,4-6 9700,2-9 0,-4-3 1,-2-4-1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0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22473,'0'-3'3250,"0"1"-2029,0 2-1221,5 32-369,-2-14-864,2 26-1669,-3-23 2902,-2-1 0,0-9 0,0-3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21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27561,'49'-21'370,"-1"0"0,0 2 0,-1 3-370,30 2 0,2 4 0,-1 4-527,-1 2 527,-1 1 0,1 2 0,2 0-1524,4 1-5849,0 0 7373,-1 2 0,-37-2 0,-11 2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32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641 0 24894,'-31'60'515,"-1"0"1,1 3-1,3 0-420,7-3 1,2 2-776,-2 5 1,-2 2 746,-2 2 1,-2 2-369,-3 0 1,-1 0 390,-2 0 0,-1-2 0,0-2 0,1-2-1,1-6 1,1-2-18,5-5 1,2-4 107,-12 31 461,14-24-597,11-23 12,6-19 90,4-21 654,10-23-767,9-27-10,17-29-18,-12 33 1,1-1-157,5-8 0,0-2 151,3-3 0,-1-1 0,1 0 0,0-1 5,-4 4 1,-1 1-124,-3 8 0,-3 2 129,9-29 90,-12 30 24,-11 25-125,-8 18-2883,-15 25 2883,-12 18 855,-16 25-855,7-5 0,-1 2 0,-14 27 86,21-29 1,4-2-87,11 1 0,19-19-24,21-16 3338,22-23-3359,18-23-11,-12-12 0,0-5-130,-13 9 0,-2-1 186,10-12 0,-4 2 28,-2-1 62,-18 23-1,-12 14-65,-16 29-24,-26 44 0,4-3 0,-8 23 0,26-40 371,31-19-371,21-13 0,27-23 0,7-8-393,-5-13-156,-12-1-263,-19 6-544,-14 9-974,-13 9-7501,-6 6 9437,-5 4 0,-1 1 0,-2 0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0:38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773 214 26194,'-87'-16'2039,"-9"2"-1726,49 10-5849,-15 4 5536,15 14 877,-5 10-877,-6 18 0,-6 10 760,0 8-760,5 4 0,11 2 0,11 2 0,13 1 0,12 1 0,7-1 0,16 0 0,7-5 0,16-4 0,6-5 0,7-7 0,5-9 3079,6-8-3079,3-13 0,6-8 0,0-6 0,1-9 0,25-19 0,-26 0 0,19-20 0,-33 5 0,-2-6 671,-7-3-671,4-28 0,-18 14 274,-2-20-274,-19 20 0,-5-1 0,-4-1 0,-3-1 0,-9 0 0,-8-1 0,-13 2 0,-8 4 0,-4 3 0,-25-4 0,17 21 0,-18 1 0,22 25 0,-3 8 0,-1 6 0,-5 12 0,-2 11 0,17 5 0,2 5 0,-20 22 0,25-18 0,2 2 0,-6 18 0,5 1 0,2 0 0,4 2 0,3 1 0,5 2 0,7 2 0,4 30 0,7-25 0,5 20 0,6-34 0,7-2 0,5-3 0,5-5 0,3-4 0,26-1 0,-8-16 0,24-5 0,-11-16 0,7-10 0,2-6 0,-2-8 0,-6-6 0,-7-3 0,-7-2 0,6-17 0,-17 10 0,5-9-57,-21 19-1399,-4 5-931,-7 2-7444,-4 4 8140,-6 1 0,2 8 0,-2 1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6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6 18877,'0'-3'4482,"0"1"-2488,0 2-1837,-33 6-44,17 4-1,-27 7-34,25 1 34,3 2-78,2-2 22,5 2 11,3 0-45,2 0 57,3 1-35,0-3 24,3-2 10,6-6 23,6-5-34,6-3 0,3-8-44,0-4 10,0-6 12,-4-3 0,-2 0 22,-5 2-33,-4 0 33,-5 0 0,-2-8-56,-3 6-11,-6-4-11,-2 12-23,-6 3-111,0 4-169,-2 3-335,2 1-3218,-1 7-5964,9-2 8568,0 5 1,7-7 0,0 0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6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22687,'3'-2'2733,"-1"1"-2183,-2 1-550,13 21-247,-9-5-2565,9 29-5121,-13-17 7933,-1 8 0,1-22 0,-1-3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6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24188,'-22'65'907,"5"-10"-627,14-37-44,1-3 0,1-4 44,0-2-12,1-2-55,0-2 0,5 0-56,2-2 23,15 1-180,-1-3 0,10 1-270,-4-2-693,3-4-1043,4-3-7825,1-4 9633,5-5 0,-19 8 0,-3-1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7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59 23146,'-3'-1'2544,"1"0"-1659,2 1-829,24-20-23,-10 12-33,20-14 45,-18 18-34,0 3 34,-2 0 78,-2 1 45,-2 4 68,-3 5-23,-3 6 22,-1 4-45,-2 4-78,-1 1-11,-3 3-67,-2 0-34,-2-2-11,-2-1-225,2-3-346,1-5-527,3-4-494,1-4-1971,2-5-6257,0-1 8331,0-2 0,1 0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7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24916,'63'-27'-627,"-10"4"-1290,-36 15-4111,-3 0 6028,0 0 0,-6 4 0,-2 0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7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10 23359,'0'-5'3025,"0"1"-2577,0 4-213,-5 42-88,2-21-103,-5 35-44,3-31-135,-1 0-548,-3 0-1166,0 0-5076,-1 2 6925,1-1 0,4-11 0,2-3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7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13 22092,'4'-7'3037,"-1"2"-2555,-3 5 202,0 0-561,-23 42-67,7-16-56,-20 34-157,12-29-325,1-3-336,2-3-1031,3-5-4784,4-4 6633,4-5 0,4-5 0,3-4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38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21555,'4'0'3003,"0"0"-2880,-4 0-123,0 0-347,37 25-785,-22-17-2745,28 18 3877,-29-24 0,-8-1 0,0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1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70 16681,'-2'-1'5064,"0"0"-2598,2 1-2086,-9-3-178,6 3-45,-6-4-34,9 4 1345,0 0-1378,-2-1-23,2 0-11,-3 0-11,3 1 44,0 0-78,-2 0 45,2 0-56,-2-2 45,9-2-45,3-2 34,8-4 11,3 1-23,2 0 0,-1 2-22,0 1 23,-4 4-23,-2 0 0,-4 1 0,-3 1 0,-3 0 0,0 0 0,-1 0 0,0 0 0,-1 0 12,-1 2-12,0-1 0,-1 1 0,-1 0-12,0 1 24,-1-1-12,0 3 22,0 3-11,0 3-11,-3 3 0,-2 2-11,-3 2-34,-7 10 11,3-7-11,-5 6-78,7-9 45,0-1-90,1-1-79,2-2-156,1-2-68,1-2-313,2-1-4057,1-1-3215,1-3 8056,1 1 0,0-4 0,0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1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19414,'2'-3'3945,"0"0"-2791,-2 3-751,0 49-78,0-23-157,0 40-3526,0-33 3358,0-3-56,0-2-359,0-4-593,1-4-2533,3-4-6290,3-5 8652,3-6 1,-4-3 0,-1-2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2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40 21868,'-1'-8'1984,"0"1"-1928,1 7-325,0 0-1031,36-10-2050,-19 7 3350,28-8 0,-35 11 0,-4 0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2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12 116 21544,'-7'0'4381,"2"0"-3922,5 0-212,0 0-158,48-30-66,-19 16-23,39-24-56,-33 26-314,-4 1-448,-7 5-650,-6 3-2588,-8 1 4056,-5 2 0,-4 0 0,-1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2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23411,'-16'68'123,"2"-9"-39,14-37-790,0 0-1218,0-2-2267,-1-1 4199,-1-2 1,1-8 0,-2-2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2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0 149 18832,'0'-6'4594,"0"0"-4079,0 6-77,0 0-394,35-31-44,-15 19-33,30-24-505,-23 26-1647,4-1-3474,2-1 5659,2 0 0,-16 5 0,-3 2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3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64 21544,'-5'0'2734,"2"0"-2432,3 0 34,0 0-280,-21 44 0,15-29 45,-14 32 89,24-41 12,4-4 68,4-1 10,3-1-112,2-5-90,1-5-22,-1-5 11,-2-5 45,-3-1-22,-3 0-34,-5-1 0,-3 3-56,-1 2-56,-6 4-280,0 5-314,-3 3-213,3 3-1737,1 1-5568,2 1 8168,1 5 0,1-4 0,1 4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3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23829,'27'-2'-246,"-2"-2"-1323,-3-1-3036,0-3 4605,2 1 0,-11 4 0,-3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3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24367,'0'68'23,"0"-8"-270,0-32-851,0-1-2252,0-5 3350,0-3 0,0-9 0,0-4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4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20893,'0'-4'2253,"0"1"-5940,0 3 3687,24-6 0,-18 4 0,18-4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4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46 23000,'-2'-2'1849,"1"0"-1457,1 2-246,-3 24-34,4-15 90,2 19 56,7-21-46,4-2-10,2-3-90,-1-2-11,0 0-12,-1-3-55,-3-3 11,-2-4-45,-4-4 11,-2-1-11,-2-1-90,-6-2-156,-4 3-392,-7 4-573,-3 4-3069,-5 5 4280,0 12 0,10-7 0,2 7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4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20647,'4'0'4336,"-1"0"-4212,-3 0-360,17 29-593,-10-17-2208,13 23-5108,-14-27 8145,2-2 0,-4-4 0,-1-1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4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18294,'7'-1'4762,"-2"0"-4358,-5 1-147,0 0-257,16 30-22,-11-17-460,11 25-2230,-14-25-6565,-2 0 9277,-8 0 0,6-5 0,-5-3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1:45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26799,'52'-21'78,"-2"1"-313,-9 11-740,0 0-1837,1-1 2812,-2 0 0,-18 4 0,-5 2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1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95 194 28076,'8'19'448,"-5"9"-426,-12 25-10,-4 2-1,-3-3-11,2-4 22,0-10-22,2-9 11,1-10 23,3-10-23,3-7 0,2-17-11,3-12 13,4-19-13,6-11 0,7-6 0,6-1 0,3 3 0,2 9 0,1 7 0,1 9 0,0 9 0,0 6 0,0 7 0,12 4 0,-13 5 0,6 2 0,-20 3 0,-7 4 0,-4 6 0,-7 6 0,-14 19 0,2-10 0,-9 5 0,10-17 0,0-4 0,0-1 0,-4 1-46,-3-1-245,-1 0-359,4-2-381,4-3-8800,7-1 8935,11-5 1,-2 3 0,5-3-1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1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86 118 24670,'60'-45'-34,"-11"8"-89,-39 24-56,-5 3 22,-3 3-79,-4 3 158,-8 3 78,-7 2 0,-7 7 89,-3 5 46,3 8 157,1 2 32,3 4-21,2 0 10,3 5-111,2-1 12,3 0-125,5-1-89,2-3 0,3-4-258,0-5-605,9-9-1142,6-6-7826,12-14 9591,9-8 0,-16 4 0,-1 0 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1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22754,'-26'69'1658,"3"-5"-1322,11-27-56,1-3-101,4-6-44,1-9 33,3-7 157,2-7 157,1-4-146,0-2-101,0-3-134,0-4-101,4-3-67,3 1-381,8 0-1031,6 1-2163,8-2 3642,7-1 0,-15 5 0,-1 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2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25185,'-27'17'202,"10"-2"-113,23-5 34,4-1 13,2 3 32,-2-1 33,-1 1-10,-1-1-23,-5 0 33,-1 0 23,-3 1-45,-8 2-21,-4 3-91,-7 0-67,2-1-101,2-2-325,5-3-627,5-3-673,3-5-3316,10-1 5042,7-8 0,-4 5 0,3-5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2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26082,'-5'71'750,"0"-12"-627,11-41-22,4-4-11,8-4-56,5-4 33,3-2-22,2-4-11,1-3-1,-2-6 23,-2-6 56,-4-4 23,-5-2-23,-7 0-23,-4 1 12,-4 2-23,-2 5-78,-7 5 0,-5 4-212,-7 3-236,0 7-427,2 1-637,5 5-1368,6-1-4324,3-2 7204,4-4 0,0-2 0,0-3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2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19785,'6'-2'4358,"-1"1"-3798,-5 1 202,0 0-548,13 19-35,-10-9-45,10 17-55,-13-15-57,0 0-11,0-3-11,0 0 0,2-4-89,0 0-79,4-4 44,2 0 46,2-1 10,1-3 12,1-2 22,0-3 23,0-1-22,-1-1-12,-2 2 45,0 2-11,-3 2-45,-1 3-23,0 1-145,-3 0-336,1 0-684,-2 1-2890,-1 1 4134,0 2 0,0-1 0,0-1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3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24334,'20'15'493,"-2"-5"-202,-9-22 78,-1 2-9,-3 2-36,0 4-133,-4 1 22,0 3 246,-1 0-156,2 5-1,0 3 12,2 4-113,0 2-122,0-2-23,1 0-56,3-1-34,0 0-268,3-2-337,2-1-660,0-3-999,3-3-7533,0-1 8288,3-1 1,-9 0 0,-2 0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6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296 3 25757,'-43'-3'1266,"2"6"-919,15 9-100,-1 9-68,-3 7 11,1 4-44,2 3-68,1 1 23,7 4 0,4 3-45,7 3-34,4 1 1,3-1-23,9-4 11,3-7-11,11-7 0,5-12 11,3-7-11,3-9 0,1-13 11,0-8-11,-3-13-11,-7-6 0,-7-4 11,-9-1 0,-4 1 0,-6 4-34,-8 5 1,-4 7-23,-6 7-739,-3 8-326,11 7-1064,0 4-7646,11 8 9683,8 2 1,-5-1 0,6 0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6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28490,'55'-11'68,"-7"3"-427,-27 8-358,-1 0-526,-2 0-853,1 2-7136,-4 3 9232,-5 6 0,-4-5 0,-4 1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7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63 23482,'-7'2'3799,"1"0"-3228,6-2-101,0 0-470,23 0-22,-7-2-426,20-2-437,-13-5-751,-1-3-2342,1-1 3978,-1 0 0,-10 5 0,-2 2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7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4 23482,'0'-2'2880,"0"1"-1726,0 1-684,0 60-156,-4-24-191,-1 50-123,-4-40-22,3-3-527,1-2-784,3-5-1626,-2-2 2959,-1-1 0,2-14 0,-1-3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7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321 1 26888,'-61'72'527,"3"-8"-1528,21-29 956,-1-2 64,3-3-758,4-6-429,7-5-1644,6-7-7019,7-6 9476,5-4 0,4-2 1,2 0-1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7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22384,'0'-2'3003,"0"0"-2476,0 2-527,41 1-123,-21 1-382,36 0-896,-30 0-3282,3-2 4683,2-6 0,-14 5 0,-2-6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7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 24379,'-45'69'89,"0"1"-2812,28-41-7108,0 0 9288,13-16 1,3-8 0,1-2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8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22564,'0'-4'2565,"0"1"-2419,0 3-617,33 21-1702,-14-16-7658,30 16 8988,-21-21 1,-12 0 0,-3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8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47 24367,'-5'-5'2802,"1"2"-2231,4 3-134,0 0-168,39-12-68,-12 7-177,33-9-24,-25 10 0,-4 2-427,-3 0-447,-4 2-672,-3 0-1647,-4 2 3193,-5 5 0,-6-3 0,-3 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8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 25398,'-47'88'1401,"9"-8"-1077,30-38-43,3-3-1,3-4-56,5-6-11,5-5-124,5-6-55,8-6-34,3-5-34,5-5-346,1-4-192,2-6-615,-1-3-718,0-8-4628,-3 1 6533,0-1 0,-13 9 0,-3 2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8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43 24558,'-3'0'1266,"1"0"-1266,2 0-123,46-10-449,-22 4-1075,35-7-4169,-36 7 5816,-4 2 0,-9 2 0,-2 1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9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28435,'0'61'0,"0"-6"-220,0-23-810,0 1-735,0 1-3042,0-1 4811,0 1 1,0-15 0,0-5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19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0 26799,'-46'66'1087,"8"-10"-707,30-30-32,1 0-291,1 0-57,2 0 0,2 0 0,1-2 0,0-1 0,1-3 0,3-4 0,8-5 0,7-6 0,14-5 0,10-11 0,6-8 0,6-10-169,1-1-772,5 0-617,2 6-5053,5 2 6611,-2 5 0,-27 8 0,-11 4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0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3056 351 24222,'-46'-86'907,"3"33"1,-5 5-740,-39-1-987,20 17 0,-4 3 903,2 12 0,-2 5 50,-10 2 1,-3 3-51,-11 1 0,-3 4-501,28 4 1,0 3-1,-1 1 424,-4 0 1,1 3 0,-2 2 44,-2 3 1,0 4-1,-1 1 4,-1 3 0,-1 2 0,1 2-445,-1 2 0,1 2 0,1 3 504,-1 1 1,2 2 0,1 1-1,2 1 1,2 2 0,1 1-19,6-1 0,2 2 1,2 1-23,7-1 0,1 1 0,4 0-304,-13 19 0,9 1 229,11-1 0,10 1 0,10 0 0,9 2 0,6 1 0,10 1 0,10 2 0,9 1 0,8 0 0,8-2 0,12 1 0,13-3 0,11-7 0,14-2 0,-1-5-244,-13-10 0,-1-5 0,6 0 244,0-3 0,6 2 0,2-4 0,-4-4 0,8-4 0,-1-6 0,0-2 0,4-1 0,0-3 0,1-2 0,-1-3 0,0-1 0,-1-2 0,0-1 0,0-1 0,-1-3 0,-3-1 0,-1-2 0,6-5 0,-1-2 0,7-5 0,0-1 0,-6-1 0,6-2 0,-6-2 0,4-2 0,-6-1 0,4-2 0,-2-1 0,-9 0 0,-5-2 0,-8 0 0,-2-1 0,-6 1 0,-3-2 0,-4-1 104,13-15 1,-9-4-105,-16 2 0,-9-5 0,-13-1 0,-11-4 0,-14-4 0,-10-1 0,-6-8 0,-11-3 0,-15-4 0,-11-5 0,-2 5 0,9 16 0,0 4 0,-6-2 78,0 3 1,-4-4-1,-3 3 1,1 8-255,-7 6 0,-1 7 1,-1 5 3,-2 3 0,-3 5 0,1 3 4,1 6 0,-1 4 0,2 3-38,3 1 1,2 3 0,2 4-552,-20 4 1,5 7 838,5 12 0,9 1 1,0 2-1,14 16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6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20233,'-74'39'3630,"-2"6"-3025,41-24-168,1 4-191,24-16-10,7 0 0,3 0 77,7 0-78,8 3-89,12-2 22,8 2-90,7-1 34,-1 3 23,-2 0-1,-10 5 34,-11 3-22,-10 6-56,-18 4-45,-9 4-45,-13 1 0,-4-1-79,1-5-212,5-5-1009,5-5 0,14-11-5255,2-2 6555,9-17 0,0 7 0,0-7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7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186 143 24804,'63'-42'515,"-8"5"-492,-33 20-1,-6 2-22,-8 4 0,-4 2-33,-7 3-35,-7 2 68,-6 3 12,-8 2 10,-4 8 0,-3 6 23,-2 10 78,-4 5 91,1 4 44,0 0 33,4-2-56,5-1-33,7-2-12,8-2-78,6 1-78,4-1-12,2-1-22,8-4-101,7-8-616,13-7-795,9-11-4382,8-11 5894,1-7 0,-17 5 0,-9 4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7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26418,'10'5'649,"-2"11"-536,-12 28-35,-5 4-22,-3-1 12,-2-6-68,4-10 0,4-10 0,4-12 11,3-5 34,10-15-45,5-7-12,13-13 1,2-2-22,-2 4 33,-6 8 11,-5 9-11,-6 6 0,-3 5 0,0 1 0,-2 1 0,2 3 0,1 2-303,4 6-156,-5-3-774,2 3-1793,-5-5 3026,-1-3 0,-2-2 0,-1-2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8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9 24401,'0'-5'1972,"0"1"-1826,0 56-46,0-10-44,-5 49 34,-4-24-45,-7 2 0,1-8-45,0-11 0,5-14 0,4-17 78,4-10-11,17-40-33,2 2 101,14-26 89,-3 17-90,-3 9-22,-2 12-45,-2 10 23,-2 4 44,0 6 34,-5 6 34,-3 6-23,-7 10-134,-5 7 56,-11 5-79,-7 3-22,-9 2-33,0-5-516,3-5-404,7-9-772,7-8-3004,5-8 4729,5-3 0,1-4 0,1 0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8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26440,'6'68'594,"-5"-7"-470,-9-26-80,1-5 1,2-7 0,2-8 45,3-8 190,0-4 201,0-3-44,0-5-346,1-2-91,4-6 0,3-1 0,4 2 0,2 0 0,2 1-461,3 1-502,2-2-493,4 0-1010,2 0-7365,4 0 8224,3 1 0,-15 5 0,-2 3 1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8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26071,'-36'62'1052,"7"-10"-805,20-32-146,6-5-45,1-7 0,2-4-11,4-3 0,6-10-34,5-4-11,4-8 0,0 1-90,-4 5 34,-2 7-22,-6 4 0,-1 7 55,-3 6-78,-2 5-179,-1 8-403,0-2-797,0-3-2677,3-6 4157,1-6 0,-1-2 0,1-3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8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26675,'0'73'448,"-3"-3"-504,-4-18-179,-3 0-493,0-2-773,-1-2-2701,2-9 4202,1-6 0,4-16 0,2-6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9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25107,'34'-45'-1897,"-8"11"1,-8 24-1,-10 6 1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9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24401,'47'48'1356,"-5"-12"-942,-25-43 34,-2-3-134,-3-5 0,-3 1-90,-5-1-101,-2 1-22,-2-1-78,0 1-23,-3 1-45,-4 2-358,-4 4-348,-5 3-1143,-1 4-7937,1 9 8588,0 4 0,8-2 1,3-1-1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29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527 1 24031,'-78'18'2040,"-1"14"-1626,12 25-168,32-22 1,1 3-271,0 2 1,3 1 247,2 1 0,2 1 235,-19 39-177,13-1-282,13-4 0,10-1 180,7-3-180,8-4 0,8-10 91,12-12-260,13-16-1186,8-15-1122,10-12-7354,2-14 9501,1-4 0,-26 3 1,-9 2-1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0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47 27169,'-46'86'974,"5"0"-873,18-16-34,0 2 0,3-5-55,2-10-1,7-12-11,5-16 0,4-15 0,2-10 11,1-22 11,6-14 46,6-22 55,9-12-77,6-5-46,7 0 0,6 7 0,4 7 0,0 11 0,-3 8 0,-7 11 0,-9 9 0,-8 8 0,-8 6 0,-6 4 0,-3 13 0,-29 33 0,1 1 0,-25 21 0,16-24-909,10-12-2060,13-13 2969,18-10 0,-3-8 0,7-1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0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99 23728,'6'-6'3227,"0"1"-2868,-6 5-168,0 0-102,40 3-66,-16-9-23,33-1 0,-31-8-34,-5-1 12,-8 2 22,-6 2 22,-4 3-11,-3 3 45,-2 2 90,-5 3 134,-5 9 134,-8 8-233,-1 14-181,-2 4 0,1 3 0,4-4 0,3-2 0,4-5 0,4-2 0,4 5 0,1-10 0,5 4-472,6-14-1276,8-3-2991,9-4 4739,8-9 0,-15 5 0,-1-5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0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8 23952,'2'-4'3171,"0"1"-2375,-2 3-572,-8 44-89,1-19 33,-6 32 33,6-36-177,2-7-24,3-8 0,1-3 0,1-3 0,0-4 0,1-2 0,4-3 0,1 1 0,6 0-46,0 2-1220,3 0-751,1 4-5098,3-1 7115,3 2 0,-10 0 0,0 0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1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27852,'-54'8'650,"10"0"-538,34 2-101,6-1-11,2 1 33,2 0-33,3-1 13,3 2-13,2-2 0,1 3 0,-2-1 0,-2 2 0,-3 1 0,0 3 0,-4 0 0,-7 4 0,-5 0 0,-7 0 0,0-2 0,2-3 0,3-3-371,5-4-1209,6-4-1199,2-3-7052,3-1 8064,7-1 1,-5 0-1,5 0 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1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62 23504,'-5'0'2835,"0"0"-2543,5 0 77,0 0-211,-11 41-35,13-28 56,-7 29-56,19-39 34,4-2 22,2-2 34,3-5-79,2-3-22,-1-5-44,-1-2-1,-3 0 0,-3-1 11,-4 0-65,-5 1-13,-4 1 0,-4 2 0,-2 4 0,-7 2 0,-5 3-281,-7 3-615,-1 2-919,2 6-3643,5 3 5458,6 3 0,5-4 0,2-4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1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23124,'2'0'2823,"1"0"-1848,-3 0-650,3 32-11,-3-17-57,3 24-66,-3-28-90,0-4-101,0-3 0,3-2-45,0-1-134,4-1-113,1 0-347,0 0-391,0 0-404,-1 0-4068,0 0 5502,0 0 0,-3 0 0,0 0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2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27 112 24748,'58'-25'135,"-12"2"-135,-37 11 33,-5-3 1,-3 3 89,-1 0 269,-4 5 79,-2 3 44,-5 2-22,-3 8 23,-2 8-79,-3 10 11,-1 8-122,1 3-326,3-2 0,5-5 0,5-4 0,4-5 0,5-4 0,6-5-393,7-4-739,6-2-560,6-3-2554,3-2 4246,4-5 0,-15 4 0,-3-3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2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28614,'13'58'19,"0"-1"0,-1 2 0,-3-1-19,-5-7 0,-2 0-420,-1 4 1,0 1 419,0 3 0,-1 0 0,0 1 0,-2 0 0,0-2 0,-1 0 0,-1-3 0,-2-2 0,-8 42 0,-4-14 271,-1-13-641,-3-13-3361,-2-7 3731,-4-10 0,13-17 0,0-7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26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3702 393 19067,'-62'-31'381,"-1"1"0,-13 2 0,-11 0 0,2 3-1287,10 5 1,1 3 0,-5 0 1162,-3 1 1,-5-1 0,-1 1 0,3 3 347,-9 1 0,2 4 0,0 1-400,-3 0 0,0 1 1,0 1-27,3 1 0,0 1 1,1 1-38,4 0 0,2 0 0,0 2 7,5 4 0,2 1 1,1 2 59,5 0 0,1 2 0,2 3 18,3 3 1,1 2-1,2 3-3,-28 13 0,3 5-51,3 4 1,4 5-129,1 4 1,4 5-46,2 4 0,3 4 0,4 4 0,4 3 0,6 2 0,6 2 0,6 2 0,9 3 0,10-2 0,7 1 0,8 0 0,9 0 0,13-1 0,10-2 0,8-1 0,10-3-818,14-1 0,11-6 818,13-3 0,9-8 0,-20-20 0,4-4 0,3-4-357,9-2 1,4-4-1,1-4 357,6-2 0,2-4 0,8-4 0,-14-6 0,6-3 0,4-2 0,-2-1 0,-4-1 0,2-1 0,-5-2 0,0 0 0,5-3 0,1 0 0,5-2 0,1-1 0,-2-1 0,-7 0 0,-5-3 0,-5 0 0,-3-1 0,2-1 0,-1 0 0,0 0 0,0-2 0,-1 0 0,-4 0 0,0 0 0,0-2 0,-3 0 0,19-7 0,-1-1 0,-1-4 0,-13 2 0,1-4 0,-2-1 0,-6 1 0,-5 1 0,-5 0 0,-2-3 0,7-9 0,-1-2 0,-16-1 413,-19-1 1,-15 0-414,-18-3 0,-12 1 0,-13-7 0,-11 1-140,-20-6 0,-11 2 140,14 17 0,-3 1 0,-4 1 0,-8-2 0,-4 1 0,-9 2 0,8 12 0,-9 0 0,-3 2 0,-1 2 0,4 4 23,-4 0 1,2 5 0,0 2 0,-6 1-24,-1 0 0,-5 1 0,-3 2 0,3 4 0,5 6 0,1 8 0,4 6 0,3 4 0,-1 2 0,0 2 0,0 3 0,0 2 0,3 3 0,1 3 0,1 3 0,2 3 0,2 0-281,5 1 1,2 2 0,1 1 0,4 0-804,-11 8 1,4 1 0,6 0 1333,-12 14 0,12-4 0,-4 6 0,41-25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4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474 105 23538,'-43'-58'1849,"-5"11"-1367,0 51-180,-3 7-33,-1 9-45,2 9-33,1 8-23,5 5-68,8 8 2,8 2-4275,12 3 4195,7-3 860,13-8-882,13-11 11,14-15 45,13-9-45,6-13-11,0-12 3392,-3-10-3492,-8-13 100,-12-2-23,-12-1 23,-8 3-22,-13 5-23,-8 9-45,-7 8-392,-5 7-380,5 6-281,6 2-2073,8 2-6398,6 0 9614,10 0 0,-5 0 0,5 0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4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25219,'-69'69'1120,"11"-7"-828,45-31-91,5-5-44,3-8-146,10-8 23,12-6-34,11-14 22,12-4-22,3-11 0,-4 0 0,-7 5 11,-8 4 1,-8 7-12,-7 4 56,-4 4-11,-3 1 123,-2 11-112,-5 9-34,-5 15 12,-6 6-34,-2-2-34,3-3-403,6-10-953,5-7-1645,5-11 3035,11-4 0,-7-4 0,6 0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4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 21924,'1'-4'2701,"0"0"-2096,-1 4 247,0 0-494,-29 51-33,22-29-146,-22 38-56,29-45-89,1-8 23,6-3 111,3-4-112,5 0 22,0 0 12,1 0-23,-3-2 123,0 1 12,-4-1 22,-1 1 0,-5 1-112,0 0-10,-3 0-102,0 2 0,0 4-225,0 1-571,0 1-324,0-3-1188,0-2-5928,2-1 8236,4 0 0,-2-1 0,1 0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90 209 22361,'5'-6'2286,"0"2"-1950,-5 4-291,35-47-22,-22 25-1,25-37-11,-33 37-11,-3 2 67,-5 5 113,-5 6 369,-7 5-45,-5 8-123,-3 11 12,0 10-57,-2 10-12,3 4 35,2-1-191,5-2-56,4-3-112,6-3 33,3-2-66,2-4-68,2-3-638,5-5-639,5-5 1378,21-5 0,-18-5 0,9-1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24647,'1'-4'1827,"0"0"-1827,-1 4 0,0 0-325,12 48-348,-9-25-660,10 37-2712,-13-38 4045,0-5 0,0-7 0,0-4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20356,'0'0'0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25051,'0'-6'2163,"0"1"-1715,0 5-79,0 0-369,0 53-22,0-30-169,0 38-425,0-44-605,0-4-707,0-1-3394,0-2 5322,0-2 0,0-3 0,0-3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19841,'-6'6'0,"2"-1"0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35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28199,'1'-4'-3921,"-1"1"3921,1 2 0,-1 1 0,0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9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28255,'0'4'416,"0"21"-416,0 47 0,0 25-599,0-39 0,0 2 599,0 7 0,0 2 0,0 3 0,0 2 0,0-2 0,0 1 0,0-6 0,0-1 0,0-7 0,0-1 0,0 34 0,0-24 0,0-22 383,-4-25-383,-1-18 197,-2-30-197,-1-27 0,0-31-292,6 31 1,0-1 291,0-7 0,1 0 0,0-2 0,1 0 0,1 0 0,2 0 0,0 5 0,4-2 0,7-11 0,3 1 0,13-24 164,-10 42 0,1 6-164,6 6 0,-2 17 0,-5 13 0,-2 7 0,-1 4 605,-4 10-605,-5 5 0,-4 14 268,-3 5-268,-11 18-573,5-13-278,-6 6-135,8-20-370,3-4-1367,3-4 2723,16-6 0,-11-6 0,10-4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9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24771,'-17'96'941,"5"-22"-582,4-9-23,5-27-68,3-9-55,1-8-90,5-12-33,2-6 0,7-14-23,1-8-22,1-12-34,2-4 1,-3 5-12,-3 8 0,-5 11 22,-4 11-22,-3 19-22,-3 13-90,-6 16-169,-1 3-413,0-5-629,3-11-2105,9-15 3428,12-9 0,-7-10 0,5-1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39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 26631,'-6'-4'67,"2"3"-67,7 9 0,6-2 0,5-1 11,5-2 23,1 0 44,0 0 146,-1-1 1,-1 2-24,-2-2 68,-4 1-23,-3 0 146,-5 5-123,-5 5-245,-10 9-24,-6 7 0,-10 6 0,-2 1 0,4-1 0,4-6 0,7-7-427,7-7-536,4-6-561,12-6-1468,7-8 2992,15-8 0,-12 5 0,-1-4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40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5 21801,'0'-3'3182,"0"1"-2162,0 2-751,-9 6-22,7-1 21,-5 5-66,9-4-68,2 0 35,1-1-57,3 1 0,2-2-78,2 3-23,2-1 22,-2 2 23,-2 0 0,-2 2 0,-4 2 0,-1 3-44,-7 6-12,-8 7-12,-9 6-133,-8 3-135,0-1-270,5-7-334,8-6-808,9-13-4090,4-4 5782,11-12 0,-6 5 0,6-4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40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25387,'-8'74'1087,"3"-21"-964,4-27-22,6-18-45,3-5-45,4-2-11,1-6 0,-1-2-22,-3-3-1,0 0-22,-3 4 45,-2 3-22,0 5 33,-3 6-11,0 6 0,-1 6-33,2 1-91,0-1-346,4-4-180,1-3-549,3-5-3350,3-3 4549,3-4 0,-7-1 0,0 0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40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26362,'-2'57'-768,"0"-1"1,0 30-2494,-3-27 3261,4-29 0,1-14 0,0-8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40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25981,'42'-27'-9831,"-9"4"8770,-1 17 1,-20 3-1,-1 1 1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2:41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81 20132,'3'-1'3675,"0"0"-3361,-3 1 67,0 47 56,-1-24-90,1 37-101,1-39 35,7-6 234,4-7 90,9-5 112,3-11 90,4-7-593,-1-10-214,0-6 0,-5-2 0,-6 3 0,-5 2 0,-7 3 0,-2 2 0,-6 5 0,-7 5 0,-8 7 0,-9 6 0,-5 14 0,-6 7-1065,-2 12-1647,-1 5 2712,-4 3 0,21-18 0,4-3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5T17:03:41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5666 423 22698,'-61'-35'672,"0"1"0,-4 1 1,-3 3-905,0 9 0,-4 2 310,-15-1 0,-5 3-656,20 6 1,-3 1 0,-2 2 610,-11 0 1,-2 1 0,-2 1-416,15 2 1,0 2 0,-3-1 0,0 2 381,-6 0 0,-2 2 0,-1 0 0,-1 1-457,-3 1 0,-2 1 0,-1 1 0,-1 2 457,16-1 0,0 1 0,-2 0 0,1 2 0,-1 0-247,-2 1 0,0 1 0,-1 1 0,1 1 0,-1 0 352,-2 2 0,-1 1 1,1 1-1,-1 0 1,2 2 1,-1 0 1,1 1-1,0 1 1,1 1-1,0 1 29,2 1 1,1 0 0,0 1 0,1 2 0,1 0-34,-14 7 1,0 1 0,3 2 0,1 0-32,8-1 1,1 0 0,3 1 0,2 0 5,7-1 1,2 1-1,3 0 1,2 1 62,-10 8 1,4 2 0,4 1-138,12-4 0,3 1 0,6 2 156,-6 21 0,14 3-160,16-2 0,16 1-159,24 1 1,17-4 158,21 1 0,17-8 0,-5-19 0,9-5 0,5-4 146,-7-7 1,3-3 0,4-2 0,2-2-147,-7-3 0,0-3 0,4-1 0,4-1 0,7-1 0,-6-3 0,8 0 0,4-1 0,4-1 0,1-1 0,0 0 0,-3-1 0,-4-1 0,-2 0 0,-3-1 0,-2-1 0,-1-1 0,2 0 0,3-1 0,4 0-100,-13 1 1,3-1 0,4 0 0,1-1 0,1 1 0,0-2 0,-1 1 0,-2-1 0,-3-1 0,-4-1 99,13-2 0,-5-1 0,-2-1 0,-1 0 0,-2-1 0,1-1 0,0 0 0,1 0 0,-1-1 0,0 0 0,0 0 0,0-1 0,-1-1 0,0 0 0,11-3 0,0 0 0,-1 0 0,0-2 0,-1 0 0,0 0-44,-5-1 1,1 0 0,-2 0 0,0-1-1,-1-1 1,0 0 43,-6 0 0,0-1 0,0 0 0,-2 0 0,-1-2 0,-2 0 0,9-4 0,-2 0 0,-1-2 0,-3 0 0,-3-2 0,8-3 0,-2-1 0,-5-4 0,-8-6 192,-10-6 0,-5-6 0,-9-2 0,-12 0-192,-6-30 0,-26-2 0,-22 14 0,-16-3 0,-13 9 0,-22 11 0,-15 11 0,-6 2 0,13 9 0,-3 2 0,-4 2 0,-2 2-79,10 6 1,-2 1-1,-2 2 1,-1 2-1,-2 2-92,-7 0 1,-2 2 0,-1 2 0,-2 2 0,-1 1-27,13 4 1,0 0 0,-1 2 0,-3 1 0,-2 3 0,-5 4-778,9 2 1,-4 3-1,-4 2 1,-2 3-1,-1 0 1,0 1-1,1 1 1,2-1-1,5 0 974,-9 2 0,2-1 0,2 1 0,1 1 0,1 0 0,1 1 0,0 0 0,1 0 0,-2 0 0,0 2 0,2-1 0,4 1 0,5-1 0,8 0 0,-15 6 0,1 1 0,-1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05/01/26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1.xml"/><Relationship Id="rId21" Type="http://schemas.openxmlformats.org/officeDocument/2006/relationships/image" Target="../media/image13.png"/><Relationship Id="rId42" Type="http://schemas.openxmlformats.org/officeDocument/2006/relationships/image" Target="../media/image23.png"/><Relationship Id="rId63" Type="http://schemas.openxmlformats.org/officeDocument/2006/relationships/customXml" Target="../ink/ink32.xml"/><Relationship Id="rId84" Type="http://schemas.openxmlformats.org/officeDocument/2006/relationships/image" Target="../media/image41.png"/><Relationship Id="rId138" Type="http://schemas.openxmlformats.org/officeDocument/2006/relationships/image" Target="../media/image67.png"/><Relationship Id="rId107" Type="http://schemas.openxmlformats.org/officeDocument/2006/relationships/customXml" Target="../ink/ink55.xml"/><Relationship Id="rId11" Type="http://schemas.openxmlformats.org/officeDocument/2006/relationships/image" Target="../media/image8.png"/><Relationship Id="rId32" Type="http://schemas.openxmlformats.org/officeDocument/2006/relationships/customXml" Target="../ink/ink14.xml"/><Relationship Id="rId53" Type="http://schemas.openxmlformats.org/officeDocument/2006/relationships/customXml" Target="../ink/ink27.xml"/><Relationship Id="rId74" Type="http://schemas.openxmlformats.org/officeDocument/2006/relationships/image" Target="../media/image37.png"/><Relationship Id="rId128" Type="http://schemas.openxmlformats.org/officeDocument/2006/relationships/image" Target="../media/image62.png"/><Relationship Id="rId149" Type="http://schemas.openxmlformats.org/officeDocument/2006/relationships/customXml" Target="../ink/ink77.xml"/><Relationship Id="rId5" Type="http://schemas.openxmlformats.org/officeDocument/2006/relationships/image" Target="../media/image5.png"/><Relationship Id="rId95" Type="http://schemas.openxmlformats.org/officeDocument/2006/relationships/customXml" Target="../ink/ink49.xml"/><Relationship Id="rId22" Type="http://schemas.openxmlformats.org/officeDocument/2006/relationships/customXml" Target="../ink/ink9.xml"/><Relationship Id="rId27" Type="http://schemas.openxmlformats.org/officeDocument/2006/relationships/image" Target="../media/image16.png"/><Relationship Id="rId43" Type="http://schemas.openxmlformats.org/officeDocument/2006/relationships/customXml" Target="../ink/ink20.xml"/><Relationship Id="rId48" Type="http://schemas.openxmlformats.org/officeDocument/2006/relationships/customXml" Target="../ink/ink23.xml"/><Relationship Id="rId64" Type="http://schemas.openxmlformats.org/officeDocument/2006/relationships/image" Target="../media/image32.png"/><Relationship Id="rId69" Type="http://schemas.openxmlformats.org/officeDocument/2006/relationships/customXml" Target="../ink/ink35.xml"/><Relationship Id="rId113" Type="http://schemas.openxmlformats.org/officeDocument/2006/relationships/customXml" Target="../ink/ink59.xml"/><Relationship Id="rId118" Type="http://schemas.openxmlformats.org/officeDocument/2006/relationships/image" Target="../media/image57.png"/><Relationship Id="rId134" Type="http://schemas.openxmlformats.org/officeDocument/2006/relationships/image" Target="../media/image65.png"/><Relationship Id="rId139" Type="http://schemas.openxmlformats.org/officeDocument/2006/relationships/customXml" Target="../ink/ink72.xml"/><Relationship Id="rId80" Type="http://schemas.openxmlformats.org/officeDocument/2006/relationships/image" Target="../media/image39.png"/><Relationship Id="rId85" Type="http://schemas.openxmlformats.org/officeDocument/2006/relationships/customXml" Target="../ink/ink44.xml"/><Relationship Id="rId150" Type="http://schemas.openxmlformats.org/officeDocument/2006/relationships/image" Target="../media/image73.png"/><Relationship Id="rId155" Type="http://schemas.openxmlformats.org/officeDocument/2006/relationships/customXml" Target="../ink/ink80.xml"/><Relationship Id="rId12" Type="http://schemas.openxmlformats.org/officeDocument/2006/relationships/customXml" Target="../ink/ink4.xml"/><Relationship Id="rId17" Type="http://schemas.openxmlformats.org/officeDocument/2006/relationships/image" Target="../media/image11.png"/><Relationship Id="rId33" Type="http://schemas.openxmlformats.org/officeDocument/2006/relationships/image" Target="../media/image19.png"/><Relationship Id="rId38" Type="http://schemas.openxmlformats.org/officeDocument/2006/relationships/customXml" Target="../ink/ink17.xml"/><Relationship Id="rId59" Type="http://schemas.openxmlformats.org/officeDocument/2006/relationships/customXml" Target="../ink/ink30.xml"/><Relationship Id="rId103" Type="http://schemas.openxmlformats.org/officeDocument/2006/relationships/customXml" Target="../ink/ink53.xml"/><Relationship Id="rId108" Type="http://schemas.openxmlformats.org/officeDocument/2006/relationships/image" Target="../media/image53.png"/><Relationship Id="rId124" Type="http://schemas.openxmlformats.org/officeDocument/2006/relationships/image" Target="../media/image60.png"/><Relationship Id="rId129" Type="http://schemas.openxmlformats.org/officeDocument/2006/relationships/customXml" Target="../ink/ink67.xml"/><Relationship Id="rId54" Type="http://schemas.openxmlformats.org/officeDocument/2006/relationships/image" Target="../media/image27.png"/><Relationship Id="rId70" Type="http://schemas.openxmlformats.org/officeDocument/2006/relationships/image" Target="../media/image35.png"/><Relationship Id="rId75" Type="http://schemas.openxmlformats.org/officeDocument/2006/relationships/customXml" Target="../ink/ink38.xml"/><Relationship Id="rId91" Type="http://schemas.openxmlformats.org/officeDocument/2006/relationships/customXml" Target="../ink/ink47.xml"/><Relationship Id="rId96" Type="http://schemas.openxmlformats.org/officeDocument/2006/relationships/image" Target="../media/image47.png"/><Relationship Id="rId140" Type="http://schemas.openxmlformats.org/officeDocument/2006/relationships/image" Target="../media/image68.png"/><Relationship Id="rId145" Type="http://schemas.openxmlformats.org/officeDocument/2006/relationships/customXml" Target="../ink/ink7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23" Type="http://schemas.openxmlformats.org/officeDocument/2006/relationships/image" Target="../media/image14.png"/><Relationship Id="rId28" Type="http://schemas.openxmlformats.org/officeDocument/2006/relationships/customXml" Target="../ink/ink12.xml"/><Relationship Id="rId49" Type="http://schemas.openxmlformats.org/officeDocument/2006/relationships/customXml" Target="../ink/ink24.xml"/><Relationship Id="rId114" Type="http://schemas.openxmlformats.org/officeDocument/2006/relationships/image" Target="../media/image55.png"/><Relationship Id="rId119" Type="http://schemas.openxmlformats.org/officeDocument/2006/relationships/customXml" Target="../ink/ink62.xml"/><Relationship Id="rId44" Type="http://schemas.openxmlformats.org/officeDocument/2006/relationships/image" Target="../media/image24.png"/><Relationship Id="rId60" Type="http://schemas.openxmlformats.org/officeDocument/2006/relationships/image" Target="../media/image30.png"/><Relationship Id="rId65" Type="http://schemas.openxmlformats.org/officeDocument/2006/relationships/customXml" Target="../ink/ink33.xml"/><Relationship Id="rId81" Type="http://schemas.openxmlformats.org/officeDocument/2006/relationships/customXml" Target="../ink/ink42.xml"/><Relationship Id="rId86" Type="http://schemas.openxmlformats.org/officeDocument/2006/relationships/image" Target="../media/image42.png"/><Relationship Id="rId130" Type="http://schemas.openxmlformats.org/officeDocument/2006/relationships/image" Target="../media/image63.png"/><Relationship Id="rId135" Type="http://schemas.openxmlformats.org/officeDocument/2006/relationships/customXml" Target="../ink/ink70.xml"/><Relationship Id="rId151" Type="http://schemas.openxmlformats.org/officeDocument/2006/relationships/customXml" Target="../ink/ink78.xml"/><Relationship Id="rId156" Type="http://schemas.openxmlformats.org/officeDocument/2006/relationships/image" Target="../media/image76.png"/><Relationship Id="rId13" Type="http://schemas.openxmlformats.org/officeDocument/2006/relationships/image" Target="../media/image9.png"/><Relationship Id="rId18" Type="http://schemas.openxmlformats.org/officeDocument/2006/relationships/customXml" Target="../ink/ink7.xml"/><Relationship Id="rId39" Type="http://schemas.openxmlformats.org/officeDocument/2006/relationships/customXml" Target="../ink/ink18.xml"/><Relationship Id="rId109" Type="http://schemas.openxmlformats.org/officeDocument/2006/relationships/customXml" Target="../ink/ink56.xml"/><Relationship Id="rId34" Type="http://schemas.openxmlformats.org/officeDocument/2006/relationships/customXml" Target="../ink/ink15.xml"/><Relationship Id="rId50" Type="http://schemas.openxmlformats.org/officeDocument/2006/relationships/image" Target="../media/image26.png"/><Relationship Id="rId55" Type="http://schemas.openxmlformats.org/officeDocument/2006/relationships/customXml" Target="../ink/ink28.xml"/><Relationship Id="rId76" Type="http://schemas.openxmlformats.org/officeDocument/2006/relationships/customXml" Target="../ink/ink39.xml"/><Relationship Id="rId97" Type="http://schemas.openxmlformats.org/officeDocument/2006/relationships/customXml" Target="../ink/ink50.xml"/><Relationship Id="rId104" Type="http://schemas.openxmlformats.org/officeDocument/2006/relationships/image" Target="../media/image51.png"/><Relationship Id="rId120" Type="http://schemas.openxmlformats.org/officeDocument/2006/relationships/image" Target="../media/image58.png"/><Relationship Id="rId125" Type="http://schemas.openxmlformats.org/officeDocument/2006/relationships/customXml" Target="../ink/ink65.xml"/><Relationship Id="rId141" Type="http://schemas.openxmlformats.org/officeDocument/2006/relationships/customXml" Target="../ink/ink73.xml"/><Relationship Id="rId146" Type="http://schemas.openxmlformats.org/officeDocument/2006/relationships/image" Target="../media/image71.png"/><Relationship Id="rId7" Type="http://schemas.openxmlformats.org/officeDocument/2006/relationships/image" Target="../media/image6.png"/><Relationship Id="rId71" Type="http://schemas.openxmlformats.org/officeDocument/2006/relationships/customXml" Target="../ink/ink36.xml"/><Relationship Id="rId92" Type="http://schemas.openxmlformats.org/officeDocument/2006/relationships/image" Target="../media/image45.png"/><Relationship Id="rId2" Type="http://schemas.openxmlformats.org/officeDocument/2006/relationships/image" Target="../media/image3.jpeg"/><Relationship Id="rId29" Type="http://schemas.openxmlformats.org/officeDocument/2006/relationships/image" Target="../media/image17.png"/><Relationship Id="rId24" Type="http://schemas.openxmlformats.org/officeDocument/2006/relationships/customXml" Target="../ink/ink10.xml"/><Relationship Id="rId40" Type="http://schemas.openxmlformats.org/officeDocument/2006/relationships/image" Target="../media/image22.png"/><Relationship Id="rId45" Type="http://schemas.openxmlformats.org/officeDocument/2006/relationships/customXml" Target="../ink/ink21.xml"/><Relationship Id="rId66" Type="http://schemas.openxmlformats.org/officeDocument/2006/relationships/image" Target="../media/image33.png"/><Relationship Id="rId87" Type="http://schemas.openxmlformats.org/officeDocument/2006/relationships/customXml" Target="../ink/ink45.xml"/><Relationship Id="rId110" Type="http://schemas.openxmlformats.org/officeDocument/2006/relationships/customXml" Target="../ink/ink57.xml"/><Relationship Id="rId115" Type="http://schemas.openxmlformats.org/officeDocument/2006/relationships/customXml" Target="../ink/ink60.xml"/><Relationship Id="rId131" Type="http://schemas.openxmlformats.org/officeDocument/2006/relationships/customXml" Target="../ink/ink68.xml"/><Relationship Id="rId136" Type="http://schemas.openxmlformats.org/officeDocument/2006/relationships/image" Target="../media/image66.png"/><Relationship Id="rId61" Type="http://schemas.openxmlformats.org/officeDocument/2006/relationships/customXml" Target="../ink/ink31.xml"/><Relationship Id="rId82" Type="http://schemas.openxmlformats.org/officeDocument/2006/relationships/image" Target="../media/image40.png"/><Relationship Id="rId152" Type="http://schemas.openxmlformats.org/officeDocument/2006/relationships/image" Target="../media/image74.png"/><Relationship Id="rId19" Type="http://schemas.openxmlformats.org/officeDocument/2006/relationships/image" Target="../media/image12.png"/><Relationship Id="rId14" Type="http://schemas.openxmlformats.org/officeDocument/2006/relationships/customXml" Target="../ink/ink5.xml"/><Relationship Id="rId30" Type="http://schemas.openxmlformats.org/officeDocument/2006/relationships/customXml" Target="../ink/ink13.xml"/><Relationship Id="rId35" Type="http://schemas.openxmlformats.org/officeDocument/2006/relationships/image" Target="../media/image20.png"/><Relationship Id="rId56" Type="http://schemas.openxmlformats.org/officeDocument/2006/relationships/image" Target="../media/image28.png"/><Relationship Id="rId77" Type="http://schemas.openxmlformats.org/officeDocument/2006/relationships/customXml" Target="../ink/ink40.xml"/><Relationship Id="rId100" Type="http://schemas.openxmlformats.org/officeDocument/2006/relationships/image" Target="../media/image49.png"/><Relationship Id="rId105" Type="http://schemas.openxmlformats.org/officeDocument/2006/relationships/customXml" Target="../ink/ink54.xml"/><Relationship Id="rId126" Type="http://schemas.openxmlformats.org/officeDocument/2006/relationships/image" Target="../media/image61.png"/><Relationship Id="rId147" Type="http://schemas.openxmlformats.org/officeDocument/2006/relationships/customXml" Target="../ink/ink76.xml"/><Relationship Id="rId8" Type="http://schemas.openxmlformats.org/officeDocument/2006/relationships/customXml" Target="../ink/ink2.xml"/><Relationship Id="rId51" Type="http://schemas.openxmlformats.org/officeDocument/2006/relationships/customXml" Target="../ink/ink25.xml"/><Relationship Id="rId72" Type="http://schemas.openxmlformats.org/officeDocument/2006/relationships/image" Target="../media/image36.png"/><Relationship Id="rId93" Type="http://schemas.openxmlformats.org/officeDocument/2006/relationships/customXml" Target="../ink/ink48.xml"/><Relationship Id="rId98" Type="http://schemas.openxmlformats.org/officeDocument/2006/relationships/image" Target="../media/image48.png"/><Relationship Id="rId121" Type="http://schemas.openxmlformats.org/officeDocument/2006/relationships/customXml" Target="../ink/ink63.xml"/><Relationship Id="rId142" Type="http://schemas.openxmlformats.org/officeDocument/2006/relationships/image" Target="../media/image69.png"/><Relationship Id="rId3" Type="http://schemas.openxmlformats.org/officeDocument/2006/relationships/image" Target="../media/image2.png"/><Relationship Id="rId25" Type="http://schemas.openxmlformats.org/officeDocument/2006/relationships/image" Target="../media/image15.png"/><Relationship Id="rId46" Type="http://schemas.openxmlformats.org/officeDocument/2006/relationships/image" Target="../media/image25.png"/><Relationship Id="rId67" Type="http://schemas.openxmlformats.org/officeDocument/2006/relationships/customXml" Target="../ink/ink34.xml"/><Relationship Id="rId116" Type="http://schemas.openxmlformats.org/officeDocument/2006/relationships/image" Target="../media/image56.png"/><Relationship Id="rId137" Type="http://schemas.openxmlformats.org/officeDocument/2006/relationships/customXml" Target="../ink/ink71.xml"/><Relationship Id="rId20" Type="http://schemas.openxmlformats.org/officeDocument/2006/relationships/customXml" Target="../ink/ink8.xml"/><Relationship Id="rId41" Type="http://schemas.openxmlformats.org/officeDocument/2006/relationships/customXml" Target="../ink/ink19.xml"/><Relationship Id="rId62" Type="http://schemas.openxmlformats.org/officeDocument/2006/relationships/image" Target="../media/image31.png"/><Relationship Id="rId83" Type="http://schemas.openxmlformats.org/officeDocument/2006/relationships/customXml" Target="../ink/ink43.xml"/><Relationship Id="rId88" Type="http://schemas.openxmlformats.org/officeDocument/2006/relationships/image" Target="../media/image43.png"/><Relationship Id="rId111" Type="http://schemas.openxmlformats.org/officeDocument/2006/relationships/customXml" Target="../ink/ink58.xml"/><Relationship Id="rId132" Type="http://schemas.openxmlformats.org/officeDocument/2006/relationships/image" Target="../media/image64.png"/><Relationship Id="rId153" Type="http://schemas.openxmlformats.org/officeDocument/2006/relationships/customXml" Target="../ink/ink79.xml"/><Relationship Id="rId15" Type="http://schemas.openxmlformats.org/officeDocument/2006/relationships/image" Target="../media/image10.png"/><Relationship Id="rId36" Type="http://schemas.openxmlformats.org/officeDocument/2006/relationships/customXml" Target="../ink/ink16.xml"/><Relationship Id="rId57" Type="http://schemas.openxmlformats.org/officeDocument/2006/relationships/customXml" Target="../ink/ink29.xml"/><Relationship Id="rId106" Type="http://schemas.openxmlformats.org/officeDocument/2006/relationships/image" Target="../media/image52.png"/><Relationship Id="rId127" Type="http://schemas.openxmlformats.org/officeDocument/2006/relationships/customXml" Target="../ink/ink66.xml"/><Relationship Id="rId10" Type="http://schemas.openxmlformats.org/officeDocument/2006/relationships/customXml" Target="../ink/ink3.xml"/><Relationship Id="rId31" Type="http://schemas.openxmlformats.org/officeDocument/2006/relationships/image" Target="../media/image18.png"/><Relationship Id="rId52" Type="http://schemas.openxmlformats.org/officeDocument/2006/relationships/customXml" Target="../ink/ink26.xml"/><Relationship Id="rId73" Type="http://schemas.openxmlformats.org/officeDocument/2006/relationships/customXml" Target="../ink/ink37.xml"/><Relationship Id="rId78" Type="http://schemas.openxmlformats.org/officeDocument/2006/relationships/image" Target="../media/image38.png"/><Relationship Id="rId94" Type="http://schemas.openxmlformats.org/officeDocument/2006/relationships/image" Target="../media/image46.png"/><Relationship Id="rId99" Type="http://schemas.openxmlformats.org/officeDocument/2006/relationships/customXml" Target="../ink/ink51.xml"/><Relationship Id="rId101" Type="http://schemas.openxmlformats.org/officeDocument/2006/relationships/customXml" Target="../ink/ink52.xml"/><Relationship Id="rId122" Type="http://schemas.openxmlformats.org/officeDocument/2006/relationships/image" Target="../media/image59.png"/><Relationship Id="rId143" Type="http://schemas.openxmlformats.org/officeDocument/2006/relationships/customXml" Target="../ink/ink74.xml"/><Relationship Id="rId148" Type="http://schemas.openxmlformats.org/officeDocument/2006/relationships/image" Target="../media/image72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26" Type="http://schemas.openxmlformats.org/officeDocument/2006/relationships/customXml" Target="../ink/ink11.xml"/><Relationship Id="rId47" Type="http://schemas.openxmlformats.org/officeDocument/2006/relationships/customXml" Target="../ink/ink22.xml"/><Relationship Id="rId68" Type="http://schemas.openxmlformats.org/officeDocument/2006/relationships/image" Target="../media/image34.png"/><Relationship Id="rId89" Type="http://schemas.openxmlformats.org/officeDocument/2006/relationships/customXml" Target="../ink/ink46.xml"/><Relationship Id="rId112" Type="http://schemas.openxmlformats.org/officeDocument/2006/relationships/image" Target="../media/image54.png"/><Relationship Id="rId133" Type="http://schemas.openxmlformats.org/officeDocument/2006/relationships/customXml" Target="../ink/ink69.xml"/><Relationship Id="rId154" Type="http://schemas.openxmlformats.org/officeDocument/2006/relationships/image" Target="../media/image75.png"/><Relationship Id="rId16" Type="http://schemas.openxmlformats.org/officeDocument/2006/relationships/customXml" Target="../ink/ink6.xml"/><Relationship Id="rId37" Type="http://schemas.openxmlformats.org/officeDocument/2006/relationships/image" Target="../media/image21.png"/><Relationship Id="rId58" Type="http://schemas.openxmlformats.org/officeDocument/2006/relationships/image" Target="../media/image29.png"/><Relationship Id="rId79" Type="http://schemas.openxmlformats.org/officeDocument/2006/relationships/customXml" Target="../ink/ink41.xml"/><Relationship Id="rId102" Type="http://schemas.openxmlformats.org/officeDocument/2006/relationships/image" Target="../media/image50.png"/><Relationship Id="rId123" Type="http://schemas.openxmlformats.org/officeDocument/2006/relationships/customXml" Target="../ink/ink64.xml"/><Relationship Id="rId144" Type="http://schemas.openxmlformats.org/officeDocument/2006/relationships/image" Target="../media/image70.png"/><Relationship Id="rId90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7.xml"/><Relationship Id="rId21" Type="http://schemas.openxmlformats.org/officeDocument/2006/relationships/image" Target="../media/image85.png"/><Relationship Id="rId42" Type="http://schemas.openxmlformats.org/officeDocument/2006/relationships/customXml" Target="../ink/ink99.xml"/><Relationship Id="rId63" Type="http://schemas.openxmlformats.org/officeDocument/2006/relationships/image" Target="../media/image106.png"/><Relationship Id="rId84" Type="http://schemas.openxmlformats.org/officeDocument/2006/relationships/image" Target="../media/image115.png"/><Relationship Id="rId138" Type="http://schemas.openxmlformats.org/officeDocument/2006/relationships/image" Target="../media/image142.png"/><Relationship Id="rId159" Type="http://schemas.openxmlformats.org/officeDocument/2006/relationships/customXml" Target="../ink/ink158.xml"/><Relationship Id="rId170" Type="http://schemas.openxmlformats.org/officeDocument/2006/relationships/image" Target="../media/image158.png"/><Relationship Id="rId107" Type="http://schemas.openxmlformats.org/officeDocument/2006/relationships/customXml" Target="../ink/ink132.xml"/><Relationship Id="rId11" Type="http://schemas.openxmlformats.org/officeDocument/2006/relationships/image" Target="../media/image80.png"/><Relationship Id="rId32" Type="http://schemas.openxmlformats.org/officeDocument/2006/relationships/customXml" Target="../ink/ink94.xml"/><Relationship Id="rId53" Type="http://schemas.openxmlformats.org/officeDocument/2006/relationships/image" Target="../media/image101.png"/><Relationship Id="rId74" Type="http://schemas.openxmlformats.org/officeDocument/2006/relationships/customXml" Target="../ink/ink115.xml"/><Relationship Id="rId128" Type="http://schemas.openxmlformats.org/officeDocument/2006/relationships/image" Target="../media/image137.png"/><Relationship Id="rId149" Type="http://schemas.openxmlformats.org/officeDocument/2006/relationships/customXml" Target="../ink/ink153.xml"/><Relationship Id="rId5" Type="http://schemas.openxmlformats.org/officeDocument/2006/relationships/image" Target="../media/image77.png"/><Relationship Id="rId95" Type="http://schemas.openxmlformats.org/officeDocument/2006/relationships/customXml" Target="../ink/ink126.xml"/><Relationship Id="rId160" Type="http://schemas.openxmlformats.org/officeDocument/2006/relationships/image" Target="../media/image153.png"/><Relationship Id="rId181" Type="http://schemas.openxmlformats.org/officeDocument/2006/relationships/customXml" Target="../ink/ink170.xml"/><Relationship Id="rId22" Type="http://schemas.openxmlformats.org/officeDocument/2006/relationships/customXml" Target="../ink/ink89.xml"/><Relationship Id="rId43" Type="http://schemas.openxmlformats.org/officeDocument/2006/relationships/image" Target="../media/image96.png"/><Relationship Id="rId64" Type="http://schemas.openxmlformats.org/officeDocument/2006/relationships/customXml" Target="../ink/ink110.xml"/><Relationship Id="rId118" Type="http://schemas.openxmlformats.org/officeDocument/2006/relationships/image" Target="../media/image132.png"/><Relationship Id="rId139" Type="http://schemas.openxmlformats.org/officeDocument/2006/relationships/customXml" Target="../ink/ink148.xml"/><Relationship Id="rId85" Type="http://schemas.openxmlformats.org/officeDocument/2006/relationships/customXml" Target="../ink/ink121.xml"/><Relationship Id="rId150" Type="http://schemas.openxmlformats.org/officeDocument/2006/relationships/image" Target="../media/image148.png"/><Relationship Id="rId171" Type="http://schemas.openxmlformats.org/officeDocument/2006/relationships/customXml" Target="../ink/ink164.xml"/><Relationship Id="rId12" Type="http://schemas.openxmlformats.org/officeDocument/2006/relationships/customXml" Target="../ink/ink84.xml"/><Relationship Id="rId33" Type="http://schemas.openxmlformats.org/officeDocument/2006/relationships/image" Target="../media/image91.png"/><Relationship Id="rId108" Type="http://schemas.openxmlformats.org/officeDocument/2006/relationships/image" Target="../media/image127.png"/><Relationship Id="rId129" Type="http://schemas.openxmlformats.org/officeDocument/2006/relationships/customXml" Target="../ink/ink143.xml"/><Relationship Id="rId54" Type="http://schemas.openxmlformats.org/officeDocument/2006/relationships/customXml" Target="../ink/ink105.xml"/><Relationship Id="rId75" Type="http://schemas.openxmlformats.org/officeDocument/2006/relationships/customXml" Target="../ink/ink116.xml"/><Relationship Id="rId96" Type="http://schemas.openxmlformats.org/officeDocument/2006/relationships/image" Target="../media/image121.png"/><Relationship Id="rId140" Type="http://schemas.openxmlformats.org/officeDocument/2006/relationships/image" Target="../media/image143.png"/><Relationship Id="rId161" Type="http://schemas.openxmlformats.org/officeDocument/2006/relationships/customXml" Target="../ink/ink159.xml"/><Relationship Id="rId182" Type="http://schemas.openxmlformats.org/officeDocument/2006/relationships/image" Target="../media/image163.png"/><Relationship Id="rId6" Type="http://schemas.openxmlformats.org/officeDocument/2006/relationships/customXml" Target="../ink/ink81.xml"/><Relationship Id="rId23" Type="http://schemas.openxmlformats.org/officeDocument/2006/relationships/image" Target="../media/image86.png"/><Relationship Id="rId119" Type="http://schemas.openxmlformats.org/officeDocument/2006/relationships/customXml" Target="../ink/ink138.xml"/><Relationship Id="rId44" Type="http://schemas.openxmlformats.org/officeDocument/2006/relationships/customXml" Target="../ink/ink100.xml"/><Relationship Id="rId60" Type="http://schemas.openxmlformats.org/officeDocument/2006/relationships/customXml" Target="../ink/ink108.xml"/><Relationship Id="rId65" Type="http://schemas.openxmlformats.org/officeDocument/2006/relationships/image" Target="../media/image107.png"/><Relationship Id="rId81" Type="http://schemas.openxmlformats.org/officeDocument/2006/relationships/customXml" Target="../ink/ink119.xml"/><Relationship Id="rId86" Type="http://schemas.openxmlformats.org/officeDocument/2006/relationships/image" Target="../media/image116.png"/><Relationship Id="rId130" Type="http://schemas.openxmlformats.org/officeDocument/2006/relationships/image" Target="../media/image138.png"/><Relationship Id="rId135" Type="http://schemas.openxmlformats.org/officeDocument/2006/relationships/customXml" Target="../ink/ink146.xml"/><Relationship Id="rId151" Type="http://schemas.openxmlformats.org/officeDocument/2006/relationships/customXml" Target="../ink/ink154.xml"/><Relationship Id="rId156" Type="http://schemas.openxmlformats.org/officeDocument/2006/relationships/image" Target="../media/image151.png"/><Relationship Id="rId177" Type="http://schemas.openxmlformats.org/officeDocument/2006/relationships/customXml" Target="../ink/ink168.xml"/><Relationship Id="rId172" Type="http://schemas.openxmlformats.org/officeDocument/2006/relationships/customXml" Target="../ink/ink165.xml"/><Relationship Id="rId13" Type="http://schemas.openxmlformats.org/officeDocument/2006/relationships/image" Target="../media/image81.png"/><Relationship Id="rId18" Type="http://schemas.openxmlformats.org/officeDocument/2006/relationships/customXml" Target="../ink/ink87.xml"/><Relationship Id="rId39" Type="http://schemas.openxmlformats.org/officeDocument/2006/relationships/image" Target="../media/image94.png"/><Relationship Id="rId109" Type="http://schemas.openxmlformats.org/officeDocument/2006/relationships/customXml" Target="../ink/ink133.xml"/><Relationship Id="rId34" Type="http://schemas.openxmlformats.org/officeDocument/2006/relationships/customXml" Target="../ink/ink95.xml"/><Relationship Id="rId50" Type="http://schemas.openxmlformats.org/officeDocument/2006/relationships/customXml" Target="../ink/ink103.xml"/><Relationship Id="rId55" Type="http://schemas.openxmlformats.org/officeDocument/2006/relationships/image" Target="../media/image102.png"/><Relationship Id="rId76" Type="http://schemas.openxmlformats.org/officeDocument/2006/relationships/image" Target="../media/image111.png"/><Relationship Id="rId97" Type="http://schemas.openxmlformats.org/officeDocument/2006/relationships/customXml" Target="../ink/ink127.xml"/><Relationship Id="rId104" Type="http://schemas.openxmlformats.org/officeDocument/2006/relationships/image" Target="../media/image125.png"/><Relationship Id="rId120" Type="http://schemas.openxmlformats.org/officeDocument/2006/relationships/image" Target="../media/image133.png"/><Relationship Id="rId125" Type="http://schemas.openxmlformats.org/officeDocument/2006/relationships/customXml" Target="../ink/ink141.xml"/><Relationship Id="rId141" Type="http://schemas.openxmlformats.org/officeDocument/2006/relationships/customXml" Target="../ink/ink149.xml"/><Relationship Id="rId146" Type="http://schemas.openxmlformats.org/officeDocument/2006/relationships/image" Target="../media/image146.png"/><Relationship Id="rId167" Type="http://schemas.openxmlformats.org/officeDocument/2006/relationships/customXml" Target="../ink/ink162.xml"/><Relationship Id="rId7" Type="http://schemas.openxmlformats.org/officeDocument/2006/relationships/image" Target="../media/image78.png"/><Relationship Id="rId71" Type="http://schemas.openxmlformats.org/officeDocument/2006/relationships/image" Target="../media/image110.png"/><Relationship Id="rId92" Type="http://schemas.openxmlformats.org/officeDocument/2006/relationships/image" Target="../media/image119.png"/><Relationship Id="rId162" Type="http://schemas.openxmlformats.org/officeDocument/2006/relationships/image" Target="../media/image154.png"/><Relationship Id="rId183" Type="http://schemas.openxmlformats.org/officeDocument/2006/relationships/customXml" Target="../ink/ink171.xml"/><Relationship Id="rId2" Type="http://schemas.openxmlformats.org/officeDocument/2006/relationships/image" Target="../media/image3.jpeg"/><Relationship Id="rId29" Type="http://schemas.openxmlformats.org/officeDocument/2006/relationships/image" Target="../media/image89.png"/><Relationship Id="rId24" Type="http://schemas.openxmlformats.org/officeDocument/2006/relationships/customXml" Target="../ink/ink90.xml"/><Relationship Id="rId40" Type="http://schemas.openxmlformats.org/officeDocument/2006/relationships/customXml" Target="../ink/ink98.xml"/><Relationship Id="rId45" Type="http://schemas.openxmlformats.org/officeDocument/2006/relationships/image" Target="../media/image97.png"/><Relationship Id="rId66" Type="http://schemas.openxmlformats.org/officeDocument/2006/relationships/customXml" Target="../ink/ink111.xml"/><Relationship Id="rId87" Type="http://schemas.openxmlformats.org/officeDocument/2006/relationships/customXml" Target="../ink/ink122.xml"/><Relationship Id="rId110" Type="http://schemas.openxmlformats.org/officeDocument/2006/relationships/image" Target="../media/image128.png"/><Relationship Id="rId115" Type="http://schemas.openxmlformats.org/officeDocument/2006/relationships/customXml" Target="../ink/ink136.xml"/><Relationship Id="rId131" Type="http://schemas.openxmlformats.org/officeDocument/2006/relationships/customXml" Target="../ink/ink144.xml"/><Relationship Id="rId136" Type="http://schemas.openxmlformats.org/officeDocument/2006/relationships/image" Target="../media/image141.png"/><Relationship Id="rId157" Type="http://schemas.openxmlformats.org/officeDocument/2006/relationships/customXml" Target="../ink/ink157.xml"/><Relationship Id="rId178" Type="http://schemas.openxmlformats.org/officeDocument/2006/relationships/image" Target="../media/image161.png"/><Relationship Id="rId61" Type="http://schemas.openxmlformats.org/officeDocument/2006/relationships/image" Target="../media/image105.png"/><Relationship Id="rId82" Type="http://schemas.openxmlformats.org/officeDocument/2006/relationships/image" Target="../media/image114.png"/><Relationship Id="rId152" Type="http://schemas.openxmlformats.org/officeDocument/2006/relationships/image" Target="../media/image149.png"/><Relationship Id="rId173" Type="http://schemas.openxmlformats.org/officeDocument/2006/relationships/customXml" Target="../ink/ink166.xml"/><Relationship Id="rId19" Type="http://schemas.openxmlformats.org/officeDocument/2006/relationships/image" Target="../media/image84.png"/><Relationship Id="rId14" Type="http://schemas.openxmlformats.org/officeDocument/2006/relationships/customXml" Target="../ink/ink85.xml"/><Relationship Id="rId30" Type="http://schemas.openxmlformats.org/officeDocument/2006/relationships/customXml" Target="../ink/ink93.xml"/><Relationship Id="rId35" Type="http://schemas.openxmlformats.org/officeDocument/2006/relationships/image" Target="../media/image92.png"/><Relationship Id="rId56" Type="http://schemas.openxmlformats.org/officeDocument/2006/relationships/customXml" Target="../ink/ink106.xml"/><Relationship Id="rId77" Type="http://schemas.openxmlformats.org/officeDocument/2006/relationships/customXml" Target="../ink/ink117.xml"/><Relationship Id="rId100" Type="http://schemas.openxmlformats.org/officeDocument/2006/relationships/image" Target="../media/image123.png"/><Relationship Id="rId105" Type="http://schemas.openxmlformats.org/officeDocument/2006/relationships/customXml" Target="../ink/ink131.xml"/><Relationship Id="rId126" Type="http://schemas.openxmlformats.org/officeDocument/2006/relationships/image" Target="../media/image136.png"/><Relationship Id="rId147" Type="http://schemas.openxmlformats.org/officeDocument/2006/relationships/customXml" Target="../ink/ink152.xml"/><Relationship Id="rId168" Type="http://schemas.openxmlformats.org/officeDocument/2006/relationships/image" Target="../media/image157.png"/><Relationship Id="rId8" Type="http://schemas.openxmlformats.org/officeDocument/2006/relationships/customXml" Target="../ink/ink82.xml"/><Relationship Id="rId51" Type="http://schemas.openxmlformats.org/officeDocument/2006/relationships/image" Target="../media/image100.png"/><Relationship Id="rId72" Type="http://schemas.openxmlformats.org/officeDocument/2006/relationships/customXml" Target="../ink/ink114.xml"/><Relationship Id="rId93" Type="http://schemas.openxmlformats.org/officeDocument/2006/relationships/customXml" Target="../ink/ink125.xml"/><Relationship Id="rId98" Type="http://schemas.openxmlformats.org/officeDocument/2006/relationships/image" Target="../media/image122.png"/><Relationship Id="rId121" Type="http://schemas.openxmlformats.org/officeDocument/2006/relationships/customXml" Target="../ink/ink139.xml"/><Relationship Id="rId142" Type="http://schemas.openxmlformats.org/officeDocument/2006/relationships/image" Target="../media/image144.png"/><Relationship Id="rId163" Type="http://schemas.openxmlformats.org/officeDocument/2006/relationships/customXml" Target="../ink/ink160.xml"/><Relationship Id="rId184" Type="http://schemas.openxmlformats.org/officeDocument/2006/relationships/image" Target="../media/image164.png"/><Relationship Id="rId3" Type="http://schemas.openxmlformats.org/officeDocument/2006/relationships/image" Target="../media/image2.png"/><Relationship Id="rId25" Type="http://schemas.openxmlformats.org/officeDocument/2006/relationships/image" Target="../media/image87.png"/><Relationship Id="rId46" Type="http://schemas.openxmlformats.org/officeDocument/2006/relationships/customXml" Target="../ink/ink101.xml"/><Relationship Id="rId67" Type="http://schemas.openxmlformats.org/officeDocument/2006/relationships/image" Target="../media/image108.png"/><Relationship Id="rId116" Type="http://schemas.openxmlformats.org/officeDocument/2006/relationships/image" Target="../media/image131.png"/><Relationship Id="rId137" Type="http://schemas.openxmlformats.org/officeDocument/2006/relationships/customXml" Target="../ink/ink147.xml"/><Relationship Id="rId158" Type="http://schemas.openxmlformats.org/officeDocument/2006/relationships/image" Target="../media/image152.png"/><Relationship Id="rId20" Type="http://schemas.openxmlformats.org/officeDocument/2006/relationships/customXml" Target="../ink/ink88.xml"/><Relationship Id="rId41" Type="http://schemas.openxmlformats.org/officeDocument/2006/relationships/image" Target="../media/image95.png"/><Relationship Id="rId62" Type="http://schemas.openxmlformats.org/officeDocument/2006/relationships/customXml" Target="../ink/ink109.xml"/><Relationship Id="rId83" Type="http://schemas.openxmlformats.org/officeDocument/2006/relationships/customXml" Target="../ink/ink120.xml"/><Relationship Id="rId88" Type="http://schemas.openxmlformats.org/officeDocument/2006/relationships/image" Target="../media/image117.png"/><Relationship Id="rId111" Type="http://schemas.openxmlformats.org/officeDocument/2006/relationships/customXml" Target="../ink/ink134.xml"/><Relationship Id="rId132" Type="http://schemas.openxmlformats.org/officeDocument/2006/relationships/image" Target="../media/image139.png"/><Relationship Id="rId153" Type="http://schemas.openxmlformats.org/officeDocument/2006/relationships/customXml" Target="../ink/ink155.xml"/><Relationship Id="rId174" Type="http://schemas.openxmlformats.org/officeDocument/2006/relationships/image" Target="../media/image159.png"/><Relationship Id="rId179" Type="http://schemas.openxmlformats.org/officeDocument/2006/relationships/customXml" Target="../ink/ink169.xml"/><Relationship Id="rId15" Type="http://schemas.openxmlformats.org/officeDocument/2006/relationships/image" Target="../media/image82.png"/><Relationship Id="rId36" Type="http://schemas.openxmlformats.org/officeDocument/2006/relationships/customXml" Target="../ink/ink96.xml"/><Relationship Id="rId57" Type="http://schemas.openxmlformats.org/officeDocument/2006/relationships/image" Target="../media/image103.png"/><Relationship Id="rId106" Type="http://schemas.openxmlformats.org/officeDocument/2006/relationships/image" Target="../media/image126.png"/><Relationship Id="rId127" Type="http://schemas.openxmlformats.org/officeDocument/2006/relationships/customXml" Target="../ink/ink142.xml"/><Relationship Id="rId10" Type="http://schemas.openxmlformats.org/officeDocument/2006/relationships/customXml" Target="../ink/ink83.xml"/><Relationship Id="rId31" Type="http://schemas.openxmlformats.org/officeDocument/2006/relationships/image" Target="../media/image90.png"/><Relationship Id="rId52" Type="http://schemas.openxmlformats.org/officeDocument/2006/relationships/customXml" Target="../ink/ink104.xml"/><Relationship Id="rId73" Type="http://schemas.openxmlformats.org/officeDocument/2006/relationships/image" Target="../media/image21.png"/><Relationship Id="rId78" Type="http://schemas.openxmlformats.org/officeDocument/2006/relationships/image" Target="../media/image112.png"/><Relationship Id="rId94" Type="http://schemas.openxmlformats.org/officeDocument/2006/relationships/image" Target="../media/image120.png"/><Relationship Id="rId99" Type="http://schemas.openxmlformats.org/officeDocument/2006/relationships/customXml" Target="../ink/ink128.xml"/><Relationship Id="rId101" Type="http://schemas.openxmlformats.org/officeDocument/2006/relationships/customXml" Target="../ink/ink129.xml"/><Relationship Id="rId122" Type="http://schemas.openxmlformats.org/officeDocument/2006/relationships/image" Target="../media/image134.png"/><Relationship Id="rId143" Type="http://schemas.openxmlformats.org/officeDocument/2006/relationships/customXml" Target="../ink/ink150.xml"/><Relationship Id="rId148" Type="http://schemas.openxmlformats.org/officeDocument/2006/relationships/image" Target="../media/image147.png"/><Relationship Id="rId164" Type="http://schemas.openxmlformats.org/officeDocument/2006/relationships/image" Target="../media/image155.png"/><Relationship Id="rId169" Type="http://schemas.openxmlformats.org/officeDocument/2006/relationships/customXml" Target="../ink/ink163.xml"/><Relationship Id="rId4" Type="http://schemas.openxmlformats.org/officeDocument/2006/relationships/image" Target="../media/image4.png"/><Relationship Id="rId9" Type="http://schemas.openxmlformats.org/officeDocument/2006/relationships/image" Target="../media/image79.png"/><Relationship Id="rId180" Type="http://schemas.openxmlformats.org/officeDocument/2006/relationships/image" Target="../media/image162.png"/><Relationship Id="rId26" Type="http://schemas.openxmlformats.org/officeDocument/2006/relationships/customXml" Target="../ink/ink91.xml"/><Relationship Id="rId47" Type="http://schemas.openxmlformats.org/officeDocument/2006/relationships/image" Target="../media/image98.png"/><Relationship Id="rId68" Type="http://schemas.openxmlformats.org/officeDocument/2006/relationships/customXml" Target="../ink/ink112.xml"/><Relationship Id="rId89" Type="http://schemas.openxmlformats.org/officeDocument/2006/relationships/customXml" Target="../ink/ink123.xml"/><Relationship Id="rId112" Type="http://schemas.openxmlformats.org/officeDocument/2006/relationships/image" Target="../media/image129.png"/><Relationship Id="rId133" Type="http://schemas.openxmlformats.org/officeDocument/2006/relationships/customXml" Target="../ink/ink145.xml"/><Relationship Id="rId154" Type="http://schemas.openxmlformats.org/officeDocument/2006/relationships/image" Target="../media/image150.png"/><Relationship Id="rId175" Type="http://schemas.openxmlformats.org/officeDocument/2006/relationships/customXml" Target="../ink/ink167.xml"/><Relationship Id="rId16" Type="http://schemas.openxmlformats.org/officeDocument/2006/relationships/customXml" Target="../ink/ink86.xml"/><Relationship Id="rId37" Type="http://schemas.openxmlformats.org/officeDocument/2006/relationships/image" Target="../media/image93.png"/><Relationship Id="rId58" Type="http://schemas.openxmlformats.org/officeDocument/2006/relationships/customXml" Target="../ink/ink107.xml"/><Relationship Id="rId79" Type="http://schemas.openxmlformats.org/officeDocument/2006/relationships/customXml" Target="../ink/ink118.xml"/><Relationship Id="rId102" Type="http://schemas.openxmlformats.org/officeDocument/2006/relationships/image" Target="../media/image124.png"/><Relationship Id="rId123" Type="http://schemas.openxmlformats.org/officeDocument/2006/relationships/customXml" Target="../ink/ink140.xml"/><Relationship Id="rId144" Type="http://schemas.openxmlformats.org/officeDocument/2006/relationships/image" Target="../media/image145.png"/><Relationship Id="rId90" Type="http://schemas.openxmlformats.org/officeDocument/2006/relationships/image" Target="../media/image118.png"/><Relationship Id="rId165" Type="http://schemas.openxmlformats.org/officeDocument/2006/relationships/customXml" Target="../ink/ink161.xml"/><Relationship Id="rId27" Type="http://schemas.openxmlformats.org/officeDocument/2006/relationships/image" Target="../media/image88.png"/><Relationship Id="rId48" Type="http://schemas.openxmlformats.org/officeDocument/2006/relationships/customXml" Target="../ink/ink102.xml"/><Relationship Id="rId69" Type="http://schemas.openxmlformats.org/officeDocument/2006/relationships/image" Target="../media/image109.png"/><Relationship Id="rId113" Type="http://schemas.openxmlformats.org/officeDocument/2006/relationships/customXml" Target="../ink/ink135.xml"/><Relationship Id="rId134" Type="http://schemas.openxmlformats.org/officeDocument/2006/relationships/image" Target="../media/image140.png"/><Relationship Id="rId80" Type="http://schemas.openxmlformats.org/officeDocument/2006/relationships/image" Target="../media/image113.png"/><Relationship Id="rId155" Type="http://schemas.openxmlformats.org/officeDocument/2006/relationships/customXml" Target="../ink/ink156.xml"/><Relationship Id="rId176" Type="http://schemas.openxmlformats.org/officeDocument/2006/relationships/image" Target="../media/image160.png"/><Relationship Id="rId17" Type="http://schemas.openxmlformats.org/officeDocument/2006/relationships/image" Target="../media/image83.png"/><Relationship Id="rId38" Type="http://schemas.openxmlformats.org/officeDocument/2006/relationships/customXml" Target="../ink/ink97.xml"/><Relationship Id="rId59" Type="http://schemas.openxmlformats.org/officeDocument/2006/relationships/image" Target="../media/image104.png"/><Relationship Id="rId103" Type="http://schemas.openxmlformats.org/officeDocument/2006/relationships/customXml" Target="../ink/ink130.xml"/><Relationship Id="rId124" Type="http://schemas.openxmlformats.org/officeDocument/2006/relationships/image" Target="../media/image135.png"/><Relationship Id="rId70" Type="http://schemas.openxmlformats.org/officeDocument/2006/relationships/customXml" Target="../ink/ink113.xml"/><Relationship Id="rId91" Type="http://schemas.openxmlformats.org/officeDocument/2006/relationships/customXml" Target="../ink/ink124.xml"/><Relationship Id="rId145" Type="http://schemas.openxmlformats.org/officeDocument/2006/relationships/customXml" Target="../ink/ink151.xml"/><Relationship Id="rId166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92.xml"/><Relationship Id="rId49" Type="http://schemas.openxmlformats.org/officeDocument/2006/relationships/image" Target="../media/image99.png"/><Relationship Id="rId114" Type="http://schemas.openxmlformats.org/officeDocument/2006/relationships/image" Target="../media/image13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9.png"/><Relationship Id="rId299" Type="http://schemas.openxmlformats.org/officeDocument/2006/relationships/image" Target="../media/image310.png"/><Relationship Id="rId21" Type="http://schemas.openxmlformats.org/officeDocument/2006/relationships/image" Target="../media/image173.png"/><Relationship Id="rId63" Type="http://schemas.openxmlformats.org/officeDocument/2006/relationships/customXml" Target="../ink/ink201.xml"/><Relationship Id="rId159" Type="http://schemas.openxmlformats.org/officeDocument/2006/relationships/image" Target="../media/image240.png"/><Relationship Id="rId324" Type="http://schemas.openxmlformats.org/officeDocument/2006/relationships/customXml" Target="../ink/ink332.xml"/><Relationship Id="rId366" Type="http://schemas.openxmlformats.org/officeDocument/2006/relationships/customXml" Target="../ink/ink353.xml"/><Relationship Id="rId170" Type="http://schemas.openxmlformats.org/officeDocument/2006/relationships/customXml" Target="../ink/ink255.xml"/><Relationship Id="rId226" Type="http://schemas.openxmlformats.org/officeDocument/2006/relationships/customXml" Target="../ink/ink283.xml"/><Relationship Id="rId433" Type="http://schemas.openxmlformats.org/officeDocument/2006/relationships/image" Target="../media/image377.png"/><Relationship Id="rId268" Type="http://schemas.openxmlformats.org/officeDocument/2006/relationships/customXml" Target="../ink/ink304.xml"/><Relationship Id="rId475" Type="http://schemas.openxmlformats.org/officeDocument/2006/relationships/image" Target="../media/image398.png"/><Relationship Id="rId32" Type="http://schemas.openxmlformats.org/officeDocument/2006/relationships/customXml" Target="../ink/ink185.xml"/><Relationship Id="rId74" Type="http://schemas.openxmlformats.org/officeDocument/2006/relationships/image" Target="../media/image198.png"/><Relationship Id="rId128" Type="http://schemas.openxmlformats.org/officeDocument/2006/relationships/customXml" Target="../ink/ink234.xml"/><Relationship Id="rId335" Type="http://schemas.openxmlformats.org/officeDocument/2006/relationships/image" Target="../media/image328.png"/><Relationship Id="rId377" Type="http://schemas.openxmlformats.org/officeDocument/2006/relationships/image" Target="../media/image349.png"/><Relationship Id="rId5" Type="http://schemas.openxmlformats.org/officeDocument/2006/relationships/image" Target="../media/image165.png"/><Relationship Id="rId181" Type="http://schemas.openxmlformats.org/officeDocument/2006/relationships/image" Target="../media/image251.png"/><Relationship Id="rId237" Type="http://schemas.openxmlformats.org/officeDocument/2006/relationships/image" Target="../media/image279.png"/><Relationship Id="rId402" Type="http://schemas.openxmlformats.org/officeDocument/2006/relationships/customXml" Target="../ink/ink371.xml"/><Relationship Id="rId279" Type="http://schemas.openxmlformats.org/officeDocument/2006/relationships/image" Target="../media/image300.png"/><Relationship Id="rId444" Type="http://schemas.openxmlformats.org/officeDocument/2006/relationships/customXml" Target="../ink/ink392.xml"/><Relationship Id="rId486" Type="http://schemas.openxmlformats.org/officeDocument/2006/relationships/customXml" Target="../ink/ink413.xml"/><Relationship Id="rId43" Type="http://schemas.openxmlformats.org/officeDocument/2006/relationships/customXml" Target="../ink/ink191.xml"/><Relationship Id="rId139" Type="http://schemas.openxmlformats.org/officeDocument/2006/relationships/image" Target="../media/image230.png"/><Relationship Id="rId290" Type="http://schemas.openxmlformats.org/officeDocument/2006/relationships/customXml" Target="../ink/ink315.xml"/><Relationship Id="rId304" Type="http://schemas.openxmlformats.org/officeDocument/2006/relationships/customXml" Target="../ink/ink322.xml"/><Relationship Id="rId346" Type="http://schemas.openxmlformats.org/officeDocument/2006/relationships/customXml" Target="../ink/ink343.xml"/><Relationship Id="rId388" Type="http://schemas.openxmlformats.org/officeDocument/2006/relationships/customXml" Target="../ink/ink364.xml"/><Relationship Id="rId85" Type="http://schemas.openxmlformats.org/officeDocument/2006/relationships/image" Target="../media/image203.png"/><Relationship Id="rId150" Type="http://schemas.openxmlformats.org/officeDocument/2006/relationships/customXml" Target="../ink/ink245.xml"/><Relationship Id="rId192" Type="http://schemas.openxmlformats.org/officeDocument/2006/relationships/customXml" Target="../ink/ink266.xml"/><Relationship Id="rId206" Type="http://schemas.openxmlformats.org/officeDocument/2006/relationships/customXml" Target="../ink/ink273.xml"/><Relationship Id="rId413" Type="http://schemas.openxmlformats.org/officeDocument/2006/relationships/image" Target="../media/image367.png"/><Relationship Id="rId248" Type="http://schemas.openxmlformats.org/officeDocument/2006/relationships/customXml" Target="../ink/ink294.xml"/><Relationship Id="rId455" Type="http://schemas.openxmlformats.org/officeDocument/2006/relationships/image" Target="../media/image388.png"/><Relationship Id="rId497" Type="http://schemas.openxmlformats.org/officeDocument/2006/relationships/image" Target="../media/image409.png"/><Relationship Id="rId12" Type="http://schemas.openxmlformats.org/officeDocument/2006/relationships/customXml" Target="../ink/ink175.xml"/><Relationship Id="rId108" Type="http://schemas.openxmlformats.org/officeDocument/2006/relationships/customXml" Target="../ink/ink224.xml"/><Relationship Id="rId315" Type="http://schemas.openxmlformats.org/officeDocument/2006/relationships/image" Target="../media/image318.png"/><Relationship Id="rId357" Type="http://schemas.openxmlformats.org/officeDocument/2006/relationships/image" Target="../media/image339.png"/><Relationship Id="rId54" Type="http://schemas.openxmlformats.org/officeDocument/2006/relationships/image" Target="../media/image188.png"/><Relationship Id="rId96" Type="http://schemas.openxmlformats.org/officeDocument/2006/relationships/customXml" Target="../ink/ink218.xml"/><Relationship Id="rId161" Type="http://schemas.openxmlformats.org/officeDocument/2006/relationships/image" Target="../media/image241.png"/><Relationship Id="rId217" Type="http://schemas.openxmlformats.org/officeDocument/2006/relationships/image" Target="../media/image269.png"/><Relationship Id="rId399" Type="http://schemas.openxmlformats.org/officeDocument/2006/relationships/image" Target="../media/image360.png"/><Relationship Id="rId259" Type="http://schemas.openxmlformats.org/officeDocument/2006/relationships/image" Target="../media/image290.png"/><Relationship Id="rId424" Type="http://schemas.openxmlformats.org/officeDocument/2006/relationships/customXml" Target="../ink/ink382.xml"/><Relationship Id="rId466" Type="http://schemas.openxmlformats.org/officeDocument/2006/relationships/customXml" Target="../ink/ink403.xml"/><Relationship Id="rId23" Type="http://schemas.openxmlformats.org/officeDocument/2006/relationships/image" Target="../media/image174.png"/><Relationship Id="rId119" Type="http://schemas.openxmlformats.org/officeDocument/2006/relationships/image" Target="../media/image220.png"/><Relationship Id="rId270" Type="http://schemas.openxmlformats.org/officeDocument/2006/relationships/customXml" Target="../ink/ink305.xml"/><Relationship Id="rId326" Type="http://schemas.openxmlformats.org/officeDocument/2006/relationships/customXml" Target="../ink/ink333.xml"/><Relationship Id="rId65" Type="http://schemas.openxmlformats.org/officeDocument/2006/relationships/customXml" Target="../ink/ink202.xml"/><Relationship Id="rId130" Type="http://schemas.openxmlformats.org/officeDocument/2006/relationships/customXml" Target="../ink/ink235.xml"/><Relationship Id="rId368" Type="http://schemas.openxmlformats.org/officeDocument/2006/relationships/customXml" Target="../ink/ink354.xml"/><Relationship Id="rId172" Type="http://schemas.openxmlformats.org/officeDocument/2006/relationships/customXml" Target="../ink/ink256.xml"/><Relationship Id="rId228" Type="http://schemas.openxmlformats.org/officeDocument/2006/relationships/customXml" Target="../ink/ink284.xml"/><Relationship Id="rId435" Type="http://schemas.openxmlformats.org/officeDocument/2006/relationships/image" Target="../media/image378.png"/><Relationship Id="rId477" Type="http://schemas.openxmlformats.org/officeDocument/2006/relationships/image" Target="../media/image399.png"/><Relationship Id="rId281" Type="http://schemas.openxmlformats.org/officeDocument/2006/relationships/image" Target="../media/image301.png"/><Relationship Id="rId337" Type="http://schemas.openxmlformats.org/officeDocument/2006/relationships/image" Target="../media/image329.png"/><Relationship Id="rId34" Type="http://schemas.openxmlformats.org/officeDocument/2006/relationships/customXml" Target="../ink/ink186.xml"/><Relationship Id="rId76" Type="http://schemas.openxmlformats.org/officeDocument/2006/relationships/image" Target="../media/image199.png"/><Relationship Id="rId141" Type="http://schemas.openxmlformats.org/officeDocument/2006/relationships/image" Target="../media/image231.png"/><Relationship Id="rId379" Type="http://schemas.openxmlformats.org/officeDocument/2006/relationships/image" Target="../media/image350.png"/><Relationship Id="rId7" Type="http://schemas.openxmlformats.org/officeDocument/2006/relationships/image" Target="../media/image166.png"/><Relationship Id="rId183" Type="http://schemas.openxmlformats.org/officeDocument/2006/relationships/image" Target="../media/image252.png"/><Relationship Id="rId239" Type="http://schemas.openxmlformats.org/officeDocument/2006/relationships/image" Target="../media/image280.png"/><Relationship Id="rId390" Type="http://schemas.openxmlformats.org/officeDocument/2006/relationships/customXml" Target="../ink/ink365.xml"/><Relationship Id="rId404" Type="http://schemas.openxmlformats.org/officeDocument/2006/relationships/customXml" Target="../ink/ink372.xml"/><Relationship Id="rId446" Type="http://schemas.openxmlformats.org/officeDocument/2006/relationships/customXml" Target="../ink/ink393.xml"/><Relationship Id="rId250" Type="http://schemas.openxmlformats.org/officeDocument/2006/relationships/customXml" Target="../ink/ink295.xml"/><Relationship Id="rId292" Type="http://schemas.openxmlformats.org/officeDocument/2006/relationships/customXml" Target="../ink/ink316.xml"/><Relationship Id="rId306" Type="http://schemas.openxmlformats.org/officeDocument/2006/relationships/customXml" Target="../ink/ink323.xml"/><Relationship Id="rId488" Type="http://schemas.openxmlformats.org/officeDocument/2006/relationships/customXml" Target="../ink/ink414.xml"/><Relationship Id="rId45" Type="http://schemas.openxmlformats.org/officeDocument/2006/relationships/customXml" Target="../ink/ink192.xml"/><Relationship Id="rId87" Type="http://schemas.openxmlformats.org/officeDocument/2006/relationships/image" Target="../media/image204.png"/><Relationship Id="rId110" Type="http://schemas.openxmlformats.org/officeDocument/2006/relationships/customXml" Target="../ink/ink225.xml"/><Relationship Id="rId348" Type="http://schemas.openxmlformats.org/officeDocument/2006/relationships/customXml" Target="../ink/ink344.xml"/><Relationship Id="rId152" Type="http://schemas.openxmlformats.org/officeDocument/2006/relationships/customXml" Target="../ink/ink246.xml"/><Relationship Id="rId194" Type="http://schemas.openxmlformats.org/officeDocument/2006/relationships/customXml" Target="../ink/ink267.xml"/><Relationship Id="rId208" Type="http://schemas.openxmlformats.org/officeDocument/2006/relationships/customXml" Target="../ink/ink274.xml"/><Relationship Id="rId415" Type="http://schemas.openxmlformats.org/officeDocument/2006/relationships/image" Target="../media/image368.png"/><Relationship Id="rId457" Type="http://schemas.openxmlformats.org/officeDocument/2006/relationships/image" Target="../media/image389.png"/><Relationship Id="rId261" Type="http://schemas.openxmlformats.org/officeDocument/2006/relationships/image" Target="../media/image291.png"/><Relationship Id="rId499" Type="http://schemas.openxmlformats.org/officeDocument/2006/relationships/image" Target="../media/image410.png"/><Relationship Id="rId14" Type="http://schemas.openxmlformats.org/officeDocument/2006/relationships/customXml" Target="../ink/ink176.xml"/><Relationship Id="rId56" Type="http://schemas.openxmlformats.org/officeDocument/2006/relationships/image" Target="../media/image189.png"/><Relationship Id="rId317" Type="http://schemas.openxmlformats.org/officeDocument/2006/relationships/image" Target="../media/image319.png"/><Relationship Id="rId359" Type="http://schemas.openxmlformats.org/officeDocument/2006/relationships/image" Target="../media/image340.png"/><Relationship Id="rId98" Type="http://schemas.openxmlformats.org/officeDocument/2006/relationships/customXml" Target="../ink/ink219.xml"/><Relationship Id="rId121" Type="http://schemas.openxmlformats.org/officeDocument/2006/relationships/image" Target="../media/image221.png"/><Relationship Id="rId163" Type="http://schemas.openxmlformats.org/officeDocument/2006/relationships/image" Target="../media/image242.png"/><Relationship Id="rId219" Type="http://schemas.openxmlformats.org/officeDocument/2006/relationships/image" Target="../media/image270.png"/><Relationship Id="rId370" Type="http://schemas.openxmlformats.org/officeDocument/2006/relationships/customXml" Target="../ink/ink355.xml"/><Relationship Id="rId426" Type="http://schemas.openxmlformats.org/officeDocument/2006/relationships/customXml" Target="../ink/ink383.xml"/><Relationship Id="rId230" Type="http://schemas.openxmlformats.org/officeDocument/2006/relationships/customXml" Target="../ink/ink285.xml"/><Relationship Id="rId468" Type="http://schemas.openxmlformats.org/officeDocument/2006/relationships/customXml" Target="../ink/ink404.xml"/><Relationship Id="rId25" Type="http://schemas.openxmlformats.org/officeDocument/2006/relationships/image" Target="../media/image175.png"/><Relationship Id="rId67" Type="http://schemas.openxmlformats.org/officeDocument/2006/relationships/customXml" Target="../ink/ink203.xml"/><Relationship Id="rId272" Type="http://schemas.openxmlformats.org/officeDocument/2006/relationships/customXml" Target="../ink/ink306.xml"/><Relationship Id="rId328" Type="http://schemas.openxmlformats.org/officeDocument/2006/relationships/customXml" Target="../ink/ink334.xml"/><Relationship Id="rId132" Type="http://schemas.openxmlformats.org/officeDocument/2006/relationships/customXml" Target="../ink/ink236.xml"/><Relationship Id="rId174" Type="http://schemas.openxmlformats.org/officeDocument/2006/relationships/customXml" Target="../ink/ink257.xml"/><Relationship Id="rId381" Type="http://schemas.openxmlformats.org/officeDocument/2006/relationships/image" Target="../media/image351.png"/><Relationship Id="rId241" Type="http://schemas.openxmlformats.org/officeDocument/2006/relationships/image" Target="../media/image281.png"/><Relationship Id="rId437" Type="http://schemas.openxmlformats.org/officeDocument/2006/relationships/image" Target="../media/image379.png"/><Relationship Id="rId479" Type="http://schemas.openxmlformats.org/officeDocument/2006/relationships/image" Target="../media/image400.png"/><Relationship Id="rId36" Type="http://schemas.openxmlformats.org/officeDocument/2006/relationships/customXml" Target="../ink/ink187.xml"/><Relationship Id="rId283" Type="http://schemas.openxmlformats.org/officeDocument/2006/relationships/image" Target="../media/image302.png"/><Relationship Id="rId339" Type="http://schemas.openxmlformats.org/officeDocument/2006/relationships/image" Target="../media/image330.png"/><Relationship Id="rId490" Type="http://schemas.openxmlformats.org/officeDocument/2006/relationships/customXml" Target="../ink/ink415.xml"/><Relationship Id="rId78" Type="http://schemas.openxmlformats.org/officeDocument/2006/relationships/customXml" Target="../ink/ink209.xml"/><Relationship Id="rId101" Type="http://schemas.openxmlformats.org/officeDocument/2006/relationships/image" Target="../media/image211.png"/><Relationship Id="rId143" Type="http://schemas.openxmlformats.org/officeDocument/2006/relationships/image" Target="../media/image232.png"/><Relationship Id="rId185" Type="http://schemas.openxmlformats.org/officeDocument/2006/relationships/image" Target="../media/image253.png"/><Relationship Id="rId350" Type="http://schemas.openxmlformats.org/officeDocument/2006/relationships/customXml" Target="../ink/ink345.xml"/><Relationship Id="rId406" Type="http://schemas.openxmlformats.org/officeDocument/2006/relationships/customXml" Target="../ink/ink373.xml"/><Relationship Id="rId9" Type="http://schemas.openxmlformats.org/officeDocument/2006/relationships/image" Target="../media/image167.png"/><Relationship Id="rId210" Type="http://schemas.openxmlformats.org/officeDocument/2006/relationships/customXml" Target="../ink/ink275.xml"/><Relationship Id="rId392" Type="http://schemas.openxmlformats.org/officeDocument/2006/relationships/customXml" Target="../ink/ink366.xml"/><Relationship Id="rId448" Type="http://schemas.openxmlformats.org/officeDocument/2006/relationships/customXml" Target="../ink/ink394.xml"/><Relationship Id="rId252" Type="http://schemas.openxmlformats.org/officeDocument/2006/relationships/customXml" Target="../ink/ink296.xml"/><Relationship Id="rId294" Type="http://schemas.openxmlformats.org/officeDocument/2006/relationships/customXml" Target="../ink/ink317.xml"/><Relationship Id="rId308" Type="http://schemas.openxmlformats.org/officeDocument/2006/relationships/customXml" Target="../ink/ink324.xml"/><Relationship Id="rId47" Type="http://schemas.openxmlformats.org/officeDocument/2006/relationships/customXml" Target="../ink/ink193.xml"/><Relationship Id="rId89" Type="http://schemas.openxmlformats.org/officeDocument/2006/relationships/image" Target="../media/image205.png"/><Relationship Id="rId112" Type="http://schemas.openxmlformats.org/officeDocument/2006/relationships/customXml" Target="../ink/ink226.xml"/><Relationship Id="rId154" Type="http://schemas.openxmlformats.org/officeDocument/2006/relationships/customXml" Target="../ink/ink247.xml"/><Relationship Id="rId361" Type="http://schemas.openxmlformats.org/officeDocument/2006/relationships/image" Target="../media/image341.png"/><Relationship Id="rId196" Type="http://schemas.openxmlformats.org/officeDocument/2006/relationships/customXml" Target="../ink/ink268.xml"/><Relationship Id="rId417" Type="http://schemas.openxmlformats.org/officeDocument/2006/relationships/image" Target="../media/image369.png"/><Relationship Id="rId459" Type="http://schemas.openxmlformats.org/officeDocument/2006/relationships/image" Target="../media/image390.png"/><Relationship Id="rId16" Type="http://schemas.openxmlformats.org/officeDocument/2006/relationships/customXml" Target="../ink/ink177.xml"/><Relationship Id="rId221" Type="http://schemas.openxmlformats.org/officeDocument/2006/relationships/image" Target="../media/image271.png"/><Relationship Id="rId263" Type="http://schemas.openxmlformats.org/officeDocument/2006/relationships/image" Target="../media/image292.png"/><Relationship Id="rId319" Type="http://schemas.openxmlformats.org/officeDocument/2006/relationships/image" Target="../media/image320.png"/><Relationship Id="rId470" Type="http://schemas.openxmlformats.org/officeDocument/2006/relationships/customXml" Target="../ink/ink405.xml"/><Relationship Id="rId58" Type="http://schemas.openxmlformats.org/officeDocument/2006/relationships/image" Target="../media/image190.png"/><Relationship Id="rId123" Type="http://schemas.openxmlformats.org/officeDocument/2006/relationships/image" Target="../media/image222.png"/><Relationship Id="rId330" Type="http://schemas.openxmlformats.org/officeDocument/2006/relationships/customXml" Target="../ink/ink335.xml"/><Relationship Id="rId165" Type="http://schemas.openxmlformats.org/officeDocument/2006/relationships/image" Target="../media/image243.png"/><Relationship Id="rId372" Type="http://schemas.openxmlformats.org/officeDocument/2006/relationships/customXml" Target="../ink/ink356.xml"/><Relationship Id="rId428" Type="http://schemas.openxmlformats.org/officeDocument/2006/relationships/customXml" Target="../ink/ink384.xml"/><Relationship Id="rId232" Type="http://schemas.openxmlformats.org/officeDocument/2006/relationships/customXml" Target="../ink/ink286.xml"/><Relationship Id="rId274" Type="http://schemas.openxmlformats.org/officeDocument/2006/relationships/customXml" Target="../ink/ink307.xml"/><Relationship Id="rId481" Type="http://schemas.openxmlformats.org/officeDocument/2006/relationships/image" Target="../media/image401.png"/><Relationship Id="rId27" Type="http://schemas.openxmlformats.org/officeDocument/2006/relationships/image" Target="../media/image176.png"/><Relationship Id="rId69" Type="http://schemas.openxmlformats.org/officeDocument/2006/relationships/customXml" Target="../ink/ink204.xml"/><Relationship Id="rId134" Type="http://schemas.openxmlformats.org/officeDocument/2006/relationships/customXml" Target="../ink/ink237.xml"/><Relationship Id="rId80" Type="http://schemas.openxmlformats.org/officeDocument/2006/relationships/customXml" Target="../ink/ink210.xml"/><Relationship Id="rId176" Type="http://schemas.openxmlformats.org/officeDocument/2006/relationships/customXml" Target="../ink/ink258.xml"/><Relationship Id="rId341" Type="http://schemas.openxmlformats.org/officeDocument/2006/relationships/image" Target="../media/image331.png"/><Relationship Id="rId383" Type="http://schemas.openxmlformats.org/officeDocument/2006/relationships/image" Target="../media/image352.png"/><Relationship Id="rId439" Type="http://schemas.openxmlformats.org/officeDocument/2006/relationships/image" Target="../media/image380.png"/><Relationship Id="rId201" Type="http://schemas.openxmlformats.org/officeDocument/2006/relationships/image" Target="../media/image261.png"/><Relationship Id="rId243" Type="http://schemas.openxmlformats.org/officeDocument/2006/relationships/image" Target="../media/image282.png"/><Relationship Id="rId285" Type="http://schemas.openxmlformats.org/officeDocument/2006/relationships/image" Target="../media/image303.png"/><Relationship Id="rId450" Type="http://schemas.openxmlformats.org/officeDocument/2006/relationships/customXml" Target="../ink/ink395.xml"/><Relationship Id="rId38" Type="http://schemas.openxmlformats.org/officeDocument/2006/relationships/customXml" Target="../ink/ink188.xml"/><Relationship Id="rId103" Type="http://schemas.openxmlformats.org/officeDocument/2006/relationships/image" Target="../media/image212.png"/><Relationship Id="rId310" Type="http://schemas.openxmlformats.org/officeDocument/2006/relationships/customXml" Target="../ink/ink325.xml"/><Relationship Id="rId492" Type="http://schemas.openxmlformats.org/officeDocument/2006/relationships/customXml" Target="../ink/ink416.xml"/><Relationship Id="rId91" Type="http://schemas.openxmlformats.org/officeDocument/2006/relationships/image" Target="../media/image206.png"/><Relationship Id="rId145" Type="http://schemas.openxmlformats.org/officeDocument/2006/relationships/image" Target="../media/image233.png"/><Relationship Id="rId187" Type="http://schemas.openxmlformats.org/officeDocument/2006/relationships/image" Target="../media/image254.png"/><Relationship Id="rId352" Type="http://schemas.openxmlformats.org/officeDocument/2006/relationships/customXml" Target="../ink/ink346.xml"/><Relationship Id="rId394" Type="http://schemas.openxmlformats.org/officeDocument/2006/relationships/customXml" Target="../ink/ink367.xml"/><Relationship Id="rId408" Type="http://schemas.openxmlformats.org/officeDocument/2006/relationships/customXml" Target="../ink/ink374.xml"/><Relationship Id="rId212" Type="http://schemas.openxmlformats.org/officeDocument/2006/relationships/customXml" Target="../ink/ink276.xml"/><Relationship Id="rId254" Type="http://schemas.openxmlformats.org/officeDocument/2006/relationships/customXml" Target="../ink/ink297.xml"/><Relationship Id="rId49" Type="http://schemas.openxmlformats.org/officeDocument/2006/relationships/customXml" Target="../ink/ink194.xml"/><Relationship Id="rId114" Type="http://schemas.openxmlformats.org/officeDocument/2006/relationships/customXml" Target="../ink/ink227.xml"/><Relationship Id="rId296" Type="http://schemas.openxmlformats.org/officeDocument/2006/relationships/customXml" Target="../ink/ink318.xml"/><Relationship Id="rId461" Type="http://schemas.openxmlformats.org/officeDocument/2006/relationships/image" Target="../media/image391.png"/><Relationship Id="rId60" Type="http://schemas.openxmlformats.org/officeDocument/2006/relationships/image" Target="../media/image191.png"/><Relationship Id="rId156" Type="http://schemas.openxmlformats.org/officeDocument/2006/relationships/customXml" Target="../ink/ink248.xml"/><Relationship Id="rId198" Type="http://schemas.openxmlformats.org/officeDocument/2006/relationships/customXml" Target="../ink/ink269.xml"/><Relationship Id="rId321" Type="http://schemas.openxmlformats.org/officeDocument/2006/relationships/image" Target="../media/image321.png"/><Relationship Id="rId363" Type="http://schemas.openxmlformats.org/officeDocument/2006/relationships/image" Target="../media/image342.png"/><Relationship Id="rId419" Type="http://schemas.openxmlformats.org/officeDocument/2006/relationships/image" Target="../media/image370.png"/><Relationship Id="rId223" Type="http://schemas.openxmlformats.org/officeDocument/2006/relationships/image" Target="../media/image272.png"/><Relationship Id="rId430" Type="http://schemas.openxmlformats.org/officeDocument/2006/relationships/customXml" Target="../ink/ink385.xml"/><Relationship Id="rId18" Type="http://schemas.openxmlformats.org/officeDocument/2006/relationships/customXml" Target="../ink/ink178.xml"/><Relationship Id="rId265" Type="http://schemas.openxmlformats.org/officeDocument/2006/relationships/image" Target="../media/image293.png"/><Relationship Id="rId472" Type="http://schemas.openxmlformats.org/officeDocument/2006/relationships/customXml" Target="../ink/ink406.xml"/><Relationship Id="rId125" Type="http://schemas.openxmlformats.org/officeDocument/2006/relationships/image" Target="../media/image223.png"/><Relationship Id="rId167" Type="http://schemas.openxmlformats.org/officeDocument/2006/relationships/image" Target="../media/image244.png"/><Relationship Id="rId332" Type="http://schemas.openxmlformats.org/officeDocument/2006/relationships/customXml" Target="../ink/ink336.xml"/><Relationship Id="rId374" Type="http://schemas.openxmlformats.org/officeDocument/2006/relationships/customXml" Target="../ink/ink357.xml"/><Relationship Id="rId71" Type="http://schemas.openxmlformats.org/officeDocument/2006/relationships/customXml" Target="../ink/ink205.xml"/><Relationship Id="rId234" Type="http://schemas.openxmlformats.org/officeDocument/2006/relationships/customXml" Target="../ink/ink287.xml"/><Relationship Id="rId2" Type="http://schemas.openxmlformats.org/officeDocument/2006/relationships/image" Target="../media/image3.jpeg"/><Relationship Id="rId29" Type="http://schemas.openxmlformats.org/officeDocument/2006/relationships/image" Target="../media/image177.png"/><Relationship Id="rId276" Type="http://schemas.openxmlformats.org/officeDocument/2006/relationships/customXml" Target="../ink/ink308.xml"/><Relationship Id="rId441" Type="http://schemas.openxmlformats.org/officeDocument/2006/relationships/image" Target="../media/image381.png"/><Relationship Id="rId483" Type="http://schemas.openxmlformats.org/officeDocument/2006/relationships/image" Target="../media/image402.png"/><Relationship Id="rId40" Type="http://schemas.openxmlformats.org/officeDocument/2006/relationships/customXml" Target="../ink/ink189.xml"/><Relationship Id="rId136" Type="http://schemas.openxmlformats.org/officeDocument/2006/relationships/customXml" Target="../ink/ink238.xml"/><Relationship Id="rId178" Type="http://schemas.openxmlformats.org/officeDocument/2006/relationships/customXml" Target="../ink/ink259.xml"/><Relationship Id="rId301" Type="http://schemas.openxmlformats.org/officeDocument/2006/relationships/image" Target="../media/image311.png"/><Relationship Id="rId343" Type="http://schemas.openxmlformats.org/officeDocument/2006/relationships/image" Target="../media/image332.png"/><Relationship Id="rId82" Type="http://schemas.openxmlformats.org/officeDocument/2006/relationships/customXml" Target="../ink/ink211.xml"/><Relationship Id="rId203" Type="http://schemas.openxmlformats.org/officeDocument/2006/relationships/image" Target="../media/image262.png"/><Relationship Id="rId385" Type="http://schemas.openxmlformats.org/officeDocument/2006/relationships/image" Target="../media/image353.png"/><Relationship Id="rId245" Type="http://schemas.openxmlformats.org/officeDocument/2006/relationships/image" Target="../media/image283.png"/><Relationship Id="rId287" Type="http://schemas.openxmlformats.org/officeDocument/2006/relationships/image" Target="../media/image304.png"/><Relationship Id="rId410" Type="http://schemas.openxmlformats.org/officeDocument/2006/relationships/customXml" Target="../ink/ink375.xml"/><Relationship Id="rId452" Type="http://schemas.openxmlformats.org/officeDocument/2006/relationships/customXml" Target="../ink/ink396.xml"/><Relationship Id="rId494" Type="http://schemas.openxmlformats.org/officeDocument/2006/relationships/customXml" Target="../ink/ink417.xml"/><Relationship Id="rId105" Type="http://schemas.openxmlformats.org/officeDocument/2006/relationships/image" Target="../media/image213.png"/><Relationship Id="rId147" Type="http://schemas.openxmlformats.org/officeDocument/2006/relationships/image" Target="../media/image234.png"/><Relationship Id="rId312" Type="http://schemas.openxmlformats.org/officeDocument/2006/relationships/customXml" Target="../ink/ink326.xml"/><Relationship Id="rId354" Type="http://schemas.openxmlformats.org/officeDocument/2006/relationships/customXml" Target="../ink/ink347.xml"/><Relationship Id="rId51" Type="http://schemas.openxmlformats.org/officeDocument/2006/relationships/customXml" Target="../ink/ink195.xml"/><Relationship Id="rId93" Type="http://schemas.openxmlformats.org/officeDocument/2006/relationships/image" Target="../media/image207.png"/><Relationship Id="rId189" Type="http://schemas.openxmlformats.org/officeDocument/2006/relationships/image" Target="../media/image255.png"/><Relationship Id="rId396" Type="http://schemas.openxmlformats.org/officeDocument/2006/relationships/customXml" Target="../ink/ink368.xml"/><Relationship Id="rId214" Type="http://schemas.openxmlformats.org/officeDocument/2006/relationships/customXml" Target="../ink/ink277.xml"/><Relationship Id="rId256" Type="http://schemas.openxmlformats.org/officeDocument/2006/relationships/customXml" Target="../ink/ink298.xml"/><Relationship Id="rId298" Type="http://schemas.openxmlformats.org/officeDocument/2006/relationships/customXml" Target="../ink/ink319.xml"/><Relationship Id="rId421" Type="http://schemas.openxmlformats.org/officeDocument/2006/relationships/image" Target="../media/image371.png"/><Relationship Id="rId463" Type="http://schemas.openxmlformats.org/officeDocument/2006/relationships/image" Target="../media/image392.png"/><Relationship Id="rId116" Type="http://schemas.openxmlformats.org/officeDocument/2006/relationships/customXml" Target="../ink/ink228.xml"/><Relationship Id="rId158" Type="http://schemas.openxmlformats.org/officeDocument/2006/relationships/customXml" Target="../ink/ink249.xml"/><Relationship Id="rId323" Type="http://schemas.openxmlformats.org/officeDocument/2006/relationships/image" Target="../media/image322.png"/><Relationship Id="rId20" Type="http://schemas.openxmlformats.org/officeDocument/2006/relationships/customXml" Target="../ink/ink179.xml"/><Relationship Id="rId62" Type="http://schemas.openxmlformats.org/officeDocument/2006/relationships/image" Target="../media/image192.png"/><Relationship Id="rId365" Type="http://schemas.openxmlformats.org/officeDocument/2006/relationships/image" Target="../media/image343.png"/><Relationship Id="rId225" Type="http://schemas.openxmlformats.org/officeDocument/2006/relationships/image" Target="../media/image273.png"/><Relationship Id="rId267" Type="http://schemas.openxmlformats.org/officeDocument/2006/relationships/image" Target="../media/image294.png"/><Relationship Id="rId432" Type="http://schemas.openxmlformats.org/officeDocument/2006/relationships/customXml" Target="../ink/ink386.xml"/><Relationship Id="rId474" Type="http://schemas.openxmlformats.org/officeDocument/2006/relationships/customXml" Target="../ink/ink407.xml"/><Relationship Id="rId106" Type="http://schemas.openxmlformats.org/officeDocument/2006/relationships/customXml" Target="../ink/ink223.xml"/><Relationship Id="rId127" Type="http://schemas.openxmlformats.org/officeDocument/2006/relationships/image" Target="../media/image224.png"/><Relationship Id="rId313" Type="http://schemas.openxmlformats.org/officeDocument/2006/relationships/image" Target="../media/image317.png"/><Relationship Id="rId495" Type="http://schemas.openxmlformats.org/officeDocument/2006/relationships/image" Target="../media/image408.png"/><Relationship Id="rId10" Type="http://schemas.openxmlformats.org/officeDocument/2006/relationships/customXml" Target="../ink/ink174.xml"/><Relationship Id="rId31" Type="http://schemas.openxmlformats.org/officeDocument/2006/relationships/image" Target="../media/image178.png"/><Relationship Id="rId52" Type="http://schemas.openxmlformats.org/officeDocument/2006/relationships/image" Target="../media/image187.png"/><Relationship Id="rId73" Type="http://schemas.openxmlformats.org/officeDocument/2006/relationships/customXml" Target="../ink/ink206.xml"/><Relationship Id="rId94" Type="http://schemas.openxmlformats.org/officeDocument/2006/relationships/customXml" Target="../ink/ink217.xml"/><Relationship Id="rId148" Type="http://schemas.openxmlformats.org/officeDocument/2006/relationships/customXml" Target="../ink/ink244.xml"/><Relationship Id="rId169" Type="http://schemas.openxmlformats.org/officeDocument/2006/relationships/image" Target="../media/image245.png"/><Relationship Id="rId334" Type="http://schemas.openxmlformats.org/officeDocument/2006/relationships/customXml" Target="../ink/ink337.xml"/><Relationship Id="rId355" Type="http://schemas.openxmlformats.org/officeDocument/2006/relationships/image" Target="../media/image338.png"/><Relationship Id="rId376" Type="http://schemas.openxmlformats.org/officeDocument/2006/relationships/customXml" Target="../ink/ink358.xml"/><Relationship Id="rId397" Type="http://schemas.openxmlformats.org/officeDocument/2006/relationships/image" Target="../media/image359.png"/><Relationship Id="rId4" Type="http://schemas.openxmlformats.org/officeDocument/2006/relationships/image" Target="../media/image4.png"/><Relationship Id="rId180" Type="http://schemas.openxmlformats.org/officeDocument/2006/relationships/customXml" Target="../ink/ink260.xml"/><Relationship Id="rId215" Type="http://schemas.openxmlformats.org/officeDocument/2006/relationships/image" Target="../media/image268.png"/><Relationship Id="rId236" Type="http://schemas.openxmlformats.org/officeDocument/2006/relationships/customXml" Target="../ink/ink288.xml"/><Relationship Id="rId257" Type="http://schemas.openxmlformats.org/officeDocument/2006/relationships/image" Target="../media/image289.png"/><Relationship Id="rId278" Type="http://schemas.openxmlformats.org/officeDocument/2006/relationships/customXml" Target="../ink/ink309.xml"/><Relationship Id="rId401" Type="http://schemas.openxmlformats.org/officeDocument/2006/relationships/image" Target="../media/image361.png"/><Relationship Id="rId422" Type="http://schemas.openxmlformats.org/officeDocument/2006/relationships/customXml" Target="../ink/ink381.xml"/><Relationship Id="rId443" Type="http://schemas.openxmlformats.org/officeDocument/2006/relationships/image" Target="../media/image382.png"/><Relationship Id="rId464" Type="http://schemas.openxmlformats.org/officeDocument/2006/relationships/customXml" Target="../ink/ink402.xml"/><Relationship Id="rId303" Type="http://schemas.openxmlformats.org/officeDocument/2006/relationships/image" Target="../media/image312.png"/><Relationship Id="rId485" Type="http://schemas.openxmlformats.org/officeDocument/2006/relationships/image" Target="../media/image403.png"/><Relationship Id="rId42" Type="http://schemas.openxmlformats.org/officeDocument/2006/relationships/image" Target="../media/image182.png"/><Relationship Id="rId84" Type="http://schemas.openxmlformats.org/officeDocument/2006/relationships/customXml" Target="../ink/ink212.xml"/><Relationship Id="rId138" Type="http://schemas.openxmlformats.org/officeDocument/2006/relationships/customXml" Target="../ink/ink239.xml"/><Relationship Id="rId345" Type="http://schemas.openxmlformats.org/officeDocument/2006/relationships/image" Target="../media/image333.png"/><Relationship Id="rId387" Type="http://schemas.openxmlformats.org/officeDocument/2006/relationships/image" Target="../media/image354.png"/><Relationship Id="rId191" Type="http://schemas.openxmlformats.org/officeDocument/2006/relationships/image" Target="../media/image256.png"/><Relationship Id="rId205" Type="http://schemas.openxmlformats.org/officeDocument/2006/relationships/image" Target="../media/image263.png"/><Relationship Id="rId247" Type="http://schemas.openxmlformats.org/officeDocument/2006/relationships/image" Target="../media/image284.png"/><Relationship Id="rId412" Type="http://schemas.openxmlformats.org/officeDocument/2006/relationships/customXml" Target="../ink/ink376.xml"/><Relationship Id="rId107" Type="http://schemas.openxmlformats.org/officeDocument/2006/relationships/image" Target="../media/image214.png"/><Relationship Id="rId289" Type="http://schemas.openxmlformats.org/officeDocument/2006/relationships/image" Target="../media/image305.png"/><Relationship Id="rId454" Type="http://schemas.openxmlformats.org/officeDocument/2006/relationships/customXml" Target="../ink/ink397.xml"/><Relationship Id="rId496" Type="http://schemas.openxmlformats.org/officeDocument/2006/relationships/customXml" Target="../ink/ink418.xml"/><Relationship Id="rId11" Type="http://schemas.openxmlformats.org/officeDocument/2006/relationships/image" Target="../media/image168.png"/><Relationship Id="rId53" Type="http://schemas.openxmlformats.org/officeDocument/2006/relationships/customXml" Target="../ink/ink196.xml"/><Relationship Id="rId149" Type="http://schemas.openxmlformats.org/officeDocument/2006/relationships/image" Target="../media/image235.png"/><Relationship Id="rId314" Type="http://schemas.openxmlformats.org/officeDocument/2006/relationships/customXml" Target="../ink/ink327.xml"/><Relationship Id="rId356" Type="http://schemas.openxmlformats.org/officeDocument/2006/relationships/customXml" Target="../ink/ink348.xml"/><Relationship Id="rId398" Type="http://schemas.openxmlformats.org/officeDocument/2006/relationships/customXml" Target="../ink/ink369.xml"/><Relationship Id="rId95" Type="http://schemas.openxmlformats.org/officeDocument/2006/relationships/image" Target="../media/image208.png"/><Relationship Id="rId160" Type="http://schemas.openxmlformats.org/officeDocument/2006/relationships/customXml" Target="../ink/ink250.xml"/><Relationship Id="rId216" Type="http://schemas.openxmlformats.org/officeDocument/2006/relationships/customXml" Target="../ink/ink278.xml"/><Relationship Id="rId423" Type="http://schemas.openxmlformats.org/officeDocument/2006/relationships/image" Target="../media/image372.png"/><Relationship Id="rId258" Type="http://schemas.openxmlformats.org/officeDocument/2006/relationships/customXml" Target="../ink/ink299.xml"/><Relationship Id="rId465" Type="http://schemas.openxmlformats.org/officeDocument/2006/relationships/image" Target="../media/image393.png"/><Relationship Id="rId22" Type="http://schemas.openxmlformats.org/officeDocument/2006/relationships/customXml" Target="../ink/ink180.xml"/><Relationship Id="rId64" Type="http://schemas.openxmlformats.org/officeDocument/2006/relationships/image" Target="../media/image193.png"/><Relationship Id="rId118" Type="http://schemas.openxmlformats.org/officeDocument/2006/relationships/customXml" Target="../ink/ink229.xml"/><Relationship Id="rId325" Type="http://schemas.openxmlformats.org/officeDocument/2006/relationships/image" Target="../media/image323.png"/><Relationship Id="rId367" Type="http://schemas.openxmlformats.org/officeDocument/2006/relationships/image" Target="../media/image344.png"/><Relationship Id="rId171" Type="http://schemas.openxmlformats.org/officeDocument/2006/relationships/image" Target="../media/image246.png"/><Relationship Id="rId227" Type="http://schemas.openxmlformats.org/officeDocument/2006/relationships/image" Target="../media/image274.png"/><Relationship Id="rId269" Type="http://schemas.openxmlformats.org/officeDocument/2006/relationships/image" Target="../media/image295.png"/><Relationship Id="rId434" Type="http://schemas.openxmlformats.org/officeDocument/2006/relationships/customXml" Target="../ink/ink387.xml"/><Relationship Id="rId476" Type="http://schemas.openxmlformats.org/officeDocument/2006/relationships/customXml" Target="../ink/ink408.xml"/><Relationship Id="rId33" Type="http://schemas.openxmlformats.org/officeDocument/2006/relationships/image" Target="../media/image179.png"/><Relationship Id="rId129" Type="http://schemas.openxmlformats.org/officeDocument/2006/relationships/image" Target="../media/image225.png"/><Relationship Id="rId280" Type="http://schemas.openxmlformats.org/officeDocument/2006/relationships/customXml" Target="../ink/ink310.xml"/><Relationship Id="rId336" Type="http://schemas.openxmlformats.org/officeDocument/2006/relationships/customXml" Target="../ink/ink338.xml"/><Relationship Id="rId75" Type="http://schemas.openxmlformats.org/officeDocument/2006/relationships/customXml" Target="../ink/ink207.xml"/><Relationship Id="rId140" Type="http://schemas.openxmlformats.org/officeDocument/2006/relationships/customXml" Target="../ink/ink240.xml"/><Relationship Id="rId182" Type="http://schemas.openxmlformats.org/officeDocument/2006/relationships/customXml" Target="../ink/ink261.xml"/><Relationship Id="rId378" Type="http://schemas.openxmlformats.org/officeDocument/2006/relationships/customXml" Target="../ink/ink359.xml"/><Relationship Id="rId403" Type="http://schemas.openxmlformats.org/officeDocument/2006/relationships/image" Target="../media/image362.png"/><Relationship Id="rId6" Type="http://schemas.openxmlformats.org/officeDocument/2006/relationships/customXml" Target="../ink/ink172.xml"/><Relationship Id="rId238" Type="http://schemas.openxmlformats.org/officeDocument/2006/relationships/customXml" Target="../ink/ink289.xml"/><Relationship Id="rId445" Type="http://schemas.openxmlformats.org/officeDocument/2006/relationships/image" Target="../media/image383.png"/><Relationship Id="rId487" Type="http://schemas.openxmlformats.org/officeDocument/2006/relationships/image" Target="../media/image404.png"/><Relationship Id="rId291" Type="http://schemas.openxmlformats.org/officeDocument/2006/relationships/image" Target="../media/image306.png"/><Relationship Id="rId305" Type="http://schemas.openxmlformats.org/officeDocument/2006/relationships/image" Target="../media/image313.png"/><Relationship Id="rId347" Type="http://schemas.openxmlformats.org/officeDocument/2006/relationships/image" Target="../media/image334.png"/><Relationship Id="rId44" Type="http://schemas.openxmlformats.org/officeDocument/2006/relationships/image" Target="../media/image183.png"/><Relationship Id="rId86" Type="http://schemas.openxmlformats.org/officeDocument/2006/relationships/customXml" Target="../ink/ink213.xml"/><Relationship Id="rId151" Type="http://schemas.openxmlformats.org/officeDocument/2006/relationships/image" Target="../media/image236.png"/><Relationship Id="rId389" Type="http://schemas.openxmlformats.org/officeDocument/2006/relationships/image" Target="../media/image355.png"/><Relationship Id="rId193" Type="http://schemas.openxmlformats.org/officeDocument/2006/relationships/image" Target="../media/image257.png"/><Relationship Id="rId207" Type="http://schemas.openxmlformats.org/officeDocument/2006/relationships/image" Target="../media/image264.png"/><Relationship Id="rId249" Type="http://schemas.openxmlformats.org/officeDocument/2006/relationships/image" Target="../media/image285.png"/><Relationship Id="rId414" Type="http://schemas.openxmlformats.org/officeDocument/2006/relationships/customXml" Target="../ink/ink377.xml"/><Relationship Id="rId456" Type="http://schemas.openxmlformats.org/officeDocument/2006/relationships/customXml" Target="../ink/ink398.xml"/><Relationship Id="rId498" Type="http://schemas.openxmlformats.org/officeDocument/2006/relationships/customXml" Target="../ink/ink419.xml"/><Relationship Id="rId13" Type="http://schemas.openxmlformats.org/officeDocument/2006/relationships/image" Target="../media/image169.png"/><Relationship Id="rId109" Type="http://schemas.openxmlformats.org/officeDocument/2006/relationships/image" Target="../media/image215.png"/><Relationship Id="rId260" Type="http://schemas.openxmlformats.org/officeDocument/2006/relationships/customXml" Target="../ink/ink300.xml"/><Relationship Id="rId316" Type="http://schemas.openxmlformats.org/officeDocument/2006/relationships/customXml" Target="../ink/ink328.xml"/><Relationship Id="rId55" Type="http://schemas.openxmlformats.org/officeDocument/2006/relationships/customXml" Target="../ink/ink197.xml"/><Relationship Id="rId97" Type="http://schemas.openxmlformats.org/officeDocument/2006/relationships/image" Target="../media/image209.png"/><Relationship Id="rId120" Type="http://schemas.openxmlformats.org/officeDocument/2006/relationships/customXml" Target="../ink/ink230.xml"/><Relationship Id="rId358" Type="http://schemas.openxmlformats.org/officeDocument/2006/relationships/customXml" Target="../ink/ink349.xml"/><Relationship Id="rId162" Type="http://schemas.openxmlformats.org/officeDocument/2006/relationships/customXml" Target="../ink/ink251.xml"/><Relationship Id="rId218" Type="http://schemas.openxmlformats.org/officeDocument/2006/relationships/customXml" Target="../ink/ink279.xml"/><Relationship Id="rId425" Type="http://schemas.openxmlformats.org/officeDocument/2006/relationships/image" Target="../media/image373.png"/><Relationship Id="rId467" Type="http://schemas.openxmlformats.org/officeDocument/2006/relationships/image" Target="../media/image394.png"/><Relationship Id="rId271" Type="http://schemas.openxmlformats.org/officeDocument/2006/relationships/image" Target="../media/image296.png"/><Relationship Id="rId24" Type="http://schemas.openxmlformats.org/officeDocument/2006/relationships/customXml" Target="../ink/ink181.xml"/><Relationship Id="rId66" Type="http://schemas.openxmlformats.org/officeDocument/2006/relationships/image" Target="../media/image194.png"/><Relationship Id="rId131" Type="http://schemas.openxmlformats.org/officeDocument/2006/relationships/image" Target="../media/image226.png"/><Relationship Id="rId327" Type="http://schemas.openxmlformats.org/officeDocument/2006/relationships/image" Target="../media/image324.png"/><Relationship Id="rId369" Type="http://schemas.openxmlformats.org/officeDocument/2006/relationships/image" Target="../media/image345.png"/><Relationship Id="rId173" Type="http://schemas.openxmlformats.org/officeDocument/2006/relationships/image" Target="../media/image247.png"/><Relationship Id="rId229" Type="http://schemas.openxmlformats.org/officeDocument/2006/relationships/image" Target="../media/image275.png"/><Relationship Id="rId380" Type="http://schemas.openxmlformats.org/officeDocument/2006/relationships/customXml" Target="../ink/ink360.xml"/><Relationship Id="rId436" Type="http://schemas.openxmlformats.org/officeDocument/2006/relationships/customXml" Target="../ink/ink388.xml"/><Relationship Id="rId240" Type="http://schemas.openxmlformats.org/officeDocument/2006/relationships/customXml" Target="../ink/ink290.xml"/><Relationship Id="rId478" Type="http://schemas.openxmlformats.org/officeDocument/2006/relationships/customXml" Target="../ink/ink409.xml"/><Relationship Id="rId35" Type="http://schemas.openxmlformats.org/officeDocument/2006/relationships/image" Target="../media/image180.png"/><Relationship Id="rId77" Type="http://schemas.openxmlformats.org/officeDocument/2006/relationships/customXml" Target="../ink/ink208.xml"/><Relationship Id="rId100" Type="http://schemas.openxmlformats.org/officeDocument/2006/relationships/customXml" Target="../ink/ink220.xml"/><Relationship Id="rId282" Type="http://schemas.openxmlformats.org/officeDocument/2006/relationships/customXml" Target="../ink/ink311.xml"/><Relationship Id="rId338" Type="http://schemas.openxmlformats.org/officeDocument/2006/relationships/customXml" Target="../ink/ink339.xml"/><Relationship Id="rId8" Type="http://schemas.openxmlformats.org/officeDocument/2006/relationships/customXml" Target="../ink/ink173.xml"/><Relationship Id="rId142" Type="http://schemas.openxmlformats.org/officeDocument/2006/relationships/customXml" Target="../ink/ink241.xml"/><Relationship Id="rId184" Type="http://schemas.openxmlformats.org/officeDocument/2006/relationships/customXml" Target="../ink/ink262.xml"/><Relationship Id="rId391" Type="http://schemas.openxmlformats.org/officeDocument/2006/relationships/image" Target="../media/image356.png"/><Relationship Id="rId405" Type="http://schemas.openxmlformats.org/officeDocument/2006/relationships/image" Target="../media/image363.png"/><Relationship Id="rId447" Type="http://schemas.openxmlformats.org/officeDocument/2006/relationships/image" Target="../media/image384.png"/><Relationship Id="rId251" Type="http://schemas.openxmlformats.org/officeDocument/2006/relationships/image" Target="../media/image286.png"/><Relationship Id="rId489" Type="http://schemas.openxmlformats.org/officeDocument/2006/relationships/image" Target="../media/image405.png"/><Relationship Id="rId46" Type="http://schemas.openxmlformats.org/officeDocument/2006/relationships/image" Target="../media/image184.png"/><Relationship Id="rId293" Type="http://schemas.openxmlformats.org/officeDocument/2006/relationships/image" Target="../media/image307.png"/><Relationship Id="rId307" Type="http://schemas.openxmlformats.org/officeDocument/2006/relationships/image" Target="../media/image314.png"/><Relationship Id="rId349" Type="http://schemas.openxmlformats.org/officeDocument/2006/relationships/image" Target="../media/image335.png"/><Relationship Id="rId88" Type="http://schemas.openxmlformats.org/officeDocument/2006/relationships/customXml" Target="../ink/ink214.xml"/><Relationship Id="rId111" Type="http://schemas.openxmlformats.org/officeDocument/2006/relationships/image" Target="../media/image216.png"/><Relationship Id="rId153" Type="http://schemas.openxmlformats.org/officeDocument/2006/relationships/image" Target="../media/image237.png"/><Relationship Id="rId195" Type="http://schemas.openxmlformats.org/officeDocument/2006/relationships/image" Target="../media/image258.png"/><Relationship Id="rId209" Type="http://schemas.openxmlformats.org/officeDocument/2006/relationships/image" Target="../media/image265.png"/><Relationship Id="rId360" Type="http://schemas.openxmlformats.org/officeDocument/2006/relationships/customXml" Target="../ink/ink350.xml"/><Relationship Id="rId416" Type="http://schemas.openxmlformats.org/officeDocument/2006/relationships/customXml" Target="../ink/ink378.xml"/><Relationship Id="rId220" Type="http://schemas.openxmlformats.org/officeDocument/2006/relationships/customXml" Target="../ink/ink280.xml"/><Relationship Id="rId458" Type="http://schemas.openxmlformats.org/officeDocument/2006/relationships/customXml" Target="../ink/ink399.xml"/><Relationship Id="rId15" Type="http://schemas.openxmlformats.org/officeDocument/2006/relationships/image" Target="../media/image170.png"/><Relationship Id="rId57" Type="http://schemas.openxmlformats.org/officeDocument/2006/relationships/customXml" Target="../ink/ink198.xml"/><Relationship Id="rId262" Type="http://schemas.openxmlformats.org/officeDocument/2006/relationships/customXml" Target="../ink/ink301.xml"/><Relationship Id="rId318" Type="http://schemas.openxmlformats.org/officeDocument/2006/relationships/customXml" Target="../ink/ink329.xml"/><Relationship Id="rId99" Type="http://schemas.openxmlformats.org/officeDocument/2006/relationships/image" Target="../media/image210.png"/><Relationship Id="rId122" Type="http://schemas.openxmlformats.org/officeDocument/2006/relationships/customXml" Target="../ink/ink231.xml"/><Relationship Id="rId164" Type="http://schemas.openxmlformats.org/officeDocument/2006/relationships/customXml" Target="../ink/ink252.xml"/><Relationship Id="rId371" Type="http://schemas.openxmlformats.org/officeDocument/2006/relationships/image" Target="../media/image346.png"/><Relationship Id="rId427" Type="http://schemas.openxmlformats.org/officeDocument/2006/relationships/image" Target="../media/image374.png"/><Relationship Id="rId469" Type="http://schemas.openxmlformats.org/officeDocument/2006/relationships/image" Target="../media/image395.png"/><Relationship Id="rId26" Type="http://schemas.openxmlformats.org/officeDocument/2006/relationships/customXml" Target="../ink/ink182.xml"/><Relationship Id="rId231" Type="http://schemas.openxmlformats.org/officeDocument/2006/relationships/image" Target="../media/image276.png"/><Relationship Id="rId273" Type="http://schemas.openxmlformats.org/officeDocument/2006/relationships/image" Target="../media/image297.png"/><Relationship Id="rId329" Type="http://schemas.openxmlformats.org/officeDocument/2006/relationships/image" Target="../media/image325.png"/><Relationship Id="rId480" Type="http://schemas.openxmlformats.org/officeDocument/2006/relationships/customXml" Target="../ink/ink410.xml"/><Relationship Id="rId68" Type="http://schemas.openxmlformats.org/officeDocument/2006/relationships/image" Target="../media/image195.png"/><Relationship Id="rId133" Type="http://schemas.openxmlformats.org/officeDocument/2006/relationships/image" Target="../media/image227.png"/><Relationship Id="rId175" Type="http://schemas.openxmlformats.org/officeDocument/2006/relationships/image" Target="../media/image248.png"/><Relationship Id="rId340" Type="http://schemas.openxmlformats.org/officeDocument/2006/relationships/customXml" Target="../ink/ink340.xml"/><Relationship Id="rId200" Type="http://schemas.openxmlformats.org/officeDocument/2006/relationships/customXml" Target="../ink/ink270.xml"/><Relationship Id="rId382" Type="http://schemas.openxmlformats.org/officeDocument/2006/relationships/customXml" Target="../ink/ink361.xml"/><Relationship Id="rId438" Type="http://schemas.openxmlformats.org/officeDocument/2006/relationships/customXml" Target="../ink/ink389.xml"/><Relationship Id="rId242" Type="http://schemas.openxmlformats.org/officeDocument/2006/relationships/customXml" Target="../ink/ink291.xml"/><Relationship Id="rId284" Type="http://schemas.openxmlformats.org/officeDocument/2006/relationships/customXml" Target="../ink/ink312.xml"/><Relationship Id="rId491" Type="http://schemas.openxmlformats.org/officeDocument/2006/relationships/image" Target="../media/image406.png"/><Relationship Id="rId37" Type="http://schemas.openxmlformats.org/officeDocument/2006/relationships/image" Target="../media/image181.png"/><Relationship Id="rId79" Type="http://schemas.openxmlformats.org/officeDocument/2006/relationships/image" Target="../media/image200.png"/><Relationship Id="rId102" Type="http://schemas.openxmlformats.org/officeDocument/2006/relationships/customXml" Target="../ink/ink221.xml"/><Relationship Id="rId144" Type="http://schemas.openxmlformats.org/officeDocument/2006/relationships/customXml" Target="../ink/ink242.xml"/><Relationship Id="rId90" Type="http://schemas.openxmlformats.org/officeDocument/2006/relationships/customXml" Target="../ink/ink215.xml"/><Relationship Id="rId186" Type="http://schemas.openxmlformats.org/officeDocument/2006/relationships/customXml" Target="../ink/ink263.xml"/><Relationship Id="rId351" Type="http://schemas.openxmlformats.org/officeDocument/2006/relationships/image" Target="../media/image336.png"/><Relationship Id="rId393" Type="http://schemas.openxmlformats.org/officeDocument/2006/relationships/image" Target="../media/image357.png"/><Relationship Id="rId407" Type="http://schemas.openxmlformats.org/officeDocument/2006/relationships/image" Target="../media/image364.png"/><Relationship Id="rId449" Type="http://schemas.openxmlformats.org/officeDocument/2006/relationships/image" Target="../media/image385.png"/><Relationship Id="rId211" Type="http://schemas.openxmlformats.org/officeDocument/2006/relationships/image" Target="../media/image266.png"/><Relationship Id="rId253" Type="http://schemas.openxmlformats.org/officeDocument/2006/relationships/image" Target="../media/image287.png"/><Relationship Id="rId295" Type="http://schemas.openxmlformats.org/officeDocument/2006/relationships/image" Target="../media/image308.png"/><Relationship Id="rId309" Type="http://schemas.openxmlformats.org/officeDocument/2006/relationships/image" Target="../media/image315.png"/><Relationship Id="rId460" Type="http://schemas.openxmlformats.org/officeDocument/2006/relationships/customXml" Target="../ink/ink400.xml"/><Relationship Id="rId48" Type="http://schemas.openxmlformats.org/officeDocument/2006/relationships/image" Target="../media/image185.png"/><Relationship Id="rId113" Type="http://schemas.openxmlformats.org/officeDocument/2006/relationships/image" Target="../media/image217.png"/><Relationship Id="rId320" Type="http://schemas.openxmlformats.org/officeDocument/2006/relationships/customXml" Target="../ink/ink330.xml"/><Relationship Id="rId155" Type="http://schemas.openxmlformats.org/officeDocument/2006/relationships/image" Target="../media/image238.png"/><Relationship Id="rId197" Type="http://schemas.openxmlformats.org/officeDocument/2006/relationships/image" Target="../media/image259.png"/><Relationship Id="rId362" Type="http://schemas.openxmlformats.org/officeDocument/2006/relationships/customXml" Target="../ink/ink351.xml"/><Relationship Id="rId418" Type="http://schemas.openxmlformats.org/officeDocument/2006/relationships/customXml" Target="../ink/ink379.xml"/><Relationship Id="rId222" Type="http://schemas.openxmlformats.org/officeDocument/2006/relationships/customXml" Target="../ink/ink281.xml"/><Relationship Id="rId264" Type="http://schemas.openxmlformats.org/officeDocument/2006/relationships/customXml" Target="../ink/ink302.xml"/><Relationship Id="rId471" Type="http://schemas.openxmlformats.org/officeDocument/2006/relationships/image" Target="../media/image396.png"/><Relationship Id="rId17" Type="http://schemas.openxmlformats.org/officeDocument/2006/relationships/image" Target="../media/image171.png"/><Relationship Id="rId59" Type="http://schemas.openxmlformats.org/officeDocument/2006/relationships/customXml" Target="../ink/ink199.xml"/><Relationship Id="rId124" Type="http://schemas.openxmlformats.org/officeDocument/2006/relationships/customXml" Target="../ink/ink232.xml"/><Relationship Id="rId70" Type="http://schemas.openxmlformats.org/officeDocument/2006/relationships/image" Target="../media/image196.png"/><Relationship Id="rId166" Type="http://schemas.openxmlformats.org/officeDocument/2006/relationships/customXml" Target="../ink/ink253.xml"/><Relationship Id="rId331" Type="http://schemas.openxmlformats.org/officeDocument/2006/relationships/image" Target="../media/image326.png"/><Relationship Id="rId373" Type="http://schemas.openxmlformats.org/officeDocument/2006/relationships/image" Target="../media/image347.png"/><Relationship Id="rId429" Type="http://schemas.openxmlformats.org/officeDocument/2006/relationships/image" Target="../media/image375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77.png"/><Relationship Id="rId440" Type="http://schemas.openxmlformats.org/officeDocument/2006/relationships/customXml" Target="../ink/ink390.xml"/><Relationship Id="rId28" Type="http://schemas.openxmlformats.org/officeDocument/2006/relationships/customXml" Target="../ink/ink183.xml"/><Relationship Id="rId275" Type="http://schemas.openxmlformats.org/officeDocument/2006/relationships/image" Target="../media/image298.png"/><Relationship Id="rId300" Type="http://schemas.openxmlformats.org/officeDocument/2006/relationships/customXml" Target="../ink/ink320.xml"/><Relationship Id="rId482" Type="http://schemas.openxmlformats.org/officeDocument/2006/relationships/customXml" Target="../ink/ink411.xml"/><Relationship Id="rId81" Type="http://schemas.openxmlformats.org/officeDocument/2006/relationships/image" Target="../media/image201.png"/><Relationship Id="rId135" Type="http://schemas.openxmlformats.org/officeDocument/2006/relationships/image" Target="../media/image228.png"/><Relationship Id="rId177" Type="http://schemas.openxmlformats.org/officeDocument/2006/relationships/image" Target="../media/image249.png"/><Relationship Id="rId342" Type="http://schemas.openxmlformats.org/officeDocument/2006/relationships/customXml" Target="../ink/ink341.xml"/><Relationship Id="rId384" Type="http://schemas.openxmlformats.org/officeDocument/2006/relationships/customXml" Target="../ink/ink362.xml"/><Relationship Id="rId202" Type="http://schemas.openxmlformats.org/officeDocument/2006/relationships/customXml" Target="../ink/ink271.xml"/><Relationship Id="rId244" Type="http://schemas.openxmlformats.org/officeDocument/2006/relationships/customXml" Target="../ink/ink292.xml"/><Relationship Id="rId39" Type="http://schemas.openxmlformats.org/officeDocument/2006/relationships/image" Target="../media/image21.png"/><Relationship Id="rId286" Type="http://schemas.openxmlformats.org/officeDocument/2006/relationships/customXml" Target="../ink/ink313.xml"/><Relationship Id="rId451" Type="http://schemas.openxmlformats.org/officeDocument/2006/relationships/image" Target="../media/image386.png"/><Relationship Id="rId493" Type="http://schemas.openxmlformats.org/officeDocument/2006/relationships/image" Target="../media/image407.png"/><Relationship Id="rId50" Type="http://schemas.openxmlformats.org/officeDocument/2006/relationships/image" Target="../media/image186.png"/><Relationship Id="rId104" Type="http://schemas.openxmlformats.org/officeDocument/2006/relationships/customXml" Target="../ink/ink222.xml"/><Relationship Id="rId146" Type="http://schemas.openxmlformats.org/officeDocument/2006/relationships/customXml" Target="../ink/ink243.xml"/><Relationship Id="rId188" Type="http://schemas.openxmlformats.org/officeDocument/2006/relationships/customXml" Target="../ink/ink264.xml"/><Relationship Id="rId311" Type="http://schemas.openxmlformats.org/officeDocument/2006/relationships/image" Target="../media/image316.png"/><Relationship Id="rId353" Type="http://schemas.openxmlformats.org/officeDocument/2006/relationships/image" Target="../media/image337.png"/><Relationship Id="rId395" Type="http://schemas.openxmlformats.org/officeDocument/2006/relationships/image" Target="../media/image358.png"/><Relationship Id="rId409" Type="http://schemas.openxmlformats.org/officeDocument/2006/relationships/image" Target="../media/image365.png"/><Relationship Id="rId92" Type="http://schemas.openxmlformats.org/officeDocument/2006/relationships/customXml" Target="../ink/ink216.xml"/><Relationship Id="rId213" Type="http://schemas.openxmlformats.org/officeDocument/2006/relationships/image" Target="../media/image267.png"/><Relationship Id="rId420" Type="http://schemas.openxmlformats.org/officeDocument/2006/relationships/customXml" Target="../ink/ink380.xml"/><Relationship Id="rId255" Type="http://schemas.openxmlformats.org/officeDocument/2006/relationships/image" Target="../media/image288.png"/><Relationship Id="rId297" Type="http://schemas.openxmlformats.org/officeDocument/2006/relationships/image" Target="../media/image309.png"/><Relationship Id="rId462" Type="http://schemas.openxmlformats.org/officeDocument/2006/relationships/customXml" Target="../ink/ink401.xml"/><Relationship Id="rId115" Type="http://schemas.openxmlformats.org/officeDocument/2006/relationships/image" Target="../media/image218.png"/><Relationship Id="rId157" Type="http://schemas.openxmlformats.org/officeDocument/2006/relationships/image" Target="../media/image239.png"/><Relationship Id="rId322" Type="http://schemas.openxmlformats.org/officeDocument/2006/relationships/customXml" Target="../ink/ink331.xml"/><Relationship Id="rId364" Type="http://schemas.openxmlformats.org/officeDocument/2006/relationships/customXml" Target="../ink/ink352.xml"/><Relationship Id="rId61" Type="http://schemas.openxmlformats.org/officeDocument/2006/relationships/customXml" Target="../ink/ink200.xml"/><Relationship Id="rId199" Type="http://schemas.openxmlformats.org/officeDocument/2006/relationships/image" Target="../media/image260.png"/><Relationship Id="rId19" Type="http://schemas.openxmlformats.org/officeDocument/2006/relationships/image" Target="../media/image172.png"/><Relationship Id="rId224" Type="http://schemas.openxmlformats.org/officeDocument/2006/relationships/customXml" Target="../ink/ink282.xml"/><Relationship Id="rId266" Type="http://schemas.openxmlformats.org/officeDocument/2006/relationships/customXml" Target="../ink/ink303.xml"/><Relationship Id="rId431" Type="http://schemas.openxmlformats.org/officeDocument/2006/relationships/image" Target="../media/image376.png"/><Relationship Id="rId473" Type="http://schemas.openxmlformats.org/officeDocument/2006/relationships/image" Target="../media/image397.png"/><Relationship Id="rId30" Type="http://schemas.openxmlformats.org/officeDocument/2006/relationships/customXml" Target="../ink/ink184.xml"/><Relationship Id="rId126" Type="http://schemas.openxmlformats.org/officeDocument/2006/relationships/customXml" Target="../ink/ink233.xml"/><Relationship Id="rId168" Type="http://schemas.openxmlformats.org/officeDocument/2006/relationships/customXml" Target="../ink/ink254.xml"/><Relationship Id="rId333" Type="http://schemas.openxmlformats.org/officeDocument/2006/relationships/image" Target="../media/image327.png"/><Relationship Id="rId72" Type="http://schemas.openxmlformats.org/officeDocument/2006/relationships/image" Target="../media/image197.png"/><Relationship Id="rId375" Type="http://schemas.openxmlformats.org/officeDocument/2006/relationships/image" Target="../media/image348.png"/><Relationship Id="rId3" Type="http://schemas.openxmlformats.org/officeDocument/2006/relationships/image" Target="../media/image2.png"/><Relationship Id="rId235" Type="http://schemas.openxmlformats.org/officeDocument/2006/relationships/image" Target="../media/image278.png"/><Relationship Id="rId277" Type="http://schemas.openxmlformats.org/officeDocument/2006/relationships/image" Target="../media/image299.png"/><Relationship Id="rId400" Type="http://schemas.openxmlformats.org/officeDocument/2006/relationships/customXml" Target="../ink/ink370.xml"/><Relationship Id="rId442" Type="http://schemas.openxmlformats.org/officeDocument/2006/relationships/customXml" Target="../ink/ink391.xml"/><Relationship Id="rId484" Type="http://schemas.openxmlformats.org/officeDocument/2006/relationships/customXml" Target="../ink/ink412.xml"/><Relationship Id="rId137" Type="http://schemas.openxmlformats.org/officeDocument/2006/relationships/image" Target="../media/image229.png"/><Relationship Id="rId302" Type="http://schemas.openxmlformats.org/officeDocument/2006/relationships/customXml" Target="../ink/ink321.xml"/><Relationship Id="rId344" Type="http://schemas.openxmlformats.org/officeDocument/2006/relationships/customXml" Target="../ink/ink342.xml"/><Relationship Id="rId41" Type="http://schemas.openxmlformats.org/officeDocument/2006/relationships/customXml" Target="../ink/ink190.xml"/><Relationship Id="rId83" Type="http://schemas.openxmlformats.org/officeDocument/2006/relationships/image" Target="../media/image202.png"/><Relationship Id="rId179" Type="http://schemas.openxmlformats.org/officeDocument/2006/relationships/image" Target="../media/image250.png"/><Relationship Id="rId386" Type="http://schemas.openxmlformats.org/officeDocument/2006/relationships/customXml" Target="../ink/ink363.xml"/><Relationship Id="rId190" Type="http://schemas.openxmlformats.org/officeDocument/2006/relationships/customXml" Target="../ink/ink265.xml"/><Relationship Id="rId204" Type="http://schemas.openxmlformats.org/officeDocument/2006/relationships/customXml" Target="../ink/ink272.xml"/><Relationship Id="rId246" Type="http://schemas.openxmlformats.org/officeDocument/2006/relationships/customXml" Target="../ink/ink293.xml"/><Relationship Id="rId288" Type="http://schemas.openxmlformats.org/officeDocument/2006/relationships/customXml" Target="../ink/ink314.xml"/><Relationship Id="rId411" Type="http://schemas.openxmlformats.org/officeDocument/2006/relationships/image" Target="../media/image366.png"/><Relationship Id="rId453" Type="http://schemas.openxmlformats.org/officeDocument/2006/relationships/image" Target="../media/image38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7.png"/><Relationship Id="rId21" Type="http://schemas.openxmlformats.org/officeDocument/2006/relationships/image" Target="../media/image419.png"/><Relationship Id="rId42" Type="http://schemas.openxmlformats.org/officeDocument/2006/relationships/customXml" Target="../ink/ink438.xml"/><Relationship Id="rId63" Type="http://schemas.openxmlformats.org/officeDocument/2006/relationships/image" Target="../media/image440.png"/><Relationship Id="rId84" Type="http://schemas.openxmlformats.org/officeDocument/2006/relationships/customXml" Target="../ink/ink459.xml"/><Relationship Id="rId138" Type="http://schemas.openxmlformats.org/officeDocument/2006/relationships/customXml" Target="../ink/ink486.xml"/><Relationship Id="rId159" Type="http://schemas.openxmlformats.org/officeDocument/2006/relationships/image" Target="../media/image488.png"/><Relationship Id="rId170" Type="http://schemas.openxmlformats.org/officeDocument/2006/relationships/customXml" Target="../ink/ink502.xml"/><Relationship Id="rId191" Type="http://schemas.openxmlformats.org/officeDocument/2006/relationships/image" Target="../media/image504.png"/><Relationship Id="rId205" Type="http://schemas.openxmlformats.org/officeDocument/2006/relationships/image" Target="../media/image511.png"/><Relationship Id="rId107" Type="http://schemas.openxmlformats.org/officeDocument/2006/relationships/image" Target="../media/image462.png"/><Relationship Id="rId11" Type="http://schemas.openxmlformats.org/officeDocument/2006/relationships/image" Target="../media/image414.png"/><Relationship Id="rId32" Type="http://schemas.openxmlformats.org/officeDocument/2006/relationships/customXml" Target="../ink/ink433.xml"/><Relationship Id="rId53" Type="http://schemas.openxmlformats.org/officeDocument/2006/relationships/image" Target="../media/image435.png"/><Relationship Id="rId74" Type="http://schemas.openxmlformats.org/officeDocument/2006/relationships/customXml" Target="../ink/ink454.xml"/><Relationship Id="rId128" Type="http://schemas.openxmlformats.org/officeDocument/2006/relationships/customXml" Target="../ink/ink481.xml"/><Relationship Id="rId149" Type="http://schemas.openxmlformats.org/officeDocument/2006/relationships/image" Target="../media/image483.png"/><Relationship Id="rId5" Type="http://schemas.openxmlformats.org/officeDocument/2006/relationships/image" Target="../media/image411.png"/><Relationship Id="rId95" Type="http://schemas.openxmlformats.org/officeDocument/2006/relationships/image" Target="../media/image456.png"/><Relationship Id="rId160" Type="http://schemas.openxmlformats.org/officeDocument/2006/relationships/customXml" Target="../ink/ink497.xml"/><Relationship Id="rId181" Type="http://schemas.openxmlformats.org/officeDocument/2006/relationships/image" Target="../media/image499.png"/><Relationship Id="rId216" Type="http://schemas.openxmlformats.org/officeDocument/2006/relationships/customXml" Target="../ink/ink525.xml"/><Relationship Id="rId22" Type="http://schemas.openxmlformats.org/officeDocument/2006/relationships/customXml" Target="../ink/ink428.xml"/><Relationship Id="rId43" Type="http://schemas.openxmlformats.org/officeDocument/2006/relationships/image" Target="../media/image430.png"/><Relationship Id="rId64" Type="http://schemas.openxmlformats.org/officeDocument/2006/relationships/customXml" Target="../ink/ink449.xml"/><Relationship Id="rId118" Type="http://schemas.openxmlformats.org/officeDocument/2006/relationships/customXml" Target="../ink/ink476.xml"/><Relationship Id="rId139" Type="http://schemas.openxmlformats.org/officeDocument/2006/relationships/image" Target="../media/image478.png"/><Relationship Id="rId85" Type="http://schemas.openxmlformats.org/officeDocument/2006/relationships/image" Target="../media/image451.png"/><Relationship Id="rId150" Type="http://schemas.openxmlformats.org/officeDocument/2006/relationships/customXml" Target="../ink/ink492.xml"/><Relationship Id="rId171" Type="http://schemas.openxmlformats.org/officeDocument/2006/relationships/image" Target="../media/image494.png"/><Relationship Id="rId192" Type="http://schemas.openxmlformats.org/officeDocument/2006/relationships/customXml" Target="../ink/ink513.xml"/><Relationship Id="rId206" Type="http://schemas.openxmlformats.org/officeDocument/2006/relationships/customXml" Target="../ink/ink520.xml"/><Relationship Id="rId12" Type="http://schemas.openxmlformats.org/officeDocument/2006/relationships/customXml" Target="../ink/ink423.xml"/><Relationship Id="rId33" Type="http://schemas.openxmlformats.org/officeDocument/2006/relationships/image" Target="../media/image425.png"/><Relationship Id="rId108" Type="http://schemas.openxmlformats.org/officeDocument/2006/relationships/customXml" Target="../ink/ink471.xml"/><Relationship Id="rId129" Type="http://schemas.openxmlformats.org/officeDocument/2006/relationships/image" Target="../media/image473.png"/><Relationship Id="rId54" Type="http://schemas.openxmlformats.org/officeDocument/2006/relationships/customXml" Target="../ink/ink444.xml"/><Relationship Id="rId75" Type="http://schemas.openxmlformats.org/officeDocument/2006/relationships/image" Target="../media/image446.png"/><Relationship Id="rId96" Type="http://schemas.openxmlformats.org/officeDocument/2006/relationships/customXml" Target="../ink/ink465.xml"/><Relationship Id="rId140" Type="http://schemas.openxmlformats.org/officeDocument/2006/relationships/customXml" Target="../ink/ink487.xml"/><Relationship Id="rId161" Type="http://schemas.openxmlformats.org/officeDocument/2006/relationships/image" Target="../media/image489.png"/><Relationship Id="rId182" Type="http://schemas.openxmlformats.org/officeDocument/2006/relationships/customXml" Target="../ink/ink508.xml"/><Relationship Id="rId217" Type="http://schemas.openxmlformats.org/officeDocument/2006/relationships/image" Target="../media/image517.png"/><Relationship Id="rId6" Type="http://schemas.openxmlformats.org/officeDocument/2006/relationships/customXml" Target="../ink/ink420.xml"/><Relationship Id="rId23" Type="http://schemas.openxmlformats.org/officeDocument/2006/relationships/image" Target="../media/image420.png"/><Relationship Id="rId119" Type="http://schemas.openxmlformats.org/officeDocument/2006/relationships/image" Target="../media/image468.png"/><Relationship Id="rId44" Type="http://schemas.openxmlformats.org/officeDocument/2006/relationships/customXml" Target="../ink/ink439.xml"/><Relationship Id="rId65" Type="http://schemas.openxmlformats.org/officeDocument/2006/relationships/image" Target="../media/image441.png"/><Relationship Id="rId86" Type="http://schemas.openxmlformats.org/officeDocument/2006/relationships/customXml" Target="../ink/ink460.xml"/><Relationship Id="rId130" Type="http://schemas.openxmlformats.org/officeDocument/2006/relationships/customXml" Target="../ink/ink482.xml"/><Relationship Id="rId151" Type="http://schemas.openxmlformats.org/officeDocument/2006/relationships/image" Target="../media/image484.png"/><Relationship Id="rId172" Type="http://schemas.openxmlformats.org/officeDocument/2006/relationships/customXml" Target="../ink/ink503.xml"/><Relationship Id="rId193" Type="http://schemas.openxmlformats.org/officeDocument/2006/relationships/image" Target="../media/image505.png"/><Relationship Id="rId207" Type="http://schemas.openxmlformats.org/officeDocument/2006/relationships/image" Target="../media/image512.png"/><Relationship Id="rId13" Type="http://schemas.openxmlformats.org/officeDocument/2006/relationships/image" Target="../media/image415.png"/><Relationship Id="rId109" Type="http://schemas.openxmlformats.org/officeDocument/2006/relationships/image" Target="../media/image463.png"/><Relationship Id="rId34" Type="http://schemas.openxmlformats.org/officeDocument/2006/relationships/customXml" Target="../ink/ink434.xml"/><Relationship Id="rId55" Type="http://schemas.openxmlformats.org/officeDocument/2006/relationships/image" Target="../media/image436.png"/><Relationship Id="rId76" Type="http://schemas.openxmlformats.org/officeDocument/2006/relationships/customXml" Target="../ink/ink455.xml"/><Relationship Id="rId97" Type="http://schemas.openxmlformats.org/officeDocument/2006/relationships/image" Target="../media/image457.png"/><Relationship Id="rId120" Type="http://schemas.openxmlformats.org/officeDocument/2006/relationships/customXml" Target="../ink/ink477.xml"/><Relationship Id="rId141" Type="http://schemas.openxmlformats.org/officeDocument/2006/relationships/image" Target="../media/image479.png"/><Relationship Id="rId7" Type="http://schemas.openxmlformats.org/officeDocument/2006/relationships/image" Target="../media/image412.png"/><Relationship Id="rId162" Type="http://schemas.openxmlformats.org/officeDocument/2006/relationships/customXml" Target="../ink/ink498.xml"/><Relationship Id="rId183" Type="http://schemas.openxmlformats.org/officeDocument/2006/relationships/image" Target="../media/image500.png"/><Relationship Id="rId218" Type="http://schemas.openxmlformats.org/officeDocument/2006/relationships/customXml" Target="../ink/ink526.xml"/><Relationship Id="rId24" Type="http://schemas.openxmlformats.org/officeDocument/2006/relationships/customXml" Target="../ink/ink429.xml"/><Relationship Id="rId45" Type="http://schemas.openxmlformats.org/officeDocument/2006/relationships/image" Target="../media/image431.png"/><Relationship Id="rId66" Type="http://schemas.openxmlformats.org/officeDocument/2006/relationships/customXml" Target="../ink/ink450.xml"/><Relationship Id="rId87" Type="http://schemas.openxmlformats.org/officeDocument/2006/relationships/image" Target="../media/image452.png"/><Relationship Id="rId110" Type="http://schemas.openxmlformats.org/officeDocument/2006/relationships/customXml" Target="../ink/ink472.xml"/><Relationship Id="rId131" Type="http://schemas.openxmlformats.org/officeDocument/2006/relationships/image" Target="../media/image474.png"/><Relationship Id="rId152" Type="http://schemas.openxmlformats.org/officeDocument/2006/relationships/customXml" Target="../ink/ink493.xml"/><Relationship Id="rId173" Type="http://schemas.openxmlformats.org/officeDocument/2006/relationships/image" Target="../media/image495.png"/><Relationship Id="rId194" Type="http://schemas.openxmlformats.org/officeDocument/2006/relationships/customXml" Target="../ink/ink514.xml"/><Relationship Id="rId208" Type="http://schemas.openxmlformats.org/officeDocument/2006/relationships/customXml" Target="../ink/ink521.xml"/><Relationship Id="rId14" Type="http://schemas.openxmlformats.org/officeDocument/2006/relationships/customXml" Target="../ink/ink424.xml"/><Relationship Id="rId35" Type="http://schemas.openxmlformats.org/officeDocument/2006/relationships/image" Target="../media/image426.png"/><Relationship Id="rId56" Type="http://schemas.openxmlformats.org/officeDocument/2006/relationships/customXml" Target="../ink/ink445.xml"/><Relationship Id="rId77" Type="http://schemas.openxmlformats.org/officeDocument/2006/relationships/image" Target="../media/image447.png"/><Relationship Id="rId100" Type="http://schemas.openxmlformats.org/officeDocument/2006/relationships/customXml" Target="../ink/ink467.xml"/><Relationship Id="rId8" Type="http://schemas.openxmlformats.org/officeDocument/2006/relationships/customXml" Target="../ink/ink421.xml"/><Relationship Id="rId98" Type="http://schemas.openxmlformats.org/officeDocument/2006/relationships/customXml" Target="../ink/ink466.xml"/><Relationship Id="rId121" Type="http://schemas.openxmlformats.org/officeDocument/2006/relationships/image" Target="../media/image469.png"/><Relationship Id="rId142" Type="http://schemas.openxmlformats.org/officeDocument/2006/relationships/customXml" Target="../ink/ink488.xml"/><Relationship Id="rId163" Type="http://schemas.openxmlformats.org/officeDocument/2006/relationships/image" Target="../media/image490.png"/><Relationship Id="rId184" Type="http://schemas.openxmlformats.org/officeDocument/2006/relationships/customXml" Target="../ink/ink509.xml"/><Relationship Id="rId219" Type="http://schemas.openxmlformats.org/officeDocument/2006/relationships/image" Target="../media/image518.png"/><Relationship Id="rId3" Type="http://schemas.openxmlformats.org/officeDocument/2006/relationships/image" Target="../media/image2.png"/><Relationship Id="rId214" Type="http://schemas.openxmlformats.org/officeDocument/2006/relationships/customXml" Target="../ink/ink524.xml"/><Relationship Id="rId25" Type="http://schemas.openxmlformats.org/officeDocument/2006/relationships/image" Target="../media/image421.png"/><Relationship Id="rId46" Type="http://schemas.openxmlformats.org/officeDocument/2006/relationships/customXml" Target="../ink/ink440.xml"/><Relationship Id="rId67" Type="http://schemas.openxmlformats.org/officeDocument/2006/relationships/image" Target="../media/image442.png"/><Relationship Id="rId116" Type="http://schemas.openxmlformats.org/officeDocument/2006/relationships/customXml" Target="../ink/ink475.xml"/><Relationship Id="rId137" Type="http://schemas.openxmlformats.org/officeDocument/2006/relationships/image" Target="../media/image477.png"/><Relationship Id="rId158" Type="http://schemas.openxmlformats.org/officeDocument/2006/relationships/customXml" Target="../ink/ink496.xml"/><Relationship Id="rId20" Type="http://schemas.openxmlformats.org/officeDocument/2006/relationships/customXml" Target="../ink/ink427.xml"/><Relationship Id="rId41" Type="http://schemas.openxmlformats.org/officeDocument/2006/relationships/image" Target="../media/image429.png"/><Relationship Id="rId62" Type="http://schemas.openxmlformats.org/officeDocument/2006/relationships/customXml" Target="../ink/ink448.xml"/><Relationship Id="rId83" Type="http://schemas.openxmlformats.org/officeDocument/2006/relationships/image" Target="../media/image450.png"/><Relationship Id="rId88" Type="http://schemas.openxmlformats.org/officeDocument/2006/relationships/customXml" Target="../ink/ink461.xml"/><Relationship Id="rId111" Type="http://schemas.openxmlformats.org/officeDocument/2006/relationships/image" Target="../media/image464.png"/><Relationship Id="rId132" Type="http://schemas.openxmlformats.org/officeDocument/2006/relationships/customXml" Target="../ink/ink483.xml"/><Relationship Id="rId153" Type="http://schemas.openxmlformats.org/officeDocument/2006/relationships/image" Target="../media/image485.png"/><Relationship Id="rId174" Type="http://schemas.openxmlformats.org/officeDocument/2006/relationships/customXml" Target="../ink/ink504.xml"/><Relationship Id="rId179" Type="http://schemas.openxmlformats.org/officeDocument/2006/relationships/image" Target="../media/image498.png"/><Relationship Id="rId195" Type="http://schemas.openxmlformats.org/officeDocument/2006/relationships/image" Target="../media/image506.png"/><Relationship Id="rId209" Type="http://schemas.openxmlformats.org/officeDocument/2006/relationships/image" Target="../media/image513.png"/><Relationship Id="rId190" Type="http://schemas.openxmlformats.org/officeDocument/2006/relationships/customXml" Target="../ink/ink512.xml"/><Relationship Id="rId204" Type="http://schemas.openxmlformats.org/officeDocument/2006/relationships/customXml" Target="../ink/ink519.xml"/><Relationship Id="rId220" Type="http://schemas.openxmlformats.org/officeDocument/2006/relationships/customXml" Target="../ink/ink527.xml"/><Relationship Id="rId225" Type="http://schemas.openxmlformats.org/officeDocument/2006/relationships/image" Target="../media/image521.png"/><Relationship Id="rId15" Type="http://schemas.openxmlformats.org/officeDocument/2006/relationships/image" Target="../media/image416.png"/><Relationship Id="rId36" Type="http://schemas.openxmlformats.org/officeDocument/2006/relationships/customXml" Target="../ink/ink435.xml"/><Relationship Id="rId57" Type="http://schemas.openxmlformats.org/officeDocument/2006/relationships/image" Target="../media/image437.png"/><Relationship Id="rId106" Type="http://schemas.openxmlformats.org/officeDocument/2006/relationships/customXml" Target="../ink/ink470.xml"/><Relationship Id="rId127" Type="http://schemas.openxmlformats.org/officeDocument/2006/relationships/image" Target="../media/image472.png"/><Relationship Id="rId10" Type="http://schemas.openxmlformats.org/officeDocument/2006/relationships/customXml" Target="../ink/ink422.xml"/><Relationship Id="rId31" Type="http://schemas.openxmlformats.org/officeDocument/2006/relationships/image" Target="../media/image424.png"/><Relationship Id="rId52" Type="http://schemas.openxmlformats.org/officeDocument/2006/relationships/customXml" Target="../ink/ink443.xml"/><Relationship Id="rId73" Type="http://schemas.openxmlformats.org/officeDocument/2006/relationships/image" Target="../media/image445.png"/><Relationship Id="rId78" Type="http://schemas.openxmlformats.org/officeDocument/2006/relationships/customXml" Target="../ink/ink456.xml"/><Relationship Id="rId94" Type="http://schemas.openxmlformats.org/officeDocument/2006/relationships/customXml" Target="../ink/ink464.xml"/><Relationship Id="rId99" Type="http://schemas.openxmlformats.org/officeDocument/2006/relationships/image" Target="../media/image458.png"/><Relationship Id="rId101" Type="http://schemas.openxmlformats.org/officeDocument/2006/relationships/image" Target="../media/image459.png"/><Relationship Id="rId122" Type="http://schemas.openxmlformats.org/officeDocument/2006/relationships/customXml" Target="../ink/ink478.xml"/><Relationship Id="rId143" Type="http://schemas.openxmlformats.org/officeDocument/2006/relationships/image" Target="../media/image480.png"/><Relationship Id="rId148" Type="http://schemas.openxmlformats.org/officeDocument/2006/relationships/customXml" Target="../ink/ink491.xml"/><Relationship Id="rId164" Type="http://schemas.openxmlformats.org/officeDocument/2006/relationships/customXml" Target="../ink/ink499.xml"/><Relationship Id="rId169" Type="http://schemas.openxmlformats.org/officeDocument/2006/relationships/image" Target="../media/image493.png"/><Relationship Id="rId185" Type="http://schemas.openxmlformats.org/officeDocument/2006/relationships/image" Target="../media/image501.png"/><Relationship Id="rId4" Type="http://schemas.openxmlformats.org/officeDocument/2006/relationships/image" Target="../media/image4.png"/><Relationship Id="rId9" Type="http://schemas.openxmlformats.org/officeDocument/2006/relationships/image" Target="../media/image413.png"/><Relationship Id="rId180" Type="http://schemas.openxmlformats.org/officeDocument/2006/relationships/customXml" Target="../ink/ink507.xml"/><Relationship Id="rId210" Type="http://schemas.openxmlformats.org/officeDocument/2006/relationships/customXml" Target="../ink/ink522.xml"/><Relationship Id="rId215" Type="http://schemas.openxmlformats.org/officeDocument/2006/relationships/image" Target="../media/image516.png"/><Relationship Id="rId26" Type="http://schemas.openxmlformats.org/officeDocument/2006/relationships/customXml" Target="../ink/ink430.xml"/><Relationship Id="rId47" Type="http://schemas.openxmlformats.org/officeDocument/2006/relationships/image" Target="../media/image432.png"/><Relationship Id="rId68" Type="http://schemas.openxmlformats.org/officeDocument/2006/relationships/customXml" Target="../ink/ink451.xml"/><Relationship Id="rId89" Type="http://schemas.openxmlformats.org/officeDocument/2006/relationships/image" Target="../media/image453.png"/><Relationship Id="rId112" Type="http://schemas.openxmlformats.org/officeDocument/2006/relationships/customXml" Target="../ink/ink473.xml"/><Relationship Id="rId133" Type="http://schemas.openxmlformats.org/officeDocument/2006/relationships/image" Target="../media/image475.png"/><Relationship Id="rId154" Type="http://schemas.openxmlformats.org/officeDocument/2006/relationships/customXml" Target="../ink/ink494.xml"/><Relationship Id="rId175" Type="http://schemas.openxmlformats.org/officeDocument/2006/relationships/image" Target="../media/image496.png"/><Relationship Id="rId196" Type="http://schemas.openxmlformats.org/officeDocument/2006/relationships/customXml" Target="../ink/ink515.xml"/><Relationship Id="rId200" Type="http://schemas.openxmlformats.org/officeDocument/2006/relationships/customXml" Target="../ink/ink517.xml"/><Relationship Id="rId16" Type="http://schemas.openxmlformats.org/officeDocument/2006/relationships/customXml" Target="../ink/ink425.xml"/><Relationship Id="rId221" Type="http://schemas.openxmlformats.org/officeDocument/2006/relationships/image" Target="../media/image519.png"/><Relationship Id="rId37" Type="http://schemas.openxmlformats.org/officeDocument/2006/relationships/image" Target="../media/image427.png"/><Relationship Id="rId58" Type="http://schemas.openxmlformats.org/officeDocument/2006/relationships/customXml" Target="../ink/ink446.xml"/><Relationship Id="rId79" Type="http://schemas.openxmlformats.org/officeDocument/2006/relationships/image" Target="../media/image448.png"/><Relationship Id="rId102" Type="http://schemas.openxmlformats.org/officeDocument/2006/relationships/customXml" Target="../ink/ink468.xml"/><Relationship Id="rId123" Type="http://schemas.openxmlformats.org/officeDocument/2006/relationships/image" Target="../media/image470.png"/><Relationship Id="rId144" Type="http://schemas.openxmlformats.org/officeDocument/2006/relationships/customXml" Target="../ink/ink489.xml"/><Relationship Id="rId90" Type="http://schemas.openxmlformats.org/officeDocument/2006/relationships/customXml" Target="../ink/ink462.xml"/><Relationship Id="rId165" Type="http://schemas.openxmlformats.org/officeDocument/2006/relationships/image" Target="../media/image491.png"/><Relationship Id="rId186" Type="http://schemas.openxmlformats.org/officeDocument/2006/relationships/customXml" Target="../ink/ink510.xml"/><Relationship Id="rId211" Type="http://schemas.openxmlformats.org/officeDocument/2006/relationships/image" Target="../media/image514.png"/><Relationship Id="rId27" Type="http://schemas.openxmlformats.org/officeDocument/2006/relationships/image" Target="../media/image422.png"/><Relationship Id="rId48" Type="http://schemas.openxmlformats.org/officeDocument/2006/relationships/customXml" Target="../ink/ink441.xml"/><Relationship Id="rId69" Type="http://schemas.openxmlformats.org/officeDocument/2006/relationships/image" Target="../media/image443.png"/><Relationship Id="rId113" Type="http://schemas.openxmlformats.org/officeDocument/2006/relationships/image" Target="../media/image465.png"/><Relationship Id="rId134" Type="http://schemas.openxmlformats.org/officeDocument/2006/relationships/customXml" Target="../ink/ink484.xml"/><Relationship Id="rId80" Type="http://schemas.openxmlformats.org/officeDocument/2006/relationships/customXml" Target="../ink/ink457.xml"/><Relationship Id="rId155" Type="http://schemas.openxmlformats.org/officeDocument/2006/relationships/image" Target="../media/image486.png"/><Relationship Id="rId176" Type="http://schemas.openxmlformats.org/officeDocument/2006/relationships/customXml" Target="../ink/ink505.xml"/><Relationship Id="rId197" Type="http://schemas.openxmlformats.org/officeDocument/2006/relationships/image" Target="../media/image507.png"/><Relationship Id="rId201" Type="http://schemas.openxmlformats.org/officeDocument/2006/relationships/image" Target="../media/image509.png"/><Relationship Id="rId222" Type="http://schemas.openxmlformats.org/officeDocument/2006/relationships/customXml" Target="../ink/ink528.xml"/><Relationship Id="rId17" Type="http://schemas.openxmlformats.org/officeDocument/2006/relationships/image" Target="../media/image417.png"/><Relationship Id="rId38" Type="http://schemas.openxmlformats.org/officeDocument/2006/relationships/customXml" Target="../ink/ink436.xml"/><Relationship Id="rId59" Type="http://schemas.openxmlformats.org/officeDocument/2006/relationships/image" Target="../media/image438.png"/><Relationship Id="rId103" Type="http://schemas.openxmlformats.org/officeDocument/2006/relationships/image" Target="../media/image460.png"/><Relationship Id="rId124" Type="http://schemas.openxmlformats.org/officeDocument/2006/relationships/customXml" Target="../ink/ink479.xml"/><Relationship Id="rId70" Type="http://schemas.openxmlformats.org/officeDocument/2006/relationships/customXml" Target="../ink/ink452.xml"/><Relationship Id="rId91" Type="http://schemas.openxmlformats.org/officeDocument/2006/relationships/image" Target="../media/image454.png"/><Relationship Id="rId145" Type="http://schemas.openxmlformats.org/officeDocument/2006/relationships/image" Target="../media/image481.png"/><Relationship Id="rId166" Type="http://schemas.openxmlformats.org/officeDocument/2006/relationships/customXml" Target="../ink/ink500.xml"/><Relationship Id="rId187" Type="http://schemas.openxmlformats.org/officeDocument/2006/relationships/image" Target="../media/image50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523.xml"/><Relationship Id="rId28" Type="http://schemas.openxmlformats.org/officeDocument/2006/relationships/customXml" Target="../ink/ink431.xml"/><Relationship Id="rId49" Type="http://schemas.openxmlformats.org/officeDocument/2006/relationships/image" Target="../media/image433.png"/><Relationship Id="rId114" Type="http://schemas.openxmlformats.org/officeDocument/2006/relationships/customXml" Target="../ink/ink474.xml"/><Relationship Id="rId60" Type="http://schemas.openxmlformats.org/officeDocument/2006/relationships/customXml" Target="../ink/ink447.xml"/><Relationship Id="rId81" Type="http://schemas.openxmlformats.org/officeDocument/2006/relationships/image" Target="../media/image449.png"/><Relationship Id="rId135" Type="http://schemas.openxmlformats.org/officeDocument/2006/relationships/image" Target="../media/image476.png"/><Relationship Id="rId156" Type="http://schemas.openxmlformats.org/officeDocument/2006/relationships/customXml" Target="../ink/ink495.xml"/><Relationship Id="rId177" Type="http://schemas.openxmlformats.org/officeDocument/2006/relationships/image" Target="../media/image497.png"/><Relationship Id="rId198" Type="http://schemas.openxmlformats.org/officeDocument/2006/relationships/customXml" Target="../ink/ink516.xml"/><Relationship Id="rId202" Type="http://schemas.openxmlformats.org/officeDocument/2006/relationships/customXml" Target="../ink/ink518.xml"/><Relationship Id="rId223" Type="http://schemas.openxmlformats.org/officeDocument/2006/relationships/image" Target="../media/image520.png"/><Relationship Id="rId18" Type="http://schemas.openxmlformats.org/officeDocument/2006/relationships/customXml" Target="../ink/ink426.xml"/><Relationship Id="rId39" Type="http://schemas.openxmlformats.org/officeDocument/2006/relationships/image" Target="../media/image428.png"/><Relationship Id="rId50" Type="http://schemas.openxmlformats.org/officeDocument/2006/relationships/customXml" Target="../ink/ink442.xml"/><Relationship Id="rId104" Type="http://schemas.openxmlformats.org/officeDocument/2006/relationships/customXml" Target="../ink/ink469.xml"/><Relationship Id="rId125" Type="http://schemas.openxmlformats.org/officeDocument/2006/relationships/image" Target="../media/image471.png"/><Relationship Id="rId146" Type="http://schemas.openxmlformats.org/officeDocument/2006/relationships/customXml" Target="../ink/ink490.xml"/><Relationship Id="rId167" Type="http://schemas.openxmlformats.org/officeDocument/2006/relationships/image" Target="../media/image492.png"/><Relationship Id="rId188" Type="http://schemas.openxmlformats.org/officeDocument/2006/relationships/customXml" Target="../ink/ink511.xml"/><Relationship Id="rId71" Type="http://schemas.openxmlformats.org/officeDocument/2006/relationships/image" Target="../media/image444.png"/><Relationship Id="rId92" Type="http://schemas.openxmlformats.org/officeDocument/2006/relationships/customXml" Target="../ink/ink463.xml"/><Relationship Id="rId213" Type="http://schemas.openxmlformats.org/officeDocument/2006/relationships/image" Target="../media/image515.png"/><Relationship Id="rId2" Type="http://schemas.openxmlformats.org/officeDocument/2006/relationships/image" Target="../media/image3.jpeg"/><Relationship Id="rId29" Type="http://schemas.openxmlformats.org/officeDocument/2006/relationships/image" Target="../media/image423.png"/><Relationship Id="rId40" Type="http://schemas.openxmlformats.org/officeDocument/2006/relationships/customXml" Target="../ink/ink437.xml"/><Relationship Id="rId115" Type="http://schemas.openxmlformats.org/officeDocument/2006/relationships/image" Target="../media/image466.png"/><Relationship Id="rId136" Type="http://schemas.openxmlformats.org/officeDocument/2006/relationships/customXml" Target="../ink/ink485.xml"/><Relationship Id="rId157" Type="http://schemas.openxmlformats.org/officeDocument/2006/relationships/image" Target="../media/image487.png"/><Relationship Id="rId178" Type="http://schemas.openxmlformats.org/officeDocument/2006/relationships/customXml" Target="../ink/ink506.xml"/><Relationship Id="rId61" Type="http://schemas.openxmlformats.org/officeDocument/2006/relationships/image" Target="../media/image439.png"/><Relationship Id="rId82" Type="http://schemas.openxmlformats.org/officeDocument/2006/relationships/customXml" Target="../ink/ink458.xml"/><Relationship Id="rId199" Type="http://schemas.openxmlformats.org/officeDocument/2006/relationships/image" Target="../media/image508.png"/><Relationship Id="rId203" Type="http://schemas.openxmlformats.org/officeDocument/2006/relationships/image" Target="../media/image510.png"/><Relationship Id="rId19" Type="http://schemas.openxmlformats.org/officeDocument/2006/relationships/image" Target="../media/image418.png"/><Relationship Id="rId224" Type="http://schemas.openxmlformats.org/officeDocument/2006/relationships/customXml" Target="../ink/ink529.xml"/><Relationship Id="rId30" Type="http://schemas.openxmlformats.org/officeDocument/2006/relationships/customXml" Target="../ink/ink432.xml"/><Relationship Id="rId105" Type="http://schemas.openxmlformats.org/officeDocument/2006/relationships/image" Target="../media/image461.png"/><Relationship Id="rId126" Type="http://schemas.openxmlformats.org/officeDocument/2006/relationships/customXml" Target="../ink/ink480.xml"/><Relationship Id="rId147" Type="http://schemas.openxmlformats.org/officeDocument/2006/relationships/image" Target="../media/image482.png"/><Relationship Id="rId168" Type="http://schemas.openxmlformats.org/officeDocument/2006/relationships/customXml" Target="../ink/ink501.xml"/><Relationship Id="rId51" Type="http://schemas.openxmlformats.org/officeDocument/2006/relationships/image" Target="../media/image434.png"/><Relationship Id="rId72" Type="http://schemas.openxmlformats.org/officeDocument/2006/relationships/customXml" Target="../ink/ink453.xml"/><Relationship Id="rId93" Type="http://schemas.openxmlformats.org/officeDocument/2006/relationships/image" Target="../media/image455.png"/><Relationship Id="rId189" Type="http://schemas.openxmlformats.org/officeDocument/2006/relationships/image" Target="../media/image50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.png"/><Relationship Id="rId299" Type="http://schemas.openxmlformats.org/officeDocument/2006/relationships/image" Target="../media/image667.png"/><Relationship Id="rId21" Type="http://schemas.openxmlformats.org/officeDocument/2006/relationships/image" Target="../media/image530.png"/><Relationship Id="rId63" Type="http://schemas.openxmlformats.org/officeDocument/2006/relationships/image" Target="../media/image551.png"/><Relationship Id="rId159" Type="http://schemas.openxmlformats.org/officeDocument/2006/relationships/customXml" Target="../ink/ink607.xml"/><Relationship Id="rId324" Type="http://schemas.openxmlformats.org/officeDocument/2006/relationships/customXml" Target="../ink/ink690.xml"/><Relationship Id="rId170" Type="http://schemas.openxmlformats.org/officeDocument/2006/relationships/image" Target="../media/image603.png"/><Relationship Id="rId226" Type="http://schemas.openxmlformats.org/officeDocument/2006/relationships/image" Target="../media/image631.png"/><Relationship Id="rId268" Type="http://schemas.openxmlformats.org/officeDocument/2006/relationships/image" Target="../media/image652.png"/><Relationship Id="rId32" Type="http://schemas.openxmlformats.org/officeDocument/2006/relationships/customXml" Target="../ink/ink543.xml"/><Relationship Id="rId74" Type="http://schemas.openxmlformats.org/officeDocument/2006/relationships/customXml" Target="../ink/ink564.xml"/><Relationship Id="rId128" Type="http://schemas.openxmlformats.org/officeDocument/2006/relationships/image" Target="../media/image582.png"/><Relationship Id="rId335" Type="http://schemas.openxmlformats.org/officeDocument/2006/relationships/image" Target="../media/image685.png"/><Relationship Id="rId5" Type="http://schemas.openxmlformats.org/officeDocument/2006/relationships/image" Target="../media/image522.png"/><Relationship Id="rId181" Type="http://schemas.openxmlformats.org/officeDocument/2006/relationships/customXml" Target="../ink/ink618.xml"/><Relationship Id="rId237" Type="http://schemas.openxmlformats.org/officeDocument/2006/relationships/customXml" Target="../ink/ink646.xml"/><Relationship Id="rId279" Type="http://schemas.openxmlformats.org/officeDocument/2006/relationships/customXml" Target="../ink/ink667.xml"/><Relationship Id="rId43" Type="http://schemas.openxmlformats.org/officeDocument/2006/relationships/image" Target="../media/image541.png"/><Relationship Id="rId139" Type="http://schemas.openxmlformats.org/officeDocument/2006/relationships/customXml" Target="../ink/ink597.xml"/><Relationship Id="rId290" Type="http://schemas.openxmlformats.org/officeDocument/2006/relationships/image" Target="../media/image663.png"/><Relationship Id="rId304" Type="http://schemas.openxmlformats.org/officeDocument/2006/relationships/customXml" Target="../ink/ink680.xml"/><Relationship Id="rId346" Type="http://schemas.openxmlformats.org/officeDocument/2006/relationships/customXml" Target="../ink/ink701.xml"/><Relationship Id="rId85" Type="http://schemas.openxmlformats.org/officeDocument/2006/relationships/image" Target="../media/image562.png"/><Relationship Id="rId150" Type="http://schemas.openxmlformats.org/officeDocument/2006/relationships/image" Target="../media/image593.png"/><Relationship Id="rId192" Type="http://schemas.openxmlformats.org/officeDocument/2006/relationships/image" Target="../media/image614.png"/><Relationship Id="rId206" Type="http://schemas.openxmlformats.org/officeDocument/2006/relationships/image" Target="../media/image621.png"/><Relationship Id="rId248" Type="http://schemas.openxmlformats.org/officeDocument/2006/relationships/image" Target="../media/image642.png"/><Relationship Id="rId12" Type="http://schemas.openxmlformats.org/officeDocument/2006/relationships/customXml" Target="../ink/ink533.xml"/><Relationship Id="rId108" Type="http://schemas.openxmlformats.org/officeDocument/2006/relationships/customXml" Target="../ink/ink581.xml"/><Relationship Id="rId315" Type="http://schemas.openxmlformats.org/officeDocument/2006/relationships/image" Target="../media/image675.png"/><Relationship Id="rId54" Type="http://schemas.openxmlformats.org/officeDocument/2006/relationships/customXml" Target="../ink/ink554.xml"/><Relationship Id="rId96" Type="http://schemas.openxmlformats.org/officeDocument/2006/relationships/customXml" Target="../ink/ink575.xml"/><Relationship Id="rId161" Type="http://schemas.openxmlformats.org/officeDocument/2006/relationships/customXml" Target="../ink/ink608.xml"/><Relationship Id="rId217" Type="http://schemas.openxmlformats.org/officeDocument/2006/relationships/customXml" Target="../ink/ink636.xml"/><Relationship Id="rId259" Type="http://schemas.openxmlformats.org/officeDocument/2006/relationships/customXml" Target="../ink/ink657.xml"/><Relationship Id="rId23" Type="http://schemas.openxmlformats.org/officeDocument/2006/relationships/image" Target="../media/image531.png"/><Relationship Id="rId119" Type="http://schemas.openxmlformats.org/officeDocument/2006/relationships/image" Target="../media/image578.png"/><Relationship Id="rId270" Type="http://schemas.openxmlformats.org/officeDocument/2006/relationships/image" Target="../media/image653.png"/><Relationship Id="rId326" Type="http://schemas.openxmlformats.org/officeDocument/2006/relationships/customXml" Target="../ink/ink691.xml"/><Relationship Id="rId65" Type="http://schemas.openxmlformats.org/officeDocument/2006/relationships/image" Target="../media/image552.png"/><Relationship Id="rId130" Type="http://schemas.openxmlformats.org/officeDocument/2006/relationships/image" Target="../media/image583.png"/><Relationship Id="rId172" Type="http://schemas.openxmlformats.org/officeDocument/2006/relationships/image" Target="../media/image604.png"/><Relationship Id="rId228" Type="http://schemas.openxmlformats.org/officeDocument/2006/relationships/image" Target="../media/image632.png"/><Relationship Id="rId281" Type="http://schemas.openxmlformats.org/officeDocument/2006/relationships/customXml" Target="../ink/ink668.xml"/><Relationship Id="rId337" Type="http://schemas.openxmlformats.org/officeDocument/2006/relationships/image" Target="../media/image686.png"/><Relationship Id="rId34" Type="http://schemas.openxmlformats.org/officeDocument/2006/relationships/customXml" Target="../ink/ink544.xml"/><Relationship Id="rId76" Type="http://schemas.openxmlformats.org/officeDocument/2006/relationships/customXml" Target="../ink/ink565.xml"/><Relationship Id="rId141" Type="http://schemas.openxmlformats.org/officeDocument/2006/relationships/customXml" Target="../ink/ink598.xml"/><Relationship Id="rId7" Type="http://schemas.openxmlformats.org/officeDocument/2006/relationships/image" Target="../media/image523.png"/><Relationship Id="rId183" Type="http://schemas.openxmlformats.org/officeDocument/2006/relationships/customXml" Target="../ink/ink619.xml"/><Relationship Id="rId239" Type="http://schemas.openxmlformats.org/officeDocument/2006/relationships/customXml" Target="../ink/ink647.xml"/><Relationship Id="rId250" Type="http://schemas.openxmlformats.org/officeDocument/2006/relationships/image" Target="../media/image643.png"/><Relationship Id="rId292" Type="http://schemas.openxmlformats.org/officeDocument/2006/relationships/image" Target="../media/image664.png"/><Relationship Id="rId306" Type="http://schemas.openxmlformats.org/officeDocument/2006/relationships/customXml" Target="../ink/ink681.xml"/><Relationship Id="rId45" Type="http://schemas.openxmlformats.org/officeDocument/2006/relationships/image" Target="../media/image542.png"/><Relationship Id="rId87" Type="http://schemas.openxmlformats.org/officeDocument/2006/relationships/image" Target="../media/image563.png"/><Relationship Id="rId110" Type="http://schemas.openxmlformats.org/officeDocument/2006/relationships/customXml" Target="../ink/ink582.xml"/><Relationship Id="rId348" Type="http://schemas.openxmlformats.org/officeDocument/2006/relationships/customXml" Target="../ink/ink702.xml"/><Relationship Id="rId152" Type="http://schemas.openxmlformats.org/officeDocument/2006/relationships/image" Target="../media/image594.png"/><Relationship Id="rId194" Type="http://schemas.openxmlformats.org/officeDocument/2006/relationships/image" Target="../media/image615.png"/><Relationship Id="rId208" Type="http://schemas.openxmlformats.org/officeDocument/2006/relationships/image" Target="../media/image622.png"/><Relationship Id="rId261" Type="http://schemas.openxmlformats.org/officeDocument/2006/relationships/customXml" Target="../ink/ink658.xml"/><Relationship Id="rId14" Type="http://schemas.openxmlformats.org/officeDocument/2006/relationships/customXml" Target="../ink/ink534.xml"/><Relationship Id="rId56" Type="http://schemas.openxmlformats.org/officeDocument/2006/relationships/customXml" Target="../ink/ink555.xml"/><Relationship Id="rId317" Type="http://schemas.openxmlformats.org/officeDocument/2006/relationships/image" Target="../media/image676.png"/><Relationship Id="rId8" Type="http://schemas.openxmlformats.org/officeDocument/2006/relationships/customXml" Target="../ink/ink531.xml"/><Relationship Id="rId98" Type="http://schemas.openxmlformats.org/officeDocument/2006/relationships/customXml" Target="../ink/ink576.xml"/><Relationship Id="rId121" Type="http://schemas.openxmlformats.org/officeDocument/2006/relationships/image" Target="../media/image579.png"/><Relationship Id="rId142" Type="http://schemas.openxmlformats.org/officeDocument/2006/relationships/image" Target="../media/image589.png"/><Relationship Id="rId163" Type="http://schemas.openxmlformats.org/officeDocument/2006/relationships/customXml" Target="../ink/ink609.xml"/><Relationship Id="rId184" Type="http://schemas.openxmlformats.org/officeDocument/2006/relationships/image" Target="../media/image610.png"/><Relationship Id="rId219" Type="http://schemas.openxmlformats.org/officeDocument/2006/relationships/customXml" Target="../ink/ink637.xml"/><Relationship Id="rId230" Type="http://schemas.openxmlformats.org/officeDocument/2006/relationships/image" Target="../media/image633.png"/><Relationship Id="rId251" Type="http://schemas.openxmlformats.org/officeDocument/2006/relationships/customXml" Target="../ink/ink653.xml"/><Relationship Id="rId25" Type="http://schemas.openxmlformats.org/officeDocument/2006/relationships/image" Target="../media/image532.png"/><Relationship Id="rId46" Type="http://schemas.openxmlformats.org/officeDocument/2006/relationships/customXml" Target="../ink/ink550.xml"/><Relationship Id="rId67" Type="http://schemas.openxmlformats.org/officeDocument/2006/relationships/image" Target="../media/image553.png"/><Relationship Id="rId272" Type="http://schemas.openxmlformats.org/officeDocument/2006/relationships/image" Target="../media/image654.png"/><Relationship Id="rId293" Type="http://schemas.openxmlformats.org/officeDocument/2006/relationships/customXml" Target="../ink/ink674.xml"/><Relationship Id="rId307" Type="http://schemas.openxmlformats.org/officeDocument/2006/relationships/image" Target="../media/image671.png"/><Relationship Id="rId328" Type="http://schemas.openxmlformats.org/officeDocument/2006/relationships/customXml" Target="../ink/ink692.xml"/><Relationship Id="rId349" Type="http://schemas.openxmlformats.org/officeDocument/2006/relationships/image" Target="../media/image692.png"/><Relationship Id="rId88" Type="http://schemas.openxmlformats.org/officeDocument/2006/relationships/customXml" Target="../ink/ink571.xml"/><Relationship Id="rId111" Type="http://schemas.openxmlformats.org/officeDocument/2006/relationships/image" Target="../media/image575.png"/><Relationship Id="rId132" Type="http://schemas.openxmlformats.org/officeDocument/2006/relationships/image" Target="../media/image584.png"/><Relationship Id="rId153" Type="http://schemas.openxmlformats.org/officeDocument/2006/relationships/customXml" Target="../ink/ink604.xml"/><Relationship Id="rId174" Type="http://schemas.openxmlformats.org/officeDocument/2006/relationships/image" Target="../media/image605.png"/><Relationship Id="rId195" Type="http://schemas.openxmlformats.org/officeDocument/2006/relationships/customXml" Target="../ink/ink625.xml"/><Relationship Id="rId209" Type="http://schemas.openxmlformats.org/officeDocument/2006/relationships/customXml" Target="../ink/ink632.xml"/><Relationship Id="rId220" Type="http://schemas.openxmlformats.org/officeDocument/2006/relationships/image" Target="../media/image628.png"/><Relationship Id="rId241" Type="http://schemas.openxmlformats.org/officeDocument/2006/relationships/customXml" Target="../ink/ink648.xml"/><Relationship Id="rId15" Type="http://schemas.openxmlformats.org/officeDocument/2006/relationships/image" Target="../media/image527.png"/><Relationship Id="rId36" Type="http://schemas.openxmlformats.org/officeDocument/2006/relationships/customXml" Target="../ink/ink545.xml"/><Relationship Id="rId57" Type="http://schemas.openxmlformats.org/officeDocument/2006/relationships/image" Target="../media/image548.png"/><Relationship Id="rId262" Type="http://schemas.openxmlformats.org/officeDocument/2006/relationships/image" Target="../media/image649.png"/><Relationship Id="rId283" Type="http://schemas.openxmlformats.org/officeDocument/2006/relationships/customXml" Target="../ink/ink669.xml"/><Relationship Id="rId318" Type="http://schemas.openxmlformats.org/officeDocument/2006/relationships/customXml" Target="../ink/ink687.xml"/><Relationship Id="rId339" Type="http://schemas.openxmlformats.org/officeDocument/2006/relationships/image" Target="../media/image687.png"/><Relationship Id="rId78" Type="http://schemas.openxmlformats.org/officeDocument/2006/relationships/customXml" Target="../ink/ink566.xml"/><Relationship Id="rId99" Type="http://schemas.openxmlformats.org/officeDocument/2006/relationships/image" Target="../media/image569.png"/><Relationship Id="rId101" Type="http://schemas.openxmlformats.org/officeDocument/2006/relationships/image" Target="../media/image570.png"/><Relationship Id="rId122" Type="http://schemas.openxmlformats.org/officeDocument/2006/relationships/customXml" Target="../ink/ink588.xml"/><Relationship Id="rId143" Type="http://schemas.openxmlformats.org/officeDocument/2006/relationships/customXml" Target="../ink/ink599.xml"/><Relationship Id="rId164" Type="http://schemas.openxmlformats.org/officeDocument/2006/relationships/image" Target="../media/image600.png"/><Relationship Id="rId185" Type="http://schemas.openxmlformats.org/officeDocument/2006/relationships/customXml" Target="../ink/ink620.xml"/><Relationship Id="rId350" Type="http://schemas.openxmlformats.org/officeDocument/2006/relationships/customXml" Target="../ink/ink703.xml"/><Relationship Id="rId9" Type="http://schemas.openxmlformats.org/officeDocument/2006/relationships/image" Target="../media/image524.png"/><Relationship Id="rId210" Type="http://schemas.openxmlformats.org/officeDocument/2006/relationships/image" Target="../media/image623.png"/><Relationship Id="rId26" Type="http://schemas.openxmlformats.org/officeDocument/2006/relationships/customXml" Target="../ink/ink540.xml"/><Relationship Id="rId231" Type="http://schemas.openxmlformats.org/officeDocument/2006/relationships/customXml" Target="../ink/ink643.xml"/><Relationship Id="rId252" Type="http://schemas.openxmlformats.org/officeDocument/2006/relationships/image" Target="../media/image644.png"/><Relationship Id="rId273" Type="http://schemas.openxmlformats.org/officeDocument/2006/relationships/customXml" Target="../ink/ink664.xml"/><Relationship Id="rId294" Type="http://schemas.openxmlformats.org/officeDocument/2006/relationships/customXml" Target="../ink/ink675.xml"/><Relationship Id="rId308" Type="http://schemas.openxmlformats.org/officeDocument/2006/relationships/customXml" Target="../ink/ink682.xml"/><Relationship Id="rId329" Type="http://schemas.openxmlformats.org/officeDocument/2006/relationships/image" Target="../media/image682.png"/><Relationship Id="rId47" Type="http://schemas.openxmlformats.org/officeDocument/2006/relationships/image" Target="../media/image543.png"/><Relationship Id="rId68" Type="http://schemas.openxmlformats.org/officeDocument/2006/relationships/customXml" Target="../ink/ink561.xml"/><Relationship Id="rId89" Type="http://schemas.openxmlformats.org/officeDocument/2006/relationships/image" Target="../media/image564.png"/><Relationship Id="rId112" Type="http://schemas.openxmlformats.org/officeDocument/2006/relationships/customXml" Target="../ink/ink583.xml"/><Relationship Id="rId133" Type="http://schemas.openxmlformats.org/officeDocument/2006/relationships/customXml" Target="../ink/ink594.xml"/><Relationship Id="rId154" Type="http://schemas.openxmlformats.org/officeDocument/2006/relationships/image" Target="../media/image595.png"/><Relationship Id="rId175" Type="http://schemas.openxmlformats.org/officeDocument/2006/relationships/customXml" Target="../ink/ink615.xml"/><Relationship Id="rId340" Type="http://schemas.openxmlformats.org/officeDocument/2006/relationships/customXml" Target="../ink/ink698.xml"/><Relationship Id="rId196" Type="http://schemas.openxmlformats.org/officeDocument/2006/relationships/image" Target="../media/image616.png"/><Relationship Id="rId200" Type="http://schemas.openxmlformats.org/officeDocument/2006/relationships/image" Target="../media/image618.png"/><Relationship Id="rId16" Type="http://schemas.openxmlformats.org/officeDocument/2006/relationships/customXml" Target="../ink/ink535.xml"/><Relationship Id="rId221" Type="http://schemas.openxmlformats.org/officeDocument/2006/relationships/customXml" Target="../ink/ink638.xml"/><Relationship Id="rId242" Type="http://schemas.openxmlformats.org/officeDocument/2006/relationships/image" Target="../media/image639.png"/><Relationship Id="rId263" Type="http://schemas.openxmlformats.org/officeDocument/2006/relationships/customXml" Target="../ink/ink659.xml"/><Relationship Id="rId284" Type="http://schemas.openxmlformats.org/officeDocument/2006/relationships/image" Target="../media/image660.png"/><Relationship Id="rId319" Type="http://schemas.openxmlformats.org/officeDocument/2006/relationships/image" Target="../media/image677.png"/><Relationship Id="rId37" Type="http://schemas.openxmlformats.org/officeDocument/2006/relationships/image" Target="../media/image538.png"/><Relationship Id="rId58" Type="http://schemas.openxmlformats.org/officeDocument/2006/relationships/customXml" Target="../ink/ink556.xml"/><Relationship Id="rId79" Type="http://schemas.openxmlformats.org/officeDocument/2006/relationships/image" Target="../media/image559.png"/><Relationship Id="rId102" Type="http://schemas.openxmlformats.org/officeDocument/2006/relationships/customXml" Target="../ink/ink578.xml"/><Relationship Id="rId123" Type="http://schemas.openxmlformats.org/officeDocument/2006/relationships/customXml" Target="../ink/ink589.xml"/><Relationship Id="rId144" Type="http://schemas.openxmlformats.org/officeDocument/2006/relationships/image" Target="../media/image590.png"/><Relationship Id="rId330" Type="http://schemas.openxmlformats.org/officeDocument/2006/relationships/customXml" Target="../ink/ink693.xml"/><Relationship Id="rId90" Type="http://schemas.openxmlformats.org/officeDocument/2006/relationships/customXml" Target="../ink/ink572.xml"/><Relationship Id="rId165" Type="http://schemas.openxmlformats.org/officeDocument/2006/relationships/customXml" Target="../ink/ink610.xml"/><Relationship Id="rId186" Type="http://schemas.openxmlformats.org/officeDocument/2006/relationships/image" Target="../media/image611.png"/><Relationship Id="rId351" Type="http://schemas.openxmlformats.org/officeDocument/2006/relationships/image" Target="../media/image693.png"/><Relationship Id="rId211" Type="http://schemas.openxmlformats.org/officeDocument/2006/relationships/customXml" Target="../ink/ink633.xml"/><Relationship Id="rId232" Type="http://schemas.openxmlformats.org/officeDocument/2006/relationships/image" Target="../media/image634.png"/><Relationship Id="rId253" Type="http://schemas.openxmlformats.org/officeDocument/2006/relationships/customXml" Target="../ink/ink654.xml"/><Relationship Id="rId274" Type="http://schemas.openxmlformats.org/officeDocument/2006/relationships/image" Target="../media/image655.png"/><Relationship Id="rId295" Type="http://schemas.openxmlformats.org/officeDocument/2006/relationships/image" Target="../media/image665.png"/><Relationship Id="rId309" Type="http://schemas.openxmlformats.org/officeDocument/2006/relationships/image" Target="../media/image672.png"/><Relationship Id="rId27" Type="http://schemas.openxmlformats.org/officeDocument/2006/relationships/image" Target="../media/image533.png"/><Relationship Id="rId48" Type="http://schemas.openxmlformats.org/officeDocument/2006/relationships/customXml" Target="../ink/ink551.xml"/><Relationship Id="rId69" Type="http://schemas.openxmlformats.org/officeDocument/2006/relationships/image" Target="../media/image554.png"/><Relationship Id="rId113" Type="http://schemas.openxmlformats.org/officeDocument/2006/relationships/image" Target="../media/image576.png"/><Relationship Id="rId134" Type="http://schemas.openxmlformats.org/officeDocument/2006/relationships/image" Target="../media/image585.png"/><Relationship Id="rId320" Type="http://schemas.openxmlformats.org/officeDocument/2006/relationships/customXml" Target="../ink/ink688.xml"/><Relationship Id="rId80" Type="http://schemas.openxmlformats.org/officeDocument/2006/relationships/customXml" Target="../ink/ink567.xml"/><Relationship Id="rId155" Type="http://schemas.openxmlformats.org/officeDocument/2006/relationships/customXml" Target="../ink/ink605.xml"/><Relationship Id="rId176" Type="http://schemas.openxmlformats.org/officeDocument/2006/relationships/image" Target="../media/image606.png"/><Relationship Id="rId197" Type="http://schemas.openxmlformats.org/officeDocument/2006/relationships/customXml" Target="../ink/ink626.xml"/><Relationship Id="rId341" Type="http://schemas.openxmlformats.org/officeDocument/2006/relationships/image" Target="../media/image688.png"/><Relationship Id="rId201" Type="http://schemas.openxmlformats.org/officeDocument/2006/relationships/customXml" Target="../ink/ink628.xml"/><Relationship Id="rId222" Type="http://schemas.openxmlformats.org/officeDocument/2006/relationships/image" Target="../media/image629.png"/><Relationship Id="rId243" Type="http://schemas.openxmlformats.org/officeDocument/2006/relationships/customXml" Target="../ink/ink649.xml"/><Relationship Id="rId264" Type="http://schemas.openxmlformats.org/officeDocument/2006/relationships/image" Target="../media/image650.png"/><Relationship Id="rId285" Type="http://schemas.openxmlformats.org/officeDocument/2006/relationships/customXml" Target="../ink/ink670.xml"/><Relationship Id="rId17" Type="http://schemas.openxmlformats.org/officeDocument/2006/relationships/image" Target="../media/image528.png"/><Relationship Id="rId38" Type="http://schemas.openxmlformats.org/officeDocument/2006/relationships/customXml" Target="../ink/ink546.xml"/><Relationship Id="rId59" Type="http://schemas.openxmlformats.org/officeDocument/2006/relationships/image" Target="../media/image549.png"/><Relationship Id="rId103" Type="http://schemas.openxmlformats.org/officeDocument/2006/relationships/image" Target="../media/image571.png"/><Relationship Id="rId124" Type="http://schemas.openxmlformats.org/officeDocument/2006/relationships/image" Target="../media/image580.png"/><Relationship Id="rId310" Type="http://schemas.openxmlformats.org/officeDocument/2006/relationships/customXml" Target="../ink/ink683.xml"/><Relationship Id="rId70" Type="http://schemas.openxmlformats.org/officeDocument/2006/relationships/customXml" Target="../ink/ink562.xml"/><Relationship Id="rId91" Type="http://schemas.openxmlformats.org/officeDocument/2006/relationships/image" Target="../media/image565.png"/><Relationship Id="rId145" Type="http://schemas.openxmlformats.org/officeDocument/2006/relationships/customXml" Target="../ink/ink600.xml"/><Relationship Id="rId166" Type="http://schemas.openxmlformats.org/officeDocument/2006/relationships/image" Target="../media/image601.png"/><Relationship Id="rId187" Type="http://schemas.openxmlformats.org/officeDocument/2006/relationships/customXml" Target="../ink/ink621.xml"/><Relationship Id="rId331" Type="http://schemas.openxmlformats.org/officeDocument/2006/relationships/image" Target="../media/image683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624.png"/><Relationship Id="rId233" Type="http://schemas.openxmlformats.org/officeDocument/2006/relationships/customXml" Target="../ink/ink644.xml"/><Relationship Id="rId254" Type="http://schemas.openxmlformats.org/officeDocument/2006/relationships/image" Target="../media/image645.png"/><Relationship Id="rId28" Type="http://schemas.openxmlformats.org/officeDocument/2006/relationships/customXml" Target="../ink/ink541.xml"/><Relationship Id="rId49" Type="http://schemas.openxmlformats.org/officeDocument/2006/relationships/image" Target="../media/image544.png"/><Relationship Id="rId114" Type="http://schemas.openxmlformats.org/officeDocument/2006/relationships/customXml" Target="../ink/ink584.xml"/><Relationship Id="rId275" Type="http://schemas.openxmlformats.org/officeDocument/2006/relationships/customXml" Target="../ink/ink665.xml"/><Relationship Id="rId296" Type="http://schemas.openxmlformats.org/officeDocument/2006/relationships/customXml" Target="../ink/ink676.xml"/><Relationship Id="rId300" Type="http://schemas.openxmlformats.org/officeDocument/2006/relationships/customXml" Target="../ink/ink678.xml"/><Relationship Id="rId60" Type="http://schemas.openxmlformats.org/officeDocument/2006/relationships/customXml" Target="../ink/ink557.xml"/><Relationship Id="rId81" Type="http://schemas.openxmlformats.org/officeDocument/2006/relationships/image" Target="../media/image560.png"/><Relationship Id="rId135" Type="http://schemas.openxmlformats.org/officeDocument/2006/relationships/customXml" Target="../ink/ink595.xml"/><Relationship Id="rId156" Type="http://schemas.openxmlformats.org/officeDocument/2006/relationships/image" Target="../media/image596.png"/><Relationship Id="rId177" Type="http://schemas.openxmlformats.org/officeDocument/2006/relationships/customXml" Target="../ink/ink616.xml"/><Relationship Id="rId198" Type="http://schemas.openxmlformats.org/officeDocument/2006/relationships/image" Target="../media/image617.png"/><Relationship Id="rId321" Type="http://schemas.openxmlformats.org/officeDocument/2006/relationships/image" Target="../media/image678.png"/><Relationship Id="rId342" Type="http://schemas.openxmlformats.org/officeDocument/2006/relationships/customXml" Target="../ink/ink699.xml"/><Relationship Id="rId202" Type="http://schemas.openxmlformats.org/officeDocument/2006/relationships/image" Target="../media/image619.png"/><Relationship Id="rId223" Type="http://schemas.openxmlformats.org/officeDocument/2006/relationships/customXml" Target="../ink/ink639.xml"/><Relationship Id="rId244" Type="http://schemas.openxmlformats.org/officeDocument/2006/relationships/image" Target="../media/image640.png"/><Relationship Id="rId18" Type="http://schemas.openxmlformats.org/officeDocument/2006/relationships/customXml" Target="../ink/ink536.xml"/><Relationship Id="rId39" Type="http://schemas.openxmlformats.org/officeDocument/2006/relationships/image" Target="../media/image539.png"/><Relationship Id="rId265" Type="http://schemas.openxmlformats.org/officeDocument/2006/relationships/customXml" Target="../ink/ink660.xml"/><Relationship Id="rId286" Type="http://schemas.openxmlformats.org/officeDocument/2006/relationships/image" Target="../media/image661.png"/><Relationship Id="rId50" Type="http://schemas.openxmlformats.org/officeDocument/2006/relationships/customXml" Target="../ink/ink552.xml"/><Relationship Id="rId104" Type="http://schemas.openxmlformats.org/officeDocument/2006/relationships/customXml" Target="../ink/ink579.xml"/><Relationship Id="rId125" Type="http://schemas.openxmlformats.org/officeDocument/2006/relationships/customXml" Target="../ink/ink590.xml"/><Relationship Id="rId146" Type="http://schemas.openxmlformats.org/officeDocument/2006/relationships/image" Target="../media/image591.png"/><Relationship Id="rId167" Type="http://schemas.openxmlformats.org/officeDocument/2006/relationships/customXml" Target="../ink/ink611.xml"/><Relationship Id="rId188" Type="http://schemas.openxmlformats.org/officeDocument/2006/relationships/image" Target="../media/image612.png"/><Relationship Id="rId311" Type="http://schemas.openxmlformats.org/officeDocument/2006/relationships/image" Target="../media/image673.png"/><Relationship Id="rId332" Type="http://schemas.openxmlformats.org/officeDocument/2006/relationships/customXml" Target="../ink/ink694.xml"/><Relationship Id="rId71" Type="http://schemas.openxmlformats.org/officeDocument/2006/relationships/image" Target="../media/image555.png"/><Relationship Id="rId92" Type="http://schemas.openxmlformats.org/officeDocument/2006/relationships/customXml" Target="../ink/ink573.xml"/><Relationship Id="rId213" Type="http://schemas.openxmlformats.org/officeDocument/2006/relationships/customXml" Target="../ink/ink634.xml"/><Relationship Id="rId234" Type="http://schemas.openxmlformats.org/officeDocument/2006/relationships/image" Target="../media/image635.png"/><Relationship Id="rId2" Type="http://schemas.openxmlformats.org/officeDocument/2006/relationships/image" Target="../media/image3.jpeg"/><Relationship Id="rId29" Type="http://schemas.openxmlformats.org/officeDocument/2006/relationships/image" Target="../media/image534.png"/><Relationship Id="rId255" Type="http://schemas.openxmlformats.org/officeDocument/2006/relationships/customXml" Target="../ink/ink655.xml"/><Relationship Id="rId276" Type="http://schemas.openxmlformats.org/officeDocument/2006/relationships/image" Target="../media/image656.png"/><Relationship Id="rId297" Type="http://schemas.openxmlformats.org/officeDocument/2006/relationships/image" Target="../media/image666.png"/><Relationship Id="rId40" Type="http://schemas.openxmlformats.org/officeDocument/2006/relationships/customXml" Target="../ink/ink547.xml"/><Relationship Id="rId115" Type="http://schemas.openxmlformats.org/officeDocument/2006/relationships/image" Target="../media/image577.png"/><Relationship Id="rId136" Type="http://schemas.openxmlformats.org/officeDocument/2006/relationships/image" Target="../media/image586.png"/><Relationship Id="rId157" Type="http://schemas.openxmlformats.org/officeDocument/2006/relationships/customXml" Target="../ink/ink606.xml"/><Relationship Id="rId178" Type="http://schemas.openxmlformats.org/officeDocument/2006/relationships/image" Target="../media/image607.png"/><Relationship Id="rId301" Type="http://schemas.openxmlformats.org/officeDocument/2006/relationships/image" Target="../media/image668.png"/><Relationship Id="rId322" Type="http://schemas.openxmlformats.org/officeDocument/2006/relationships/customXml" Target="../ink/ink689.xml"/><Relationship Id="rId343" Type="http://schemas.openxmlformats.org/officeDocument/2006/relationships/image" Target="../media/image689.png"/><Relationship Id="rId61" Type="http://schemas.openxmlformats.org/officeDocument/2006/relationships/image" Target="../media/image550.png"/><Relationship Id="rId82" Type="http://schemas.openxmlformats.org/officeDocument/2006/relationships/customXml" Target="../ink/ink568.xml"/><Relationship Id="rId199" Type="http://schemas.openxmlformats.org/officeDocument/2006/relationships/customXml" Target="../ink/ink627.xml"/><Relationship Id="rId203" Type="http://schemas.openxmlformats.org/officeDocument/2006/relationships/customXml" Target="../ink/ink629.xml"/><Relationship Id="rId19" Type="http://schemas.openxmlformats.org/officeDocument/2006/relationships/image" Target="../media/image529.png"/><Relationship Id="rId224" Type="http://schemas.openxmlformats.org/officeDocument/2006/relationships/image" Target="../media/image630.png"/><Relationship Id="rId245" Type="http://schemas.openxmlformats.org/officeDocument/2006/relationships/customXml" Target="../ink/ink650.xml"/><Relationship Id="rId266" Type="http://schemas.openxmlformats.org/officeDocument/2006/relationships/image" Target="../media/image651.png"/><Relationship Id="rId287" Type="http://schemas.openxmlformats.org/officeDocument/2006/relationships/customXml" Target="../ink/ink671.xml"/><Relationship Id="rId30" Type="http://schemas.openxmlformats.org/officeDocument/2006/relationships/customXml" Target="../ink/ink542.xml"/><Relationship Id="rId105" Type="http://schemas.openxmlformats.org/officeDocument/2006/relationships/image" Target="../media/image572.png"/><Relationship Id="rId126" Type="http://schemas.openxmlformats.org/officeDocument/2006/relationships/image" Target="../media/image581.png"/><Relationship Id="rId147" Type="http://schemas.openxmlformats.org/officeDocument/2006/relationships/customXml" Target="../ink/ink601.xml"/><Relationship Id="rId168" Type="http://schemas.openxmlformats.org/officeDocument/2006/relationships/image" Target="../media/image602.png"/><Relationship Id="rId312" Type="http://schemas.openxmlformats.org/officeDocument/2006/relationships/customXml" Target="../ink/ink684.xml"/><Relationship Id="rId333" Type="http://schemas.openxmlformats.org/officeDocument/2006/relationships/image" Target="../media/image684.png"/><Relationship Id="rId51" Type="http://schemas.openxmlformats.org/officeDocument/2006/relationships/image" Target="../media/image545.png"/><Relationship Id="rId72" Type="http://schemas.openxmlformats.org/officeDocument/2006/relationships/customXml" Target="../ink/ink563.xml"/><Relationship Id="rId93" Type="http://schemas.openxmlformats.org/officeDocument/2006/relationships/image" Target="../media/image566.png"/><Relationship Id="rId189" Type="http://schemas.openxmlformats.org/officeDocument/2006/relationships/customXml" Target="../ink/ink622.xml"/><Relationship Id="rId3" Type="http://schemas.openxmlformats.org/officeDocument/2006/relationships/image" Target="../media/image2.png"/><Relationship Id="rId214" Type="http://schemas.openxmlformats.org/officeDocument/2006/relationships/image" Target="../media/image625.png"/><Relationship Id="rId235" Type="http://schemas.openxmlformats.org/officeDocument/2006/relationships/customXml" Target="../ink/ink645.xml"/><Relationship Id="rId256" Type="http://schemas.openxmlformats.org/officeDocument/2006/relationships/image" Target="../media/image646.png"/><Relationship Id="rId277" Type="http://schemas.openxmlformats.org/officeDocument/2006/relationships/customXml" Target="../ink/ink666.xml"/><Relationship Id="rId298" Type="http://schemas.openxmlformats.org/officeDocument/2006/relationships/customXml" Target="../ink/ink677.xml"/><Relationship Id="rId116" Type="http://schemas.openxmlformats.org/officeDocument/2006/relationships/customXml" Target="../ink/ink585.xml"/><Relationship Id="rId137" Type="http://schemas.openxmlformats.org/officeDocument/2006/relationships/customXml" Target="../ink/ink596.xml"/><Relationship Id="rId158" Type="http://schemas.openxmlformats.org/officeDocument/2006/relationships/image" Target="../media/image597.png"/><Relationship Id="rId302" Type="http://schemas.openxmlformats.org/officeDocument/2006/relationships/customXml" Target="../ink/ink679.xml"/><Relationship Id="rId323" Type="http://schemas.openxmlformats.org/officeDocument/2006/relationships/image" Target="../media/image679.png"/><Relationship Id="rId344" Type="http://schemas.openxmlformats.org/officeDocument/2006/relationships/customXml" Target="../ink/ink700.xml"/><Relationship Id="rId20" Type="http://schemas.openxmlformats.org/officeDocument/2006/relationships/customXml" Target="../ink/ink537.xml"/><Relationship Id="rId41" Type="http://schemas.openxmlformats.org/officeDocument/2006/relationships/image" Target="../media/image540.png"/><Relationship Id="rId62" Type="http://schemas.openxmlformats.org/officeDocument/2006/relationships/customXml" Target="../ink/ink558.xml"/><Relationship Id="rId83" Type="http://schemas.openxmlformats.org/officeDocument/2006/relationships/image" Target="../media/image561.png"/><Relationship Id="rId179" Type="http://schemas.openxmlformats.org/officeDocument/2006/relationships/customXml" Target="../ink/ink617.xml"/><Relationship Id="rId190" Type="http://schemas.openxmlformats.org/officeDocument/2006/relationships/image" Target="../media/image613.png"/><Relationship Id="rId204" Type="http://schemas.openxmlformats.org/officeDocument/2006/relationships/image" Target="../media/image620.png"/><Relationship Id="rId225" Type="http://schemas.openxmlformats.org/officeDocument/2006/relationships/customXml" Target="../ink/ink640.xml"/><Relationship Id="rId246" Type="http://schemas.openxmlformats.org/officeDocument/2006/relationships/image" Target="../media/image641.png"/><Relationship Id="rId267" Type="http://schemas.openxmlformats.org/officeDocument/2006/relationships/customXml" Target="../ink/ink661.xml"/><Relationship Id="rId288" Type="http://schemas.openxmlformats.org/officeDocument/2006/relationships/image" Target="../media/image662.png"/><Relationship Id="rId106" Type="http://schemas.openxmlformats.org/officeDocument/2006/relationships/customXml" Target="../ink/ink580.xml"/><Relationship Id="rId127" Type="http://schemas.openxmlformats.org/officeDocument/2006/relationships/customXml" Target="../ink/ink591.xml"/><Relationship Id="rId313" Type="http://schemas.openxmlformats.org/officeDocument/2006/relationships/image" Target="../media/image674.png"/><Relationship Id="rId10" Type="http://schemas.openxmlformats.org/officeDocument/2006/relationships/customXml" Target="../ink/ink532.xml"/><Relationship Id="rId31" Type="http://schemas.openxmlformats.org/officeDocument/2006/relationships/image" Target="../media/image535.png"/><Relationship Id="rId52" Type="http://schemas.openxmlformats.org/officeDocument/2006/relationships/customXml" Target="../ink/ink553.xml"/><Relationship Id="rId73" Type="http://schemas.openxmlformats.org/officeDocument/2006/relationships/image" Target="../media/image556.png"/><Relationship Id="rId94" Type="http://schemas.openxmlformats.org/officeDocument/2006/relationships/customXml" Target="../ink/ink574.xml"/><Relationship Id="rId148" Type="http://schemas.openxmlformats.org/officeDocument/2006/relationships/image" Target="../media/image592.png"/><Relationship Id="rId169" Type="http://schemas.openxmlformats.org/officeDocument/2006/relationships/customXml" Target="../ink/ink612.xml"/><Relationship Id="rId334" Type="http://schemas.openxmlformats.org/officeDocument/2006/relationships/customXml" Target="../ink/ink695.xml"/><Relationship Id="rId4" Type="http://schemas.openxmlformats.org/officeDocument/2006/relationships/image" Target="../media/image4.png"/><Relationship Id="rId180" Type="http://schemas.openxmlformats.org/officeDocument/2006/relationships/image" Target="../media/image608.png"/><Relationship Id="rId215" Type="http://schemas.openxmlformats.org/officeDocument/2006/relationships/customXml" Target="../ink/ink635.xml"/><Relationship Id="rId236" Type="http://schemas.openxmlformats.org/officeDocument/2006/relationships/image" Target="../media/image636.png"/><Relationship Id="rId257" Type="http://schemas.openxmlformats.org/officeDocument/2006/relationships/customXml" Target="../ink/ink656.xml"/><Relationship Id="rId278" Type="http://schemas.openxmlformats.org/officeDocument/2006/relationships/image" Target="../media/image657.png"/><Relationship Id="rId303" Type="http://schemas.openxmlformats.org/officeDocument/2006/relationships/image" Target="../media/image669.png"/><Relationship Id="rId42" Type="http://schemas.openxmlformats.org/officeDocument/2006/relationships/customXml" Target="../ink/ink548.xml"/><Relationship Id="rId84" Type="http://schemas.openxmlformats.org/officeDocument/2006/relationships/customXml" Target="../ink/ink569.xml"/><Relationship Id="rId138" Type="http://schemas.openxmlformats.org/officeDocument/2006/relationships/image" Target="../media/image587.png"/><Relationship Id="rId345" Type="http://schemas.openxmlformats.org/officeDocument/2006/relationships/image" Target="../media/image690.png"/><Relationship Id="rId191" Type="http://schemas.openxmlformats.org/officeDocument/2006/relationships/customXml" Target="../ink/ink623.xml"/><Relationship Id="rId205" Type="http://schemas.openxmlformats.org/officeDocument/2006/relationships/customXml" Target="../ink/ink630.xml"/><Relationship Id="rId247" Type="http://schemas.openxmlformats.org/officeDocument/2006/relationships/customXml" Target="../ink/ink651.xml"/><Relationship Id="rId107" Type="http://schemas.openxmlformats.org/officeDocument/2006/relationships/image" Target="../media/image573.png"/><Relationship Id="rId289" Type="http://schemas.openxmlformats.org/officeDocument/2006/relationships/customXml" Target="../ink/ink672.xml"/><Relationship Id="rId11" Type="http://schemas.openxmlformats.org/officeDocument/2006/relationships/image" Target="../media/image525.png"/><Relationship Id="rId53" Type="http://schemas.openxmlformats.org/officeDocument/2006/relationships/image" Target="../media/image546.png"/><Relationship Id="rId149" Type="http://schemas.openxmlformats.org/officeDocument/2006/relationships/customXml" Target="../ink/ink602.xml"/><Relationship Id="rId314" Type="http://schemas.openxmlformats.org/officeDocument/2006/relationships/customXml" Target="../ink/ink685.xml"/><Relationship Id="rId95" Type="http://schemas.openxmlformats.org/officeDocument/2006/relationships/image" Target="../media/image567.png"/><Relationship Id="rId160" Type="http://schemas.openxmlformats.org/officeDocument/2006/relationships/image" Target="../media/image598.png"/><Relationship Id="rId216" Type="http://schemas.openxmlformats.org/officeDocument/2006/relationships/image" Target="../media/image626.png"/><Relationship Id="rId258" Type="http://schemas.openxmlformats.org/officeDocument/2006/relationships/image" Target="../media/image647.png"/><Relationship Id="rId22" Type="http://schemas.openxmlformats.org/officeDocument/2006/relationships/customXml" Target="../ink/ink538.xml"/><Relationship Id="rId64" Type="http://schemas.openxmlformats.org/officeDocument/2006/relationships/customXml" Target="../ink/ink559.xml"/><Relationship Id="rId118" Type="http://schemas.openxmlformats.org/officeDocument/2006/relationships/customXml" Target="../ink/ink586.xml"/><Relationship Id="rId325" Type="http://schemas.openxmlformats.org/officeDocument/2006/relationships/image" Target="../media/image680.png"/><Relationship Id="rId171" Type="http://schemas.openxmlformats.org/officeDocument/2006/relationships/customXml" Target="../ink/ink613.xml"/><Relationship Id="rId227" Type="http://schemas.openxmlformats.org/officeDocument/2006/relationships/customXml" Target="../ink/ink641.xml"/><Relationship Id="rId269" Type="http://schemas.openxmlformats.org/officeDocument/2006/relationships/customXml" Target="../ink/ink662.xml"/><Relationship Id="rId33" Type="http://schemas.openxmlformats.org/officeDocument/2006/relationships/image" Target="../media/image536.png"/><Relationship Id="rId129" Type="http://schemas.openxmlformats.org/officeDocument/2006/relationships/customXml" Target="../ink/ink592.xml"/><Relationship Id="rId280" Type="http://schemas.openxmlformats.org/officeDocument/2006/relationships/image" Target="../media/image658.png"/><Relationship Id="rId336" Type="http://schemas.openxmlformats.org/officeDocument/2006/relationships/customXml" Target="../ink/ink696.xml"/><Relationship Id="rId75" Type="http://schemas.openxmlformats.org/officeDocument/2006/relationships/image" Target="../media/image557.png"/><Relationship Id="rId140" Type="http://schemas.openxmlformats.org/officeDocument/2006/relationships/image" Target="../media/image588.png"/><Relationship Id="rId182" Type="http://schemas.openxmlformats.org/officeDocument/2006/relationships/image" Target="../media/image609.png"/><Relationship Id="rId6" Type="http://schemas.openxmlformats.org/officeDocument/2006/relationships/customXml" Target="../ink/ink530.xml"/><Relationship Id="rId238" Type="http://schemas.openxmlformats.org/officeDocument/2006/relationships/image" Target="../media/image637.png"/><Relationship Id="rId291" Type="http://schemas.openxmlformats.org/officeDocument/2006/relationships/customXml" Target="../ink/ink673.xml"/><Relationship Id="rId305" Type="http://schemas.openxmlformats.org/officeDocument/2006/relationships/image" Target="../media/image670.png"/><Relationship Id="rId347" Type="http://schemas.openxmlformats.org/officeDocument/2006/relationships/image" Target="../media/image691.png"/><Relationship Id="rId44" Type="http://schemas.openxmlformats.org/officeDocument/2006/relationships/customXml" Target="../ink/ink549.xml"/><Relationship Id="rId86" Type="http://schemas.openxmlformats.org/officeDocument/2006/relationships/customXml" Target="../ink/ink570.xml"/><Relationship Id="rId151" Type="http://schemas.openxmlformats.org/officeDocument/2006/relationships/customXml" Target="../ink/ink603.xml"/><Relationship Id="rId193" Type="http://schemas.openxmlformats.org/officeDocument/2006/relationships/customXml" Target="../ink/ink624.xml"/><Relationship Id="rId207" Type="http://schemas.openxmlformats.org/officeDocument/2006/relationships/customXml" Target="../ink/ink631.xml"/><Relationship Id="rId249" Type="http://schemas.openxmlformats.org/officeDocument/2006/relationships/customXml" Target="../ink/ink652.xml"/><Relationship Id="rId13" Type="http://schemas.openxmlformats.org/officeDocument/2006/relationships/image" Target="../media/image526.png"/><Relationship Id="rId109" Type="http://schemas.openxmlformats.org/officeDocument/2006/relationships/image" Target="../media/image574.png"/><Relationship Id="rId260" Type="http://schemas.openxmlformats.org/officeDocument/2006/relationships/image" Target="../media/image648.png"/><Relationship Id="rId316" Type="http://schemas.openxmlformats.org/officeDocument/2006/relationships/customXml" Target="../ink/ink686.xml"/><Relationship Id="rId55" Type="http://schemas.openxmlformats.org/officeDocument/2006/relationships/image" Target="../media/image547.png"/><Relationship Id="rId97" Type="http://schemas.openxmlformats.org/officeDocument/2006/relationships/image" Target="../media/image568.png"/><Relationship Id="rId120" Type="http://schemas.openxmlformats.org/officeDocument/2006/relationships/customXml" Target="../ink/ink587.xml"/><Relationship Id="rId162" Type="http://schemas.openxmlformats.org/officeDocument/2006/relationships/image" Target="../media/image599.png"/><Relationship Id="rId218" Type="http://schemas.openxmlformats.org/officeDocument/2006/relationships/image" Target="../media/image627.png"/><Relationship Id="rId271" Type="http://schemas.openxmlformats.org/officeDocument/2006/relationships/customXml" Target="../ink/ink663.xml"/><Relationship Id="rId24" Type="http://schemas.openxmlformats.org/officeDocument/2006/relationships/customXml" Target="../ink/ink539.xml"/><Relationship Id="rId66" Type="http://schemas.openxmlformats.org/officeDocument/2006/relationships/customXml" Target="../ink/ink560.xml"/><Relationship Id="rId131" Type="http://schemas.openxmlformats.org/officeDocument/2006/relationships/customXml" Target="../ink/ink593.xml"/><Relationship Id="rId327" Type="http://schemas.openxmlformats.org/officeDocument/2006/relationships/image" Target="../media/image681.png"/><Relationship Id="rId173" Type="http://schemas.openxmlformats.org/officeDocument/2006/relationships/customXml" Target="../ink/ink614.xml"/><Relationship Id="rId229" Type="http://schemas.openxmlformats.org/officeDocument/2006/relationships/customXml" Target="../ink/ink642.xml"/><Relationship Id="rId240" Type="http://schemas.openxmlformats.org/officeDocument/2006/relationships/image" Target="../media/image638.png"/><Relationship Id="rId35" Type="http://schemas.openxmlformats.org/officeDocument/2006/relationships/image" Target="../media/image537.png"/><Relationship Id="rId77" Type="http://schemas.openxmlformats.org/officeDocument/2006/relationships/image" Target="../media/image558.png"/><Relationship Id="rId100" Type="http://schemas.openxmlformats.org/officeDocument/2006/relationships/customXml" Target="../ink/ink577.xml"/><Relationship Id="rId282" Type="http://schemas.openxmlformats.org/officeDocument/2006/relationships/image" Target="../media/image659.png"/><Relationship Id="rId338" Type="http://schemas.openxmlformats.org/officeDocument/2006/relationships/customXml" Target="../ink/ink697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14.xml"/><Relationship Id="rId21" Type="http://schemas.openxmlformats.org/officeDocument/2006/relationships/image" Target="../media/image702.png"/><Relationship Id="rId42" Type="http://schemas.openxmlformats.org/officeDocument/2006/relationships/customXml" Target="../ink/ink722.xml"/><Relationship Id="rId47" Type="http://schemas.openxmlformats.org/officeDocument/2006/relationships/image" Target="../media/image715.png"/><Relationship Id="rId63" Type="http://schemas.openxmlformats.org/officeDocument/2006/relationships/image" Target="../media/image723.png"/><Relationship Id="rId68" Type="http://schemas.openxmlformats.org/officeDocument/2006/relationships/customXml" Target="../ink/ink735.xml"/><Relationship Id="rId84" Type="http://schemas.openxmlformats.org/officeDocument/2006/relationships/customXml" Target="../ink/ink743.xml"/><Relationship Id="rId89" Type="http://schemas.openxmlformats.org/officeDocument/2006/relationships/image" Target="../media/image736.png"/><Relationship Id="rId16" Type="http://schemas.openxmlformats.org/officeDocument/2006/relationships/customXml" Target="../ink/ink709.xml"/><Relationship Id="rId107" Type="http://schemas.openxmlformats.org/officeDocument/2006/relationships/image" Target="../media/image744.png"/><Relationship Id="rId11" Type="http://schemas.openxmlformats.org/officeDocument/2006/relationships/image" Target="../media/image697.png"/><Relationship Id="rId32" Type="http://schemas.openxmlformats.org/officeDocument/2006/relationships/customXml" Target="../ink/ink717.xml"/><Relationship Id="rId37" Type="http://schemas.openxmlformats.org/officeDocument/2006/relationships/image" Target="../media/image710.png"/><Relationship Id="rId53" Type="http://schemas.openxmlformats.org/officeDocument/2006/relationships/image" Target="../media/image718.png"/><Relationship Id="rId58" Type="http://schemas.openxmlformats.org/officeDocument/2006/relationships/customXml" Target="../ink/ink730.xml"/><Relationship Id="rId74" Type="http://schemas.openxmlformats.org/officeDocument/2006/relationships/customXml" Target="../ink/ink738.xml"/><Relationship Id="rId79" Type="http://schemas.openxmlformats.org/officeDocument/2006/relationships/image" Target="../media/image731.png"/><Relationship Id="rId102" Type="http://schemas.openxmlformats.org/officeDocument/2006/relationships/customXml" Target="../ink/ink752.xml"/><Relationship Id="rId5" Type="http://schemas.openxmlformats.org/officeDocument/2006/relationships/image" Target="../media/image694.png"/><Relationship Id="rId90" Type="http://schemas.openxmlformats.org/officeDocument/2006/relationships/customXml" Target="../ink/ink746.xml"/><Relationship Id="rId95" Type="http://schemas.openxmlformats.org/officeDocument/2006/relationships/image" Target="../media/image739.png"/><Relationship Id="rId22" Type="http://schemas.openxmlformats.org/officeDocument/2006/relationships/customXml" Target="../ink/ink712.xml"/><Relationship Id="rId27" Type="http://schemas.openxmlformats.org/officeDocument/2006/relationships/image" Target="../media/image705.png"/><Relationship Id="rId43" Type="http://schemas.openxmlformats.org/officeDocument/2006/relationships/image" Target="../media/image713.png"/><Relationship Id="rId48" Type="http://schemas.openxmlformats.org/officeDocument/2006/relationships/customXml" Target="../ink/ink725.xml"/><Relationship Id="rId64" Type="http://schemas.openxmlformats.org/officeDocument/2006/relationships/customXml" Target="../ink/ink733.xml"/><Relationship Id="rId69" Type="http://schemas.openxmlformats.org/officeDocument/2006/relationships/image" Target="../media/image726.png"/><Relationship Id="rId80" Type="http://schemas.openxmlformats.org/officeDocument/2006/relationships/customXml" Target="../ink/ink741.xml"/><Relationship Id="rId85" Type="http://schemas.openxmlformats.org/officeDocument/2006/relationships/image" Target="../media/image734.png"/><Relationship Id="rId12" Type="http://schemas.openxmlformats.org/officeDocument/2006/relationships/customXml" Target="../ink/ink707.xml"/><Relationship Id="rId17" Type="http://schemas.openxmlformats.org/officeDocument/2006/relationships/image" Target="../media/image700.png"/><Relationship Id="rId33" Type="http://schemas.openxmlformats.org/officeDocument/2006/relationships/image" Target="../media/image708.png"/><Relationship Id="rId38" Type="http://schemas.openxmlformats.org/officeDocument/2006/relationships/customXml" Target="../ink/ink720.xml"/><Relationship Id="rId59" Type="http://schemas.openxmlformats.org/officeDocument/2006/relationships/image" Target="../media/image721.png"/><Relationship Id="rId103" Type="http://schemas.openxmlformats.org/officeDocument/2006/relationships/image" Target="../media/image743.png"/><Relationship Id="rId20" Type="http://schemas.openxmlformats.org/officeDocument/2006/relationships/customXml" Target="../ink/ink711.xml"/><Relationship Id="rId41" Type="http://schemas.openxmlformats.org/officeDocument/2006/relationships/image" Target="../media/image712.png"/><Relationship Id="rId54" Type="http://schemas.openxmlformats.org/officeDocument/2006/relationships/customXml" Target="../ink/ink728.xml"/><Relationship Id="rId62" Type="http://schemas.openxmlformats.org/officeDocument/2006/relationships/customXml" Target="../ink/ink732.xml"/><Relationship Id="rId70" Type="http://schemas.openxmlformats.org/officeDocument/2006/relationships/customXml" Target="../ink/ink736.xml"/><Relationship Id="rId75" Type="http://schemas.openxmlformats.org/officeDocument/2006/relationships/image" Target="../media/image729.png"/><Relationship Id="rId83" Type="http://schemas.openxmlformats.org/officeDocument/2006/relationships/image" Target="../media/image733.png"/><Relationship Id="rId88" Type="http://schemas.openxmlformats.org/officeDocument/2006/relationships/customXml" Target="../ink/ink745.xml"/><Relationship Id="rId91" Type="http://schemas.openxmlformats.org/officeDocument/2006/relationships/image" Target="../media/image737.png"/><Relationship Id="rId96" Type="http://schemas.openxmlformats.org/officeDocument/2006/relationships/customXml" Target="../ink/ink74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4.xml"/><Relationship Id="rId15" Type="http://schemas.openxmlformats.org/officeDocument/2006/relationships/image" Target="../media/image699.png"/><Relationship Id="rId23" Type="http://schemas.openxmlformats.org/officeDocument/2006/relationships/image" Target="../media/image703.png"/><Relationship Id="rId28" Type="http://schemas.openxmlformats.org/officeDocument/2006/relationships/customXml" Target="../ink/ink715.xml"/><Relationship Id="rId36" Type="http://schemas.openxmlformats.org/officeDocument/2006/relationships/customXml" Target="../ink/ink719.xml"/><Relationship Id="rId49" Type="http://schemas.openxmlformats.org/officeDocument/2006/relationships/image" Target="../media/image716.png"/><Relationship Id="rId57" Type="http://schemas.openxmlformats.org/officeDocument/2006/relationships/image" Target="../media/image720.png"/><Relationship Id="rId106" Type="http://schemas.openxmlformats.org/officeDocument/2006/relationships/customXml" Target="../ink/ink754.xml"/><Relationship Id="rId10" Type="http://schemas.openxmlformats.org/officeDocument/2006/relationships/customXml" Target="../ink/ink706.xml"/><Relationship Id="rId31" Type="http://schemas.openxmlformats.org/officeDocument/2006/relationships/image" Target="../media/image707.png"/><Relationship Id="rId44" Type="http://schemas.openxmlformats.org/officeDocument/2006/relationships/customXml" Target="../ink/ink723.xml"/><Relationship Id="rId52" Type="http://schemas.openxmlformats.org/officeDocument/2006/relationships/customXml" Target="../ink/ink727.xml"/><Relationship Id="rId60" Type="http://schemas.openxmlformats.org/officeDocument/2006/relationships/customXml" Target="../ink/ink731.xml"/><Relationship Id="rId65" Type="http://schemas.openxmlformats.org/officeDocument/2006/relationships/image" Target="../media/image724.png"/><Relationship Id="rId73" Type="http://schemas.openxmlformats.org/officeDocument/2006/relationships/image" Target="../media/image728.png"/><Relationship Id="rId78" Type="http://schemas.openxmlformats.org/officeDocument/2006/relationships/customXml" Target="../ink/ink740.xml"/><Relationship Id="rId81" Type="http://schemas.openxmlformats.org/officeDocument/2006/relationships/image" Target="../media/image732.png"/><Relationship Id="rId86" Type="http://schemas.openxmlformats.org/officeDocument/2006/relationships/customXml" Target="../ink/ink744.xml"/><Relationship Id="rId94" Type="http://schemas.openxmlformats.org/officeDocument/2006/relationships/customXml" Target="../ink/ink748.xml"/><Relationship Id="rId99" Type="http://schemas.openxmlformats.org/officeDocument/2006/relationships/image" Target="../media/image741.png"/><Relationship Id="rId101" Type="http://schemas.openxmlformats.org/officeDocument/2006/relationships/image" Target="../media/image742.png"/><Relationship Id="rId4" Type="http://schemas.openxmlformats.org/officeDocument/2006/relationships/image" Target="../media/image4.png"/><Relationship Id="rId9" Type="http://schemas.openxmlformats.org/officeDocument/2006/relationships/image" Target="../media/image696.png"/><Relationship Id="rId13" Type="http://schemas.openxmlformats.org/officeDocument/2006/relationships/image" Target="../media/image698.png"/><Relationship Id="rId18" Type="http://schemas.openxmlformats.org/officeDocument/2006/relationships/customXml" Target="../ink/ink710.xml"/><Relationship Id="rId39" Type="http://schemas.openxmlformats.org/officeDocument/2006/relationships/image" Target="../media/image711.png"/><Relationship Id="rId34" Type="http://schemas.openxmlformats.org/officeDocument/2006/relationships/customXml" Target="../ink/ink718.xml"/><Relationship Id="rId50" Type="http://schemas.openxmlformats.org/officeDocument/2006/relationships/customXml" Target="../ink/ink726.xml"/><Relationship Id="rId55" Type="http://schemas.openxmlformats.org/officeDocument/2006/relationships/image" Target="../media/image719.png"/><Relationship Id="rId76" Type="http://schemas.openxmlformats.org/officeDocument/2006/relationships/customXml" Target="../ink/ink739.xml"/><Relationship Id="rId97" Type="http://schemas.openxmlformats.org/officeDocument/2006/relationships/image" Target="../media/image740.png"/><Relationship Id="rId104" Type="http://schemas.openxmlformats.org/officeDocument/2006/relationships/customXml" Target="../ink/ink753.xml"/><Relationship Id="rId7" Type="http://schemas.openxmlformats.org/officeDocument/2006/relationships/image" Target="../media/image695.png"/><Relationship Id="rId71" Type="http://schemas.openxmlformats.org/officeDocument/2006/relationships/image" Target="../media/image727.png"/><Relationship Id="rId92" Type="http://schemas.openxmlformats.org/officeDocument/2006/relationships/customXml" Target="../ink/ink747.xml"/><Relationship Id="rId2" Type="http://schemas.openxmlformats.org/officeDocument/2006/relationships/image" Target="../media/image3.jpeg"/><Relationship Id="rId29" Type="http://schemas.openxmlformats.org/officeDocument/2006/relationships/image" Target="../media/image706.png"/><Relationship Id="rId24" Type="http://schemas.openxmlformats.org/officeDocument/2006/relationships/customXml" Target="../ink/ink713.xml"/><Relationship Id="rId40" Type="http://schemas.openxmlformats.org/officeDocument/2006/relationships/customXml" Target="../ink/ink721.xml"/><Relationship Id="rId45" Type="http://schemas.openxmlformats.org/officeDocument/2006/relationships/image" Target="../media/image714.png"/><Relationship Id="rId66" Type="http://schemas.openxmlformats.org/officeDocument/2006/relationships/customXml" Target="../ink/ink734.xml"/><Relationship Id="rId87" Type="http://schemas.openxmlformats.org/officeDocument/2006/relationships/image" Target="../media/image735.png"/><Relationship Id="rId61" Type="http://schemas.openxmlformats.org/officeDocument/2006/relationships/image" Target="../media/image722.png"/><Relationship Id="rId82" Type="http://schemas.openxmlformats.org/officeDocument/2006/relationships/customXml" Target="../ink/ink742.xml"/><Relationship Id="rId19" Type="http://schemas.openxmlformats.org/officeDocument/2006/relationships/image" Target="../media/image701.png"/><Relationship Id="rId14" Type="http://schemas.openxmlformats.org/officeDocument/2006/relationships/customXml" Target="../ink/ink708.xml"/><Relationship Id="rId30" Type="http://schemas.openxmlformats.org/officeDocument/2006/relationships/customXml" Target="../ink/ink716.xml"/><Relationship Id="rId35" Type="http://schemas.openxmlformats.org/officeDocument/2006/relationships/image" Target="../media/image709.png"/><Relationship Id="rId56" Type="http://schemas.openxmlformats.org/officeDocument/2006/relationships/customXml" Target="../ink/ink729.xml"/><Relationship Id="rId77" Type="http://schemas.openxmlformats.org/officeDocument/2006/relationships/image" Target="../media/image730.png"/><Relationship Id="rId100" Type="http://schemas.openxmlformats.org/officeDocument/2006/relationships/customXml" Target="../ink/ink751.xml"/><Relationship Id="rId105" Type="http://schemas.openxmlformats.org/officeDocument/2006/relationships/image" Target="../media/image21.png"/><Relationship Id="rId8" Type="http://schemas.openxmlformats.org/officeDocument/2006/relationships/customXml" Target="../ink/ink705.xml"/><Relationship Id="rId51" Type="http://schemas.openxmlformats.org/officeDocument/2006/relationships/image" Target="../media/image717.png"/><Relationship Id="rId72" Type="http://schemas.openxmlformats.org/officeDocument/2006/relationships/customXml" Target="../ink/ink737.xml"/><Relationship Id="rId93" Type="http://schemas.openxmlformats.org/officeDocument/2006/relationships/image" Target="../media/image738.png"/><Relationship Id="rId98" Type="http://schemas.openxmlformats.org/officeDocument/2006/relationships/customXml" Target="../ink/ink750.xml"/><Relationship Id="rId3" Type="http://schemas.openxmlformats.org/officeDocument/2006/relationships/image" Target="../media/image2.png"/><Relationship Id="rId25" Type="http://schemas.openxmlformats.org/officeDocument/2006/relationships/image" Target="../media/image704.png"/><Relationship Id="rId46" Type="http://schemas.openxmlformats.org/officeDocument/2006/relationships/customXml" Target="../ink/ink724.xml"/><Relationship Id="rId67" Type="http://schemas.openxmlformats.org/officeDocument/2006/relationships/image" Target="../media/image7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5.xml"/><Relationship Id="rId5" Type="http://schemas.openxmlformats.org/officeDocument/2006/relationships/image" Target="../media/image74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52.png"/><Relationship Id="rId18" Type="http://schemas.openxmlformats.org/officeDocument/2006/relationships/customXml" Target="../ink/ink762.xml"/><Relationship Id="rId26" Type="http://schemas.openxmlformats.org/officeDocument/2006/relationships/customXml" Target="../ink/ink766.xml"/><Relationship Id="rId3" Type="http://schemas.openxmlformats.org/officeDocument/2006/relationships/image" Target="../media/image2.png"/><Relationship Id="rId21" Type="http://schemas.openxmlformats.org/officeDocument/2006/relationships/image" Target="../media/image756.png"/><Relationship Id="rId34" Type="http://schemas.openxmlformats.org/officeDocument/2006/relationships/customXml" Target="../ink/ink770.xml"/><Relationship Id="rId7" Type="http://schemas.openxmlformats.org/officeDocument/2006/relationships/image" Target="../media/image749.png"/><Relationship Id="rId12" Type="http://schemas.openxmlformats.org/officeDocument/2006/relationships/customXml" Target="../ink/ink759.xml"/><Relationship Id="rId17" Type="http://schemas.openxmlformats.org/officeDocument/2006/relationships/image" Target="../media/image754.png"/><Relationship Id="rId25" Type="http://schemas.openxmlformats.org/officeDocument/2006/relationships/image" Target="../media/image758.png"/><Relationship Id="rId33" Type="http://schemas.openxmlformats.org/officeDocument/2006/relationships/image" Target="../media/image762.png"/><Relationship Id="rId2" Type="http://schemas.openxmlformats.org/officeDocument/2006/relationships/image" Target="../media/image3.jpeg"/><Relationship Id="rId16" Type="http://schemas.openxmlformats.org/officeDocument/2006/relationships/customXml" Target="../ink/ink761.xml"/><Relationship Id="rId20" Type="http://schemas.openxmlformats.org/officeDocument/2006/relationships/customXml" Target="../ink/ink763.xml"/><Relationship Id="rId29" Type="http://schemas.openxmlformats.org/officeDocument/2006/relationships/image" Target="../media/image76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6.xml"/><Relationship Id="rId11" Type="http://schemas.openxmlformats.org/officeDocument/2006/relationships/image" Target="../media/image751.png"/><Relationship Id="rId24" Type="http://schemas.openxmlformats.org/officeDocument/2006/relationships/customXml" Target="../ink/ink765.xml"/><Relationship Id="rId32" Type="http://schemas.openxmlformats.org/officeDocument/2006/relationships/customXml" Target="../ink/ink769.xml"/><Relationship Id="rId5" Type="http://schemas.openxmlformats.org/officeDocument/2006/relationships/image" Target="../media/image748.png"/><Relationship Id="rId15" Type="http://schemas.openxmlformats.org/officeDocument/2006/relationships/image" Target="../media/image753.png"/><Relationship Id="rId23" Type="http://schemas.openxmlformats.org/officeDocument/2006/relationships/image" Target="../media/image757.png"/><Relationship Id="rId28" Type="http://schemas.openxmlformats.org/officeDocument/2006/relationships/customXml" Target="../ink/ink767.xml"/><Relationship Id="rId10" Type="http://schemas.openxmlformats.org/officeDocument/2006/relationships/customXml" Target="../ink/ink758.xml"/><Relationship Id="rId19" Type="http://schemas.openxmlformats.org/officeDocument/2006/relationships/image" Target="../media/image755.png"/><Relationship Id="rId31" Type="http://schemas.openxmlformats.org/officeDocument/2006/relationships/image" Target="../media/image761.png"/><Relationship Id="rId4" Type="http://schemas.openxmlformats.org/officeDocument/2006/relationships/image" Target="../media/image4.png"/><Relationship Id="rId9" Type="http://schemas.openxmlformats.org/officeDocument/2006/relationships/image" Target="../media/image750.png"/><Relationship Id="rId14" Type="http://schemas.openxmlformats.org/officeDocument/2006/relationships/customXml" Target="../ink/ink760.xml"/><Relationship Id="rId22" Type="http://schemas.openxmlformats.org/officeDocument/2006/relationships/customXml" Target="../ink/ink764.xml"/><Relationship Id="rId27" Type="http://schemas.openxmlformats.org/officeDocument/2006/relationships/image" Target="../media/image759.png"/><Relationship Id="rId30" Type="http://schemas.openxmlformats.org/officeDocument/2006/relationships/customXml" Target="../ink/ink768.xml"/><Relationship Id="rId35" Type="http://schemas.openxmlformats.org/officeDocument/2006/relationships/image" Target="../media/image763.png"/><Relationship Id="rId8" Type="http://schemas.openxmlformats.org/officeDocument/2006/relationships/customXml" Target="../ink/ink7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71.xml"/><Relationship Id="rId5" Type="http://schemas.openxmlformats.org/officeDocument/2006/relationships/image" Target="../media/image76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82.xml"/><Relationship Id="rId21" Type="http://schemas.openxmlformats.org/officeDocument/2006/relationships/image" Target="../media/image774.png"/><Relationship Id="rId42" Type="http://schemas.openxmlformats.org/officeDocument/2006/relationships/customXml" Target="../ink/ink790.xml"/><Relationship Id="rId47" Type="http://schemas.openxmlformats.org/officeDocument/2006/relationships/image" Target="../media/image787.png"/><Relationship Id="rId63" Type="http://schemas.openxmlformats.org/officeDocument/2006/relationships/customXml" Target="../ink/ink801.xml"/><Relationship Id="rId68" Type="http://schemas.openxmlformats.org/officeDocument/2006/relationships/image" Target="../media/image796.png"/><Relationship Id="rId84" Type="http://schemas.openxmlformats.org/officeDocument/2006/relationships/image" Target="../media/image804.png"/><Relationship Id="rId16" Type="http://schemas.openxmlformats.org/officeDocument/2006/relationships/customXml" Target="../ink/ink777.xml"/><Relationship Id="rId11" Type="http://schemas.openxmlformats.org/officeDocument/2006/relationships/image" Target="../media/image769.png"/><Relationship Id="rId32" Type="http://schemas.openxmlformats.org/officeDocument/2006/relationships/customXml" Target="../ink/ink785.xml"/><Relationship Id="rId37" Type="http://schemas.openxmlformats.org/officeDocument/2006/relationships/image" Target="../media/image782.png"/><Relationship Id="rId53" Type="http://schemas.openxmlformats.org/officeDocument/2006/relationships/image" Target="../media/image790.png"/><Relationship Id="rId58" Type="http://schemas.openxmlformats.org/officeDocument/2006/relationships/customXml" Target="../ink/ink798.xml"/><Relationship Id="rId74" Type="http://schemas.openxmlformats.org/officeDocument/2006/relationships/image" Target="../media/image799.png"/><Relationship Id="rId79" Type="http://schemas.openxmlformats.org/officeDocument/2006/relationships/customXml" Target="../ink/ink809.xml"/><Relationship Id="rId5" Type="http://schemas.openxmlformats.org/officeDocument/2006/relationships/image" Target="../media/image766.png"/><Relationship Id="rId19" Type="http://schemas.openxmlformats.org/officeDocument/2006/relationships/image" Target="../media/image773.png"/><Relationship Id="rId14" Type="http://schemas.openxmlformats.org/officeDocument/2006/relationships/customXml" Target="../ink/ink776.xml"/><Relationship Id="rId22" Type="http://schemas.openxmlformats.org/officeDocument/2006/relationships/customXml" Target="../ink/ink780.xml"/><Relationship Id="rId27" Type="http://schemas.openxmlformats.org/officeDocument/2006/relationships/image" Target="../media/image777.png"/><Relationship Id="rId30" Type="http://schemas.openxmlformats.org/officeDocument/2006/relationships/customXml" Target="../ink/ink784.xml"/><Relationship Id="rId35" Type="http://schemas.openxmlformats.org/officeDocument/2006/relationships/image" Target="../media/image781.png"/><Relationship Id="rId43" Type="http://schemas.openxmlformats.org/officeDocument/2006/relationships/image" Target="../media/image785.png"/><Relationship Id="rId48" Type="http://schemas.openxmlformats.org/officeDocument/2006/relationships/customXml" Target="../ink/ink793.xml"/><Relationship Id="rId56" Type="http://schemas.openxmlformats.org/officeDocument/2006/relationships/customXml" Target="../ink/ink797.xml"/><Relationship Id="rId64" Type="http://schemas.openxmlformats.org/officeDocument/2006/relationships/image" Target="../media/image794.png"/><Relationship Id="rId69" Type="http://schemas.openxmlformats.org/officeDocument/2006/relationships/customXml" Target="../ink/ink804.xml"/><Relationship Id="rId77" Type="http://schemas.openxmlformats.org/officeDocument/2006/relationships/customXml" Target="../ink/ink808.xml"/><Relationship Id="rId8" Type="http://schemas.openxmlformats.org/officeDocument/2006/relationships/customXml" Target="../ink/ink773.xml"/><Relationship Id="rId51" Type="http://schemas.openxmlformats.org/officeDocument/2006/relationships/image" Target="../media/image789.png"/><Relationship Id="rId72" Type="http://schemas.openxmlformats.org/officeDocument/2006/relationships/image" Target="../media/image798.png"/><Relationship Id="rId80" Type="http://schemas.openxmlformats.org/officeDocument/2006/relationships/image" Target="../media/image802.png"/><Relationship Id="rId85" Type="http://schemas.openxmlformats.org/officeDocument/2006/relationships/customXml" Target="../ink/ink812.xml"/><Relationship Id="rId3" Type="http://schemas.openxmlformats.org/officeDocument/2006/relationships/image" Target="../media/image2.png"/><Relationship Id="rId12" Type="http://schemas.openxmlformats.org/officeDocument/2006/relationships/customXml" Target="../ink/ink775.xml"/><Relationship Id="rId17" Type="http://schemas.openxmlformats.org/officeDocument/2006/relationships/image" Target="../media/image772.png"/><Relationship Id="rId25" Type="http://schemas.openxmlformats.org/officeDocument/2006/relationships/image" Target="../media/image776.png"/><Relationship Id="rId33" Type="http://schemas.openxmlformats.org/officeDocument/2006/relationships/image" Target="../media/image780.png"/><Relationship Id="rId38" Type="http://schemas.openxmlformats.org/officeDocument/2006/relationships/customXml" Target="../ink/ink788.xml"/><Relationship Id="rId46" Type="http://schemas.openxmlformats.org/officeDocument/2006/relationships/customXml" Target="../ink/ink792.xml"/><Relationship Id="rId59" Type="http://schemas.openxmlformats.org/officeDocument/2006/relationships/customXml" Target="../ink/ink799.xml"/><Relationship Id="rId67" Type="http://schemas.openxmlformats.org/officeDocument/2006/relationships/customXml" Target="../ink/ink803.xml"/><Relationship Id="rId20" Type="http://schemas.openxmlformats.org/officeDocument/2006/relationships/customXml" Target="../ink/ink779.xml"/><Relationship Id="rId41" Type="http://schemas.openxmlformats.org/officeDocument/2006/relationships/image" Target="../media/image784.png"/><Relationship Id="rId54" Type="http://schemas.openxmlformats.org/officeDocument/2006/relationships/customXml" Target="../ink/ink796.xml"/><Relationship Id="rId62" Type="http://schemas.openxmlformats.org/officeDocument/2006/relationships/image" Target="../media/image793.png"/><Relationship Id="rId70" Type="http://schemas.openxmlformats.org/officeDocument/2006/relationships/image" Target="../media/image797.png"/><Relationship Id="rId75" Type="http://schemas.openxmlformats.org/officeDocument/2006/relationships/customXml" Target="../ink/ink807.xml"/><Relationship Id="rId83" Type="http://schemas.openxmlformats.org/officeDocument/2006/relationships/customXml" Target="../ink/ink8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72.xml"/><Relationship Id="rId15" Type="http://schemas.openxmlformats.org/officeDocument/2006/relationships/image" Target="../media/image771.png"/><Relationship Id="rId23" Type="http://schemas.openxmlformats.org/officeDocument/2006/relationships/image" Target="../media/image775.png"/><Relationship Id="rId28" Type="http://schemas.openxmlformats.org/officeDocument/2006/relationships/customXml" Target="../ink/ink783.xml"/><Relationship Id="rId36" Type="http://schemas.openxmlformats.org/officeDocument/2006/relationships/customXml" Target="../ink/ink787.xml"/><Relationship Id="rId49" Type="http://schemas.openxmlformats.org/officeDocument/2006/relationships/image" Target="../media/image788.png"/><Relationship Id="rId57" Type="http://schemas.openxmlformats.org/officeDocument/2006/relationships/image" Target="../media/image21.png"/><Relationship Id="rId10" Type="http://schemas.openxmlformats.org/officeDocument/2006/relationships/customXml" Target="../ink/ink774.xml"/><Relationship Id="rId31" Type="http://schemas.openxmlformats.org/officeDocument/2006/relationships/image" Target="../media/image779.png"/><Relationship Id="rId44" Type="http://schemas.openxmlformats.org/officeDocument/2006/relationships/customXml" Target="../ink/ink791.xml"/><Relationship Id="rId52" Type="http://schemas.openxmlformats.org/officeDocument/2006/relationships/customXml" Target="../ink/ink795.xml"/><Relationship Id="rId60" Type="http://schemas.openxmlformats.org/officeDocument/2006/relationships/image" Target="../media/image792.png"/><Relationship Id="rId65" Type="http://schemas.openxmlformats.org/officeDocument/2006/relationships/customXml" Target="../ink/ink802.xml"/><Relationship Id="rId73" Type="http://schemas.openxmlformats.org/officeDocument/2006/relationships/customXml" Target="../ink/ink806.xml"/><Relationship Id="rId78" Type="http://schemas.openxmlformats.org/officeDocument/2006/relationships/image" Target="../media/image801.png"/><Relationship Id="rId81" Type="http://schemas.openxmlformats.org/officeDocument/2006/relationships/customXml" Target="../ink/ink810.xml"/><Relationship Id="rId86" Type="http://schemas.openxmlformats.org/officeDocument/2006/relationships/image" Target="../media/image805.png"/><Relationship Id="rId4" Type="http://schemas.openxmlformats.org/officeDocument/2006/relationships/image" Target="../media/image4.png"/><Relationship Id="rId9" Type="http://schemas.openxmlformats.org/officeDocument/2006/relationships/image" Target="../media/image768.png"/><Relationship Id="rId13" Type="http://schemas.openxmlformats.org/officeDocument/2006/relationships/image" Target="../media/image770.png"/><Relationship Id="rId18" Type="http://schemas.openxmlformats.org/officeDocument/2006/relationships/customXml" Target="../ink/ink778.xml"/><Relationship Id="rId39" Type="http://schemas.openxmlformats.org/officeDocument/2006/relationships/image" Target="../media/image783.png"/><Relationship Id="rId34" Type="http://schemas.openxmlformats.org/officeDocument/2006/relationships/customXml" Target="../ink/ink786.xml"/><Relationship Id="rId50" Type="http://schemas.openxmlformats.org/officeDocument/2006/relationships/customXml" Target="../ink/ink794.xml"/><Relationship Id="rId55" Type="http://schemas.openxmlformats.org/officeDocument/2006/relationships/image" Target="../media/image791.png"/><Relationship Id="rId76" Type="http://schemas.openxmlformats.org/officeDocument/2006/relationships/image" Target="../media/image800.png"/><Relationship Id="rId7" Type="http://schemas.openxmlformats.org/officeDocument/2006/relationships/image" Target="../media/image767.png"/><Relationship Id="rId71" Type="http://schemas.openxmlformats.org/officeDocument/2006/relationships/customXml" Target="../ink/ink805.xml"/><Relationship Id="rId2" Type="http://schemas.openxmlformats.org/officeDocument/2006/relationships/image" Target="../media/image3.jpeg"/><Relationship Id="rId29" Type="http://schemas.openxmlformats.org/officeDocument/2006/relationships/image" Target="../media/image778.png"/><Relationship Id="rId24" Type="http://schemas.openxmlformats.org/officeDocument/2006/relationships/customXml" Target="../ink/ink781.xml"/><Relationship Id="rId40" Type="http://schemas.openxmlformats.org/officeDocument/2006/relationships/customXml" Target="../ink/ink789.xml"/><Relationship Id="rId45" Type="http://schemas.openxmlformats.org/officeDocument/2006/relationships/image" Target="../media/image786.png"/><Relationship Id="rId66" Type="http://schemas.openxmlformats.org/officeDocument/2006/relationships/image" Target="../media/image795.png"/><Relationship Id="rId61" Type="http://schemas.openxmlformats.org/officeDocument/2006/relationships/customXml" Target="../ink/ink800.xml"/><Relationship Id="rId82" Type="http://schemas.openxmlformats.org/officeDocument/2006/relationships/image" Target="../media/image80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14.xml"/><Relationship Id="rId13" Type="http://schemas.openxmlformats.org/officeDocument/2006/relationships/image" Target="../media/image810.png"/><Relationship Id="rId18" Type="http://schemas.openxmlformats.org/officeDocument/2006/relationships/customXml" Target="../ink/ink819.xml"/><Relationship Id="rId3" Type="http://schemas.openxmlformats.org/officeDocument/2006/relationships/image" Target="../media/image2.png"/><Relationship Id="rId7" Type="http://schemas.openxmlformats.org/officeDocument/2006/relationships/image" Target="../media/image807.png"/><Relationship Id="rId12" Type="http://schemas.openxmlformats.org/officeDocument/2006/relationships/customXml" Target="../ink/ink816.xml"/><Relationship Id="rId17" Type="http://schemas.openxmlformats.org/officeDocument/2006/relationships/image" Target="../media/image812.png"/><Relationship Id="rId2" Type="http://schemas.openxmlformats.org/officeDocument/2006/relationships/image" Target="../media/image3.jpeg"/><Relationship Id="rId16" Type="http://schemas.openxmlformats.org/officeDocument/2006/relationships/customXml" Target="../ink/ink8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13.xml"/><Relationship Id="rId11" Type="http://schemas.openxmlformats.org/officeDocument/2006/relationships/image" Target="../media/image809.png"/><Relationship Id="rId5" Type="http://schemas.openxmlformats.org/officeDocument/2006/relationships/image" Target="../media/image806.png"/><Relationship Id="rId15" Type="http://schemas.openxmlformats.org/officeDocument/2006/relationships/image" Target="../media/image811.png"/><Relationship Id="rId10" Type="http://schemas.openxmlformats.org/officeDocument/2006/relationships/customXml" Target="../ink/ink815.xml"/><Relationship Id="rId19" Type="http://schemas.openxmlformats.org/officeDocument/2006/relationships/image" Target="../media/image813.png"/><Relationship Id="rId4" Type="http://schemas.openxmlformats.org/officeDocument/2006/relationships/image" Target="../media/image4.png"/><Relationship Id="rId9" Type="http://schemas.openxmlformats.org/officeDocument/2006/relationships/image" Target="../media/image808.png"/><Relationship Id="rId14" Type="http://schemas.openxmlformats.org/officeDocument/2006/relationships/customXml" Target="../ink/ink8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1.xml"/><Relationship Id="rId13" Type="http://schemas.openxmlformats.org/officeDocument/2006/relationships/image" Target="../media/image818.png"/><Relationship Id="rId18" Type="http://schemas.openxmlformats.org/officeDocument/2006/relationships/customXml" Target="../ink/ink826.xml"/><Relationship Id="rId26" Type="http://schemas.openxmlformats.org/officeDocument/2006/relationships/customXml" Target="../ink/ink830.xml"/><Relationship Id="rId3" Type="http://schemas.openxmlformats.org/officeDocument/2006/relationships/image" Target="../media/image2.png"/><Relationship Id="rId21" Type="http://schemas.openxmlformats.org/officeDocument/2006/relationships/image" Target="../media/image822.png"/><Relationship Id="rId7" Type="http://schemas.openxmlformats.org/officeDocument/2006/relationships/image" Target="../media/image815.png"/><Relationship Id="rId12" Type="http://schemas.openxmlformats.org/officeDocument/2006/relationships/customXml" Target="../ink/ink823.xml"/><Relationship Id="rId17" Type="http://schemas.openxmlformats.org/officeDocument/2006/relationships/image" Target="../media/image820.png"/><Relationship Id="rId25" Type="http://schemas.openxmlformats.org/officeDocument/2006/relationships/image" Target="../media/image824.png"/><Relationship Id="rId2" Type="http://schemas.openxmlformats.org/officeDocument/2006/relationships/image" Target="../media/image3.jpeg"/><Relationship Id="rId16" Type="http://schemas.openxmlformats.org/officeDocument/2006/relationships/customXml" Target="../ink/ink825.xml"/><Relationship Id="rId20" Type="http://schemas.openxmlformats.org/officeDocument/2006/relationships/customXml" Target="../ink/ink827.xml"/><Relationship Id="rId29" Type="http://schemas.openxmlformats.org/officeDocument/2006/relationships/image" Target="../media/image82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20.xml"/><Relationship Id="rId11" Type="http://schemas.openxmlformats.org/officeDocument/2006/relationships/image" Target="../media/image817.png"/><Relationship Id="rId24" Type="http://schemas.openxmlformats.org/officeDocument/2006/relationships/customXml" Target="../ink/ink829.xml"/><Relationship Id="rId5" Type="http://schemas.openxmlformats.org/officeDocument/2006/relationships/image" Target="../media/image814.png"/><Relationship Id="rId15" Type="http://schemas.openxmlformats.org/officeDocument/2006/relationships/image" Target="../media/image819.png"/><Relationship Id="rId23" Type="http://schemas.openxmlformats.org/officeDocument/2006/relationships/image" Target="../media/image823.png"/><Relationship Id="rId28" Type="http://schemas.openxmlformats.org/officeDocument/2006/relationships/customXml" Target="../ink/ink831.xml"/><Relationship Id="rId10" Type="http://schemas.openxmlformats.org/officeDocument/2006/relationships/customXml" Target="../ink/ink822.xml"/><Relationship Id="rId19" Type="http://schemas.openxmlformats.org/officeDocument/2006/relationships/image" Target="../media/image821.png"/><Relationship Id="rId4" Type="http://schemas.openxmlformats.org/officeDocument/2006/relationships/image" Target="../media/image4.png"/><Relationship Id="rId9" Type="http://schemas.openxmlformats.org/officeDocument/2006/relationships/image" Target="../media/image816.png"/><Relationship Id="rId14" Type="http://schemas.openxmlformats.org/officeDocument/2006/relationships/customXml" Target="../ink/ink824.xml"/><Relationship Id="rId22" Type="http://schemas.openxmlformats.org/officeDocument/2006/relationships/customXml" Target="../ink/ink828.xml"/><Relationship Id="rId27" Type="http://schemas.openxmlformats.org/officeDocument/2006/relationships/image" Target="../media/image825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1.png"/><Relationship Id="rId18" Type="http://schemas.openxmlformats.org/officeDocument/2006/relationships/customXml" Target="../ink/ink838.xml"/><Relationship Id="rId26" Type="http://schemas.openxmlformats.org/officeDocument/2006/relationships/customXml" Target="../ink/ink842.xml"/><Relationship Id="rId39" Type="http://schemas.openxmlformats.org/officeDocument/2006/relationships/image" Target="../media/image844.png"/><Relationship Id="rId21" Type="http://schemas.openxmlformats.org/officeDocument/2006/relationships/image" Target="../media/image835.png"/><Relationship Id="rId34" Type="http://schemas.openxmlformats.org/officeDocument/2006/relationships/customXml" Target="../ink/ink846.xml"/><Relationship Id="rId42" Type="http://schemas.openxmlformats.org/officeDocument/2006/relationships/customXml" Target="../ink/ink850.xml"/><Relationship Id="rId47" Type="http://schemas.openxmlformats.org/officeDocument/2006/relationships/image" Target="../media/image848.png"/><Relationship Id="rId7" Type="http://schemas.openxmlformats.org/officeDocument/2006/relationships/image" Target="../media/image828.png"/><Relationship Id="rId2" Type="http://schemas.openxmlformats.org/officeDocument/2006/relationships/image" Target="../media/image3.jpeg"/><Relationship Id="rId16" Type="http://schemas.openxmlformats.org/officeDocument/2006/relationships/customXml" Target="../ink/ink837.xml"/><Relationship Id="rId29" Type="http://schemas.openxmlformats.org/officeDocument/2006/relationships/image" Target="../media/image83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32.xml"/><Relationship Id="rId11" Type="http://schemas.openxmlformats.org/officeDocument/2006/relationships/image" Target="../media/image830.png"/><Relationship Id="rId24" Type="http://schemas.openxmlformats.org/officeDocument/2006/relationships/customXml" Target="../ink/ink841.xml"/><Relationship Id="rId32" Type="http://schemas.openxmlformats.org/officeDocument/2006/relationships/customXml" Target="../ink/ink845.xml"/><Relationship Id="rId37" Type="http://schemas.openxmlformats.org/officeDocument/2006/relationships/image" Target="../media/image843.png"/><Relationship Id="rId40" Type="http://schemas.openxmlformats.org/officeDocument/2006/relationships/customXml" Target="../ink/ink849.xml"/><Relationship Id="rId45" Type="http://schemas.openxmlformats.org/officeDocument/2006/relationships/image" Target="../media/image847.png"/><Relationship Id="rId5" Type="http://schemas.openxmlformats.org/officeDocument/2006/relationships/image" Target="../media/image827.png"/><Relationship Id="rId15" Type="http://schemas.openxmlformats.org/officeDocument/2006/relationships/image" Target="../media/image832.png"/><Relationship Id="rId23" Type="http://schemas.openxmlformats.org/officeDocument/2006/relationships/image" Target="../media/image836.png"/><Relationship Id="rId28" Type="http://schemas.openxmlformats.org/officeDocument/2006/relationships/customXml" Target="../ink/ink843.xml"/><Relationship Id="rId36" Type="http://schemas.openxmlformats.org/officeDocument/2006/relationships/customXml" Target="../ink/ink847.xml"/><Relationship Id="rId10" Type="http://schemas.openxmlformats.org/officeDocument/2006/relationships/customXml" Target="../ink/ink834.xml"/><Relationship Id="rId19" Type="http://schemas.openxmlformats.org/officeDocument/2006/relationships/image" Target="../media/image834.png"/><Relationship Id="rId31" Type="http://schemas.openxmlformats.org/officeDocument/2006/relationships/image" Target="../media/image840.png"/><Relationship Id="rId44" Type="http://schemas.openxmlformats.org/officeDocument/2006/relationships/customXml" Target="../ink/ink851.xml"/><Relationship Id="rId4" Type="http://schemas.openxmlformats.org/officeDocument/2006/relationships/image" Target="../media/image4.png"/><Relationship Id="rId9" Type="http://schemas.openxmlformats.org/officeDocument/2006/relationships/image" Target="../media/image829.png"/><Relationship Id="rId14" Type="http://schemas.openxmlformats.org/officeDocument/2006/relationships/customXml" Target="../ink/ink836.xml"/><Relationship Id="rId22" Type="http://schemas.openxmlformats.org/officeDocument/2006/relationships/customXml" Target="../ink/ink840.xml"/><Relationship Id="rId27" Type="http://schemas.openxmlformats.org/officeDocument/2006/relationships/image" Target="../media/image838.png"/><Relationship Id="rId30" Type="http://schemas.openxmlformats.org/officeDocument/2006/relationships/customXml" Target="../ink/ink844.xml"/><Relationship Id="rId35" Type="http://schemas.openxmlformats.org/officeDocument/2006/relationships/image" Target="../media/image842.png"/><Relationship Id="rId43" Type="http://schemas.openxmlformats.org/officeDocument/2006/relationships/image" Target="../media/image846.png"/><Relationship Id="rId8" Type="http://schemas.openxmlformats.org/officeDocument/2006/relationships/customXml" Target="../ink/ink833.xml"/><Relationship Id="rId3" Type="http://schemas.openxmlformats.org/officeDocument/2006/relationships/image" Target="../media/image2.png"/><Relationship Id="rId12" Type="http://schemas.openxmlformats.org/officeDocument/2006/relationships/customXml" Target="../ink/ink835.xml"/><Relationship Id="rId17" Type="http://schemas.openxmlformats.org/officeDocument/2006/relationships/image" Target="../media/image833.png"/><Relationship Id="rId25" Type="http://schemas.openxmlformats.org/officeDocument/2006/relationships/image" Target="../media/image837.png"/><Relationship Id="rId33" Type="http://schemas.openxmlformats.org/officeDocument/2006/relationships/image" Target="../media/image841.png"/><Relationship Id="rId38" Type="http://schemas.openxmlformats.org/officeDocument/2006/relationships/customXml" Target="../ink/ink848.xml"/><Relationship Id="rId46" Type="http://schemas.openxmlformats.org/officeDocument/2006/relationships/customXml" Target="../ink/ink852.xml"/><Relationship Id="rId20" Type="http://schemas.openxmlformats.org/officeDocument/2006/relationships/customXml" Target="../ink/ink839.xml"/><Relationship Id="rId41" Type="http://schemas.openxmlformats.org/officeDocument/2006/relationships/image" Target="../media/image84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3.png"/><Relationship Id="rId18" Type="http://schemas.openxmlformats.org/officeDocument/2006/relationships/customXml" Target="../ink/ink859.xml"/><Relationship Id="rId26" Type="http://schemas.openxmlformats.org/officeDocument/2006/relationships/customXml" Target="../ink/ink863.xml"/><Relationship Id="rId39" Type="http://schemas.openxmlformats.org/officeDocument/2006/relationships/image" Target="../media/image866.png"/><Relationship Id="rId21" Type="http://schemas.openxmlformats.org/officeDocument/2006/relationships/image" Target="../media/image857.png"/><Relationship Id="rId34" Type="http://schemas.openxmlformats.org/officeDocument/2006/relationships/customXml" Target="../ink/ink867.xml"/><Relationship Id="rId42" Type="http://schemas.openxmlformats.org/officeDocument/2006/relationships/customXml" Target="../ink/ink871.xml"/><Relationship Id="rId47" Type="http://schemas.openxmlformats.org/officeDocument/2006/relationships/image" Target="../media/image870.png"/><Relationship Id="rId50" Type="http://schemas.openxmlformats.org/officeDocument/2006/relationships/customXml" Target="../ink/ink875.xml"/><Relationship Id="rId55" Type="http://schemas.openxmlformats.org/officeDocument/2006/relationships/image" Target="../media/image874.png"/><Relationship Id="rId7" Type="http://schemas.openxmlformats.org/officeDocument/2006/relationships/image" Target="../media/image850.png"/><Relationship Id="rId2" Type="http://schemas.openxmlformats.org/officeDocument/2006/relationships/image" Target="../media/image3.jpeg"/><Relationship Id="rId16" Type="http://schemas.openxmlformats.org/officeDocument/2006/relationships/customXml" Target="../ink/ink858.xml"/><Relationship Id="rId29" Type="http://schemas.openxmlformats.org/officeDocument/2006/relationships/image" Target="../media/image861.png"/><Relationship Id="rId11" Type="http://schemas.openxmlformats.org/officeDocument/2006/relationships/image" Target="../media/image852.png"/><Relationship Id="rId24" Type="http://schemas.openxmlformats.org/officeDocument/2006/relationships/customXml" Target="../ink/ink862.xml"/><Relationship Id="rId32" Type="http://schemas.openxmlformats.org/officeDocument/2006/relationships/customXml" Target="../ink/ink866.xml"/><Relationship Id="rId37" Type="http://schemas.openxmlformats.org/officeDocument/2006/relationships/image" Target="../media/image865.png"/><Relationship Id="rId40" Type="http://schemas.openxmlformats.org/officeDocument/2006/relationships/customXml" Target="../ink/ink870.xml"/><Relationship Id="rId45" Type="http://schemas.openxmlformats.org/officeDocument/2006/relationships/image" Target="../media/image869.png"/><Relationship Id="rId53" Type="http://schemas.openxmlformats.org/officeDocument/2006/relationships/image" Target="../media/image873.png"/><Relationship Id="rId58" Type="http://schemas.openxmlformats.org/officeDocument/2006/relationships/customXml" Target="../ink/ink879.xml"/><Relationship Id="rId5" Type="http://schemas.openxmlformats.org/officeDocument/2006/relationships/image" Target="../media/image849.png"/><Relationship Id="rId19" Type="http://schemas.openxmlformats.org/officeDocument/2006/relationships/image" Target="../media/image856.png"/><Relationship Id="rId4" Type="http://schemas.openxmlformats.org/officeDocument/2006/relationships/image" Target="../media/image4.png"/><Relationship Id="rId9" Type="http://schemas.openxmlformats.org/officeDocument/2006/relationships/image" Target="../media/image851.png"/><Relationship Id="rId14" Type="http://schemas.openxmlformats.org/officeDocument/2006/relationships/customXml" Target="../ink/ink857.xml"/><Relationship Id="rId22" Type="http://schemas.openxmlformats.org/officeDocument/2006/relationships/customXml" Target="../ink/ink861.xml"/><Relationship Id="rId27" Type="http://schemas.openxmlformats.org/officeDocument/2006/relationships/image" Target="../media/image860.png"/><Relationship Id="rId30" Type="http://schemas.openxmlformats.org/officeDocument/2006/relationships/customXml" Target="../ink/ink865.xml"/><Relationship Id="rId35" Type="http://schemas.openxmlformats.org/officeDocument/2006/relationships/image" Target="../media/image864.png"/><Relationship Id="rId43" Type="http://schemas.openxmlformats.org/officeDocument/2006/relationships/image" Target="../media/image868.png"/><Relationship Id="rId48" Type="http://schemas.openxmlformats.org/officeDocument/2006/relationships/customXml" Target="../ink/ink874.xml"/><Relationship Id="rId56" Type="http://schemas.openxmlformats.org/officeDocument/2006/relationships/customXml" Target="../ink/ink878.xml"/><Relationship Id="rId8" Type="http://schemas.openxmlformats.org/officeDocument/2006/relationships/customXml" Target="../ink/ink854.xml"/><Relationship Id="rId51" Type="http://schemas.openxmlformats.org/officeDocument/2006/relationships/image" Target="../media/image872.png"/><Relationship Id="rId3" Type="http://schemas.openxmlformats.org/officeDocument/2006/relationships/image" Target="../media/image2.png"/><Relationship Id="rId12" Type="http://schemas.openxmlformats.org/officeDocument/2006/relationships/customXml" Target="../ink/ink856.xml"/><Relationship Id="rId17" Type="http://schemas.openxmlformats.org/officeDocument/2006/relationships/image" Target="../media/image855.png"/><Relationship Id="rId25" Type="http://schemas.openxmlformats.org/officeDocument/2006/relationships/image" Target="../media/image859.png"/><Relationship Id="rId33" Type="http://schemas.openxmlformats.org/officeDocument/2006/relationships/image" Target="../media/image863.png"/><Relationship Id="rId38" Type="http://schemas.openxmlformats.org/officeDocument/2006/relationships/customXml" Target="../ink/ink869.xml"/><Relationship Id="rId46" Type="http://schemas.openxmlformats.org/officeDocument/2006/relationships/customXml" Target="../ink/ink873.xml"/><Relationship Id="rId59" Type="http://schemas.openxmlformats.org/officeDocument/2006/relationships/image" Target="../media/image876.png"/><Relationship Id="rId20" Type="http://schemas.openxmlformats.org/officeDocument/2006/relationships/customXml" Target="../ink/ink860.xml"/><Relationship Id="rId41" Type="http://schemas.openxmlformats.org/officeDocument/2006/relationships/image" Target="../media/image867.png"/><Relationship Id="rId54" Type="http://schemas.openxmlformats.org/officeDocument/2006/relationships/customXml" Target="../ink/ink87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53.xml"/><Relationship Id="rId15" Type="http://schemas.openxmlformats.org/officeDocument/2006/relationships/image" Target="../media/image854.png"/><Relationship Id="rId23" Type="http://schemas.openxmlformats.org/officeDocument/2006/relationships/image" Target="../media/image858.png"/><Relationship Id="rId28" Type="http://schemas.openxmlformats.org/officeDocument/2006/relationships/customXml" Target="../ink/ink864.xml"/><Relationship Id="rId36" Type="http://schemas.openxmlformats.org/officeDocument/2006/relationships/customXml" Target="../ink/ink868.xml"/><Relationship Id="rId49" Type="http://schemas.openxmlformats.org/officeDocument/2006/relationships/image" Target="../media/image871.png"/><Relationship Id="rId57" Type="http://schemas.openxmlformats.org/officeDocument/2006/relationships/image" Target="../media/image875.png"/><Relationship Id="rId10" Type="http://schemas.openxmlformats.org/officeDocument/2006/relationships/customXml" Target="../ink/ink855.xml"/><Relationship Id="rId31" Type="http://schemas.openxmlformats.org/officeDocument/2006/relationships/image" Target="../media/image862.png"/><Relationship Id="rId44" Type="http://schemas.openxmlformats.org/officeDocument/2006/relationships/customXml" Target="../ink/ink872.xml"/><Relationship Id="rId52" Type="http://schemas.openxmlformats.org/officeDocument/2006/relationships/customXml" Target="../ink/ink876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90.xml"/><Relationship Id="rId21" Type="http://schemas.openxmlformats.org/officeDocument/2006/relationships/image" Target="../media/image885.png"/><Relationship Id="rId42" Type="http://schemas.openxmlformats.org/officeDocument/2006/relationships/customXml" Target="../ink/ink898.xml"/><Relationship Id="rId47" Type="http://schemas.openxmlformats.org/officeDocument/2006/relationships/image" Target="../media/image898.png"/><Relationship Id="rId63" Type="http://schemas.openxmlformats.org/officeDocument/2006/relationships/image" Target="../media/image906.png"/><Relationship Id="rId68" Type="http://schemas.openxmlformats.org/officeDocument/2006/relationships/customXml" Target="../ink/ink911.xml"/><Relationship Id="rId84" Type="http://schemas.openxmlformats.org/officeDocument/2006/relationships/customXml" Target="../ink/ink919.xml"/><Relationship Id="rId89" Type="http://schemas.openxmlformats.org/officeDocument/2006/relationships/image" Target="../media/image919.png"/><Relationship Id="rId16" Type="http://schemas.openxmlformats.org/officeDocument/2006/relationships/customXml" Target="../ink/ink885.xml"/><Relationship Id="rId11" Type="http://schemas.openxmlformats.org/officeDocument/2006/relationships/image" Target="../media/image880.png"/><Relationship Id="rId32" Type="http://schemas.openxmlformats.org/officeDocument/2006/relationships/customXml" Target="../ink/ink893.xml"/><Relationship Id="rId37" Type="http://schemas.openxmlformats.org/officeDocument/2006/relationships/image" Target="../media/image893.png"/><Relationship Id="rId53" Type="http://schemas.openxmlformats.org/officeDocument/2006/relationships/image" Target="../media/image901.png"/><Relationship Id="rId58" Type="http://schemas.openxmlformats.org/officeDocument/2006/relationships/customXml" Target="../ink/ink906.xml"/><Relationship Id="rId74" Type="http://schemas.openxmlformats.org/officeDocument/2006/relationships/customXml" Target="../ink/ink914.xml"/><Relationship Id="rId79" Type="http://schemas.openxmlformats.org/officeDocument/2006/relationships/image" Target="../media/image914.png"/><Relationship Id="rId5" Type="http://schemas.openxmlformats.org/officeDocument/2006/relationships/image" Target="../media/image877.png"/><Relationship Id="rId14" Type="http://schemas.openxmlformats.org/officeDocument/2006/relationships/customXml" Target="../ink/ink884.xml"/><Relationship Id="rId22" Type="http://schemas.openxmlformats.org/officeDocument/2006/relationships/customXml" Target="../ink/ink888.xml"/><Relationship Id="rId27" Type="http://schemas.openxmlformats.org/officeDocument/2006/relationships/image" Target="../media/image888.png"/><Relationship Id="rId30" Type="http://schemas.openxmlformats.org/officeDocument/2006/relationships/customXml" Target="../ink/ink892.xml"/><Relationship Id="rId35" Type="http://schemas.openxmlformats.org/officeDocument/2006/relationships/image" Target="../media/image892.png"/><Relationship Id="rId43" Type="http://schemas.openxmlformats.org/officeDocument/2006/relationships/image" Target="../media/image896.png"/><Relationship Id="rId48" Type="http://schemas.openxmlformats.org/officeDocument/2006/relationships/customXml" Target="../ink/ink901.xml"/><Relationship Id="rId56" Type="http://schemas.openxmlformats.org/officeDocument/2006/relationships/customXml" Target="../ink/ink905.xml"/><Relationship Id="rId64" Type="http://schemas.openxmlformats.org/officeDocument/2006/relationships/customXml" Target="../ink/ink909.xml"/><Relationship Id="rId69" Type="http://schemas.openxmlformats.org/officeDocument/2006/relationships/image" Target="../media/image909.png"/><Relationship Id="rId77" Type="http://schemas.openxmlformats.org/officeDocument/2006/relationships/image" Target="../media/image913.png"/><Relationship Id="rId8" Type="http://schemas.openxmlformats.org/officeDocument/2006/relationships/customXml" Target="../ink/ink881.xml"/><Relationship Id="rId51" Type="http://schemas.openxmlformats.org/officeDocument/2006/relationships/image" Target="../media/image900.png"/><Relationship Id="rId72" Type="http://schemas.openxmlformats.org/officeDocument/2006/relationships/customXml" Target="../ink/ink913.xml"/><Relationship Id="rId80" Type="http://schemas.openxmlformats.org/officeDocument/2006/relationships/customXml" Target="../ink/ink917.xml"/><Relationship Id="rId85" Type="http://schemas.openxmlformats.org/officeDocument/2006/relationships/image" Target="../media/image917.png"/><Relationship Id="rId3" Type="http://schemas.openxmlformats.org/officeDocument/2006/relationships/image" Target="../media/image2.png"/><Relationship Id="rId12" Type="http://schemas.openxmlformats.org/officeDocument/2006/relationships/customXml" Target="../ink/ink883.xml"/><Relationship Id="rId17" Type="http://schemas.openxmlformats.org/officeDocument/2006/relationships/image" Target="../media/image883.png"/><Relationship Id="rId25" Type="http://schemas.openxmlformats.org/officeDocument/2006/relationships/image" Target="../media/image887.png"/><Relationship Id="rId33" Type="http://schemas.openxmlformats.org/officeDocument/2006/relationships/image" Target="../media/image891.png"/><Relationship Id="rId38" Type="http://schemas.openxmlformats.org/officeDocument/2006/relationships/customXml" Target="../ink/ink896.xml"/><Relationship Id="rId46" Type="http://schemas.openxmlformats.org/officeDocument/2006/relationships/customXml" Target="../ink/ink900.xml"/><Relationship Id="rId59" Type="http://schemas.openxmlformats.org/officeDocument/2006/relationships/image" Target="../media/image904.png"/><Relationship Id="rId67" Type="http://schemas.openxmlformats.org/officeDocument/2006/relationships/image" Target="../media/image908.png"/><Relationship Id="rId20" Type="http://schemas.openxmlformats.org/officeDocument/2006/relationships/customXml" Target="../ink/ink887.xml"/><Relationship Id="rId41" Type="http://schemas.openxmlformats.org/officeDocument/2006/relationships/image" Target="../media/image895.png"/><Relationship Id="rId54" Type="http://schemas.openxmlformats.org/officeDocument/2006/relationships/customXml" Target="../ink/ink904.xml"/><Relationship Id="rId62" Type="http://schemas.openxmlformats.org/officeDocument/2006/relationships/customXml" Target="../ink/ink908.xml"/><Relationship Id="rId70" Type="http://schemas.openxmlformats.org/officeDocument/2006/relationships/customXml" Target="../ink/ink912.xml"/><Relationship Id="rId75" Type="http://schemas.openxmlformats.org/officeDocument/2006/relationships/image" Target="../media/image912.png"/><Relationship Id="rId83" Type="http://schemas.openxmlformats.org/officeDocument/2006/relationships/image" Target="../media/image916.png"/><Relationship Id="rId88" Type="http://schemas.openxmlformats.org/officeDocument/2006/relationships/customXml" Target="../ink/ink9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80.xml"/><Relationship Id="rId15" Type="http://schemas.openxmlformats.org/officeDocument/2006/relationships/image" Target="../media/image882.png"/><Relationship Id="rId23" Type="http://schemas.openxmlformats.org/officeDocument/2006/relationships/image" Target="../media/image886.png"/><Relationship Id="rId28" Type="http://schemas.openxmlformats.org/officeDocument/2006/relationships/customXml" Target="../ink/ink891.xml"/><Relationship Id="rId36" Type="http://schemas.openxmlformats.org/officeDocument/2006/relationships/customXml" Target="../ink/ink895.xml"/><Relationship Id="rId49" Type="http://schemas.openxmlformats.org/officeDocument/2006/relationships/image" Target="../media/image899.png"/><Relationship Id="rId57" Type="http://schemas.openxmlformats.org/officeDocument/2006/relationships/image" Target="../media/image903.png"/><Relationship Id="rId10" Type="http://schemas.openxmlformats.org/officeDocument/2006/relationships/customXml" Target="../ink/ink882.xml"/><Relationship Id="rId31" Type="http://schemas.openxmlformats.org/officeDocument/2006/relationships/image" Target="../media/image890.png"/><Relationship Id="rId44" Type="http://schemas.openxmlformats.org/officeDocument/2006/relationships/customXml" Target="../ink/ink899.xml"/><Relationship Id="rId52" Type="http://schemas.openxmlformats.org/officeDocument/2006/relationships/customXml" Target="../ink/ink903.xml"/><Relationship Id="rId60" Type="http://schemas.openxmlformats.org/officeDocument/2006/relationships/customXml" Target="../ink/ink907.xml"/><Relationship Id="rId65" Type="http://schemas.openxmlformats.org/officeDocument/2006/relationships/image" Target="../media/image907.png"/><Relationship Id="rId73" Type="http://schemas.openxmlformats.org/officeDocument/2006/relationships/image" Target="../media/image911.png"/><Relationship Id="rId78" Type="http://schemas.openxmlformats.org/officeDocument/2006/relationships/customXml" Target="../ink/ink916.xml"/><Relationship Id="rId81" Type="http://schemas.openxmlformats.org/officeDocument/2006/relationships/image" Target="../media/image915.png"/><Relationship Id="rId86" Type="http://schemas.openxmlformats.org/officeDocument/2006/relationships/customXml" Target="../ink/ink920.xml"/><Relationship Id="rId4" Type="http://schemas.openxmlformats.org/officeDocument/2006/relationships/image" Target="../media/image4.png"/><Relationship Id="rId9" Type="http://schemas.openxmlformats.org/officeDocument/2006/relationships/image" Target="../media/image879.png"/><Relationship Id="rId13" Type="http://schemas.openxmlformats.org/officeDocument/2006/relationships/image" Target="../media/image881.png"/><Relationship Id="rId18" Type="http://schemas.openxmlformats.org/officeDocument/2006/relationships/customXml" Target="../ink/ink886.xml"/><Relationship Id="rId39" Type="http://schemas.openxmlformats.org/officeDocument/2006/relationships/image" Target="../media/image894.png"/><Relationship Id="rId34" Type="http://schemas.openxmlformats.org/officeDocument/2006/relationships/customXml" Target="../ink/ink894.xml"/><Relationship Id="rId50" Type="http://schemas.openxmlformats.org/officeDocument/2006/relationships/customXml" Target="../ink/ink902.xml"/><Relationship Id="rId55" Type="http://schemas.openxmlformats.org/officeDocument/2006/relationships/image" Target="../media/image902.png"/><Relationship Id="rId76" Type="http://schemas.openxmlformats.org/officeDocument/2006/relationships/customXml" Target="../ink/ink915.xml"/><Relationship Id="rId7" Type="http://schemas.openxmlformats.org/officeDocument/2006/relationships/image" Target="../media/image878.png"/><Relationship Id="rId71" Type="http://schemas.openxmlformats.org/officeDocument/2006/relationships/image" Target="../media/image910.png"/><Relationship Id="rId2" Type="http://schemas.openxmlformats.org/officeDocument/2006/relationships/image" Target="../media/image3.jpeg"/><Relationship Id="rId29" Type="http://schemas.openxmlformats.org/officeDocument/2006/relationships/image" Target="../media/image889.png"/><Relationship Id="rId24" Type="http://schemas.openxmlformats.org/officeDocument/2006/relationships/customXml" Target="../ink/ink889.xml"/><Relationship Id="rId40" Type="http://schemas.openxmlformats.org/officeDocument/2006/relationships/customXml" Target="../ink/ink897.xml"/><Relationship Id="rId45" Type="http://schemas.openxmlformats.org/officeDocument/2006/relationships/image" Target="../media/image897.png"/><Relationship Id="rId66" Type="http://schemas.openxmlformats.org/officeDocument/2006/relationships/customXml" Target="../ink/ink910.xml"/><Relationship Id="rId87" Type="http://schemas.openxmlformats.org/officeDocument/2006/relationships/image" Target="../media/image918.png"/><Relationship Id="rId61" Type="http://schemas.openxmlformats.org/officeDocument/2006/relationships/image" Target="../media/image905.png"/><Relationship Id="rId82" Type="http://schemas.openxmlformats.org/officeDocument/2006/relationships/customXml" Target="../ink/ink918.xml"/><Relationship Id="rId19" Type="http://schemas.openxmlformats.org/officeDocument/2006/relationships/image" Target="../media/image88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3.xml"/><Relationship Id="rId13" Type="http://schemas.openxmlformats.org/officeDocument/2006/relationships/image" Target="../media/image924.png"/><Relationship Id="rId3" Type="http://schemas.openxmlformats.org/officeDocument/2006/relationships/image" Target="../media/image2.png"/><Relationship Id="rId7" Type="http://schemas.openxmlformats.org/officeDocument/2006/relationships/image" Target="../media/image921.png"/><Relationship Id="rId12" Type="http://schemas.openxmlformats.org/officeDocument/2006/relationships/customXml" Target="../ink/ink92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22.xml"/><Relationship Id="rId11" Type="http://schemas.openxmlformats.org/officeDocument/2006/relationships/image" Target="../media/image923.png"/><Relationship Id="rId5" Type="http://schemas.openxmlformats.org/officeDocument/2006/relationships/image" Target="../media/image920.png"/><Relationship Id="rId10" Type="http://schemas.openxmlformats.org/officeDocument/2006/relationships/customXml" Target="../ink/ink924.xml"/><Relationship Id="rId4" Type="http://schemas.openxmlformats.org/officeDocument/2006/relationships/image" Target="../media/image4.png"/><Relationship Id="rId9" Type="http://schemas.openxmlformats.org/officeDocument/2006/relationships/image" Target="../media/image9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7.xml"/><Relationship Id="rId13" Type="http://schemas.openxmlformats.org/officeDocument/2006/relationships/image" Target="../media/image929.png"/><Relationship Id="rId18" Type="http://schemas.openxmlformats.org/officeDocument/2006/relationships/customXml" Target="../ink/ink932.xml"/><Relationship Id="rId3" Type="http://schemas.openxmlformats.org/officeDocument/2006/relationships/image" Target="../media/image2.png"/><Relationship Id="rId21" Type="http://schemas.openxmlformats.org/officeDocument/2006/relationships/image" Target="../media/image933.png"/><Relationship Id="rId7" Type="http://schemas.openxmlformats.org/officeDocument/2006/relationships/image" Target="../media/image926.png"/><Relationship Id="rId12" Type="http://schemas.openxmlformats.org/officeDocument/2006/relationships/customXml" Target="../ink/ink929.xml"/><Relationship Id="rId17" Type="http://schemas.openxmlformats.org/officeDocument/2006/relationships/image" Target="../media/image931.png"/><Relationship Id="rId2" Type="http://schemas.openxmlformats.org/officeDocument/2006/relationships/image" Target="../media/image3.jpeg"/><Relationship Id="rId16" Type="http://schemas.openxmlformats.org/officeDocument/2006/relationships/customXml" Target="../ink/ink931.xml"/><Relationship Id="rId20" Type="http://schemas.openxmlformats.org/officeDocument/2006/relationships/customXml" Target="../ink/ink93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26.xml"/><Relationship Id="rId11" Type="http://schemas.openxmlformats.org/officeDocument/2006/relationships/image" Target="../media/image928.png"/><Relationship Id="rId5" Type="http://schemas.openxmlformats.org/officeDocument/2006/relationships/image" Target="../media/image925.png"/><Relationship Id="rId15" Type="http://schemas.openxmlformats.org/officeDocument/2006/relationships/image" Target="../media/image930.png"/><Relationship Id="rId10" Type="http://schemas.openxmlformats.org/officeDocument/2006/relationships/customXml" Target="../ink/ink928.xml"/><Relationship Id="rId19" Type="http://schemas.openxmlformats.org/officeDocument/2006/relationships/image" Target="../media/image932.png"/><Relationship Id="rId4" Type="http://schemas.openxmlformats.org/officeDocument/2006/relationships/image" Target="../media/image4.png"/><Relationship Id="rId9" Type="http://schemas.openxmlformats.org/officeDocument/2006/relationships/image" Target="../media/image927.png"/><Relationship Id="rId14" Type="http://schemas.openxmlformats.org/officeDocument/2006/relationships/customXml" Target="../ink/ink930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8.png"/><Relationship Id="rId18" Type="http://schemas.openxmlformats.org/officeDocument/2006/relationships/customXml" Target="../ink/ink940.xml"/><Relationship Id="rId26" Type="http://schemas.openxmlformats.org/officeDocument/2006/relationships/customXml" Target="../ink/ink944.xml"/><Relationship Id="rId39" Type="http://schemas.openxmlformats.org/officeDocument/2006/relationships/image" Target="../media/image951.png"/><Relationship Id="rId21" Type="http://schemas.openxmlformats.org/officeDocument/2006/relationships/image" Target="../media/image942.png"/><Relationship Id="rId34" Type="http://schemas.openxmlformats.org/officeDocument/2006/relationships/customXml" Target="../ink/ink948.xml"/><Relationship Id="rId42" Type="http://schemas.openxmlformats.org/officeDocument/2006/relationships/customXml" Target="../ink/ink952.xml"/><Relationship Id="rId47" Type="http://schemas.openxmlformats.org/officeDocument/2006/relationships/image" Target="../media/image955.png"/><Relationship Id="rId50" Type="http://schemas.openxmlformats.org/officeDocument/2006/relationships/customXml" Target="../ink/ink956.xml"/><Relationship Id="rId7" Type="http://schemas.openxmlformats.org/officeDocument/2006/relationships/image" Target="../media/image935.png"/><Relationship Id="rId2" Type="http://schemas.openxmlformats.org/officeDocument/2006/relationships/image" Target="../media/image3.jpeg"/><Relationship Id="rId16" Type="http://schemas.openxmlformats.org/officeDocument/2006/relationships/customXml" Target="../ink/ink939.xml"/><Relationship Id="rId29" Type="http://schemas.openxmlformats.org/officeDocument/2006/relationships/image" Target="../media/image946.png"/><Relationship Id="rId11" Type="http://schemas.openxmlformats.org/officeDocument/2006/relationships/image" Target="../media/image937.png"/><Relationship Id="rId24" Type="http://schemas.openxmlformats.org/officeDocument/2006/relationships/customXml" Target="../ink/ink943.xml"/><Relationship Id="rId32" Type="http://schemas.openxmlformats.org/officeDocument/2006/relationships/customXml" Target="../ink/ink947.xml"/><Relationship Id="rId37" Type="http://schemas.openxmlformats.org/officeDocument/2006/relationships/image" Target="../media/image950.png"/><Relationship Id="rId40" Type="http://schemas.openxmlformats.org/officeDocument/2006/relationships/customXml" Target="../ink/ink951.xml"/><Relationship Id="rId45" Type="http://schemas.openxmlformats.org/officeDocument/2006/relationships/image" Target="../media/image954.png"/><Relationship Id="rId53" Type="http://schemas.openxmlformats.org/officeDocument/2006/relationships/image" Target="../media/image958.png"/><Relationship Id="rId5" Type="http://schemas.openxmlformats.org/officeDocument/2006/relationships/image" Target="../media/image934.png"/><Relationship Id="rId10" Type="http://schemas.openxmlformats.org/officeDocument/2006/relationships/customXml" Target="../ink/ink936.xml"/><Relationship Id="rId19" Type="http://schemas.openxmlformats.org/officeDocument/2006/relationships/image" Target="../media/image941.png"/><Relationship Id="rId31" Type="http://schemas.openxmlformats.org/officeDocument/2006/relationships/image" Target="../media/image947.png"/><Relationship Id="rId44" Type="http://schemas.openxmlformats.org/officeDocument/2006/relationships/customXml" Target="../ink/ink953.xml"/><Relationship Id="rId52" Type="http://schemas.openxmlformats.org/officeDocument/2006/relationships/customXml" Target="../ink/ink957.xml"/><Relationship Id="rId4" Type="http://schemas.openxmlformats.org/officeDocument/2006/relationships/image" Target="../media/image4.png"/><Relationship Id="rId9" Type="http://schemas.openxmlformats.org/officeDocument/2006/relationships/image" Target="../media/image936.png"/><Relationship Id="rId14" Type="http://schemas.openxmlformats.org/officeDocument/2006/relationships/customXml" Target="../ink/ink938.xml"/><Relationship Id="rId22" Type="http://schemas.openxmlformats.org/officeDocument/2006/relationships/customXml" Target="../ink/ink942.xml"/><Relationship Id="rId27" Type="http://schemas.openxmlformats.org/officeDocument/2006/relationships/image" Target="../media/image945.png"/><Relationship Id="rId30" Type="http://schemas.openxmlformats.org/officeDocument/2006/relationships/customXml" Target="../ink/ink946.xml"/><Relationship Id="rId35" Type="http://schemas.openxmlformats.org/officeDocument/2006/relationships/image" Target="../media/image949.png"/><Relationship Id="rId43" Type="http://schemas.openxmlformats.org/officeDocument/2006/relationships/image" Target="../media/image953.png"/><Relationship Id="rId48" Type="http://schemas.openxmlformats.org/officeDocument/2006/relationships/customXml" Target="../ink/ink955.xml"/><Relationship Id="rId8" Type="http://schemas.openxmlformats.org/officeDocument/2006/relationships/customXml" Target="../ink/ink935.xml"/><Relationship Id="rId51" Type="http://schemas.openxmlformats.org/officeDocument/2006/relationships/image" Target="../media/image957.png"/><Relationship Id="rId3" Type="http://schemas.openxmlformats.org/officeDocument/2006/relationships/image" Target="../media/image2.png"/><Relationship Id="rId12" Type="http://schemas.openxmlformats.org/officeDocument/2006/relationships/customXml" Target="../ink/ink937.xml"/><Relationship Id="rId17" Type="http://schemas.openxmlformats.org/officeDocument/2006/relationships/image" Target="../media/image940.png"/><Relationship Id="rId25" Type="http://schemas.openxmlformats.org/officeDocument/2006/relationships/image" Target="../media/image944.png"/><Relationship Id="rId33" Type="http://schemas.openxmlformats.org/officeDocument/2006/relationships/image" Target="../media/image948.png"/><Relationship Id="rId38" Type="http://schemas.openxmlformats.org/officeDocument/2006/relationships/customXml" Target="../ink/ink950.xml"/><Relationship Id="rId46" Type="http://schemas.openxmlformats.org/officeDocument/2006/relationships/customXml" Target="../ink/ink954.xml"/><Relationship Id="rId20" Type="http://schemas.openxmlformats.org/officeDocument/2006/relationships/customXml" Target="../ink/ink941.xml"/><Relationship Id="rId41" Type="http://schemas.openxmlformats.org/officeDocument/2006/relationships/image" Target="../media/image9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34.xml"/><Relationship Id="rId15" Type="http://schemas.openxmlformats.org/officeDocument/2006/relationships/image" Target="../media/image939.png"/><Relationship Id="rId23" Type="http://schemas.openxmlformats.org/officeDocument/2006/relationships/image" Target="../media/image943.png"/><Relationship Id="rId28" Type="http://schemas.openxmlformats.org/officeDocument/2006/relationships/customXml" Target="../ink/ink945.xml"/><Relationship Id="rId36" Type="http://schemas.openxmlformats.org/officeDocument/2006/relationships/customXml" Target="../ink/ink949.xml"/><Relationship Id="rId49" Type="http://schemas.openxmlformats.org/officeDocument/2006/relationships/image" Target="../media/image95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15.png"/><Relationship Id="rId21" Type="http://schemas.openxmlformats.org/officeDocument/2006/relationships/image" Target="../media/image967.png"/><Relationship Id="rId42" Type="http://schemas.openxmlformats.org/officeDocument/2006/relationships/customXml" Target="../ink/ink976.xml"/><Relationship Id="rId63" Type="http://schemas.openxmlformats.org/officeDocument/2006/relationships/image" Target="../media/image988.png"/><Relationship Id="rId84" Type="http://schemas.openxmlformats.org/officeDocument/2006/relationships/customXml" Target="../ink/ink997.xml"/><Relationship Id="rId138" Type="http://schemas.openxmlformats.org/officeDocument/2006/relationships/customXml" Target="../ink/ink1024.xml"/><Relationship Id="rId159" Type="http://schemas.openxmlformats.org/officeDocument/2006/relationships/image" Target="../media/image1036.png"/><Relationship Id="rId170" Type="http://schemas.openxmlformats.org/officeDocument/2006/relationships/customXml" Target="../ink/ink1040.xml"/><Relationship Id="rId107" Type="http://schemas.openxmlformats.org/officeDocument/2006/relationships/image" Target="../media/image1010.png"/><Relationship Id="rId11" Type="http://schemas.openxmlformats.org/officeDocument/2006/relationships/image" Target="../media/image962.png"/><Relationship Id="rId32" Type="http://schemas.openxmlformats.org/officeDocument/2006/relationships/customXml" Target="../ink/ink971.xml"/><Relationship Id="rId53" Type="http://schemas.openxmlformats.org/officeDocument/2006/relationships/image" Target="../media/image983.png"/><Relationship Id="rId74" Type="http://schemas.openxmlformats.org/officeDocument/2006/relationships/customXml" Target="../ink/ink992.xml"/><Relationship Id="rId128" Type="http://schemas.openxmlformats.org/officeDocument/2006/relationships/customXml" Target="../ink/ink1019.xml"/><Relationship Id="rId149" Type="http://schemas.openxmlformats.org/officeDocument/2006/relationships/image" Target="../media/image1031.png"/><Relationship Id="rId5" Type="http://schemas.openxmlformats.org/officeDocument/2006/relationships/image" Target="../media/image959.png"/><Relationship Id="rId95" Type="http://schemas.openxmlformats.org/officeDocument/2006/relationships/image" Target="../media/image1004.png"/><Relationship Id="rId160" Type="http://schemas.openxmlformats.org/officeDocument/2006/relationships/customXml" Target="../ink/ink1035.xml"/><Relationship Id="rId22" Type="http://schemas.openxmlformats.org/officeDocument/2006/relationships/customXml" Target="../ink/ink966.xml"/><Relationship Id="rId43" Type="http://schemas.openxmlformats.org/officeDocument/2006/relationships/image" Target="../media/image978.png"/><Relationship Id="rId64" Type="http://schemas.openxmlformats.org/officeDocument/2006/relationships/customXml" Target="../ink/ink987.xml"/><Relationship Id="rId118" Type="http://schemas.openxmlformats.org/officeDocument/2006/relationships/customXml" Target="../ink/ink1014.xml"/><Relationship Id="rId139" Type="http://schemas.openxmlformats.org/officeDocument/2006/relationships/image" Target="../media/image1026.png"/><Relationship Id="rId85" Type="http://schemas.openxmlformats.org/officeDocument/2006/relationships/image" Target="../media/image999.png"/><Relationship Id="rId150" Type="http://schemas.openxmlformats.org/officeDocument/2006/relationships/customXml" Target="../ink/ink1030.xml"/><Relationship Id="rId171" Type="http://schemas.openxmlformats.org/officeDocument/2006/relationships/image" Target="../media/image1042.png"/><Relationship Id="rId12" Type="http://schemas.openxmlformats.org/officeDocument/2006/relationships/customXml" Target="../ink/ink961.xml"/><Relationship Id="rId33" Type="http://schemas.openxmlformats.org/officeDocument/2006/relationships/image" Target="../media/image973.png"/><Relationship Id="rId108" Type="http://schemas.openxmlformats.org/officeDocument/2006/relationships/customXml" Target="../ink/ink1009.xml"/><Relationship Id="rId129" Type="http://schemas.openxmlformats.org/officeDocument/2006/relationships/image" Target="../media/image1021.png"/><Relationship Id="rId54" Type="http://schemas.openxmlformats.org/officeDocument/2006/relationships/customXml" Target="../ink/ink982.xml"/><Relationship Id="rId75" Type="http://schemas.openxmlformats.org/officeDocument/2006/relationships/image" Target="../media/image994.png"/><Relationship Id="rId96" Type="http://schemas.openxmlformats.org/officeDocument/2006/relationships/customXml" Target="../ink/ink1003.xml"/><Relationship Id="rId140" Type="http://schemas.openxmlformats.org/officeDocument/2006/relationships/customXml" Target="../ink/ink1025.xml"/><Relationship Id="rId161" Type="http://schemas.openxmlformats.org/officeDocument/2006/relationships/image" Target="../media/image10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58.xml"/><Relationship Id="rId23" Type="http://schemas.openxmlformats.org/officeDocument/2006/relationships/image" Target="../media/image968.png"/><Relationship Id="rId28" Type="http://schemas.openxmlformats.org/officeDocument/2006/relationships/customXml" Target="../ink/ink969.xml"/><Relationship Id="rId49" Type="http://schemas.openxmlformats.org/officeDocument/2006/relationships/image" Target="../media/image981.png"/><Relationship Id="rId114" Type="http://schemas.openxmlformats.org/officeDocument/2006/relationships/customXml" Target="../ink/ink1012.xml"/><Relationship Id="rId119" Type="http://schemas.openxmlformats.org/officeDocument/2006/relationships/image" Target="../media/image1016.png"/><Relationship Id="rId44" Type="http://schemas.openxmlformats.org/officeDocument/2006/relationships/customXml" Target="../ink/ink977.xml"/><Relationship Id="rId60" Type="http://schemas.openxmlformats.org/officeDocument/2006/relationships/customXml" Target="../ink/ink985.xml"/><Relationship Id="rId65" Type="http://schemas.openxmlformats.org/officeDocument/2006/relationships/image" Target="../media/image989.png"/><Relationship Id="rId81" Type="http://schemas.openxmlformats.org/officeDocument/2006/relationships/image" Target="../media/image997.png"/><Relationship Id="rId86" Type="http://schemas.openxmlformats.org/officeDocument/2006/relationships/customXml" Target="../ink/ink998.xml"/><Relationship Id="rId130" Type="http://schemas.openxmlformats.org/officeDocument/2006/relationships/customXml" Target="../ink/ink1020.xml"/><Relationship Id="rId135" Type="http://schemas.openxmlformats.org/officeDocument/2006/relationships/image" Target="../media/image1024.png"/><Relationship Id="rId151" Type="http://schemas.openxmlformats.org/officeDocument/2006/relationships/image" Target="../media/image1032.png"/><Relationship Id="rId156" Type="http://schemas.openxmlformats.org/officeDocument/2006/relationships/customXml" Target="../ink/ink1033.xml"/><Relationship Id="rId172" Type="http://schemas.openxmlformats.org/officeDocument/2006/relationships/customXml" Target="../ink/ink1041.xml"/><Relationship Id="rId13" Type="http://schemas.openxmlformats.org/officeDocument/2006/relationships/image" Target="../media/image963.png"/><Relationship Id="rId18" Type="http://schemas.openxmlformats.org/officeDocument/2006/relationships/customXml" Target="../ink/ink964.xml"/><Relationship Id="rId39" Type="http://schemas.openxmlformats.org/officeDocument/2006/relationships/image" Target="../media/image976.png"/><Relationship Id="rId109" Type="http://schemas.openxmlformats.org/officeDocument/2006/relationships/image" Target="../media/image1011.png"/><Relationship Id="rId34" Type="http://schemas.openxmlformats.org/officeDocument/2006/relationships/customXml" Target="../ink/ink972.xml"/><Relationship Id="rId50" Type="http://schemas.openxmlformats.org/officeDocument/2006/relationships/customXml" Target="../ink/ink980.xml"/><Relationship Id="rId55" Type="http://schemas.openxmlformats.org/officeDocument/2006/relationships/image" Target="../media/image984.png"/><Relationship Id="rId76" Type="http://schemas.openxmlformats.org/officeDocument/2006/relationships/customXml" Target="../ink/ink993.xml"/><Relationship Id="rId97" Type="http://schemas.openxmlformats.org/officeDocument/2006/relationships/image" Target="../media/image1005.png"/><Relationship Id="rId104" Type="http://schemas.openxmlformats.org/officeDocument/2006/relationships/customXml" Target="../ink/ink1007.xml"/><Relationship Id="rId120" Type="http://schemas.openxmlformats.org/officeDocument/2006/relationships/customXml" Target="../ink/ink1015.xml"/><Relationship Id="rId125" Type="http://schemas.openxmlformats.org/officeDocument/2006/relationships/image" Target="../media/image1019.png"/><Relationship Id="rId141" Type="http://schemas.openxmlformats.org/officeDocument/2006/relationships/image" Target="../media/image1027.png"/><Relationship Id="rId146" Type="http://schemas.openxmlformats.org/officeDocument/2006/relationships/customXml" Target="../ink/ink1028.xml"/><Relationship Id="rId167" Type="http://schemas.openxmlformats.org/officeDocument/2006/relationships/image" Target="../media/image1040.png"/><Relationship Id="rId7" Type="http://schemas.openxmlformats.org/officeDocument/2006/relationships/image" Target="../media/image960.png"/><Relationship Id="rId71" Type="http://schemas.openxmlformats.org/officeDocument/2006/relationships/image" Target="../media/image992.png"/><Relationship Id="rId92" Type="http://schemas.openxmlformats.org/officeDocument/2006/relationships/customXml" Target="../ink/ink1001.xml"/><Relationship Id="rId162" Type="http://schemas.openxmlformats.org/officeDocument/2006/relationships/customXml" Target="../ink/ink1036.xml"/><Relationship Id="rId2" Type="http://schemas.openxmlformats.org/officeDocument/2006/relationships/image" Target="../media/image3.jpeg"/><Relationship Id="rId29" Type="http://schemas.openxmlformats.org/officeDocument/2006/relationships/image" Target="../media/image971.png"/><Relationship Id="rId24" Type="http://schemas.openxmlformats.org/officeDocument/2006/relationships/customXml" Target="../ink/ink967.xml"/><Relationship Id="rId40" Type="http://schemas.openxmlformats.org/officeDocument/2006/relationships/customXml" Target="../ink/ink975.xml"/><Relationship Id="rId45" Type="http://schemas.openxmlformats.org/officeDocument/2006/relationships/image" Target="../media/image979.png"/><Relationship Id="rId66" Type="http://schemas.openxmlformats.org/officeDocument/2006/relationships/customXml" Target="../ink/ink988.xml"/><Relationship Id="rId87" Type="http://schemas.openxmlformats.org/officeDocument/2006/relationships/image" Target="../media/image1000.png"/><Relationship Id="rId110" Type="http://schemas.openxmlformats.org/officeDocument/2006/relationships/customXml" Target="../ink/ink1010.xml"/><Relationship Id="rId115" Type="http://schemas.openxmlformats.org/officeDocument/2006/relationships/image" Target="../media/image1014.png"/><Relationship Id="rId131" Type="http://schemas.openxmlformats.org/officeDocument/2006/relationships/image" Target="../media/image1022.png"/><Relationship Id="rId136" Type="http://schemas.openxmlformats.org/officeDocument/2006/relationships/customXml" Target="../ink/ink1023.xml"/><Relationship Id="rId157" Type="http://schemas.openxmlformats.org/officeDocument/2006/relationships/image" Target="../media/image1035.png"/><Relationship Id="rId61" Type="http://schemas.openxmlformats.org/officeDocument/2006/relationships/image" Target="../media/image987.png"/><Relationship Id="rId82" Type="http://schemas.openxmlformats.org/officeDocument/2006/relationships/customXml" Target="../ink/ink996.xml"/><Relationship Id="rId152" Type="http://schemas.openxmlformats.org/officeDocument/2006/relationships/customXml" Target="../ink/ink1031.xml"/><Relationship Id="rId173" Type="http://schemas.openxmlformats.org/officeDocument/2006/relationships/image" Target="../media/image1043.png"/><Relationship Id="rId19" Type="http://schemas.openxmlformats.org/officeDocument/2006/relationships/image" Target="../media/image966.png"/><Relationship Id="rId14" Type="http://schemas.openxmlformats.org/officeDocument/2006/relationships/customXml" Target="../ink/ink962.xml"/><Relationship Id="rId30" Type="http://schemas.openxmlformats.org/officeDocument/2006/relationships/customXml" Target="../ink/ink970.xml"/><Relationship Id="rId35" Type="http://schemas.openxmlformats.org/officeDocument/2006/relationships/image" Target="../media/image974.png"/><Relationship Id="rId56" Type="http://schemas.openxmlformats.org/officeDocument/2006/relationships/customXml" Target="../ink/ink983.xml"/><Relationship Id="rId77" Type="http://schemas.openxmlformats.org/officeDocument/2006/relationships/image" Target="../media/image995.png"/><Relationship Id="rId100" Type="http://schemas.openxmlformats.org/officeDocument/2006/relationships/customXml" Target="../ink/ink1005.xml"/><Relationship Id="rId105" Type="http://schemas.openxmlformats.org/officeDocument/2006/relationships/image" Target="../media/image1009.png"/><Relationship Id="rId126" Type="http://schemas.openxmlformats.org/officeDocument/2006/relationships/customXml" Target="../ink/ink1018.xml"/><Relationship Id="rId147" Type="http://schemas.openxmlformats.org/officeDocument/2006/relationships/image" Target="../media/image1030.png"/><Relationship Id="rId168" Type="http://schemas.openxmlformats.org/officeDocument/2006/relationships/customXml" Target="../ink/ink1039.xml"/><Relationship Id="rId8" Type="http://schemas.openxmlformats.org/officeDocument/2006/relationships/customXml" Target="../ink/ink959.xml"/><Relationship Id="rId51" Type="http://schemas.openxmlformats.org/officeDocument/2006/relationships/image" Target="../media/image982.png"/><Relationship Id="rId72" Type="http://schemas.openxmlformats.org/officeDocument/2006/relationships/customXml" Target="../ink/ink991.xml"/><Relationship Id="rId93" Type="http://schemas.openxmlformats.org/officeDocument/2006/relationships/image" Target="../media/image1003.png"/><Relationship Id="rId98" Type="http://schemas.openxmlformats.org/officeDocument/2006/relationships/customXml" Target="../ink/ink1004.xml"/><Relationship Id="rId121" Type="http://schemas.openxmlformats.org/officeDocument/2006/relationships/image" Target="../media/image1017.png"/><Relationship Id="rId142" Type="http://schemas.openxmlformats.org/officeDocument/2006/relationships/customXml" Target="../ink/ink1026.xml"/><Relationship Id="rId163" Type="http://schemas.openxmlformats.org/officeDocument/2006/relationships/image" Target="../media/image1038.png"/><Relationship Id="rId3" Type="http://schemas.openxmlformats.org/officeDocument/2006/relationships/image" Target="../media/image2.png"/><Relationship Id="rId25" Type="http://schemas.openxmlformats.org/officeDocument/2006/relationships/image" Target="../media/image969.png"/><Relationship Id="rId46" Type="http://schemas.openxmlformats.org/officeDocument/2006/relationships/customXml" Target="../ink/ink978.xml"/><Relationship Id="rId67" Type="http://schemas.openxmlformats.org/officeDocument/2006/relationships/image" Target="../media/image990.png"/><Relationship Id="rId116" Type="http://schemas.openxmlformats.org/officeDocument/2006/relationships/customXml" Target="../ink/ink1013.xml"/><Relationship Id="rId137" Type="http://schemas.openxmlformats.org/officeDocument/2006/relationships/image" Target="../media/image1025.png"/><Relationship Id="rId158" Type="http://schemas.openxmlformats.org/officeDocument/2006/relationships/customXml" Target="../ink/ink1034.xml"/><Relationship Id="rId20" Type="http://schemas.openxmlformats.org/officeDocument/2006/relationships/customXml" Target="../ink/ink965.xml"/><Relationship Id="rId41" Type="http://schemas.openxmlformats.org/officeDocument/2006/relationships/image" Target="../media/image977.png"/><Relationship Id="rId62" Type="http://schemas.openxmlformats.org/officeDocument/2006/relationships/customXml" Target="../ink/ink986.xml"/><Relationship Id="rId83" Type="http://schemas.openxmlformats.org/officeDocument/2006/relationships/image" Target="../media/image998.png"/><Relationship Id="rId88" Type="http://schemas.openxmlformats.org/officeDocument/2006/relationships/customXml" Target="../ink/ink999.xml"/><Relationship Id="rId111" Type="http://schemas.openxmlformats.org/officeDocument/2006/relationships/image" Target="../media/image1012.png"/><Relationship Id="rId132" Type="http://schemas.openxmlformats.org/officeDocument/2006/relationships/customXml" Target="../ink/ink1021.xml"/><Relationship Id="rId153" Type="http://schemas.openxmlformats.org/officeDocument/2006/relationships/image" Target="../media/image1033.png"/><Relationship Id="rId174" Type="http://schemas.openxmlformats.org/officeDocument/2006/relationships/customXml" Target="../ink/ink1042.xml"/><Relationship Id="rId15" Type="http://schemas.openxmlformats.org/officeDocument/2006/relationships/image" Target="../media/image964.png"/><Relationship Id="rId36" Type="http://schemas.openxmlformats.org/officeDocument/2006/relationships/customXml" Target="../ink/ink973.xml"/><Relationship Id="rId57" Type="http://schemas.openxmlformats.org/officeDocument/2006/relationships/image" Target="../media/image985.png"/><Relationship Id="rId106" Type="http://schemas.openxmlformats.org/officeDocument/2006/relationships/customXml" Target="../ink/ink1008.xml"/><Relationship Id="rId127" Type="http://schemas.openxmlformats.org/officeDocument/2006/relationships/image" Target="../media/image1020.png"/><Relationship Id="rId10" Type="http://schemas.openxmlformats.org/officeDocument/2006/relationships/customXml" Target="../ink/ink960.xml"/><Relationship Id="rId31" Type="http://schemas.openxmlformats.org/officeDocument/2006/relationships/image" Target="../media/image972.png"/><Relationship Id="rId52" Type="http://schemas.openxmlformats.org/officeDocument/2006/relationships/customXml" Target="../ink/ink981.xml"/><Relationship Id="rId73" Type="http://schemas.openxmlformats.org/officeDocument/2006/relationships/image" Target="../media/image993.png"/><Relationship Id="rId78" Type="http://schemas.openxmlformats.org/officeDocument/2006/relationships/customXml" Target="../ink/ink994.xml"/><Relationship Id="rId94" Type="http://schemas.openxmlformats.org/officeDocument/2006/relationships/customXml" Target="../ink/ink1002.xml"/><Relationship Id="rId99" Type="http://schemas.openxmlformats.org/officeDocument/2006/relationships/image" Target="../media/image1006.png"/><Relationship Id="rId101" Type="http://schemas.openxmlformats.org/officeDocument/2006/relationships/image" Target="../media/image1007.png"/><Relationship Id="rId122" Type="http://schemas.openxmlformats.org/officeDocument/2006/relationships/customXml" Target="../ink/ink1016.xml"/><Relationship Id="rId143" Type="http://schemas.openxmlformats.org/officeDocument/2006/relationships/image" Target="../media/image1028.png"/><Relationship Id="rId148" Type="http://schemas.openxmlformats.org/officeDocument/2006/relationships/customXml" Target="../ink/ink1029.xml"/><Relationship Id="rId164" Type="http://schemas.openxmlformats.org/officeDocument/2006/relationships/customXml" Target="../ink/ink1037.xml"/><Relationship Id="rId169" Type="http://schemas.openxmlformats.org/officeDocument/2006/relationships/image" Target="../media/image1041.png"/><Relationship Id="rId4" Type="http://schemas.openxmlformats.org/officeDocument/2006/relationships/image" Target="../media/image4.png"/><Relationship Id="rId9" Type="http://schemas.openxmlformats.org/officeDocument/2006/relationships/image" Target="../media/image961.png"/><Relationship Id="rId26" Type="http://schemas.openxmlformats.org/officeDocument/2006/relationships/customXml" Target="../ink/ink968.xml"/><Relationship Id="rId47" Type="http://schemas.openxmlformats.org/officeDocument/2006/relationships/image" Target="../media/image980.png"/><Relationship Id="rId68" Type="http://schemas.openxmlformats.org/officeDocument/2006/relationships/customXml" Target="../ink/ink989.xml"/><Relationship Id="rId89" Type="http://schemas.openxmlformats.org/officeDocument/2006/relationships/image" Target="../media/image1001.png"/><Relationship Id="rId112" Type="http://schemas.openxmlformats.org/officeDocument/2006/relationships/customXml" Target="../ink/ink1011.xml"/><Relationship Id="rId133" Type="http://schemas.openxmlformats.org/officeDocument/2006/relationships/image" Target="../media/image1023.png"/><Relationship Id="rId154" Type="http://schemas.openxmlformats.org/officeDocument/2006/relationships/customXml" Target="../ink/ink1032.xml"/><Relationship Id="rId175" Type="http://schemas.openxmlformats.org/officeDocument/2006/relationships/image" Target="../media/image1044.png"/><Relationship Id="rId16" Type="http://schemas.openxmlformats.org/officeDocument/2006/relationships/customXml" Target="../ink/ink963.xml"/><Relationship Id="rId37" Type="http://schemas.openxmlformats.org/officeDocument/2006/relationships/image" Target="../media/image975.png"/><Relationship Id="rId58" Type="http://schemas.openxmlformats.org/officeDocument/2006/relationships/customXml" Target="../ink/ink984.xml"/><Relationship Id="rId79" Type="http://schemas.openxmlformats.org/officeDocument/2006/relationships/image" Target="../media/image996.png"/><Relationship Id="rId102" Type="http://schemas.openxmlformats.org/officeDocument/2006/relationships/customXml" Target="../ink/ink1006.xml"/><Relationship Id="rId123" Type="http://schemas.openxmlformats.org/officeDocument/2006/relationships/image" Target="../media/image1018.png"/><Relationship Id="rId144" Type="http://schemas.openxmlformats.org/officeDocument/2006/relationships/customXml" Target="../ink/ink1027.xml"/><Relationship Id="rId90" Type="http://schemas.openxmlformats.org/officeDocument/2006/relationships/customXml" Target="../ink/ink1000.xml"/><Relationship Id="rId165" Type="http://schemas.openxmlformats.org/officeDocument/2006/relationships/image" Target="../media/image1039.png"/><Relationship Id="rId27" Type="http://schemas.openxmlformats.org/officeDocument/2006/relationships/image" Target="../media/image970.png"/><Relationship Id="rId48" Type="http://schemas.openxmlformats.org/officeDocument/2006/relationships/customXml" Target="../ink/ink979.xml"/><Relationship Id="rId69" Type="http://schemas.openxmlformats.org/officeDocument/2006/relationships/image" Target="../media/image991.png"/><Relationship Id="rId113" Type="http://schemas.openxmlformats.org/officeDocument/2006/relationships/image" Target="../media/image1013.png"/><Relationship Id="rId134" Type="http://schemas.openxmlformats.org/officeDocument/2006/relationships/customXml" Target="../ink/ink1022.xml"/><Relationship Id="rId80" Type="http://schemas.openxmlformats.org/officeDocument/2006/relationships/customXml" Target="../ink/ink995.xml"/><Relationship Id="rId155" Type="http://schemas.openxmlformats.org/officeDocument/2006/relationships/image" Target="../media/image1034.png"/><Relationship Id="rId17" Type="http://schemas.openxmlformats.org/officeDocument/2006/relationships/image" Target="../media/image965.png"/><Relationship Id="rId38" Type="http://schemas.openxmlformats.org/officeDocument/2006/relationships/customXml" Target="../ink/ink974.xml"/><Relationship Id="rId59" Type="http://schemas.openxmlformats.org/officeDocument/2006/relationships/image" Target="../media/image986.png"/><Relationship Id="rId103" Type="http://schemas.openxmlformats.org/officeDocument/2006/relationships/image" Target="../media/image1008.png"/><Relationship Id="rId124" Type="http://schemas.openxmlformats.org/officeDocument/2006/relationships/customXml" Target="../ink/ink1017.xml"/><Relationship Id="rId70" Type="http://schemas.openxmlformats.org/officeDocument/2006/relationships/customXml" Target="../ink/ink990.xml"/><Relationship Id="rId91" Type="http://schemas.openxmlformats.org/officeDocument/2006/relationships/image" Target="../media/image1002.png"/><Relationship Id="rId145" Type="http://schemas.openxmlformats.org/officeDocument/2006/relationships/image" Target="../media/image1029.png"/><Relationship Id="rId166" Type="http://schemas.openxmlformats.org/officeDocument/2006/relationships/customXml" Target="../ink/ink1038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55.png"/><Relationship Id="rId21" Type="http://schemas.openxmlformats.org/officeDocument/2006/relationships/customXml" Target="../ink/ink1051.xml"/><Relationship Id="rId42" Type="http://schemas.openxmlformats.org/officeDocument/2006/relationships/image" Target="../media/image1063.png"/><Relationship Id="rId47" Type="http://schemas.openxmlformats.org/officeDocument/2006/relationships/customXml" Target="../ink/ink1064.xml"/><Relationship Id="rId63" Type="http://schemas.openxmlformats.org/officeDocument/2006/relationships/customXml" Target="../ink/ink1072.xml"/><Relationship Id="rId68" Type="http://schemas.openxmlformats.org/officeDocument/2006/relationships/image" Target="../media/image1076.png"/><Relationship Id="rId16" Type="http://schemas.openxmlformats.org/officeDocument/2006/relationships/image" Target="../media/image1050.png"/><Relationship Id="rId11" Type="http://schemas.openxmlformats.org/officeDocument/2006/relationships/image" Target="../media/image1048.png"/><Relationship Id="rId32" Type="http://schemas.openxmlformats.org/officeDocument/2006/relationships/image" Target="../media/image1058.png"/><Relationship Id="rId37" Type="http://schemas.openxmlformats.org/officeDocument/2006/relationships/customXml" Target="../ink/ink1059.xml"/><Relationship Id="rId53" Type="http://schemas.openxmlformats.org/officeDocument/2006/relationships/customXml" Target="../ink/ink1067.xml"/><Relationship Id="rId58" Type="http://schemas.openxmlformats.org/officeDocument/2006/relationships/image" Target="../media/image1071.png"/><Relationship Id="rId74" Type="http://schemas.openxmlformats.org/officeDocument/2006/relationships/image" Target="../media/image1079.png"/><Relationship Id="rId79" Type="http://schemas.openxmlformats.org/officeDocument/2006/relationships/customXml" Target="../ink/ink1080.xml"/><Relationship Id="rId5" Type="http://schemas.openxmlformats.org/officeDocument/2006/relationships/image" Target="../media/image1045.png"/><Relationship Id="rId61" Type="http://schemas.openxmlformats.org/officeDocument/2006/relationships/customXml" Target="../ink/ink1071.xml"/><Relationship Id="rId82" Type="http://schemas.openxmlformats.org/officeDocument/2006/relationships/image" Target="../media/image1083.png"/><Relationship Id="rId19" Type="http://schemas.openxmlformats.org/officeDocument/2006/relationships/customXml" Target="../ink/ink1050.xml"/><Relationship Id="rId14" Type="http://schemas.openxmlformats.org/officeDocument/2006/relationships/image" Target="../media/image1049.png"/><Relationship Id="rId22" Type="http://schemas.openxmlformats.org/officeDocument/2006/relationships/image" Target="../media/image1053.png"/><Relationship Id="rId27" Type="http://schemas.openxmlformats.org/officeDocument/2006/relationships/customXml" Target="../ink/ink1054.xml"/><Relationship Id="rId30" Type="http://schemas.openxmlformats.org/officeDocument/2006/relationships/image" Target="../media/image1057.png"/><Relationship Id="rId35" Type="http://schemas.openxmlformats.org/officeDocument/2006/relationships/customXml" Target="../ink/ink1058.xml"/><Relationship Id="rId43" Type="http://schemas.openxmlformats.org/officeDocument/2006/relationships/customXml" Target="../ink/ink1062.xml"/><Relationship Id="rId48" Type="http://schemas.openxmlformats.org/officeDocument/2006/relationships/image" Target="../media/image1066.png"/><Relationship Id="rId56" Type="http://schemas.openxmlformats.org/officeDocument/2006/relationships/image" Target="../media/image1070.png"/><Relationship Id="rId64" Type="http://schemas.openxmlformats.org/officeDocument/2006/relationships/image" Target="../media/image1074.png"/><Relationship Id="rId69" Type="http://schemas.openxmlformats.org/officeDocument/2006/relationships/customXml" Target="../ink/ink1075.xml"/><Relationship Id="rId77" Type="http://schemas.openxmlformats.org/officeDocument/2006/relationships/customXml" Target="../ink/ink1079.xml"/><Relationship Id="rId8" Type="http://schemas.openxmlformats.org/officeDocument/2006/relationships/customXml" Target="../ink/ink1044.xml"/><Relationship Id="rId51" Type="http://schemas.openxmlformats.org/officeDocument/2006/relationships/customXml" Target="../ink/ink1066.xml"/><Relationship Id="rId72" Type="http://schemas.openxmlformats.org/officeDocument/2006/relationships/image" Target="../media/image1078.png"/><Relationship Id="rId80" Type="http://schemas.openxmlformats.org/officeDocument/2006/relationships/image" Target="../media/image1082.png"/><Relationship Id="rId3" Type="http://schemas.openxmlformats.org/officeDocument/2006/relationships/image" Target="../media/image2.png"/><Relationship Id="rId12" Type="http://schemas.openxmlformats.org/officeDocument/2006/relationships/customXml" Target="../ink/ink1046.xml"/><Relationship Id="rId17" Type="http://schemas.openxmlformats.org/officeDocument/2006/relationships/customXml" Target="../ink/ink1049.xml"/><Relationship Id="rId25" Type="http://schemas.openxmlformats.org/officeDocument/2006/relationships/customXml" Target="../ink/ink1053.xml"/><Relationship Id="rId33" Type="http://schemas.openxmlformats.org/officeDocument/2006/relationships/customXml" Target="../ink/ink1057.xml"/><Relationship Id="rId38" Type="http://schemas.openxmlformats.org/officeDocument/2006/relationships/image" Target="../media/image1061.png"/><Relationship Id="rId46" Type="http://schemas.openxmlformats.org/officeDocument/2006/relationships/image" Target="../media/image1065.png"/><Relationship Id="rId59" Type="http://schemas.openxmlformats.org/officeDocument/2006/relationships/customXml" Target="../ink/ink1070.xml"/><Relationship Id="rId67" Type="http://schemas.openxmlformats.org/officeDocument/2006/relationships/customXml" Target="../ink/ink1074.xml"/><Relationship Id="rId20" Type="http://schemas.openxmlformats.org/officeDocument/2006/relationships/image" Target="../media/image1052.png"/><Relationship Id="rId41" Type="http://schemas.openxmlformats.org/officeDocument/2006/relationships/customXml" Target="../ink/ink1061.xml"/><Relationship Id="rId54" Type="http://schemas.openxmlformats.org/officeDocument/2006/relationships/image" Target="../media/image1069.png"/><Relationship Id="rId62" Type="http://schemas.openxmlformats.org/officeDocument/2006/relationships/image" Target="../media/image1073.png"/><Relationship Id="rId70" Type="http://schemas.openxmlformats.org/officeDocument/2006/relationships/image" Target="../media/image1077.png"/><Relationship Id="rId75" Type="http://schemas.openxmlformats.org/officeDocument/2006/relationships/customXml" Target="../ink/ink107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43.xml"/><Relationship Id="rId15" Type="http://schemas.openxmlformats.org/officeDocument/2006/relationships/customXml" Target="../ink/ink1048.xml"/><Relationship Id="rId23" Type="http://schemas.openxmlformats.org/officeDocument/2006/relationships/customXml" Target="../ink/ink1052.xml"/><Relationship Id="rId28" Type="http://schemas.openxmlformats.org/officeDocument/2006/relationships/image" Target="../media/image1056.png"/><Relationship Id="rId36" Type="http://schemas.openxmlformats.org/officeDocument/2006/relationships/image" Target="../media/image1060.png"/><Relationship Id="rId49" Type="http://schemas.openxmlformats.org/officeDocument/2006/relationships/customXml" Target="../ink/ink1065.xml"/><Relationship Id="rId57" Type="http://schemas.openxmlformats.org/officeDocument/2006/relationships/customXml" Target="../ink/ink1069.xml"/><Relationship Id="rId10" Type="http://schemas.openxmlformats.org/officeDocument/2006/relationships/customXml" Target="../ink/ink1045.xml"/><Relationship Id="rId31" Type="http://schemas.openxmlformats.org/officeDocument/2006/relationships/customXml" Target="../ink/ink1056.xml"/><Relationship Id="rId44" Type="http://schemas.openxmlformats.org/officeDocument/2006/relationships/image" Target="../media/image1064.png"/><Relationship Id="rId52" Type="http://schemas.openxmlformats.org/officeDocument/2006/relationships/image" Target="../media/image1068.png"/><Relationship Id="rId60" Type="http://schemas.openxmlformats.org/officeDocument/2006/relationships/image" Target="../media/image1072.png"/><Relationship Id="rId65" Type="http://schemas.openxmlformats.org/officeDocument/2006/relationships/customXml" Target="../ink/ink1073.xml"/><Relationship Id="rId73" Type="http://schemas.openxmlformats.org/officeDocument/2006/relationships/customXml" Target="../ink/ink1077.xml"/><Relationship Id="rId78" Type="http://schemas.openxmlformats.org/officeDocument/2006/relationships/image" Target="../media/image1081.png"/><Relationship Id="rId81" Type="http://schemas.openxmlformats.org/officeDocument/2006/relationships/customXml" Target="../ink/ink1081.xml"/><Relationship Id="rId4" Type="http://schemas.openxmlformats.org/officeDocument/2006/relationships/image" Target="../media/image4.png"/><Relationship Id="rId9" Type="http://schemas.openxmlformats.org/officeDocument/2006/relationships/image" Target="../media/image1047.png"/><Relationship Id="rId13" Type="http://schemas.openxmlformats.org/officeDocument/2006/relationships/customXml" Target="../ink/ink1047.xml"/><Relationship Id="rId18" Type="http://schemas.openxmlformats.org/officeDocument/2006/relationships/image" Target="../media/image1051.png"/><Relationship Id="rId39" Type="http://schemas.openxmlformats.org/officeDocument/2006/relationships/customXml" Target="../ink/ink1060.xml"/><Relationship Id="rId34" Type="http://schemas.openxmlformats.org/officeDocument/2006/relationships/image" Target="../media/image1059.png"/><Relationship Id="rId50" Type="http://schemas.openxmlformats.org/officeDocument/2006/relationships/image" Target="../media/image1067.png"/><Relationship Id="rId55" Type="http://schemas.openxmlformats.org/officeDocument/2006/relationships/customXml" Target="../ink/ink1068.xml"/><Relationship Id="rId76" Type="http://schemas.openxmlformats.org/officeDocument/2006/relationships/image" Target="../media/image1080.png"/><Relationship Id="rId7" Type="http://schemas.openxmlformats.org/officeDocument/2006/relationships/image" Target="../media/image1046.png"/><Relationship Id="rId71" Type="http://schemas.openxmlformats.org/officeDocument/2006/relationships/customXml" Target="../ink/ink1076.xml"/><Relationship Id="rId2" Type="http://schemas.openxmlformats.org/officeDocument/2006/relationships/image" Target="../media/image3.jpeg"/><Relationship Id="rId29" Type="http://schemas.openxmlformats.org/officeDocument/2006/relationships/customXml" Target="../ink/ink1055.xml"/><Relationship Id="rId24" Type="http://schemas.openxmlformats.org/officeDocument/2006/relationships/image" Target="../media/image1054.png"/><Relationship Id="rId40" Type="http://schemas.openxmlformats.org/officeDocument/2006/relationships/image" Target="../media/image1062.png"/><Relationship Id="rId45" Type="http://schemas.openxmlformats.org/officeDocument/2006/relationships/customXml" Target="../ink/ink1063.xml"/><Relationship Id="rId66" Type="http://schemas.openxmlformats.org/officeDocument/2006/relationships/image" Target="../media/image10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83.xml"/><Relationship Id="rId3" Type="http://schemas.openxmlformats.org/officeDocument/2006/relationships/image" Target="../media/image2.png"/><Relationship Id="rId7" Type="http://schemas.openxmlformats.org/officeDocument/2006/relationships/image" Target="../media/image108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82.xml"/><Relationship Id="rId5" Type="http://schemas.openxmlformats.org/officeDocument/2006/relationships/image" Target="../media/image1084.png"/><Relationship Id="rId4" Type="http://schemas.openxmlformats.org/officeDocument/2006/relationships/image" Target="../media/image4.png"/><Relationship Id="rId9" Type="http://schemas.openxmlformats.org/officeDocument/2006/relationships/image" Target="../media/image1086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1.png"/><Relationship Id="rId18" Type="http://schemas.openxmlformats.org/officeDocument/2006/relationships/customXml" Target="../ink/ink1090.xml"/><Relationship Id="rId26" Type="http://schemas.openxmlformats.org/officeDocument/2006/relationships/customXml" Target="../ink/ink1094.xml"/><Relationship Id="rId39" Type="http://schemas.openxmlformats.org/officeDocument/2006/relationships/image" Target="../media/image1104.png"/><Relationship Id="rId21" Type="http://schemas.openxmlformats.org/officeDocument/2006/relationships/image" Target="../media/image1095.png"/><Relationship Id="rId34" Type="http://schemas.openxmlformats.org/officeDocument/2006/relationships/customXml" Target="../ink/ink1098.xml"/><Relationship Id="rId42" Type="http://schemas.openxmlformats.org/officeDocument/2006/relationships/customXml" Target="../ink/ink1102.xml"/><Relationship Id="rId47" Type="http://schemas.openxmlformats.org/officeDocument/2006/relationships/image" Target="../media/image1108.png"/><Relationship Id="rId50" Type="http://schemas.openxmlformats.org/officeDocument/2006/relationships/customXml" Target="../ink/ink1106.xml"/><Relationship Id="rId55" Type="http://schemas.openxmlformats.org/officeDocument/2006/relationships/image" Target="../media/image1112.png"/><Relationship Id="rId7" Type="http://schemas.openxmlformats.org/officeDocument/2006/relationships/image" Target="../media/image1088.png"/><Relationship Id="rId2" Type="http://schemas.openxmlformats.org/officeDocument/2006/relationships/image" Target="../media/image3.jpeg"/><Relationship Id="rId16" Type="http://schemas.openxmlformats.org/officeDocument/2006/relationships/customXml" Target="../ink/ink1089.xml"/><Relationship Id="rId29" Type="http://schemas.openxmlformats.org/officeDocument/2006/relationships/image" Target="../media/image1099.png"/><Relationship Id="rId11" Type="http://schemas.openxmlformats.org/officeDocument/2006/relationships/image" Target="../media/image1090.png"/><Relationship Id="rId24" Type="http://schemas.openxmlformats.org/officeDocument/2006/relationships/customXml" Target="../ink/ink1093.xml"/><Relationship Id="rId32" Type="http://schemas.openxmlformats.org/officeDocument/2006/relationships/customXml" Target="../ink/ink1097.xml"/><Relationship Id="rId37" Type="http://schemas.openxmlformats.org/officeDocument/2006/relationships/image" Target="../media/image1103.png"/><Relationship Id="rId40" Type="http://schemas.openxmlformats.org/officeDocument/2006/relationships/customXml" Target="../ink/ink1101.xml"/><Relationship Id="rId45" Type="http://schemas.openxmlformats.org/officeDocument/2006/relationships/image" Target="../media/image1107.png"/><Relationship Id="rId53" Type="http://schemas.openxmlformats.org/officeDocument/2006/relationships/image" Target="../media/image1111.png"/><Relationship Id="rId5" Type="http://schemas.openxmlformats.org/officeDocument/2006/relationships/image" Target="../media/image1087.png"/><Relationship Id="rId19" Type="http://schemas.openxmlformats.org/officeDocument/2006/relationships/image" Target="../media/image1094.png"/><Relationship Id="rId4" Type="http://schemas.openxmlformats.org/officeDocument/2006/relationships/image" Target="../media/image4.png"/><Relationship Id="rId9" Type="http://schemas.openxmlformats.org/officeDocument/2006/relationships/image" Target="../media/image1089.png"/><Relationship Id="rId14" Type="http://schemas.openxmlformats.org/officeDocument/2006/relationships/customXml" Target="../ink/ink1088.xml"/><Relationship Id="rId22" Type="http://schemas.openxmlformats.org/officeDocument/2006/relationships/customXml" Target="../ink/ink1092.xml"/><Relationship Id="rId27" Type="http://schemas.openxmlformats.org/officeDocument/2006/relationships/image" Target="../media/image1098.png"/><Relationship Id="rId30" Type="http://schemas.openxmlformats.org/officeDocument/2006/relationships/customXml" Target="../ink/ink1096.xml"/><Relationship Id="rId35" Type="http://schemas.openxmlformats.org/officeDocument/2006/relationships/image" Target="../media/image1102.png"/><Relationship Id="rId43" Type="http://schemas.openxmlformats.org/officeDocument/2006/relationships/image" Target="../media/image1106.png"/><Relationship Id="rId48" Type="http://schemas.openxmlformats.org/officeDocument/2006/relationships/customXml" Target="../ink/ink1105.xml"/><Relationship Id="rId56" Type="http://schemas.openxmlformats.org/officeDocument/2006/relationships/customXml" Target="../ink/ink1109.xml"/><Relationship Id="rId8" Type="http://schemas.openxmlformats.org/officeDocument/2006/relationships/customXml" Target="../ink/ink1085.xml"/><Relationship Id="rId51" Type="http://schemas.openxmlformats.org/officeDocument/2006/relationships/image" Target="../media/image1110.png"/><Relationship Id="rId3" Type="http://schemas.openxmlformats.org/officeDocument/2006/relationships/image" Target="../media/image2.png"/><Relationship Id="rId12" Type="http://schemas.openxmlformats.org/officeDocument/2006/relationships/customXml" Target="../ink/ink1087.xml"/><Relationship Id="rId17" Type="http://schemas.openxmlformats.org/officeDocument/2006/relationships/image" Target="../media/image1093.png"/><Relationship Id="rId25" Type="http://schemas.openxmlformats.org/officeDocument/2006/relationships/image" Target="../media/image1097.png"/><Relationship Id="rId33" Type="http://schemas.openxmlformats.org/officeDocument/2006/relationships/image" Target="../media/image1101.png"/><Relationship Id="rId38" Type="http://schemas.openxmlformats.org/officeDocument/2006/relationships/customXml" Target="../ink/ink1100.xml"/><Relationship Id="rId46" Type="http://schemas.openxmlformats.org/officeDocument/2006/relationships/customXml" Target="../ink/ink1104.xml"/><Relationship Id="rId20" Type="http://schemas.openxmlformats.org/officeDocument/2006/relationships/customXml" Target="../ink/ink1091.xml"/><Relationship Id="rId41" Type="http://schemas.openxmlformats.org/officeDocument/2006/relationships/image" Target="../media/image1105.png"/><Relationship Id="rId54" Type="http://schemas.openxmlformats.org/officeDocument/2006/relationships/customXml" Target="../ink/ink11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84.xml"/><Relationship Id="rId15" Type="http://schemas.openxmlformats.org/officeDocument/2006/relationships/image" Target="../media/image1092.png"/><Relationship Id="rId23" Type="http://schemas.openxmlformats.org/officeDocument/2006/relationships/image" Target="../media/image1096.png"/><Relationship Id="rId28" Type="http://schemas.openxmlformats.org/officeDocument/2006/relationships/customXml" Target="../ink/ink1095.xml"/><Relationship Id="rId36" Type="http://schemas.openxmlformats.org/officeDocument/2006/relationships/customXml" Target="../ink/ink1099.xml"/><Relationship Id="rId49" Type="http://schemas.openxmlformats.org/officeDocument/2006/relationships/image" Target="../media/image1109.png"/><Relationship Id="rId57" Type="http://schemas.openxmlformats.org/officeDocument/2006/relationships/image" Target="../media/image1113.png"/><Relationship Id="rId10" Type="http://schemas.openxmlformats.org/officeDocument/2006/relationships/customXml" Target="../ink/ink1086.xml"/><Relationship Id="rId31" Type="http://schemas.openxmlformats.org/officeDocument/2006/relationships/image" Target="../media/image1100.png"/><Relationship Id="rId44" Type="http://schemas.openxmlformats.org/officeDocument/2006/relationships/customXml" Target="../ink/ink1103.xml"/><Relationship Id="rId52" Type="http://schemas.openxmlformats.org/officeDocument/2006/relationships/customXml" Target="../ink/ink110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11.xml"/><Relationship Id="rId3" Type="http://schemas.openxmlformats.org/officeDocument/2006/relationships/image" Target="../media/image2.png"/><Relationship Id="rId7" Type="http://schemas.openxmlformats.org/officeDocument/2006/relationships/image" Target="../media/image11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10.xml"/><Relationship Id="rId5" Type="http://schemas.openxmlformats.org/officeDocument/2006/relationships/image" Target="../media/image1114.png"/><Relationship Id="rId4" Type="http://schemas.openxmlformats.org/officeDocument/2006/relationships/image" Target="../media/image4.png"/><Relationship Id="rId9" Type="http://schemas.openxmlformats.org/officeDocument/2006/relationships/image" Target="../media/image11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13.xml"/><Relationship Id="rId3" Type="http://schemas.openxmlformats.org/officeDocument/2006/relationships/image" Target="../media/image2.png"/><Relationship Id="rId7" Type="http://schemas.openxmlformats.org/officeDocument/2006/relationships/image" Target="../media/image11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12.xml"/><Relationship Id="rId5" Type="http://schemas.openxmlformats.org/officeDocument/2006/relationships/image" Target="../media/image1117.png"/><Relationship Id="rId4" Type="http://schemas.openxmlformats.org/officeDocument/2006/relationships/image" Target="../media/image4.png"/><Relationship Id="rId9" Type="http://schemas.openxmlformats.org/officeDocument/2006/relationships/image" Target="../media/image11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15.xml"/><Relationship Id="rId13" Type="http://schemas.openxmlformats.org/officeDocument/2006/relationships/image" Target="../media/image1124.png"/><Relationship Id="rId18" Type="http://schemas.openxmlformats.org/officeDocument/2006/relationships/customXml" Target="../ink/ink1120.xml"/><Relationship Id="rId26" Type="http://schemas.openxmlformats.org/officeDocument/2006/relationships/customXml" Target="../ink/ink1124.xml"/><Relationship Id="rId3" Type="http://schemas.openxmlformats.org/officeDocument/2006/relationships/image" Target="../media/image2.png"/><Relationship Id="rId21" Type="http://schemas.openxmlformats.org/officeDocument/2006/relationships/image" Target="../media/image1128.png"/><Relationship Id="rId7" Type="http://schemas.openxmlformats.org/officeDocument/2006/relationships/image" Target="../media/image1121.png"/><Relationship Id="rId12" Type="http://schemas.openxmlformats.org/officeDocument/2006/relationships/customXml" Target="../ink/ink1117.xml"/><Relationship Id="rId17" Type="http://schemas.openxmlformats.org/officeDocument/2006/relationships/image" Target="../media/image1126.png"/><Relationship Id="rId25" Type="http://schemas.openxmlformats.org/officeDocument/2006/relationships/image" Target="../media/image1130.png"/><Relationship Id="rId2" Type="http://schemas.openxmlformats.org/officeDocument/2006/relationships/image" Target="../media/image3.jpeg"/><Relationship Id="rId16" Type="http://schemas.openxmlformats.org/officeDocument/2006/relationships/customXml" Target="../ink/ink1119.xml"/><Relationship Id="rId20" Type="http://schemas.openxmlformats.org/officeDocument/2006/relationships/customXml" Target="../ink/ink1121.xml"/><Relationship Id="rId29" Type="http://schemas.openxmlformats.org/officeDocument/2006/relationships/image" Target="../media/image113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14.xml"/><Relationship Id="rId11" Type="http://schemas.openxmlformats.org/officeDocument/2006/relationships/image" Target="../media/image1123.png"/><Relationship Id="rId24" Type="http://schemas.openxmlformats.org/officeDocument/2006/relationships/customXml" Target="../ink/ink1123.xml"/><Relationship Id="rId5" Type="http://schemas.openxmlformats.org/officeDocument/2006/relationships/image" Target="../media/image1120.png"/><Relationship Id="rId15" Type="http://schemas.openxmlformats.org/officeDocument/2006/relationships/image" Target="../media/image1125.png"/><Relationship Id="rId23" Type="http://schemas.openxmlformats.org/officeDocument/2006/relationships/image" Target="../media/image1129.png"/><Relationship Id="rId28" Type="http://schemas.openxmlformats.org/officeDocument/2006/relationships/customXml" Target="../ink/ink1125.xml"/><Relationship Id="rId10" Type="http://schemas.openxmlformats.org/officeDocument/2006/relationships/customXml" Target="../ink/ink1116.xml"/><Relationship Id="rId19" Type="http://schemas.openxmlformats.org/officeDocument/2006/relationships/image" Target="../media/image1127.png"/><Relationship Id="rId4" Type="http://schemas.openxmlformats.org/officeDocument/2006/relationships/image" Target="../media/image4.png"/><Relationship Id="rId9" Type="http://schemas.openxmlformats.org/officeDocument/2006/relationships/image" Target="../media/image1122.png"/><Relationship Id="rId14" Type="http://schemas.openxmlformats.org/officeDocument/2006/relationships/customXml" Target="../ink/ink1118.xml"/><Relationship Id="rId22" Type="http://schemas.openxmlformats.org/officeDocument/2006/relationships/customXml" Target="../ink/ink1122.xml"/><Relationship Id="rId27" Type="http://schemas.openxmlformats.org/officeDocument/2006/relationships/image" Target="../media/image1131.pn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36.xml"/><Relationship Id="rId117" Type="http://schemas.openxmlformats.org/officeDocument/2006/relationships/image" Target="../media/image1188.png"/><Relationship Id="rId21" Type="http://schemas.openxmlformats.org/officeDocument/2006/relationships/image" Target="../media/image1141.png"/><Relationship Id="rId42" Type="http://schemas.openxmlformats.org/officeDocument/2006/relationships/customXml" Target="../ink/ink1144.xml"/><Relationship Id="rId47" Type="http://schemas.openxmlformats.org/officeDocument/2006/relationships/image" Target="../media/image1153.png"/><Relationship Id="rId63" Type="http://schemas.openxmlformats.org/officeDocument/2006/relationships/image" Target="../media/image1161.png"/><Relationship Id="rId68" Type="http://schemas.openxmlformats.org/officeDocument/2006/relationships/customXml" Target="../ink/ink1157.xml"/><Relationship Id="rId84" Type="http://schemas.openxmlformats.org/officeDocument/2006/relationships/customXml" Target="../ink/ink1165.xml"/><Relationship Id="rId89" Type="http://schemas.openxmlformats.org/officeDocument/2006/relationships/image" Target="../media/image1174.png"/><Relationship Id="rId112" Type="http://schemas.openxmlformats.org/officeDocument/2006/relationships/customXml" Target="../ink/ink1179.xml"/><Relationship Id="rId16" Type="http://schemas.openxmlformats.org/officeDocument/2006/relationships/customXml" Target="../ink/ink1131.xml"/><Relationship Id="rId107" Type="http://schemas.openxmlformats.org/officeDocument/2006/relationships/image" Target="../media/image1183.png"/><Relationship Id="rId11" Type="http://schemas.openxmlformats.org/officeDocument/2006/relationships/image" Target="../media/image1136.png"/><Relationship Id="rId32" Type="http://schemas.openxmlformats.org/officeDocument/2006/relationships/customXml" Target="../ink/ink1139.xml"/><Relationship Id="rId37" Type="http://schemas.openxmlformats.org/officeDocument/2006/relationships/image" Target="../media/image1149.png"/><Relationship Id="rId53" Type="http://schemas.openxmlformats.org/officeDocument/2006/relationships/image" Target="../media/image1156.png"/><Relationship Id="rId58" Type="http://schemas.openxmlformats.org/officeDocument/2006/relationships/customXml" Target="../ink/ink1152.xml"/><Relationship Id="rId74" Type="http://schemas.openxmlformats.org/officeDocument/2006/relationships/customXml" Target="../ink/ink1160.xml"/><Relationship Id="rId79" Type="http://schemas.openxmlformats.org/officeDocument/2006/relationships/image" Target="../media/image1169.png"/><Relationship Id="rId102" Type="http://schemas.openxmlformats.org/officeDocument/2006/relationships/customXml" Target="../ink/ink1174.xml"/><Relationship Id="rId5" Type="http://schemas.openxmlformats.org/officeDocument/2006/relationships/image" Target="../media/image1133.png"/><Relationship Id="rId90" Type="http://schemas.openxmlformats.org/officeDocument/2006/relationships/customXml" Target="../ink/ink1168.xml"/><Relationship Id="rId95" Type="http://schemas.openxmlformats.org/officeDocument/2006/relationships/image" Target="../media/image1177.png"/><Relationship Id="rId22" Type="http://schemas.openxmlformats.org/officeDocument/2006/relationships/customXml" Target="../ink/ink1134.xml"/><Relationship Id="rId27" Type="http://schemas.openxmlformats.org/officeDocument/2006/relationships/image" Target="../media/image1144.png"/><Relationship Id="rId43" Type="http://schemas.openxmlformats.org/officeDocument/2006/relationships/image" Target="../media/image1151.png"/><Relationship Id="rId48" Type="http://schemas.openxmlformats.org/officeDocument/2006/relationships/customXml" Target="../ink/ink1147.xml"/><Relationship Id="rId64" Type="http://schemas.openxmlformats.org/officeDocument/2006/relationships/customXml" Target="../ink/ink1155.xml"/><Relationship Id="rId69" Type="http://schemas.openxmlformats.org/officeDocument/2006/relationships/image" Target="../media/image1164.png"/><Relationship Id="rId113" Type="http://schemas.openxmlformats.org/officeDocument/2006/relationships/image" Target="../media/image1186.png"/><Relationship Id="rId118" Type="http://schemas.openxmlformats.org/officeDocument/2006/relationships/customXml" Target="../ink/ink1182.xml"/><Relationship Id="rId80" Type="http://schemas.openxmlformats.org/officeDocument/2006/relationships/customXml" Target="../ink/ink1163.xml"/><Relationship Id="rId85" Type="http://schemas.openxmlformats.org/officeDocument/2006/relationships/image" Target="../media/image1172.png"/><Relationship Id="rId12" Type="http://schemas.openxmlformats.org/officeDocument/2006/relationships/customXml" Target="../ink/ink1129.xml"/><Relationship Id="rId17" Type="http://schemas.openxmlformats.org/officeDocument/2006/relationships/image" Target="../media/image1139.png"/><Relationship Id="rId33" Type="http://schemas.openxmlformats.org/officeDocument/2006/relationships/image" Target="../media/image1147.png"/><Relationship Id="rId38" Type="http://schemas.openxmlformats.org/officeDocument/2006/relationships/customXml" Target="../ink/ink1142.xml"/><Relationship Id="rId59" Type="http://schemas.openxmlformats.org/officeDocument/2006/relationships/image" Target="../media/image1159.png"/><Relationship Id="rId103" Type="http://schemas.openxmlformats.org/officeDocument/2006/relationships/image" Target="../media/image1181.png"/><Relationship Id="rId108" Type="http://schemas.openxmlformats.org/officeDocument/2006/relationships/customXml" Target="../ink/ink1177.xml"/><Relationship Id="rId54" Type="http://schemas.openxmlformats.org/officeDocument/2006/relationships/customXml" Target="../ink/ink1150.xml"/><Relationship Id="rId70" Type="http://schemas.openxmlformats.org/officeDocument/2006/relationships/customXml" Target="../ink/ink1158.xml"/><Relationship Id="rId75" Type="http://schemas.openxmlformats.org/officeDocument/2006/relationships/image" Target="../media/image1167.png"/><Relationship Id="rId91" Type="http://schemas.openxmlformats.org/officeDocument/2006/relationships/image" Target="../media/image1175.png"/><Relationship Id="rId96" Type="http://schemas.openxmlformats.org/officeDocument/2006/relationships/customXml" Target="../ink/ink117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26.xml"/><Relationship Id="rId23" Type="http://schemas.openxmlformats.org/officeDocument/2006/relationships/image" Target="../media/image1142.png"/><Relationship Id="rId28" Type="http://schemas.openxmlformats.org/officeDocument/2006/relationships/customXml" Target="../ink/ink1137.xml"/><Relationship Id="rId49" Type="http://schemas.openxmlformats.org/officeDocument/2006/relationships/image" Target="../media/image1154.png"/><Relationship Id="rId114" Type="http://schemas.openxmlformats.org/officeDocument/2006/relationships/customXml" Target="../ink/ink1180.xml"/><Relationship Id="rId119" Type="http://schemas.openxmlformats.org/officeDocument/2006/relationships/image" Target="../media/image1189.png"/><Relationship Id="rId10" Type="http://schemas.openxmlformats.org/officeDocument/2006/relationships/customXml" Target="../ink/ink1128.xml"/><Relationship Id="rId31" Type="http://schemas.openxmlformats.org/officeDocument/2006/relationships/image" Target="../media/image1146.png"/><Relationship Id="rId44" Type="http://schemas.openxmlformats.org/officeDocument/2006/relationships/customXml" Target="../ink/ink1145.xml"/><Relationship Id="rId52" Type="http://schemas.openxmlformats.org/officeDocument/2006/relationships/customXml" Target="../ink/ink1149.xml"/><Relationship Id="rId60" Type="http://schemas.openxmlformats.org/officeDocument/2006/relationships/customXml" Target="../ink/ink1153.xml"/><Relationship Id="rId65" Type="http://schemas.openxmlformats.org/officeDocument/2006/relationships/image" Target="../media/image1162.png"/><Relationship Id="rId73" Type="http://schemas.openxmlformats.org/officeDocument/2006/relationships/image" Target="../media/image1166.png"/><Relationship Id="rId78" Type="http://schemas.openxmlformats.org/officeDocument/2006/relationships/customXml" Target="../ink/ink1162.xml"/><Relationship Id="rId81" Type="http://schemas.openxmlformats.org/officeDocument/2006/relationships/image" Target="../media/image1170.png"/><Relationship Id="rId86" Type="http://schemas.openxmlformats.org/officeDocument/2006/relationships/customXml" Target="../ink/ink1166.xml"/><Relationship Id="rId94" Type="http://schemas.openxmlformats.org/officeDocument/2006/relationships/customXml" Target="../ink/ink1170.xml"/><Relationship Id="rId99" Type="http://schemas.openxmlformats.org/officeDocument/2006/relationships/image" Target="../media/image1179.png"/><Relationship Id="rId101" Type="http://schemas.openxmlformats.org/officeDocument/2006/relationships/image" Target="../media/image1180.png"/><Relationship Id="rId4" Type="http://schemas.openxmlformats.org/officeDocument/2006/relationships/image" Target="../media/image4.png"/><Relationship Id="rId9" Type="http://schemas.openxmlformats.org/officeDocument/2006/relationships/image" Target="../media/image1135.png"/><Relationship Id="rId13" Type="http://schemas.openxmlformats.org/officeDocument/2006/relationships/image" Target="../media/image1137.png"/><Relationship Id="rId18" Type="http://schemas.openxmlformats.org/officeDocument/2006/relationships/customXml" Target="../ink/ink1132.xml"/><Relationship Id="rId39" Type="http://schemas.openxmlformats.org/officeDocument/2006/relationships/image" Target="../media/image205.png"/><Relationship Id="rId109" Type="http://schemas.openxmlformats.org/officeDocument/2006/relationships/image" Target="../media/image1184.png"/><Relationship Id="rId34" Type="http://schemas.openxmlformats.org/officeDocument/2006/relationships/customXml" Target="../ink/ink1140.xml"/><Relationship Id="rId50" Type="http://schemas.openxmlformats.org/officeDocument/2006/relationships/customXml" Target="../ink/ink1148.xml"/><Relationship Id="rId55" Type="http://schemas.openxmlformats.org/officeDocument/2006/relationships/image" Target="../media/image1157.png"/><Relationship Id="rId76" Type="http://schemas.openxmlformats.org/officeDocument/2006/relationships/customXml" Target="../ink/ink1161.xml"/><Relationship Id="rId97" Type="http://schemas.openxmlformats.org/officeDocument/2006/relationships/image" Target="../media/image1178.png"/><Relationship Id="rId104" Type="http://schemas.openxmlformats.org/officeDocument/2006/relationships/customXml" Target="../ink/ink1175.xml"/><Relationship Id="rId7" Type="http://schemas.openxmlformats.org/officeDocument/2006/relationships/image" Target="../media/image1134.png"/><Relationship Id="rId71" Type="http://schemas.openxmlformats.org/officeDocument/2006/relationships/image" Target="../media/image1165.png"/><Relationship Id="rId92" Type="http://schemas.openxmlformats.org/officeDocument/2006/relationships/customXml" Target="../ink/ink1169.xml"/><Relationship Id="rId2" Type="http://schemas.openxmlformats.org/officeDocument/2006/relationships/image" Target="../media/image3.jpeg"/><Relationship Id="rId29" Type="http://schemas.openxmlformats.org/officeDocument/2006/relationships/image" Target="../media/image1145.png"/><Relationship Id="rId24" Type="http://schemas.openxmlformats.org/officeDocument/2006/relationships/customXml" Target="../ink/ink1135.xml"/><Relationship Id="rId40" Type="http://schemas.openxmlformats.org/officeDocument/2006/relationships/customXml" Target="../ink/ink1143.xml"/><Relationship Id="rId45" Type="http://schemas.openxmlformats.org/officeDocument/2006/relationships/image" Target="../media/image1152.png"/><Relationship Id="rId66" Type="http://schemas.openxmlformats.org/officeDocument/2006/relationships/customXml" Target="../ink/ink1156.xml"/><Relationship Id="rId87" Type="http://schemas.openxmlformats.org/officeDocument/2006/relationships/image" Target="../media/image1173.png"/><Relationship Id="rId110" Type="http://schemas.openxmlformats.org/officeDocument/2006/relationships/customXml" Target="../ink/ink1178.xml"/><Relationship Id="rId115" Type="http://schemas.openxmlformats.org/officeDocument/2006/relationships/image" Target="../media/image1187.png"/><Relationship Id="rId61" Type="http://schemas.openxmlformats.org/officeDocument/2006/relationships/image" Target="../media/image1160.png"/><Relationship Id="rId82" Type="http://schemas.openxmlformats.org/officeDocument/2006/relationships/customXml" Target="../ink/ink1164.xml"/><Relationship Id="rId19" Type="http://schemas.openxmlformats.org/officeDocument/2006/relationships/image" Target="../media/image1140.png"/><Relationship Id="rId14" Type="http://schemas.openxmlformats.org/officeDocument/2006/relationships/customXml" Target="../ink/ink1130.xml"/><Relationship Id="rId30" Type="http://schemas.openxmlformats.org/officeDocument/2006/relationships/customXml" Target="../ink/ink1138.xml"/><Relationship Id="rId35" Type="http://schemas.openxmlformats.org/officeDocument/2006/relationships/image" Target="../media/image1148.png"/><Relationship Id="rId56" Type="http://schemas.openxmlformats.org/officeDocument/2006/relationships/customXml" Target="../ink/ink1151.xml"/><Relationship Id="rId77" Type="http://schemas.openxmlformats.org/officeDocument/2006/relationships/image" Target="../media/image1168.png"/><Relationship Id="rId100" Type="http://schemas.openxmlformats.org/officeDocument/2006/relationships/customXml" Target="../ink/ink1173.xml"/><Relationship Id="rId105" Type="http://schemas.openxmlformats.org/officeDocument/2006/relationships/image" Target="../media/image1182.png"/><Relationship Id="rId8" Type="http://schemas.openxmlformats.org/officeDocument/2006/relationships/customXml" Target="../ink/ink1127.xml"/><Relationship Id="rId51" Type="http://schemas.openxmlformats.org/officeDocument/2006/relationships/image" Target="../media/image1155.png"/><Relationship Id="rId72" Type="http://schemas.openxmlformats.org/officeDocument/2006/relationships/customXml" Target="../ink/ink1159.xml"/><Relationship Id="rId93" Type="http://schemas.openxmlformats.org/officeDocument/2006/relationships/image" Target="../media/image1176.png"/><Relationship Id="rId98" Type="http://schemas.openxmlformats.org/officeDocument/2006/relationships/customXml" Target="../ink/ink1172.xml"/><Relationship Id="rId3" Type="http://schemas.openxmlformats.org/officeDocument/2006/relationships/image" Target="../media/image2.png"/><Relationship Id="rId25" Type="http://schemas.openxmlformats.org/officeDocument/2006/relationships/image" Target="../media/image1143.png"/><Relationship Id="rId46" Type="http://schemas.openxmlformats.org/officeDocument/2006/relationships/customXml" Target="../ink/ink1146.xml"/><Relationship Id="rId67" Type="http://schemas.openxmlformats.org/officeDocument/2006/relationships/image" Target="../media/image1163.png"/><Relationship Id="rId116" Type="http://schemas.openxmlformats.org/officeDocument/2006/relationships/customXml" Target="../ink/ink1181.xml"/><Relationship Id="rId20" Type="http://schemas.openxmlformats.org/officeDocument/2006/relationships/customXml" Target="../ink/ink1133.xml"/><Relationship Id="rId41" Type="http://schemas.openxmlformats.org/officeDocument/2006/relationships/image" Target="../media/image1150.png"/><Relationship Id="rId62" Type="http://schemas.openxmlformats.org/officeDocument/2006/relationships/customXml" Target="../ink/ink1154.xml"/><Relationship Id="rId83" Type="http://schemas.openxmlformats.org/officeDocument/2006/relationships/image" Target="../media/image1171.png"/><Relationship Id="rId88" Type="http://schemas.openxmlformats.org/officeDocument/2006/relationships/customXml" Target="../ink/ink1167.xml"/><Relationship Id="rId111" Type="http://schemas.openxmlformats.org/officeDocument/2006/relationships/image" Target="../media/image1185.png"/><Relationship Id="rId15" Type="http://schemas.openxmlformats.org/officeDocument/2006/relationships/image" Target="../media/image1138.png"/><Relationship Id="rId36" Type="http://schemas.openxmlformats.org/officeDocument/2006/relationships/customXml" Target="../ink/ink1141.xml"/><Relationship Id="rId57" Type="http://schemas.openxmlformats.org/officeDocument/2006/relationships/image" Target="../media/image1158.png"/><Relationship Id="rId106" Type="http://schemas.openxmlformats.org/officeDocument/2006/relationships/customXml" Target="../ink/ink117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84.xml"/><Relationship Id="rId3" Type="http://schemas.openxmlformats.org/officeDocument/2006/relationships/image" Target="../media/image2.png"/><Relationship Id="rId7" Type="http://schemas.openxmlformats.org/officeDocument/2006/relationships/image" Target="../media/image119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83.xml"/><Relationship Id="rId5" Type="http://schemas.openxmlformats.org/officeDocument/2006/relationships/image" Target="../media/image1190.png"/><Relationship Id="rId4" Type="http://schemas.openxmlformats.org/officeDocument/2006/relationships/image" Target="../media/image4.png"/><Relationship Id="rId9" Type="http://schemas.openxmlformats.org/officeDocument/2006/relationships/image" Target="../media/image119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86.xml"/><Relationship Id="rId13" Type="http://schemas.openxmlformats.org/officeDocument/2006/relationships/image" Target="../media/image1197.png"/><Relationship Id="rId3" Type="http://schemas.openxmlformats.org/officeDocument/2006/relationships/image" Target="../media/image2.png"/><Relationship Id="rId7" Type="http://schemas.openxmlformats.org/officeDocument/2006/relationships/image" Target="../media/image1194.png"/><Relationship Id="rId12" Type="http://schemas.openxmlformats.org/officeDocument/2006/relationships/customXml" Target="../ink/ink118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85.xml"/><Relationship Id="rId11" Type="http://schemas.openxmlformats.org/officeDocument/2006/relationships/image" Target="../media/image1196.png"/><Relationship Id="rId5" Type="http://schemas.openxmlformats.org/officeDocument/2006/relationships/image" Target="../media/image1193.png"/><Relationship Id="rId10" Type="http://schemas.openxmlformats.org/officeDocument/2006/relationships/customXml" Target="../ink/ink1187.xml"/><Relationship Id="rId4" Type="http://schemas.openxmlformats.org/officeDocument/2006/relationships/image" Target="../media/image4.png"/><Relationship Id="rId9" Type="http://schemas.openxmlformats.org/officeDocument/2006/relationships/image" Target="../media/image1195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54.png"/><Relationship Id="rId21" Type="http://schemas.openxmlformats.org/officeDocument/2006/relationships/image" Target="../media/image1206.png"/><Relationship Id="rId42" Type="http://schemas.openxmlformats.org/officeDocument/2006/relationships/customXml" Target="../ink/ink1207.xml"/><Relationship Id="rId63" Type="http://schemas.openxmlformats.org/officeDocument/2006/relationships/image" Target="../media/image1227.png"/><Relationship Id="rId84" Type="http://schemas.openxmlformats.org/officeDocument/2006/relationships/customXml" Target="../ink/ink1228.xml"/><Relationship Id="rId138" Type="http://schemas.openxmlformats.org/officeDocument/2006/relationships/customXml" Target="../ink/ink1255.xml"/><Relationship Id="rId159" Type="http://schemas.openxmlformats.org/officeDocument/2006/relationships/image" Target="../media/image1275.png"/><Relationship Id="rId170" Type="http://schemas.openxmlformats.org/officeDocument/2006/relationships/customXml" Target="../ink/ink1271.xml"/><Relationship Id="rId191" Type="http://schemas.openxmlformats.org/officeDocument/2006/relationships/image" Target="../media/image1291.png"/><Relationship Id="rId205" Type="http://schemas.openxmlformats.org/officeDocument/2006/relationships/image" Target="../media/image1298.png"/><Relationship Id="rId107" Type="http://schemas.openxmlformats.org/officeDocument/2006/relationships/image" Target="../media/image1249.png"/><Relationship Id="rId11" Type="http://schemas.openxmlformats.org/officeDocument/2006/relationships/image" Target="../media/image1201.png"/><Relationship Id="rId32" Type="http://schemas.openxmlformats.org/officeDocument/2006/relationships/customXml" Target="../ink/ink1202.xml"/><Relationship Id="rId53" Type="http://schemas.openxmlformats.org/officeDocument/2006/relationships/image" Target="../media/image1222.png"/><Relationship Id="rId74" Type="http://schemas.openxmlformats.org/officeDocument/2006/relationships/customXml" Target="../ink/ink1223.xml"/><Relationship Id="rId128" Type="http://schemas.openxmlformats.org/officeDocument/2006/relationships/customXml" Target="../ink/ink1250.xml"/><Relationship Id="rId149" Type="http://schemas.openxmlformats.org/officeDocument/2006/relationships/image" Target="../media/image1270.png"/><Relationship Id="rId5" Type="http://schemas.openxmlformats.org/officeDocument/2006/relationships/image" Target="../media/image1198.png"/><Relationship Id="rId95" Type="http://schemas.openxmlformats.org/officeDocument/2006/relationships/image" Target="../media/image1243.png"/><Relationship Id="rId160" Type="http://schemas.openxmlformats.org/officeDocument/2006/relationships/customXml" Target="../ink/ink1266.xml"/><Relationship Id="rId181" Type="http://schemas.openxmlformats.org/officeDocument/2006/relationships/image" Target="../media/image1286.png"/><Relationship Id="rId216" Type="http://schemas.openxmlformats.org/officeDocument/2006/relationships/customXml" Target="../ink/ink1294.xml"/><Relationship Id="rId22" Type="http://schemas.openxmlformats.org/officeDocument/2006/relationships/customXml" Target="../ink/ink1197.xml"/><Relationship Id="rId43" Type="http://schemas.openxmlformats.org/officeDocument/2006/relationships/image" Target="../media/image1217.png"/><Relationship Id="rId64" Type="http://schemas.openxmlformats.org/officeDocument/2006/relationships/customXml" Target="../ink/ink1218.xml"/><Relationship Id="rId118" Type="http://schemas.openxmlformats.org/officeDocument/2006/relationships/customXml" Target="../ink/ink1245.xml"/><Relationship Id="rId139" Type="http://schemas.openxmlformats.org/officeDocument/2006/relationships/image" Target="../media/image1265.png"/><Relationship Id="rId85" Type="http://schemas.openxmlformats.org/officeDocument/2006/relationships/image" Target="../media/image1238.png"/><Relationship Id="rId150" Type="http://schemas.openxmlformats.org/officeDocument/2006/relationships/customXml" Target="../ink/ink1261.xml"/><Relationship Id="rId171" Type="http://schemas.openxmlformats.org/officeDocument/2006/relationships/image" Target="../media/image1281.png"/><Relationship Id="rId192" Type="http://schemas.openxmlformats.org/officeDocument/2006/relationships/customXml" Target="../ink/ink1282.xml"/><Relationship Id="rId206" Type="http://schemas.openxmlformats.org/officeDocument/2006/relationships/customXml" Target="../ink/ink1289.xml"/><Relationship Id="rId12" Type="http://schemas.openxmlformats.org/officeDocument/2006/relationships/customXml" Target="../ink/ink1192.xml"/><Relationship Id="rId33" Type="http://schemas.openxmlformats.org/officeDocument/2006/relationships/image" Target="../media/image1212.png"/><Relationship Id="rId108" Type="http://schemas.openxmlformats.org/officeDocument/2006/relationships/customXml" Target="../ink/ink1240.xml"/><Relationship Id="rId129" Type="http://schemas.openxmlformats.org/officeDocument/2006/relationships/image" Target="../media/image1260.png"/><Relationship Id="rId54" Type="http://schemas.openxmlformats.org/officeDocument/2006/relationships/customXml" Target="../ink/ink1213.xml"/><Relationship Id="rId75" Type="http://schemas.openxmlformats.org/officeDocument/2006/relationships/image" Target="../media/image1233.png"/><Relationship Id="rId96" Type="http://schemas.openxmlformats.org/officeDocument/2006/relationships/customXml" Target="../ink/ink1234.xml"/><Relationship Id="rId140" Type="http://schemas.openxmlformats.org/officeDocument/2006/relationships/customXml" Target="../ink/ink1256.xml"/><Relationship Id="rId161" Type="http://schemas.openxmlformats.org/officeDocument/2006/relationships/image" Target="../media/image1276.png"/><Relationship Id="rId182" Type="http://schemas.openxmlformats.org/officeDocument/2006/relationships/customXml" Target="../ink/ink1277.xml"/><Relationship Id="rId217" Type="http://schemas.openxmlformats.org/officeDocument/2006/relationships/image" Target="../media/image1304.png"/><Relationship Id="rId6" Type="http://schemas.openxmlformats.org/officeDocument/2006/relationships/customXml" Target="../ink/ink1189.xml"/><Relationship Id="rId23" Type="http://schemas.openxmlformats.org/officeDocument/2006/relationships/image" Target="../media/image1207.png"/><Relationship Id="rId119" Type="http://schemas.openxmlformats.org/officeDocument/2006/relationships/image" Target="../media/image1255.png"/><Relationship Id="rId44" Type="http://schemas.openxmlformats.org/officeDocument/2006/relationships/customXml" Target="../ink/ink1208.xml"/><Relationship Id="rId65" Type="http://schemas.openxmlformats.org/officeDocument/2006/relationships/image" Target="../media/image1228.png"/><Relationship Id="rId86" Type="http://schemas.openxmlformats.org/officeDocument/2006/relationships/customXml" Target="../ink/ink1229.xml"/><Relationship Id="rId130" Type="http://schemas.openxmlformats.org/officeDocument/2006/relationships/customXml" Target="../ink/ink1251.xml"/><Relationship Id="rId151" Type="http://schemas.openxmlformats.org/officeDocument/2006/relationships/image" Target="../media/image1271.png"/><Relationship Id="rId172" Type="http://schemas.openxmlformats.org/officeDocument/2006/relationships/customXml" Target="../ink/ink1272.xml"/><Relationship Id="rId193" Type="http://schemas.openxmlformats.org/officeDocument/2006/relationships/image" Target="../media/image1292.png"/><Relationship Id="rId207" Type="http://schemas.openxmlformats.org/officeDocument/2006/relationships/image" Target="../media/image1299.png"/><Relationship Id="rId13" Type="http://schemas.openxmlformats.org/officeDocument/2006/relationships/image" Target="../media/image1202.png"/><Relationship Id="rId109" Type="http://schemas.openxmlformats.org/officeDocument/2006/relationships/image" Target="../media/image1250.png"/><Relationship Id="rId34" Type="http://schemas.openxmlformats.org/officeDocument/2006/relationships/customXml" Target="../ink/ink1203.xml"/><Relationship Id="rId55" Type="http://schemas.openxmlformats.org/officeDocument/2006/relationships/image" Target="../media/image1223.png"/><Relationship Id="rId76" Type="http://schemas.openxmlformats.org/officeDocument/2006/relationships/customXml" Target="../ink/ink1224.xml"/><Relationship Id="rId97" Type="http://schemas.openxmlformats.org/officeDocument/2006/relationships/image" Target="../media/image1244.png"/><Relationship Id="rId120" Type="http://schemas.openxmlformats.org/officeDocument/2006/relationships/customXml" Target="../ink/ink1246.xml"/><Relationship Id="rId141" Type="http://schemas.openxmlformats.org/officeDocument/2006/relationships/image" Target="../media/image1266.png"/><Relationship Id="rId7" Type="http://schemas.openxmlformats.org/officeDocument/2006/relationships/image" Target="../media/image1199.png"/><Relationship Id="rId162" Type="http://schemas.openxmlformats.org/officeDocument/2006/relationships/customXml" Target="../ink/ink1267.xml"/><Relationship Id="rId183" Type="http://schemas.openxmlformats.org/officeDocument/2006/relationships/image" Target="../media/image1287.png"/><Relationship Id="rId218" Type="http://schemas.openxmlformats.org/officeDocument/2006/relationships/customXml" Target="../ink/ink1295.xml"/><Relationship Id="rId24" Type="http://schemas.openxmlformats.org/officeDocument/2006/relationships/customXml" Target="../ink/ink1198.xml"/><Relationship Id="rId45" Type="http://schemas.openxmlformats.org/officeDocument/2006/relationships/image" Target="../media/image1218.png"/><Relationship Id="rId66" Type="http://schemas.openxmlformats.org/officeDocument/2006/relationships/customXml" Target="../ink/ink1219.xml"/><Relationship Id="rId87" Type="http://schemas.openxmlformats.org/officeDocument/2006/relationships/image" Target="../media/image1239.png"/><Relationship Id="rId110" Type="http://schemas.openxmlformats.org/officeDocument/2006/relationships/customXml" Target="../ink/ink1241.xml"/><Relationship Id="rId131" Type="http://schemas.openxmlformats.org/officeDocument/2006/relationships/image" Target="../media/image1261.png"/><Relationship Id="rId152" Type="http://schemas.openxmlformats.org/officeDocument/2006/relationships/customXml" Target="../ink/ink1262.xml"/><Relationship Id="rId173" Type="http://schemas.openxmlformats.org/officeDocument/2006/relationships/image" Target="../media/image1282.png"/><Relationship Id="rId194" Type="http://schemas.openxmlformats.org/officeDocument/2006/relationships/customXml" Target="../ink/ink1283.xml"/><Relationship Id="rId208" Type="http://schemas.openxmlformats.org/officeDocument/2006/relationships/customXml" Target="../ink/ink1290.xml"/><Relationship Id="rId14" Type="http://schemas.openxmlformats.org/officeDocument/2006/relationships/customXml" Target="../ink/ink1193.xml"/><Relationship Id="rId35" Type="http://schemas.openxmlformats.org/officeDocument/2006/relationships/image" Target="../media/image1213.png"/><Relationship Id="rId56" Type="http://schemas.openxmlformats.org/officeDocument/2006/relationships/customXml" Target="../ink/ink1214.xml"/><Relationship Id="rId77" Type="http://schemas.openxmlformats.org/officeDocument/2006/relationships/image" Target="../media/image1234.png"/><Relationship Id="rId100" Type="http://schemas.openxmlformats.org/officeDocument/2006/relationships/customXml" Target="../ink/ink1236.xml"/><Relationship Id="rId8" Type="http://schemas.openxmlformats.org/officeDocument/2006/relationships/customXml" Target="../ink/ink1190.xml"/><Relationship Id="rId51" Type="http://schemas.openxmlformats.org/officeDocument/2006/relationships/image" Target="../media/image1221.png"/><Relationship Id="rId72" Type="http://schemas.openxmlformats.org/officeDocument/2006/relationships/customXml" Target="../ink/ink1222.xml"/><Relationship Id="rId93" Type="http://schemas.openxmlformats.org/officeDocument/2006/relationships/image" Target="../media/image1242.png"/><Relationship Id="rId98" Type="http://schemas.openxmlformats.org/officeDocument/2006/relationships/customXml" Target="../ink/ink1235.xml"/><Relationship Id="rId121" Type="http://schemas.openxmlformats.org/officeDocument/2006/relationships/image" Target="../media/image1256.png"/><Relationship Id="rId142" Type="http://schemas.openxmlformats.org/officeDocument/2006/relationships/customXml" Target="../ink/ink1257.xml"/><Relationship Id="rId163" Type="http://schemas.openxmlformats.org/officeDocument/2006/relationships/image" Target="../media/image1277.png"/><Relationship Id="rId184" Type="http://schemas.openxmlformats.org/officeDocument/2006/relationships/customXml" Target="../ink/ink1278.xml"/><Relationship Id="rId189" Type="http://schemas.openxmlformats.org/officeDocument/2006/relationships/image" Target="../media/image1290.png"/><Relationship Id="rId219" Type="http://schemas.openxmlformats.org/officeDocument/2006/relationships/image" Target="../media/image1305.png"/><Relationship Id="rId3" Type="http://schemas.openxmlformats.org/officeDocument/2006/relationships/image" Target="../media/image2.png"/><Relationship Id="rId214" Type="http://schemas.openxmlformats.org/officeDocument/2006/relationships/customXml" Target="../ink/ink1293.xml"/><Relationship Id="rId25" Type="http://schemas.openxmlformats.org/officeDocument/2006/relationships/image" Target="../media/image1208.png"/><Relationship Id="rId46" Type="http://schemas.openxmlformats.org/officeDocument/2006/relationships/customXml" Target="../ink/ink1209.xml"/><Relationship Id="rId67" Type="http://schemas.openxmlformats.org/officeDocument/2006/relationships/image" Target="../media/image1229.png"/><Relationship Id="rId116" Type="http://schemas.openxmlformats.org/officeDocument/2006/relationships/customXml" Target="../ink/ink1244.xml"/><Relationship Id="rId137" Type="http://schemas.openxmlformats.org/officeDocument/2006/relationships/image" Target="../media/image1264.png"/><Relationship Id="rId158" Type="http://schemas.openxmlformats.org/officeDocument/2006/relationships/customXml" Target="../ink/ink1265.xml"/><Relationship Id="rId20" Type="http://schemas.openxmlformats.org/officeDocument/2006/relationships/customXml" Target="../ink/ink1196.xml"/><Relationship Id="rId41" Type="http://schemas.openxmlformats.org/officeDocument/2006/relationships/image" Target="../media/image1216.png"/><Relationship Id="rId62" Type="http://schemas.openxmlformats.org/officeDocument/2006/relationships/customXml" Target="../ink/ink1217.xml"/><Relationship Id="rId83" Type="http://schemas.openxmlformats.org/officeDocument/2006/relationships/image" Target="../media/image1237.png"/><Relationship Id="rId88" Type="http://schemas.openxmlformats.org/officeDocument/2006/relationships/customXml" Target="../ink/ink1230.xml"/><Relationship Id="rId111" Type="http://schemas.openxmlformats.org/officeDocument/2006/relationships/image" Target="../media/image1251.png"/><Relationship Id="rId132" Type="http://schemas.openxmlformats.org/officeDocument/2006/relationships/customXml" Target="../ink/ink1252.xml"/><Relationship Id="rId153" Type="http://schemas.openxmlformats.org/officeDocument/2006/relationships/image" Target="../media/image1272.png"/><Relationship Id="rId174" Type="http://schemas.openxmlformats.org/officeDocument/2006/relationships/customXml" Target="../ink/ink1273.xml"/><Relationship Id="rId179" Type="http://schemas.openxmlformats.org/officeDocument/2006/relationships/image" Target="../media/image1285.png"/><Relationship Id="rId195" Type="http://schemas.openxmlformats.org/officeDocument/2006/relationships/image" Target="../media/image1293.png"/><Relationship Id="rId209" Type="http://schemas.openxmlformats.org/officeDocument/2006/relationships/image" Target="../media/image1300.png"/><Relationship Id="rId190" Type="http://schemas.openxmlformats.org/officeDocument/2006/relationships/customXml" Target="../ink/ink1281.xml"/><Relationship Id="rId204" Type="http://schemas.openxmlformats.org/officeDocument/2006/relationships/customXml" Target="../ink/ink1288.xml"/><Relationship Id="rId220" Type="http://schemas.openxmlformats.org/officeDocument/2006/relationships/customXml" Target="../ink/ink1296.xml"/><Relationship Id="rId15" Type="http://schemas.openxmlformats.org/officeDocument/2006/relationships/image" Target="../media/image1203.png"/><Relationship Id="rId36" Type="http://schemas.openxmlformats.org/officeDocument/2006/relationships/customXml" Target="../ink/ink1204.xml"/><Relationship Id="rId57" Type="http://schemas.openxmlformats.org/officeDocument/2006/relationships/image" Target="../media/image1224.png"/><Relationship Id="rId106" Type="http://schemas.openxmlformats.org/officeDocument/2006/relationships/customXml" Target="../ink/ink1239.xml"/><Relationship Id="rId127" Type="http://schemas.openxmlformats.org/officeDocument/2006/relationships/image" Target="../media/image1259.png"/><Relationship Id="rId10" Type="http://schemas.openxmlformats.org/officeDocument/2006/relationships/customXml" Target="../ink/ink1191.xml"/><Relationship Id="rId31" Type="http://schemas.openxmlformats.org/officeDocument/2006/relationships/image" Target="../media/image1211.png"/><Relationship Id="rId52" Type="http://schemas.openxmlformats.org/officeDocument/2006/relationships/customXml" Target="../ink/ink1212.xml"/><Relationship Id="rId73" Type="http://schemas.openxmlformats.org/officeDocument/2006/relationships/image" Target="../media/image1232.png"/><Relationship Id="rId78" Type="http://schemas.openxmlformats.org/officeDocument/2006/relationships/customXml" Target="../ink/ink1225.xml"/><Relationship Id="rId94" Type="http://schemas.openxmlformats.org/officeDocument/2006/relationships/customXml" Target="../ink/ink1233.xml"/><Relationship Id="rId99" Type="http://schemas.openxmlformats.org/officeDocument/2006/relationships/image" Target="../media/image1245.png"/><Relationship Id="rId101" Type="http://schemas.openxmlformats.org/officeDocument/2006/relationships/image" Target="../media/image1246.png"/><Relationship Id="rId122" Type="http://schemas.openxmlformats.org/officeDocument/2006/relationships/customXml" Target="../ink/ink1247.xml"/><Relationship Id="rId143" Type="http://schemas.openxmlformats.org/officeDocument/2006/relationships/image" Target="../media/image1267.png"/><Relationship Id="rId148" Type="http://schemas.openxmlformats.org/officeDocument/2006/relationships/customXml" Target="../ink/ink1260.xml"/><Relationship Id="rId164" Type="http://schemas.openxmlformats.org/officeDocument/2006/relationships/customXml" Target="../ink/ink1268.xml"/><Relationship Id="rId169" Type="http://schemas.openxmlformats.org/officeDocument/2006/relationships/image" Target="../media/image1280.png"/><Relationship Id="rId185" Type="http://schemas.openxmlformats.org/officeDocument/2006/relationships/image" Target="../media/image1288.png"/><Relationship Id="rId4" Type="http://schemas.openxmlformats.org/officeDocument/2006/relationships/image" Target="../media/image4.png"/><Relationship Id="rId9" Type="http://schemas.openxmlformats.org/officeDocument/2006/relationships/image" Target="../media/image1200.png"/><Relationship Id="rId180" Type="http://schemas.openxmlformats.org/officeDocument/2006/relationships/customXml" Target="../ink/ink1276.xml"/><Relationship Id="rId210" Type="http://schemas.openxmlformats.org/officeDocument/2006/relationships/customXml" Target="../ink/ink1291.xml"/><Relationship Id="rId215" Type="http://schemas.openxmlformats.org/officeDocument/2006/relationships/image" Target="../media/image1303.png"/><Relationship Id="rId26" Type="http://schemas.openxmlformats.org/officeDocument/2006/relationships/customXml" Target="../ink/ink1199.xml"/><Relationship Id="rId47" Type="http://schemas.openxmlformats.org/officeDocument/2006/relationships/image" Target="../media/image1219.png"/><Relationship Id="rId68" Type="http://schemas.openxmlformats.org/officeDocument/2006/relationships/customXml" Target="../ink/ink1220.xml"/><Relationship Id="rId89" Type="http://schemas.openxmlformats.org/officeDocument/2006/relationships/image" Target="../media/image1240.png"/><Relationship Id="rId112" Type="http://schemas.openxmlformats.org/officeDocument/2006/relationships/customXml" Target="../ink/ink1242.xml"/><Relationship Id="rId133" Type="http://schemas.openxmlformats.org/officeDocument/2006/relationships/image" Target="../media/image1262.png"/><Relationship Id="rId154" Type="http://schemas.openxmlformats.org/officeDocument/2006/relationships/customXml" Target="../ink/ink1263.xml"/><Relationship Id="rId175" Type="http://schemas.openxmlformats.org/officeDocument/2006/relationships/image" Target="../media/image1283.png"/><Relationship Id="rId196" Type="http://schemas.openxmlformats.org/officeDocument/2006/relationships/customXml" Target="../ink/ink1284.xml"/><Relationship Id="rId200" Type="http://schemas.openxmlformats.org/officeDocument/2006/relationships/customXml" Target="../ink/ink1286.xml"/><Relationship Id="rId16" Type="http://schemas.openxmlformats.org/officeDocument/2006/relationships/customXml" Target="../ink/ink1194.xml"/><Relationship Id="rId221" Type="http://schemas.openxmlformats.org/officeDocument/2006/relationships/image" Target="../media/image1306.png"/><Relationship Id="rId37" Type="http://schemas.openxmlformats.org/officeDocument/2006/relationships/image" Target="../media/image1214.png"/><Relationship Id="rId58" Type="http://schemas.openxmlformats.org/officeDocument/2006/relationships/customXml" Target="../ink/ink1215.xml"/><Relationship Id="rId79" Type="http://schemas.openxmlformats.org/officeDocument/2006/relationships/image" Target="../media/image1235.png"/><Relationship Id="rId102" Type="http://schemas.openxmlformats.org/officeDocument/2006/relationships/customXml" Target="../ink/ink1237.xml"/><Relationship Id="rId123" Type="http://schemas.openxmlformats.org/officeDocument/2006/relationships/image" Target="../media/image1257.png"/><Relationship Id="rId144" Type="http://schemas.openxmlformats.org/officeDocument/2006/relationships/customXml" Target="../ink/ink1258.xml"/><Relationship Id="rId90" Type="http://schemas.openxmlformats.org/officeDocument/2006/relationships/customXml" Target="../ink/ink1231.xml"/><Relationship Id="rId165" Type="http://schemas.openxmlformats.org/officeDocument/2006/relationships/image" Target="../media/image1278.png"/><Relationship Id="rId186" Type="http://schemas.openxmlformats.org/officeDocument/2006/relationships/customXml" Target="../ink/ink1279.xml"/><Relationship Id="rId211" Type="http://schemas.openxmlformats.org/officeDocument/2006/relationships/image" Target="../media/image1301.png"/><Relationship Id="rId27" Type="http://schemas.openxmlformats.org/officeDocument/2006/relationships/image" Target="../media/image1209.png"/><Relationship Id="rId48" Type="http://schemas.openxmlformats.org/officeDocument/2006/relationships/customXml" Target="../ink/ink1210.xml"/><Relationship Id="rId69" Type="http://schemas.openxmlformats.org/officeDocument/2006/relationships/image" Target="../media/image1230.png"/><Relationship Id="rId113" Type="http://schemas.openxmlformats.org/officeDocument/2006/relationships/image" Target="../media/image1252.png"/><Relationship Id="rId134" Type="http://schemas.openxmlformats.org/officeDocument/2006/relationships/customXml" Target="../ink/ink1253.xml"/><Relationship Id="rId80" Type="http://schemas.openxmlformats.org/officeDocument/2006/relationships/customXml" Target="../ink/ink1226.xml"/><Relationship Id="rId155" Type="http://schemas.openxmlformats.org/officeDocument/2006/relationships/image" Target="../media/image1273.png"/><Relationship Id="rId176" Type="http://schemas.openxmlformats.org/officeDocument/2006/relationships/customXml" Target="../ink/ink1274.xml"/><Relationship Id="rId197" Type="http://schemas.openxmlformats.org/officeDocument/2006/relationships/image" Target="../media/image1294.png"/><Relationship Id="rId201" Type="http://schemas.openxmlformats.org/officeDocument/2006/relationships/image" Target="../media/image1296.png"/><Relationship Id="rId17" Type="http://schemas.openxmlformats.org/officeDocument/2006/relationships/image" Target="../media/image1204.png"/><Relationship Id="rId38" Type="http://schemas.openxmlformats.org/officeDocument/2006/relationships/customXml" Target="../ink/ink1205.xml"/><Relationship Id="rId59" Type="http://schemas.openxmlformats.org/officeDocument/2006/relationships/image" Target="../media/image1225.png"/><Relationship Id="rId103" Type="http://schemas.openxmlformats.org/officeDocument/2006/relationships/image" Target="../media/image1247.png"/><Relationship Id="rId124" Type="http://schemas.openxmlformats.org/officeDocument/2006/relationships/customXml" Target="../ink/ink1248.xml"/><Relationship Id="rId70" Type="http://schemas.openxmlformats.org/officeDocument/2006/relationships/customXml" Target="../ink/ink1221.xml"/><Relationship Id="rId91" Type="http://schemas.openxmlformats.org/officeDocument/2006/relationships/image" Target="../media/image1241.png"/><Relationship Id="rId145" Type="http://schemas.openxmlformats.org/officeDocument/2006/relationships/image" Target="../media/image1268.png"/><Relationship Id="rId166" Type="http://schemas.openxmlformats.org/officeDocument/2006/relationships/customXml" Target="../ink/ink1269.xml"/><Relationship Id="rId187" Type="http://schemas.openxmlformats.org/officeDocument/2006/relationships/image" Target="../media/image128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292.xml"/><Relationship Id="rId28" Type="http://schemas.openxmlformats.org/officeDocument/2006/relationships/customXml" Target="../ink/ink1200.xml"/><Relationship Id="rId49" Type="http://schemas.openxmlformats.org/officeDocument/2006/relationships/image" Target="../media/image1220.png"/><Relationship Id="rId114" Type="http://schemas.openxmlformats.org/officeDocument/2006/relationships/customXml" Target="../ink/ink1243.xml"/><Relationship Id="rId60" Type="http://schemas.openxmlformats.org/officeDocument/2006/relationships/customXml" Target="../ink/ink1216.xml"/><Relationship Id="rId81" Type="http://schemas.openxmlformats.org/officeDocument/2006/relationships/image" Target="../media/image1236.png"/><Relationship Id="rId135" Type="http://schemas.openxmlformats.org/officeDocument/2006/relationships/image" Target="../media/image1263.png"/><Relationship Id="rId156" Type="http://schemas.openxmlformats.org/officeDocument/2006/relationships/customXml" Target="../ink/ink1264.xml"/><Relationship Id="rId177" Type="http://schemas.openxmlformats.org/officeDocument/2006/relationships/image" Target="../media/image1284.png"/><Relationship Id="rId198" Type="http://schemas.openxmlformats.org/officeDocument/2006/relationships/customXml" Target="../ink/ink1285.xml"/><Relationship Id="rId202" Type="http://schemas.openxmlformats.org/officeDocument/2006/relationships/customXml" Target="../ink/ink1287.xml"/><Relationship Id="rId18" Type="http://schemas.openxmlformats.org/officeDocument/2006/relationships/customXml" Target="../ink/ink1195.xml"/><Relationship Id="rId39" Type="http://schemas.openxmlformats.org/officeDocument/2006/relationships/image" Target="../media/image1215.png"/><Relationship Id="rId50" Type="http://schemas.openxmlformats.org/officeDocument/2006/relationships/customXml" Target="../ink/ink1211.xml"/><Relationship Id="rId104" Type="http://schemas.openxmlformats.org/officeDocument/2006/relationships/customXml" Target="../ink/ink1238.xml"/><Relationship Id="rId125" Type="http://schemas.openxmlformats.org/officeDocument/2006/relationships/image" Target="../media/image1258.png"/><Relationship Id="rId146" Type="http://schemas.openxmlformats.org/officeDocument/2006/relationships/customXml" Target="../ink/ink1259.xml"/><Relationship Id="rId167" Type="http://schemas.openxmlformats.org/officeDocument/2006/relationships/image" Target="../media/image1279.png"/><Relationship Id="rId188" Type="http://schemas.openxmlformats.org/officeDocument/2006/relationships/customXml" Target="../ink/ink1280.xml"/><Relationship Id="rId71" Type="http://schemas.openxmlformats.org/officeDocument/2006/relationships/image" Target="../media/image1231.png"/><Relationship Id="rId92" Type="http://schemas.openxmlformats.org/officeDocument/2006/relationships/customXml" Target="../ink/ink1232.xml"/><Relationship Id="rId213" Type="http://schemas.openxmlformats.org/officeDocument/2006/relationships/image" Target="../media/image1302.png"/><Relationship Id="rId2" Type="http://schemas.openxmlformats.org/officeDocument/2006/relationships/image" Target="../media/image3.jpeg"/><Relationship Id="rId29" Type="http://schemas.openxmlformats.org/officeDocument/2006/relationships/image" Target="../media/image1210.png"/><Relationship Id="rId40" Type="http://schemas.openxmlformats.org/officeDocument/2006/relationships/customXml" Target="../ink/ink1206.xml"/><Relationship Id="rId115" Type="http://schemas.openxmlformats.org/officeDocument/2006/relationships/image" Target="../media/image1253.png"/><Relationship Id="rId136" Type="http://schemas.openxmlformats.org/officeDocument/2006/relationships/customXml" Target="../ink/ink1254.xml"/><Relationship Id="rId157" Type="http://schemas.openxmlformats.org/officeDocument/2006/relationships/image" Target="../media/image1274.png"/><Relationship Id="rId178" Type="http://schemas.openxmlformats.org/officeDocument/2006/relationships/customXml" Target="../ink/ink1275.xml"/><Relationship Id="rId61" Type="http://schemas.openxmlformats.org/officeDocument/2006/relationships/image" Target="../media/image1226.png"/><Relationship Id="rId82" Type="http://schemas.openxmlformats.org/officeDocument/2006/relationships/customXml" Target="../ink/ink1227.xml"/><Relationship Id="rId199" Type="http://schemas.openxmlformats.org/officeDocument/2006/relationships/image" Target="../media/image1295.png"/><Relationship Id="rId203" Type="http://schemas.openxmlformats.org/officeDocument/2006/relationships/image" Target="../media/image1297.png"/><Relationship Id="rId19" Type="http://schemas.openxmlformats.org/officeDocument/2006/relationships/image" Target="../media/image1205.png"/><Relationship Id="rId30" Type="http://schemas.openxmlformats.org/officeDocument/2006/relationships/customXml" Target="../ink/ink1201.xml"/><Relationship Id="rId105" Type="http://schemas.openxmlformats.org/officeDocument/2006/relationships/image" Target="../media/image1248.png"/><Relationship Id="rId126" Type="http://schemas.openxmlformats.org/officeDocument/2006/relationships/customXml" Target="../ink/ink1249.xml"/><Relationship Id="rId147" Type="http://schemas.openxmlformats.org/officeDocument/2006/relationships/image" Target="../media/image1269.png"/><Relationship Id="rId168" Type="http://schemas.openxmlformats.org/officeDocument/2006/relationships/customXml" Target="../ink/ink127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98.xml"/><Relationship Id="rId13" Type="http://schemas.openxmlformats.org/officeDocument/2006/relationships/image" Target="../media/image1311.png"/><Relationship Id="rId3" Type="http://schemas.openxmlformats.org/officeDocument/2006/relationships/image" Target="../media/image2.png"/><Relationship Id="rId7" Type="http://schemas.openxmlformats.org/officeDocument/2006/relationships/image" Target="../media/image1308.png"/><Relationship Id="rId12" Type="http://schemas.openxmlformats.org/officeDocument/2006/relationships/customXml" Target="../ink/ink130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97.xml"/><Relationship Id="rId11" Type="http://schemas.openxmlformats.org/officeDocument/2006/relationships/image" Target="../media/image1310.png"/><Relationship Id="rId5" Type="http://schemas.openxmlformats.org/officeDocument/2006/relationships/image" Target="../media/image1307.png"/><Relationship Id="rId10" Type="http://schemas.openxmlformats.org/officeDocument/2006/relationships/customXml" Target="../ink/ink1299.xml"/><Relationship Id="rId4" Type="http://schemas.openxmlformats.org/officeDocument/2006/relationships/image" Target="../media/image4.png"/><Relationship Id="rId9" Type="http://schemas.openxmlformats.org/officeDocument/2006/relationships/image" Target="../media/image1309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68.png"/><Relationship Id="rId21" Type="http://schemas.openxmlformats.org/officeDocument/2006/relationships/image" Target="../media/image1320.png"/><Relationship Id="rId324" Type="http://schemas.openxmlformats.org/officeDocument/2006/relationships/image" Target="../media/image1469.png"/><Relationship Id="rId531" Type="http://schemas.openxmlformats.org/officeDocument/2006/relationships/customXml" Target="../ink/ink1568.xml"/><Relationship Id="rId170" Type="http://schemas.openxmlformats.org/officeDocument/2006/relationships/customXml" Target="../ink/ink1383.xml"/><Relationship Id="rId268" Type="http://schemas.openxmlformats.org/officeDocument/2006/relationships/image" Target="../media/image1442.png"/><Relationship Id="rId475" Type="http://schemas.openxmlformats.org/officeDocument/2006/relationships/customXml" Target="../ink/ink1539.xml"/><Relationship Id="rId32" Type="http://schemas.openxmlformats.org/officeDocument/2006/relationships/customXml" Target="../ink/ink1314.xml"/><Relationship Id="rId128" Type="http://schemas.openxmlformats.org/officeDocument/2006/relationships/customXml" Target="../ink/ink1362.xml"/><Relationship Id="rId335" Type="http://schemas.openxmlformats.org/officeDocument/2006/relationships/customXml" Target="../ink/ink1467.xml"/><Relationship Id="rId542" Type="http://schemas.openxmlformats.org/officeDocument/2006/relationships/image" Target="../media/image1574.png"/><Relationship Id="rId181" Type="http://schemas.openxmlformats.org/officeDocument/2006/relationships/image" Target="../media/image1400.png"/><Relationship Id="rId402" Type="http://schemas.openxmlformats.org/officeDocument/2006/relationships/image" Target="../media/image1507.png"/><Relationship Id="rId279" Type="http://schemas.openxmlformats.org/officeDocument/2006/relationships/customXml" Target="../ink/ink1438.xml"/><Relationship Id="rId486" Type="http://schemas.openxmlformats.org/officeDocument/2006/relationships/image" Target="../media/image1546.png"/><Relationship Id="rId43" Type="http://schemas.openxmlformats.org/officeDocument/2006/relationships/image" Target="../media/image1331.png"/><Relationship Id="rId139" Type="http://schemas.openxmlformats.org/officeDocument/2006/relationships/image" Target="../media/image1379.png"/><Relationship Id="rId346" Type="http://schemas.openxmlformats.org/officeDocument/2006/relationships/image" Target="../media/image1480.png"/><Relationship Id="rId553" Type="http://schemas.openxmlformats.org/officeDocument/2006/relationships/customXml" Target="../ink/ink1579.xml"/><Relationship Id="rId192" Type="http://schemas.openxmlformats.org/officeDocument/2006/relationships/customXml" Target="../ink/ink1394.xml"/><Relationship Id="rId206" Type="http://schemas.openxmlformats.org/officeDocument/2006/relationships/image" Target="../media/image1411.png"/><Relationship Id="rId413" Type="http://schemas.openxmlformats.org/officeDocument/2006/relationships/customXml" Target="../ink/ink1506.xml"/><Relationship Id="rId497" Type="http://schemas.openxmlformats.org/officeDocument/2006/relationships/customXml" Target="../ink/ink1551.xml"/><Relationship Id="rId357" Type="http://schemas.openxmlformats.org/officeDocument/2006/relationships/customXml" Target="../ink/ink1478.xml"/><Relationship Id="rId54" Type="http://schemas.openxmlformats.org/officeDocument/2006/relationships/customXml" Target="../ink/ink1325.xml"/><Relationship Id="rId217" Type="http://schemas.openxmlformats.org/officeDocument/2006/relationships/customXml" Target="../ink/ink1407.xml"/><Relationship Id="rId564" Type="http://schemas.openxmlformats.org/officeDocument/2006/relationships/image" Target="../media/image1585.png"/><Relationship Id="rId424" Type="http://schemas.openxmlformats.org/officeDocument/2006/relationships/image" Target="../media/image1518.png"/><Relationship Id="rId270" Type="http://schemas.openxmlformats.org/officeDocument/2006/relationships/image" Target="../media/image1443.png"/><Relationship Id="rId65" Type="http://schemas.openxmlformats.org/officeDocument/2006/relationships/image" Target="../media/image1342.png"/><Relationship Id="rId130" Type="http://schemas.openxmlformats.org/officeDocument/2006/relationships/customXml" Target="../ink/ink1363.xml"/><Relationship Id="rId368" Type="http://schemas.openxmlformats.org/officeDocument/2006/relationships/image" Target="../media/image1490.png"/><Relationship Id="rId575" Type="http://schemas.openxmlformats.org/officeDocument/2006/relationships/customXml" Target="../ink/ink1590.xml"/><Relationship Id="rId228" Type="http://schemas.openxmlformats.org/officeDocument/2006/relationships/image" Target="../media/image1422.png"/><Relationship Id="rId435" Type="http://schemas.openxmlformats.org/officeDocument/2006/relationships/customXml" Target="../ink/ink1517.xml"/><Relationship Id="rId281" Type="http://schemas.openxmlformats.org/officeDocument/2006/relationships/customXml" Target="../ink/ink1439.xml"/><Relationship Id="rId337" Type="http://schemas.openxmlformats.org/officeDocument/2006/relationships/customXml" Target="../ink/ink1468.xml"/><Relationship Id="rId502" Type="http://schemas.openxmlformats.org/officeDocument/2006/relationships/image" Target="../media/image1554.png"/><Relationship Id="rId34" Type="http://schemas.openxmlformats.org/officeDocument/2006/relationships/customXml" Target="../ink/ink1315.xml"/><Relationship Id="rId76" Type="http://schemas.openxmlformats.org/officeDocument/2006/relationships/customXml" Target="../ink/ink1336.xml"/><Relationship Id="rId141" Type="http://schemas.openxmlformats.org/officeDocument/2006/relationships/image" Target="../media/image1380.png"/><Relationship Id="rId379" Type="http://schemas.openxmlformats.org/officeDocument/2006/relationships/customXml" Target="../ink/ink1489.xml"/><Relationship Id="rId544" Type="http://schemas.openxmlformats.org/officeDocument/2006/relationships/image" Target="../media/image1575.png"/><Relationship Id="rId7" Type="http://schemas.openxmlformats.org/officeDocument/2006/relationships/image" Target="../media/image1313.png"/><Relationship Id="rId183" Type="http://schemas.openxmlformats.org/officeDocument/2006/relationships/image" Target="../media/image1401.png"/><Relationship Id="rId239" Type="http://schemas.openxmlformats.org/officeDocument/2006/relationships/customXml" Target="../ink/ink1418.xml"/><Relationship Id="rId390" Type="http://schemas.openxmlformats.org/officeDocument/2006/relationships/image" Target="../media/image1501.png"/><Relationship Id="rId404" Type="http://schemas.openxmlformats.org/officeDocument/2006/relationships/image" Target="../media/image1508.png"/><Relationship Id="rId446" Type="http://schemas.openxmlformats.org/officeDocument/2006/relationships/image" Target="../media/image1529.png"/><Relationship Id="rId250" Type="http://schemas.openxmlformats.org/officeDocument/2006/relationships/image" Target="../media/image1433.png"/><Relationship Id="rId292" Type="http://schemas.openxmlformats.org/officeDocument/2006/relationships/image" Target="../media/image1453.png"/><Relationship Id="rId306" Type="http://schemas.openxmlformats.org/officeDocument/2006/relationships/image" Target="../media/image1460.png"/><Relationship Id="rId488" Type="http://schemas.openxmlformats.org/officeDocument/2006/relationships/image" Target="../media/image1547.png"/><Relationship Id="rId45" Type="http://schemas.openxmlformats.org/officeDocument/2006/relationships/image" Target="../media/image1332.png"/><Relationship Id="rId87" Type="http://schemas.openxmlformats.org/officeDocument/2006/relationships/image" Target="../media/image1353.png"/><Relationship Id="rId110" Type="http://schemas.openxmlformats.org/officeDocument/2006/relationships/customXml" Target="../ink/ink1353.xml"/><Relationship Id="rId348" Type="http://schemas.openxmlformats.org/officeDocument/2006/relationships/image" Target="../media/image118.png"/><Relationship Id="rId513" Type="http://schemas.openxmlformats.org/officeDocument/2006/relationships/customXml" Target="../ink/ink1559.xml"/><Relationship Id="rId555" Type="http://schemas.openxmlformats.org/officeDocument/2006/relationships/customXml" Target="../ink/ink1580.xml"/><Relationship Id="rId152" Type="http://schemas.openxmlformats.org/officeDocument/2006/relationships/customXml" Target="../ink/ink1374.xml"/><Relationship Id="rId194" Type="http://schemas.openxmlformats.org/officeDocument/2006/relationships/image" Target="../media/image1405.png"/><Relationship Id="rId208" Type="http://schemas.openxmlformats.org/officeDocument/2006/relationships/image" Target="../media/image1412.png"/><Relationship Id="rId415" Type="http://schemas.openxmlformats.org/officeDocument/2006/relationships/customXml" Target="../ink/ink1507.xml"/><Relationship Id="rId457" Type="http://schemas.openxmlformats.org/officeDocument/2006/relationships/customXml" Target="../ink/ink1529.xml"/><Relationship Id="rId261" Type="http://schemas.openxmlformats.org/officeDocument/2006/relationships/customXml" Target="../ink/ink1429.xml"/><Relationship Id="rId499" Type="http://schemas.openxmlformats.org/officeDocument/2006/relationships/customXml" Target="../ink/ink1552.xml"/><Relationship Id="rId14" Type="http://schemas.openxmlformats.org/officeDocument/2006/relationships/customXml" Target="../ink/ink1305.xml"/><Relationship Id="rId56" Type="http://schemas.openxmlformats.org/officeDocument/2006/relationships/customXml" Target="../ink/ink1326.xml"/><Relationship Id="rId317" Type="http://schemas.openxmlformats.org/officeDocument/2006/relationships/customXml" Target="../ink/ink1458.xml"/><Relationship Id="rId359" Type="http://schemas.openxmlformats.org/officeDocument/2006/relationships/customXml" Target="../ink/ink1479.xml"/><Relationship Id="rId524" Type="http://schemas.openxmlformats.org/officeDocument/2006/relationships/image" Target="../media/image1565.png"/><Relationship Id="rId566" Type="http://schemas.openxmlformats.org/officeDocument/2006/relationships/image" Target="../media/image1586.png"/><Relationship Id="rId98" Type="http://schemas.openxmlformats.org/officeDocument/2006/relationships/customXml" Target="../ink/ink1347.xml"/><Relationship Id="rId121" Type="http://schemas.openxmlformats.org/officeDocument/2006/relationships/image" Target="../media/image1370.png"/><Relationship Id="rId163" Type="http://schemas.openxmlformats.org/officeDocument/2006/relationships/image" Target="../media/image1391.png"/><Relationship Id="rId219" Type="http://schemas.openxmlformats.org/officeDocument/2006/relationships/customXml" Target="../ink/ink1408.xml"/><Relationship Id="rId370" Type="http://schemas.openxmlformats.org/officeDocument/2006/relationships/image" Target="../media/image1491.png"/><Relationship Id="rId426" Type="http://schemas.openxmlformats.org/officeDocument/2006/relationships/image" Target="../media/image1519.png"/><Relationship Id="rId230" Type="http://schemas.openxmlformats.org/officeDocument/2006/relationships/image" Target="../media/image1423.png"/><Relationship Id="rId468" Type="http://schemas.openxmlformats.org/officeDocument/2006/relationships/image" Target="../media/image1539.png"/><Relationship Id="rId25" Type="http://schemas.openxmlformats.org/officeDocument/2006/relationships/image" Target="../media/image1322.png"/><Relationship Id="rId67" Type="http://schemas.openxmlformats.org/officeDocument/2006/relationships/image" Target="../media/image1343.png"/><Relationship Id="rId272" Type="http://schemas.openxmlformats.org/officeDocument/2006/relationships/image" Target="../media/image1444.png"/><Relationship Id="rId328" Type="http://schemas.openxmlformats.org/officeDocument/2006/relationships/image" Target="../media/image1471.png"/><Relationship Id="rId535" Type="http://schemas.openxmlformats.org/officeDocument/2006/relationships/customXml" Target="../ink/ink1570.xml"/><Relationship Id="rId132" Type="http://schemas.openxmlformats.org/officeDocument/2006/relationships/customXml" Target="../ink/ink1364.xml"/><Relationship Id="rId174" Type="http://schemas.openxmlformats.org/officeDocument/2006/relationships/customXml" Target="../ink/ink1385.xml"/><Relationship Id="rId381" Type="http://schemas.openxmlformats.org/officeDocument/2006/relationships/customXml" Target="../ink/ink1490.xml"/><Relationship Id="rId241" Type="http://schemas.openxmlformats.org/officeDocument/2006/relationships/customXml" Target="../ink/ink1419.xml"/><Relationship Id="rId437" Type="http://schemas.openxmlformats.org/officeDocument/2006/relationships/customXml" Target="../ink/ink1518.xml"/><Relationship Id="rId479" Type="http://schemas.openxmlformats.org/officeDocument/2006/relationships/customXml" Target="../ink/ink1542.xml"/><Relationship Id="rId36" Type="http://schemas.openxmlformats.org/officeDocument/2006/relationships/customXml" Target="../ink/ink1316.xml"/><Relationship Id="rId283" Type="http://schemas.openxmlformats.org/officeDocument/2006/relationships/customXml" Target="../ink/ink1441.xml"/><Relationship Id="rId339" Type="http://schemas.openxmlformats.org/officeDocument/2006/relationships/customXml" Target="../ink/ink1469.xml"/><Relationship Id="rId490" Type="http://schemas.openxmlformats.org/officeDocument/2006/relationships/image" Target="../media/image1548.png"/><Relationship Id="rId504" Type="http://schemas.openxmlformats.org/officeDocument/2006/relationships/image" Target="../media/image1555.png"/><Relationship Id="rId546" Type="http://schemas.openxmlformats.org/officeDocument/2006/relationships/image" Target="../media/image1576.png"/><Relationship Id="rId78" Type="http://schemas.openxmlformats.org/officeDocument/2006/relationships/customXml" Target="../ink/ink1337.xml"/><Relationship Id="rId101" Type="http://schemas.openxmlformats.org/officeDocument/2006/relationships/image" Target="../media/image1360.png"/><Relationship Id="rId143" Type="http://schemas.openxmlformats.org/officeDocument/2006/relationships/image" Target="../media/image1381.png"/><Relationship Id="rId185" Type="http://schemas.openxmlformats.org/officeDocument/2006/relationships/image" Target="../media/image1402.png"/><Relationship Id="rId350" Type="http://schemas.openxmlformats.org/officeDocument/2006/relationships/image" Target="../media/image1481.png"/><Relationship Id="rId406" Type="http://schemas.openxmlformats.org/officeDocument/2006/relationships/image" Target="../media/image1509.png"/><Relationship Id="rId9" Type="http://schemas.openxmlformats.org/officeDocument/2006/relationships/image" Target="../media/image1314.png"/><Relationship Id="rId210" Type="http://schemas.openxmlformats.org/officeDocument/2006/relationships/image" Target="../media/image1413.png"/><Relationship Id="rId392" Type="http://schemas.openxmlformats.org/officeDocument/2006/relationships/image" Target="../media/image1502.png"/><Relationship Id="rId448" Type="http://schemas.openxmlformats.org/officeDocument/2006/relationships/image" Target="../media/image1530.png"/><Relationship Id="rId252" Type="http://schemas.openxmlformats.org/officeDocument/2006/relationships/image" Target="../media/image1434.png"/><Relationship Id="rId294" Type="http://schemas.openxmlformats.org/officeDocument/2006/relationships/image" Target="../media/image1454.png"/><Relationship Id="rId308" Type="http://schemas.openxmlformats.org/officeDocument/2006/relationships/image" Target="../media/image1461.png"/><Relationship Id="rId515" Type="http://schemas.openxmlformats.org/officeDocument/2006/relationships/customXml" Target="../ink/ink1560.xml"/><Relationship Id="rId47" Type="http://schemas.openxmlformats.org/officeDocument/2006/relationships/image" Target="../media/image1333.png"/><Relationship Id="rId89" Type="http://schemas.openxmlformats.org/officeDocument/2006/relationships/image" Target="../media/image1354.png"/><Relationship Id="rId112" Type="http://schemas.openxmlformats.org/officeDocument/2006/relationships/customXml" Target="../ink/ink1354.xml"/><Relationship Id="rId154" Type="http://schemas.openxmlformats.org/officeDocument/2006/relationships/customXml" Target="../ink/ink1375.xml"/><Relationship Id="rId361" Type="http://schemas.openxmlformats.org/officeDocument/2006/relationships/customXml" Target="../ink/ink1480.xml"/><Relationship Id="rId557" Type="http://schemas.openxmlformats.org/officeDocument/2006/relationships/customXml" Target="../ink/ink1581.xml"/><Relationship Id="rId196" Type="http://schemas.openxmlformats.org/officeDocument/2006/relationships/image" Target="../media/image1406.png"/><Relationship Id="rId417" Type="http://schemas.openxmlformats.org/officeDocument/2006/relationships/customXml" Target="../ink/ink1508.xml"/><Relationship Id="rId459" Type="http://schemas.openxmlformats.org/officeDocument/2006/relationships/customXml" Target="../ink/ink1530.xml"/><Relationship Id="rId16" Type="http://schemas.openxmlformats.org/officeDocument/2006/relationships/customXml" Target="../ink/ink1306.xml"/><Relationship Id="rId221" Type="http://schemas.openxmlformats.org/officeDocument/2006/relationships/customXml" Target="../ink/ink1409.xml"/><Relationship Id="rId263" Type="http://schemas.openxmlformats.org/officeDocument/2006/relationships/customXml" Target="../ink/ink1430.xml"/><Relationship Id="rId319" Type="http://schemas.openxmlformats.org/officeDocument/2006/relationships/customXml" Target="../ink/ink1459.xml"/><Relationship Id="rId470" Type="http://schemas.openxmlformats.org/officeDocument/2006/relationships/customXml" Target="../ink/ink1536.xml"/><Relationship Id="rId526" Type="http://schemas.openxmlformats.org/officeDocument/2006/relationships/image" Target="../media/image1566.png"/><Relationship Id="rId58" Type="http://schemas.openxmlformats.org/officeDocument/2006/relationships/customXml" Target="../ink/ink1327.xml"/><Relationship Id="rId123" Type="http://schemas.openxmlformats.org/officeDocument/2006/relationships/image" Target="../media/image1371.png"/><Relationship Id="rId330" Type="http://schemas.openxmlformats.org/officeDocument/2006/relationships/image" Target="../media/image1472.png"/><Relationship Id="rId568" Type="http://schemas.openxmlformats.org/officeDocument/2006/relationships/image" Target="../media/image1587.png"/><Relationship Id="rId165" Type="http://schemas.openxmlformats.org/officeDocument/2006/relationships/image" Target="../media/image1392.png"/><Relationship Id="rId372" Type="http://schemas.openxmlformats.org/officeDocument/2006/relationships/image" Target="../media/image1492.png"/><Relationship Id="rId428" Type="http://schemas.openxmlformats.org/officeDocument/2006/relationships/image" Target="../media/image1520.png"/><Relationship Id="rId232" Type="http://schemas.openxmlformats.org/officeDocument/2006/relationships/image" Target="../media/image1424.png"/><Relationship Id="rId274" Type="http://schemas.openxmlformats.org/officeDocument/2006/relationships/image" Target="../media/image1445.png"/><Relationship Id="rId481" Type="http://schemas.openxmlformats.org/officeDocument/2006/relationships/customXml" Target="../ink/ink1543.xml"/><Relationship Id="rId27" Type="http://schemas.openxmlformats.org/officeDocument/2006/relationships/image" Target="../media/image1323.png"/><Relationship Id="rId69" Type="http://schemas.openxmlformats.org/officeDocument/2006/relationships/image" Target="../media/image1344.png"/><Relationship Id="rId134" Type="http://schemas.openxmlformats.org/officeDocument/2006/relationships/customXml" Target="../ink/ink1365.xml"/><Relationship Id="rId537" Type="http://schemas.openxmlformats.org/officeDocument/2006/relationships/customXml" Target="../ink/ink1571.xml"/><Relationship Id="rId80" Type="http://schemas.openxmlformats.org/officeDocument/2006/relationships/customXml" Target="../ink/ink1338.xml"/><Relationship Id="rId176" Type="http://schemas.openxmlformats.org/officeDocument/2006/relationships/customXml" Target="../ink/ink1386.xml"/><Relationship Id="rId341" Type="http://schemas.openxmlformats.org/officeDocument/2006/relationships/customXml" Target="../ink/ink1470.xml"/><Relationship Id="rId383" Type="http://schemas.openxmlformats.org/officeDocument/2006/relationships/customXml" Target="../ink/ink1491.xml"/><Relationship Id="rId439" Type="http://schemas.openxmlformats.org/officeDocument/2006/relationships/customXml" Target="../ink/ink1519.xml"/><Relationship Id="rId201" Type="http://schemas.openxmlformats.org/officeDocument/2006/relationships/customXml" Target="../ink/ink1399.xml"/><Relationship Id="rId243" Type="http://schemas.openxmlformats.org/officeDocument/2006/relationships/customXml" Target="../ink/ink1420.xml"/><Relationship Id="rId285" Type="http://schemas.openxmlformats.org/officeDocument/2006/relationships/customXml" Target="../ink/ink1442.xml"/><Relationship Id="rId450" Type="http://schemas.openxmlformats.org/officeDocument/2006/relationships/image" Target="../media/image1531.png"/><Relationship Id="rId506" Type="http://schemas.openxmlformats.org/officeDocument/2006/relationships/image" Target="../media/image1556.png"/><Relationship Id="rId38" Type="http://schemas.openxmlformats.org/officeDocument/2006/relationships/customXml" Target="../ink/ink1317.xml"/><Relationship Id="rId103" Type="http://schemas.openxmlformats.org/officeDocument/2006/relationships/image" Target="../media/image1361.png"/><Relationship Id="rId310" Type="http://schemas.openxmlformats.org/officeDocument/2006/relationships/image" Target="../media/image1462.png"/><Relationship Id="rId492" Type="http://schemas.openxmlformats.org/officeDocument/2006/relationships/image" Target="../media/image1549.png"/><Relationship Id="rId548" Type="http://schemas.openxmlformats.org/officeDocument/2006/relationships/image" Target="../media/image1577.png"/><Relationship Id="rId91" Type="http://schemas.openxmlformats.org/officeDocument/2006/relationships/image" Target="../media/image1355.png"/><Relationship Id="rId145" Type="http://schemas.openxmlformats.org/officeDocument/2006/relationships/image" Target="../media/image1382.png"/><Relationship Id="rId187" Type="http://schemas.openxmlformats.org/officeDocument/2006/relationships/image" Target="../media/image1403.png"/><Relationship Id="rId352" Type="http://schemas.openxmlformats.org/officeDocument/2006/relationships/image" Target="../media/image1482.png"/><Relationship Id="rId394" Type="http://schemas.openxmlformats.org/officeDocument/2006/relationships/image" Target="../media/image1503.png"/><Relationship Id="rId408" Type="http://schemas.openxmlformats.org/officeDocument/2006/relationships/image" Target="../media/image1510.png"/><Relationship Id="rId212" Type="http://schemas.openxmlformats.org/officeDocument/2006/relationships/image" Target="../media/image1414.png"/><Relationship Id="rId254" Type="http://schemas.openxmlformats.org/officeDocument/2006/relationships/image" Target="../media/image1435.png"/><Relationship Id="rId49" Type="http://schemas.openxmlformats.org/officeDocument/2006/relationships/image" Target="../media/image1334.png"/><Relationship Id="rId114" Type="http://schemas.openxmlformats.org/officeDocument/2006/relationships/customXml" Target="../ink/ink1355.xml"/><Relationship Id="rId296" Type="http://schemas.openxmlformats.org/officeDocument/2006/relationships/image" Target="../media/image1455.png"/><Relationship Id="rId461" Type="http://schemas.openxmlformats.org/officeDocument/2006/relationships/customXml" Target="../ink/ink1531.xml"/><Relationship Id="rId517" Type="http://schemas.openxmlformats.org/officeDocument/2006/relationships/customXml" Target="../ink/ink1561.xml"/><Relationship Id="rId559" Type="http://schemas.openxmlformats.org/officeDocument/2006/relationships/customXml" Target="../ink/ink1582.xml"/><Relationship Id="rId60" Type="http://schemas.openxmlformats.org/officeDocument/2006/relationships/customXml" Target="../ink/ink1328.xml"/><Relationship Id="rId156" Type="http://schemas.openxmlformats.org/officeDocument/2006/relationships/customXml" Target="../ink/ink1376.xml"/><Relationship Id="rId198" Type="http://schemas.openxmlformats.org/officeDocument/2006/relationships/image" Target="../media/image1407.png"/><Relationship Id="rId321" Type="http://schemas.openxmlformats.org/officeDocument/2006/relationships/customXml" Target="../ink/ink1460.xml"/><Relationship Id="rId363" Type="http://schemas.openxmlformats.org/officeDocument/2006/relationships/customXml" Target="../ink/ink1481.xml"/><Relationship Id="rId419" Type="http://schemas.openxmlformats.org/officeDocument/2006/relationships/customXml" Target="../ink/ink1509.xml"/><Relationship Id="rId570" Type="http://schemas.openxmlformats.org/officeDocument/2006/relationships/image" Target="../media/image1588.png"/><Relationship Id="rId223" Type="http://schemas.openxmlformats.org/officeDocument/2006/relationships/customXml" Target="../ink/ink1410.xml"/><Relationship Id="rId430" Type="http://schemas.openxmlformats.org/officeDocument/2006/relationships/image" Target="../media/image1521.png"/><Relationship Id="rId18" Type="http://schemas.openxmlformats.org/officeDocument/2006/relationships/customXml" Target="../ink/ink1307.xml"/><Relationship Id="rId265" Type="http://schemas.openxmlformats.org/officeDocument/2006/relationships/customXml" Target="../ink/ink1431.xml"/><Relationship Id="rId472" Type="http://schemas.openxmlformats.org/officeDocument/2006/relationships/image" Target="../media/image1540.png"/><Relationship Id="rId528" Type="http://schemas.openxmlformats.org/officeDocument/2006/relationships/image" Target="../media/image1567.png"/><Relationship Id="rId125" Type="http://schemas.openxmlformats.org/officeDocument/2006/relationships/image" Target="../media/image1372.png"/><Relationship Id="rId167" Type="http://schemas.openxmlformats.org/officeDocument/2006/relationships/image" Target="../media/image1393.png"/><Relationship Id="rId332" Type="http://schemas.openxmlformats.org/officeDocument/2006/relationships/image" Target="../media/image1473.png"/><Relationship Id="rId374" Type="http://schemas.openxmlformats.org/officeDocument/2006/relationships/image" Target="../media/image1493.png"/><Relationship Id="rId71" Type="http://schemas.openxmlformats.org/officeDocument/2006/relationships/image" Target="../media/image1345.png"/><Relationship Id="rId234" Type="http://schemas.openxmlformats.org/officeDocument/2006/relationships/image" Target="../media/image1425.png"/><Relationship Id="rId2" Type="http://schemas.openxmlformats.org/officeDocument/2006/relationships/image" Target="../media/image3.jpeg"/><Relationship Id="rId29" Type="http://schemas.openxmlformats.org/officeDocument/2006/relationships/image" Target="../media/image1324.png"/><Relationship Id="rId276" Type="http://schemas.openxmlformats.org/officeDocument/2006/relationships/image" Target="../media/image1446.png"/><Relationship Id="rId441" Type="http://schemas.openxmlformats.org/officeDocument/2006/relationships/customXml" Target="../ink/ink1520.xml"/><Relationship Id="rId483" Type="http://schemas.openxmlformats.org/officeDocument/2006/relationships/customXml" Target="../ink/ink1544.xml"/><Relationship Id="rId539" Type="http://schemas.openxmlformats.org/officeDocument/2006/relationships/customXml" Target="../ink/ink1572.xml"/><Relationship Id="rId40" Type="http://schemas.openxmlformats.org/officeDocument/2006/relationships/customXml" Target="../ink/ink1318.xml"/><Relationship Id="rId136" Type="http://schemas.openxmlformats.org/officeDocument/2006/relationships/customXml" Target="../ink/ink1366.xml"/><Relationship Id="rId178" Type="http://schemas.openxmlformats.org/officeDocument/2006/relationships/customXml" Target="../ink/ink1387.xml"/><Relationship Id="rId301" Type="http://schemas.openxmlformats.org/officeDocument/2006/relationships/customXml" Target="../ink/ink1450.xml"/><Relationship Id="rId343" Type="http://schemas.openxmlformats.org/officeDocument/2006/relationships/customXml" Target="../ink/ink1471.xml"/><Relationship Id="rId550" Type="http://schemas.openxmlformats.org/officeDocument/2006/relationships/image" Target="../media/image1578.png"/><Relationship Id="rId82" Type="http://schemas.openxmlformats.org/officeDocument/2006/relationships/customXml" Target="../ink/ink1339.xml"/><Relationship Id="rId203" Type="http://schemas.openxmlformats.org/officeDocument/2006/relationships/customXml" Target="../ink/ink1400.xml"/><Relationship Id="rId385" Type="http://schemas.openxmlformats.org/officeDocument/2006/relationships/customXml" Target="../ink/ink1492.xml"/><Relationship Id="rId245" Type="http://schemas.openxmlformats.org/officeDocument/2006/relationships/customXml" Target="../ink/ink1421.xml"/><Relationship Id="rId287" Type="http://schemas.openxmlformats.org/officeDocument/2006/relationships/customXml" Target="../ink/ink1443.xml"/><Relationship Id="rId410" Type="http://schemas.openxmlformats.org/officeDocument/2006/relationships/image" Target="../media/image1511.png"/><Relationship Id="rId452" Type="http://schemas.openxmlformats.org/officeDocument/2006/relationships/image" Target="../media/image1532.png"/><Relationship Id="rId494" Type="http://schemas.openxmlformats.org/officeDocument/2006/relationships/image" Target="../media/image1550.png"/><Relationship Id="rId508" Type="http://schemas.openxmlformats.org/officeDocument/2006/relationships/image" Target="../media/image1557.png"/><Relationship Id="rId105" Type="http://schemas.openxmlformats.org/officeDocument/2006/relationships/image" Target="../media/image1362.png"/><Relationship Id="rId147" Type="http://schemas.openxmlformats.org/officeDocument/2006/relationships/image" Target="../media/image1383.png"/><Relationship Id="rId312" Type="http://schemas.openxmlformats.org/officeDocument/2006/relationships/image" Target="../media/image1463.png"/><Relationship Id="rId354" Type="http://schemas.openxmlformats.org/officeDocument/2006/relationships/image" Target="../media/image1483.png"/><Relationship Id="rId51" Type="http://schemas.openxmlformats.org/officeDocument/2006/relationships/image" Target="../media/image1335.png"/><Relationship Id="rId93" Type="http://schemas.openxmlformats.org/officeDocument/2006/relationships/image" Target="../media/image1356.png"/><Relationship Id="rId189" Type="http://schemas.openxmlformats.org/officeDocument/2006/relationships/image" Target="../media/image1404.png"/><Relationship Id="rId396" Type="http://schemas.openxmlformats.org/officeDocument/2006/relationships/image" Target="../media/image1504.png"/><Relationship Id="rId561" Type="http://schemas.openxmlformats.org/officeDocument/2006/relationships/customXml" Target="../ink/ink1583.xml"/><Relationship Id="rId214" Type="http://schemas.openxmlformats.org/officeDocument/2006/relationships/image" Target="../media/image1415.png"/><Relationship Id="rId256" Type="http://schemas.openxmlformats.org/officeDocument/2006/relationships/image" Target="../media/image1436.png"/><Relationship Id="rId298" Type="http://schemas.openxmlformats.org/officeDocument/2006/relationships/image" Target="../media/image1456.png"/><Relationship Id="rId421" Type="http://schemas.openxmlformats.org/officeDocument/2006/relationships/customXml" Target="../ink/ink1510.xml"/><Relationship Id="rId463" Type="http://schemas.openxmlformats.org/officeDocument/2006/relationships/customXml" Target="../ink/ink1532.xml"/><Relationship Id="rId519" Type="http://schemas.openxmlformats.org/officeDocument/2006/relationships/customXml" Target="../ink/ink1562.xml"/><Relationship Id="rId116" Type="http://schemas.openxmlformats.org/officeDocument/2006/relationships/customXml" Target="../ink/ink1356.xml"/><Relationship Id="rId158" Type="http://schemas.openxmlformats.org/officeDocument/2006/relationships/customXml" Target="../ink/ink1377.xml"/><Relationship Id="rId323" Type="http://schemas.openxmlformats.org/officeDocument/2006/relationships/customXml" Target="../ink/ink1461.xml"/><Relationship Id="rId530" Type="http://schemas.openxmlformats.org/officeDocument/2006/relationships/image" Target="../media/image1568.png"/><Relationship Id="rId20" Type="http://schemas.openxmlformats.org/officeDocument/2006/relationships/customXml" Target="../ink/ink1308.xml"/><Relationship Id="rId62" Type="http://schemas.openxmlformats.org/officeDocument/2006/relationships/customXml" Target="../ink/ink1329.xml"/><Relationship Id="rId365" Type="http://schemas.openxmlformats.org/officeDocument/2006/relationships/customXml" Target="../ink/ink1482.xml"/><Relationship Id="rId572" Type="http://schemas.openxmlformats.org/officeDocument/2006/relationships/image" Target="../media/image1589.png"/><Relationship Id="rId225" Type="http://schemas.openxmlformats.org/officeDocument/2006/relationships/customXml" Target="../ink/ink1411.xml"/><Relationship Id="rId267" Type="http://schemas.openxmlformats.org/officeDocument/2006/relationships/customXml" Target="../ink/ink1432.xml"/><Relationship Id="rId432" Type="http://schemas.openxmlformats.org/officeDocument/2006/relationships/image" Target="../media/image1522.png"/><Relationship Id="rId474" Type="http://schemas.openxmlformats.org/officeDocument/2006/relationships/image" Target="../media/image1541.png"/><Relationship Id="rId127" Type="http://schemas.openxmlformats.org/officeDocument/2006/relationships/image" Target="../media/image1373.png"/><Relationship Id="rId31" Type="http://schemas.openxmlformats.org/officeDocument/2006/relationships/image" Target="../media/image1325.png"/><Relationship Id="rId73" Type="http://schemas.openxmlformats.org/officeDocument/2006/relationships/image" Target="../media/image1346.png"/><Relationship Id="rId169" Type="http://schemas.openxmlformats.org/officeDocument/2006/relationships/image" Target="../media/image1394.png"/><Relationship Id="rId334" Type="http://schemas.openxmlformats.org/officeDocument/2006/relationships/image" Target="../media/image1474.png"/><Relationship Id="rId376" Type="http://schemas.openxmlformats.org/officeDocument/2006/relationships/image" Target="../media/image1494.png"/><Relationship Id="rId541" Type="http://schemas.openxmlformats.org/officeDocument/2006/relationships/customXml" Target="../ink/ink1573.xml"/><Relationship Id="rId4" Type="http://schemas.openxmlformats.org/officeDocument/2006/relationships/image" Target="../media/image4.png"/><Relationship Id="rId180" Type="http://schemas.openxmlformats.org/officeDocument/2006/relationships/customXml" Target="../ink/ink1388.xml"/><Relationship Id="rId236" Type="http://schemas.openxmlformats.org/officeDocument/2006/relationships/image" Target="../media/image1426.png"/><Relationship Id="rId278" Type="http://schemas.openxmlformats.org/officeDocument/2006/relationships/image" Target="../media/image1447.png"/><Relationship Id="rId401" Type="http://schemas.openxmlformats.org/officeDocument/2006/relationships/customXml" Target="../ink/ink1500.xml"/><Relationship Id="rId443" Type="http://schemas.openxmlformats.org/officeDocument/2006/relationships/customXml" Target="../ink/ink1521.xml"/><Relationship Id="rId303" Type="http://schemas.openxmlformats.org/officeDocument/2006/relationships/customXml" Target="../ink/ink1451.xml"/><Relationship Id="rId485" Type="http://schemas.openxmlformats.org/officeDocument/2006/relationships/customXml" Target="../ink/ink1545.xml"/><Relationship Id="rId42" Type="http://schemas.openxmlformats.org/officeDocument/2006/relationships/customXml" Target="../ink/ink1319.xml"/><Relationship Id="rId84" Type="http://schemas.openxmlformats.org/officeDocument/2006/relationships/customXml" Target="../ink/ink1340.xml"/><Relationship Id="rId138" Type="http://schemas.openxmlformats.org/officeDocument/2006/relationships/customXml" Target="../ink/ink1367.xml"/><Relationship Id="rId345" Type="http://schemas.openxmlformats.org/officeDocument/2006/relationships/customXml" Target="../ink/ink1472.xml"/><Relationship Id="rId387" Type="http://schemas.openxmlformats.org/officeDocument/2006/relationships/customXml" Target="../ink/ink1493.xml"/><Relationship Id="rId510" Type="http://schemas.openxmlformats.org/officeDocument/2006/relationships/image" Target="../media/image1558.png"/><Relationship Id="rId552" Type="http://schemas.openxmlformats.org/officeDocument/2006/relationships/image" Target="../media/image1579.png"/><Relationship Id="rId191" Type="http://schemas.openxmlformats.org/officeDocument/2006/relationships/image" Target="../media/image21.png"/><Relationship Id="rId205" Type="http://schemas.openxmlformats.org/officeDocument/2006/relationships/customXml" Target="../ink/ink1401.xml"/><Relationship Id="rId247" Type="http://schemas.openxmlformats.org/officeDocument/2006/relationships/customXml" Target="../ink/ink1422.xml"/><Relationship Id="rId412" Type="http://schemas.openxmlformats.org/officeDocument/2006/relationships/image" Target="../media/image1512.png"/><Relationship Id="rId107" Type="http://schemas.openxmlformats.org/officeDocument/2006/relationships/image" Target="../media/image1363.png"/><Relationship Id="rId289" Type="http://schemas.openxmlformats.org/officeDocument/2006/relationships/customXml" Target="../ink/ink1444.xml"/><Relationship Id="rId454" Type="http://schemas.openxmlformats.org/officeDocument/2006/relationships/image" Target="../media/image1533.png"/><Relationship Id="rId496" Type="http://schemas.openxmlformats.org/officeDocument/2006/relationships/image" Target="../media/image1551.png"/><Relationship Id="rId11" Type="http://schemas.openxmlformats.org/officeDocument/2006/relationships/image" Target="../media/image1315.png"/><Relationship Id="rId53" Type="http://schemas.openxmlformats.org/officeDocument/2006/relationships/image" Target="../media/image1336.png"/><Relationship Id="rId149" Type="http://schemas.openxmlformats.org/officeDocument/2006/relationships/image" Target="../media/image1384.png"/><Relationship Id="rId314" Type="http://schemas.openxmlformats.org/officeDocument/2006/relationships/image" Target="../media/image1464.png"/><Relationship Id="rId356" Type="http://schemas.openxmlformats.org/officeDocument/2006/relationships/image" Target="../media/image1484.png"/><Relationship Id="rId398" Type="http://schemas.openxmlformats.org/officeDocument/2006/relationships/image" Target="../media/image1505.png"/><Relationship Id="rId521" Type="http://schemas.openxmlformats.org/officeDocument/2006/relationships/customXml" Target="../ink/ink1563.xml"/><Relationship Id="rId563" Type="http://schemas.openxmlformats.org/officeDocument/2006/relationships/customXml" Target="../ink/ink1584.xml"/><Relationship Id="rId95" Type="http://schemas.openxmlformats.org/officeDocument/2006/relationships/image" Target="../media/image1357.png"/><Relationship Id="rId160" Type="http://schemas.openxmlformats.org/officeDocument/2006/relationships/customXml" Target="../ink/ink1378.xml"/><Relationship Id="rId216" Type="http://schemas.openxmlformats.org/officeDocument/2006/relationships/image" Target="../media/image1416.png"/><Relationship Id="rId423" Type="http://schemas.openxmlformats.org/officeDocument/2006/relationships/customXml" Target="../ink/ink1511.xml"/><Relationship Id="rId258" Type="http://schemas.openxmlformats.org/officeDocument/2006/relationships/image" Target="../media/image1437.png"/><Relationship Id="rId465" Type="http://schemas.openxmlformats.org/officeDocument/2006/relationships/customXml" Target="../ink/ink1533.xml"/><Relationship Id="rId22" Type="http://schemas.openxmlformats.org/officeDocument/2006/relationships/customXml" Target="../ink/ink1309.xml"/><Relationship Id="rId64" Type="http://schemas.openxmlformats.org/officeDocument/2006/relationships/customXml" Target="../ink/ink1330.xml"/><Relationship Id="rId118" Type="http://schemas.openxmlformats.org/officeDocument/2006/relationships/customXml" Target="../ink/ink1357.xml"/><Relationship Id="rId325" Type="http://schemas.openxmlformats.org/officeDocument/2006/relationships/customXml" Target="../ink/ink1462.xml"/><Relationship Id="rId367" Type="http://schemas.openxmlformats.org/officeDocument/2006/relationships/customXml" Target="../ink/ink1483.xml"/><Relationship Id="rId532" Type="http://schemas.openxmlformats.org/officeDocument/2006/relationships/image" Target="../media/image1569.png"/><Relationship Id="rId574" Type="http://schemas.openxmlformats.org/officeDocument/2006/relationships/image" Target="../media/image1590.png"/><Relationship Id="rId171" Type="http://schemas.openxmlformats.org/officeDocument/2006/relationships/image" Target="../media/image1395.png"/><Relationship Id="rId227" Type="http://schemas.openxmlformats.org/officeDocument/2006/relationships/customXml" Target="../ink/ink1412.xml"/><Relationship Id="rId269" Type="http://schemas.openxmlformats.org/officeDocument/2006/relationships/customXml" Target="../ink/ink1433.xml"/><Relationship Id="rId434" Type="http://schemas.openxmlformats.org/officeDocument/2006/relationships/image" Target="../media/image1523.png"/><Relationship Id="rId476" Type="http://schemas.openxmlformats.org/officeDocument/2006/relationships/image" Target="../media/image1542.png"/><Relationship Id="rId33" Type="http://schemas.openxmlformats.org/officeDocument/2006/relationships/image" Target="../media/image1326.png"/><Relationship Id="rId129" Type="http://schemas.openxmlformats.org/officeDocument/2006/relationships/image" Target="../media/image1374.png"/><Relationship Id="rId280" Type="http://schemas.openxmlformats.org/officeDocument/2006/relationships/image" Target="../media/image1448.png"/><Relationship Id="rId336" Type="http://schemas.openxmlformats.org/officeDocument/2006/relationships/image" Target="../media/image1475.png"/><Relationship Id="rId501" Type="http://schemas.openxmlformats.org/officeDocument/2006/relationships/customXml" Target="../ink/ink1553.xml"/><Relationship Id="rId543" Type="http://schemas.openxmlformats.org/officeDocument/2006/relationships/customXml" Target="../ink/ink1574.xml"/><Relationship Id="rId75" Type="http://schemas.openxmlformats.org/officeDocument/2006/relationships/image" Target="../media/image1347.png"/><Relationship Id="rId140" Type="http://schemas.openxmlformats.org/officeDocument/2006/relationships/customXml" Target="../ink/ink1368.xml"/><Relationship Id="rId182" Type="http://schemas.openxmlformats.org/officeDocument/2006/relationships/customXml" Target="../ink/ink1389.xml"/><Relationship Id="rId378" Type="http://schemas.openxmlformats.org/officeDocument/2006/relationships/image" Target="../media/image1495.png"/><Relationship Id="rId403" Type="http://schemas.openxmlformats.org/officeDocument/2006/relationships/customXml" Target="../ink/ink1501.xml"/><Relationship Id="rId6" Type="http://schemas.openxmlformats.org/officeDocument/2006/relationships/customXml" Target="../ink/ink1301.xml"/><Relationship Id="rId238" Type="http://schemas.openxmlformats.org/officeDocument/2006/relationships/image" Target="../media/image1427.png"/><Relationship Id="rId445" Type="http://schemas.openxmlformats.org/officeDocument/2006/relationships/customXml" Target="../ink/ink1522.xml"/><Relationship Id="rId487" Type="http://schemas.openxmlformats.org/officeDocument/2006/relationships/customXml" Target="../ink/ink1546.xml"/><Relationship Id="rId291" Type="http://schemas.openxmlformats.org/officeDocument/2006/relationships/customXml" Target="../ink/ink1445.xml"/><Relationship Id="rId305" Type="http://schemas.openxmlformats.org/officeDocument/2006/relationships/customXml" Target="../ink/ink1452.xml"/><Relationship Id="rId347" Type="http://schemas.openxmlformats.org/officeDocument/2006/relationships/customXml" Target="../ink/ink1473.xml"/><Relationship Id="rId512" Type="http://schemas.openxmlformats.org/officeDocument/2006/relationships/image" Target="../media/image1559.png"/><Relationship Id="rId44" Type="http://schemas.openxmlformats.org/officeDocument/2006/relationships/customXml" Target="../ink/ink1320.xml"/><Relationship Id="rId86" Type="http://schemas.openxmlformats.org/officeDocument/2006/relationships/customXml" Target="../ink/ink1341.xml"/><Relationship Id="rId151" Type="http://schemas.openxmlformats.org/officeDocument/2006/relationships/image" Target="../media/image1385.png"/><Relationship Id="rId389" Type="http://schemas.openxmlformats.org/officeDocument/2006/relationships/customXml" Target="../ink/ink1494.xml"/><Relationship Id="rId554" Type="http://schemas.openxmlformats.org/officeDocument/2006/relationships/image" Target="../media/image1580.png"/><Relationship Id="rId193" Type="http://schemas.openxmlformats.org/officeDocument/2006/relationships/customXml" Target="../ink/ink1395.xml"/><Relationship Id="rId207" Type="http://schemas.openxmlformats.org/officeDocument/2006/relationships/customXml" Target="../ink/ink1402.xml"/><Relationship Id="rId249" Type="http://schemas.openxmlformats.org/officeDocument/2006/relationships/customXml" Target="../ink/ink1423.xml"/><Relationship Id="rId414" Type="http://schemas.openxmlformats.org/officeDocument/2006/relationships/image" Target="../media/image1513.png"/><Relationship Id="rId456" Type="http://schemas.openxmlformats.org/officeDocument/2006/relationships/customXml" Target="../ink/ink1528.xml"/><Relationship Id="rId498" Type="http://schemas.openxmlformats.org/officeDocument/2006/relationships/image" Target="../media/image1552.png"/><Relationship Id="rId13" Type="http://schemas.openxmlformats.org/officeDocument/2006/relationships/image" Target="../media/image1316.png"/><Relationship Id="rId109" Type="http://schemas.openxmlformats.org/officeDocument/2006/relationships/image" Target="../media/image1364.png"/><Relationship Id="rId260" Type="http://schemas.openxmlformats.org/officeDocument/2006/relationships/image" Target="../media/image1438.png"/><Relationship Id="rId316" Type="http://schemas.openxmlformats.org/officeDocument/2006/relationships/image" Target="../media/image1465.png"/><Relationship Id="rId523" Type="http://schemas.openxmlformats.org/officeDocument/2006/relationships/customXml" Target="../ink/ink1564.xml"/><Relationship Id="rId55" Type="http://schemas.openxmlformats.org/officeDocument/2006/relationships/image" Target="../media/image1337.png"/><Relationship Id="rId97" Type="http://schemas.openxmlformats.org/officeDocument/2006/relationships/image" Target="../media/image1358.png"/><Relationship Id="rId120" Type="http://schemas.openxmlformats.org/officeDocument/2006/relationships/customXml" Target="../ink/ink1358.xml"/><Relationship Id="rId358" Type="http://schemas.openxmlformats.org/officeDocument/2006/relationships/image" Target="../media/image1485.png"/><Relationship Id="rId565" Type="http://schemas.openxmlformats.org/officeDocument/2006/relationships/customXml" Target="../ink/ink1585.xml"/><Relationship Id="rId162" Type="http://schemas.openxmlformats.org/officeDocument/2006/relationships/customXml" Target="../ink/ink1379.xml"/><Relationship Id="rId218" Type="http://schemas.openxmlformats.org/officeDocument/2006/relationships/image" Target="../media/image1417.png"/><Relationship Id="rId425" Type="http://schemas.openxmlformats.org/officeDocument/2006/relationships/customXml" Target="../ink/ink1512.xml"/><Relationship Id="rId467" Type="http://schemas.openxmlformats.org/officeDocument/2006/relationships/customXml" Target="../ink/ink1534.xml"/><Relationship Id="rId271" Type="http://schemas.openxmlformats.org/officeDocument/2006/relationships/customXml" Target="../ink/ink1434.xml"/><Relationship Id="rId24" Type="http://schemas.openxmlformats.org/officeDocument/2006/relationships/customXml" Target="../ink/ink1310.xml"/><Relationship Id="rId66" Type="http://schemas.openxmlformats.org/officeDocument/2006/relationships/customXml" Target="../ink/ink1331.xml"/><Relationship Id="rId131" Type="http://schemas.openxmlformats.org/officeDocument/2006/relationships/image" Target="../media/image1375.png"/><Relationship Id="rId327" Type="http://schemas.openxmlformats.org/officeDocument/2006/relationships/customXml" Target="../ink/ink1463.xml"/><Relationship Id="rId369" Type="http://schemas.openxmlformats.org/officeDocument/2006/relationships/customXml" Target="../ink/ink1484.xml"/><Relationship Id="rId534" Type="http://schemas.openxmlformats.org/officeDocument/2006/relationships/image" Target="../media/image1570.png"/><Relationship Id="rId576" Type="http://schemas.openxmlformats.org/officeDocument/2006/relationships/image" Target="../media/image1591.png"/><Relationship Id="rId173" Type="http://schemas.openxmlformats.org/officeDocument/2006/relationships/image" Target="../media/image1396.png"/><Relationship Id="rId229" Type="http://schemas.openxmlformats.org/officeDocument/2006/relationships/customXml" Target="../ink/ink1413.xml"/><Relationship Id="rId380" Type="http://schemas.openxmlformats.org/officeDocument/2006/relationships/image" Target="../media/image1496.png"/><Relationship Id="rId436" Type="http://schemas.openxmlformats.org/officeDocument/2006/relationships/image" Target="../media/image1524.png"/><Relationship Id="rId240" Type="http://schemas.openxmlformats.org/officeDocument/2006/relationships/image" Target="../media/image1428.png"/><Relationship Id="rId478" Type="http://schemas.openxmlformats.org/officeDocument/2006/relationships/customXml" Target="../ink/ink1541.xml"/><Relationship Id="rId35" Type="http://schemas.openxmlformats.org/officeDocument/2006/relationships/image" Target="../media/image1327.png"/><Relationship Id="rId77" Type="http://schemas.openxmlformats.org/officeDocument/2006/relationships/image" Target="../media/image1348.png"/><Relationship Id="rId100" Type="http://schemas.openxmlformats.org/officeDocument/2006/relationships/customXml" Target="../ink/ink1348.xml"/><Relationship Id="rId282" Type="http://schemas.openxmlformats.org/officeDocument/2006/relationships/customXml" Target="../ink/ink1440.xml"/><Relationship Id="rId338" Type="http://schemas.openxmlformats.org/officeDocument/2006/relationships/image" Target="../media/image1476.png"/><Relationship Id="rId503" Type="http://schemas.openxmlformats.org/officeDocument/2006/relationships/customXml" Target="../ink/ink1554.xml"/><Relationship Id="rId545" Type="http://schemas.openxmlformats.org/officeDocument/2006/relationships/customXml" Target="../ink/ink1575.xml"/><Relationship Id="rId8" Type="http://schemas.openxmlformats.org/officeDocument/2006/relationships/customXml" Target="../ink/ink1302.xml"/><Relationship Id="rId142" Type="http://schemas.openxmlformats.org/officeDocument/2006/relationships/customXml" Target="../ink/ink1369.xml"/><Relationship Id="rId184" Type="http://schemas.openxmlformats.org/officeDocument/2006/relationships/customXml" Target="../ink/ink1390.xml"/><Relationship Id="rId391" Type="http://schemas.openxmlformats.org/officeDocument/2006/relationships/customXml" Target="../ink/ink1495.xml"/><Relationship Id="rId405" Type="http://schemas.openxmlformats.org/officeDocument/2006/relationships/customXml" Target="../ink/ink1502.xml"/><Relationship Id="rId447" Type="http://schemas.openxmlformats.org/officeDocument/2006/relationships/customXml" Target="../ink/ink1523.xml"/><Relationship Id="rId251" Type="http://schemas.openxmlformats.org/officeDocument/2006/relationships/customXml" Target="../ink/ink1424.xml"/><Relationship Id="rId489" Type="http://schemas.openxmlformats.org/officeDocument/2006/relationships/customXml" Target="../ink/ink1547.xml"/><Relationship Id="rId46" Type="http://schemas.openxmlformats.org/officeDocument/2006/relationships/customXml" Target="../ink/ink1321.xml"/><Relationship Id="rId293" Type="http://schemas.openxmlformats.org/officeDocument/2006/relationships/customXml" Target="../ink/ink1446.xml"/><Relationship Id="rId307" Type="http://schemas.openxmlformats.org/officeDocument/2006/relationships/customXml" Target="../ink/ink1453.xml"/><Relationship Id="rId349" Type="http://schemas.openxmlformats.org/officeDocument/2006/relationships/customXml" Target="../ink/ink1474.xml"/><Relationship Id="rId514" Type="http://schemas.openxmlformats.org/officeDocument/2006/relationships/image" Target="../media/image1560.png"/><Relationship Id="rId556" Type="http://schemas.openxmlformats.org/officeDocument/2006/relationships/image" Target="../media/image1581.png"/><Relationship Id="rId88" Type="http://schemas.openxmlformats.org/officeDocument/2006/relationships/customXml" Target="../ink/ink1342.xml"/><Relationship Id="rId111" Type="http://schemas.openxmlformats.org/officeDocument/2006/relationships/image" Target="../media/image1365.png"/><Relationship Id="rId153" Type="http://schemas.openxmlformats.org/officeDocument/2006/relationships/image" Target="../media/image1386.png"/><Relationship Id="rId195" Type="http://schemas.openxmlformats.org/officeDocument/2006/relationships/customXml" Target="../ink/ink1396.xml"/><Relationship Id="rId209" Type="http://schemas.openxmlformats.org/officeDocument/2006/relationships/customXml" Target="../ink/ink1403.xml"/><Relationship Id="rId360" Type="http://schemas.openxmlformats.org/officeDocument/2006/relationships/image" Target="../media/image1486.png"/><Relationship Id="rId416" Type="http://schemas.openxmlformats.org/officeDocument/2006/relationships/image" Target="../media/image1514.png"/><Relationship Id="rId220" Type="http://schemas.openxmlformats.org/officeDocument/2006/relationships/image" Target="../media/image1418.png"/><Relationship Id="rId458" Type="http://schemas.openxmlformats.org/officeDocument/2006/relationships/image" Target="../media/image1534.png"/><Relationship Id="rId15" Type="http://schemas.openxmlformats.org/officeDocument/2006/relationships/image" Target="../media/image1317.png"/><Relationship Id="rId57" Type="http://schemas.openxmlformats.org/officeDocument/2006/relationships/image" Target="../media/image1338.png"/><Relationship Id="rId262" Type="http://schemas.openxmlformats.org/officeDocument/2006/relationships/image" Target="../media/image1439.png"/><Relationship Id="rId318" Type="http://schemas.openxmlformats.org/officeDocument/2006/relationships/image" Target="../media/image1466.png"/><Relationship Id="rId525" Type="http://schemas.openxmlformats.org/officeDocument/2006/relationships/customXml" Target="../ink/ink1565.xml"/><Relationship Id="rId567" Type="http://schemas.openxmlformats.org/officeDocument/2006/relationships/customXml" Target="../ink/ink1586.xml"/><Relationship Id="rId99" Type="http://schemas.openxmlformats.org/officeDocument/2006/relationships/image" Target="../media/image1359.png"/><Relationship Id="rId122" Type="http://schemas.openxmlformats.org/officeDocument/2006/relationships/customXml" Target="../ink/ink1359.xml"/><Relationship Id="rId164" Type="http://schemas.openxmlformats.org/officeDocument/2006/relationships/customXml" Target="../ink/ink1380.xml"/><Relationship Id="rId371" Type="http://schemas.openxmlformats.org/officeDocument/2006/relationships/customXml" Target="../ink/ink1485.xml"/><Relationship Id="rId427" Type="http://schemas.openxmlformats.org/officeDocument/2006/relationships/customXml" Target="../ink/ink1513.xml"/><Relationship Id="rId469" Type="http://schemas.openxmlformats.org/officeDocument/2006/relationships/customXml" Target="../ink/ink1535.xml"/><Relationship Id="rId26" Type="http://schemas.openxmlformats.org/officeDocument/2006/relationships/customXml" Target="../ink/ink1311.xml"/><Relationship Id="rId231" Type="http://schemas.openxmlformats.org/officeDocument/2006/relationships/customXml" Target="../ink/ink1414.xml"/><Relationship Id="rId273" Type="http://schemas.openxmlformats.org/officeDocument/2006/relationships/customXml" Target="../ink/ink1435.xml"/><Relationship Id="rId329" Type="http://schemas.openxmlformats.org/officeDocument/2006/relationships/customXml" Target="../ink/ink1464.xml"/><Relationship Id="rId480" Type="http://schemas.openxmlformats.org/officeDocument/2006/relationships/image" Target="../media/image1543.png"/><Relationship Id="rId536" Type="http://schemas.openxmlformats.org/officeDocument/2006/relationships/image" Target="../media/image1571.png"/><Relationship Id="rId68" Type="http://schemas.openxmlformats.org/officeDocument/2006/relationships/customXml" Target="../ink/ink1332.xml"/><Relationship Id="rId133" Type="http://schemas.openxmlformats.org/officeDocument/2006/relationships/image" Target="../media/image1376.png"/><Relationship Id="rId175" Type="http://schemas.openxmlformats.org/officeDocument/2006/relationships/image" Target="../media/image1397.png"/><Relationship Id="rId340" Type="http://schemas.openxmlformats.org/officeDocument/2006/relationships/image" Target="../media/image1477.png"/><Relationship Id="rId200" Type="http://schemas.openxmlformats.org/officeDocument/2006/relationships/image" Target="../media/image1408.png"/><Relationship Id="rId382" Type="http://schemas.openxmlformats.org/officeDocument/2006/relationships/image" Target="../media/image1497.png"/><Relationship Id="rId438" Type="http://schemas.openxmlformats.org/officeDocument/2006/relationships/image" Target="../media/image1525.png"/><Relationship Id="rId242" Type="http://schemas.openxmlformats.org/officeDocument/2006/relationships/image" Target="../media/image1429.png"/><Relationship Id="rId284" Type="http://schemas.openxmlformats.org/officeDocument/2006/relationships/image" Target="../media/image1449.png"/><Relationship Id="rId491" Type="http://schemas.openxmlformats.org/officeDocument/2006/relationships/customXml" Target="../ink/ink1548.xml"/><Relationship Id="rId505" Type="http://schemas.openxmlformats.org/officeDocument/2006/relationships/customXml" Target="../ink/ink1555.xml"/><Relationship Id="rId37" Type="http://schemas.openxmlformats.org/officeDocument/2006/relationships/image" Target="../media/image1328.png"/><Relationship Id="rId79" Type="http://schemas.openxmlformats.org/officeDocument/2006/relationships/image" Target="../media/image1349.png"/><Relationship Id="rId102" Type="http://schemas.openxmlformats.org/officeDocument/2006/relationships/customXml" Target="../ink/ink1349.xml"/><Relationship Id="rId144" Type="http://schemas.openxmlformats.org/officeDocument/2006/relationships/customXml" Target="../ink/ink1370.xml"/><Relationship Id="rId547" Type="http://schemas.openxmlformats.org/officeDocument/2006/relationships/customXml" Target="../ink/ink1576.xml"/><Relationship Id="rId90" Type="http://schemas.openxmlformats.org/officeDocument/2006/relationships/customXml" Target="../ink/ink1343.xml"/><Relationship Id="rId186" Type="http://schemas.openxmlformats.org/officeDocument/2006/relationships/customXml" Target="../ink/ink1391.xml"/><Relationship Id="rId351" Type="http://schemas.openxmlformats.org/officeDocument/2006/relationships/customXml" Target="../ink/ink1475.xml"/><Relationship Id="rId393" Type="http://schemas.openxmlformats.org/officeDocument/2006/relationships/customXml" Target="../ink/ink1496.xml"/><Relationship Id="rId407" Type="http://schemas.openxmlformats.org/officeDocument/2006/relationships/customXml" Target="../ink/ink1503.xml"/><Relationship Id="rId449" Type="http://schemas.openxmlformats.org/officeDocument/2006/relationships/customXml" Target="../ink/ink1524.xml"/><Relationship Id="rId211" Type="http://schemas.openxmlformats.org/officeDocument/2006/relationships/customXml" Target="../ink/ink1404.xml"/><Relationship Id="rId253" Type="http://schemas.openxmlformats.org/officeDocument/2006/relationships/customXml" Target="../ink/ink1425.xml"/><Relationship Id="rId295" Type="http://schemas.openxmlformats.org/officeDocument/2006/relationships/customXml" Target="../ink/ink1447.xml"/><Relationship Id="rId309" Type="http://schemas.openxmlformats.org/officeDocument/2006/relationships/customXml" Target="../ink/ink1454.xml"/><Relationship Id="rId460" Type="http://schemas.openxmlformats.org/officeDocument/2006/relationships/image" Target="../media/image1535.png"/><Relationship Id="rId516" Type="http://schemas.openxmlformats.org/officeDocument/2006/relationships/image" Target="../media/image1561.png"/><Relationship Id="rId48" Type="http://schemas.openxmlformats.org/officeDocument/2006/relationships/customXml" Target="../ink/ink1322.xml"/><Relationship Id="rId113" Type="http://schemas.openxmlformats.org/officeDocument/2006/relationships/image" Target="../media/image1366.png"/><Relationship Id="rId320" Type="http://schemas.openxmlformats.org/officeDocument/2006/relationships/image" Target="../media/image1467.png"/><Relationship Id="rId558" Type="http://schemas.openxmlformats.org/officeDocument/2006/relationships/image" Target="../media/image1582.png"/><Relationship Id="rId155" Type="http://schemas.openxmlformats.org/officeDocument/2006/relationships/image" Target="../media/image1387.png"/><Relationship Id="rId197" Type="http://schemas.openxmlformats.org/officeDocument/2006/relationships/customXml" Target="../ink/ink1397.xml"/><Relationship Id="rId362" Type="http://schemas.openxmlformats.org/officeDocument/2006/relationships/image" Target="../media/image1487.png"/><Relationship Id="rId418" Type="http://schemas.openxmlformats.org/officeDocument/2006/relationships/image" Target="../media/image1515.png"/><Relationship Id="rId222" Type="http://schemas.openxmlformats.org/officeDocument/2006/relationships/image" Target="../media/image1419.png"/><Relationship Id="rId264" Type="http://schemas.openxmlformats.org/officeDocument/2006/relationships/image" Target="../media/image1440.png"/><Relationship Id="rId471" Type="http://schemas.openxmlformats.org/officeDocument/2006/relationships/customXml" Target="../ink/ink1537.xml"/><Relationship Id="rId17" Type="http://schemas.openxmlformats.org/officeDocument/2006/relationships/image" Target="../media/image1318.png"/><Relationship Id="rId59" Type="http://schemas.openxmlformats.org/officeDocument/2006/relationships/image" Target="../media/image1339.png"/><Relationship Id="rId124" Type="http://schemas.openxmlformats.org/officeDocument/2006/relationships/customXml" Target="../ink/ink1360.xml"/><Relationship Id="rId527" Type="http://schemas.openxmlformats.org/officeDocument/2006/relationships/customXml" Target="../ink/ink1566.xml"/><Relationship Id="rId569" Type="http://schemas.openxmlformats.org/officeDocument/2006/relationships/customXml" Target="../ink/ink1587.xml"/><Relationship Id="rId70" Type="http://schemas.openxmlformats.org/officeDocument/2006/relationships/customXml" Target="../ink/ink1333.xml"/><Relationship Id="rId166" Type="http://schemas.openxmlformats.org/officeDocument/2006/relationships/customXml" Target="../ink/ink1381.xml"/><Relationship Id="rId331" Type="http://schemas.openxmlformats.org/officeDocument/2006/relationships/customXml" Target="../ink/ink1465.xml"/><Relationship Id="rId373" Type="http://schemas.openxmlformats.org/officeDocument/2006/relationships/customXml" Target="../ink/ink1486.xml"/><Relationship Id="rId429" Type="http://schemas.openxmlformats.org/officeDocument/2006/relationships/customXml" Target="../ink/ink1514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415.xml"/><Relationship Id="rId440" Type="http://schemas.openxmlformats.org/officeDocument/2006/relationships/image" Target="../media/image1526.png"/><Relationship Id="rId28" Type="http://schemas.openxmlformats.org/officeDocument/2006/relationships/customXml" Target="../ink/ink1312.xml"/><Relationship Id="rId275" Type="http://schemas.openxmlformats.org/officeDocument/2006/relationships/customXml" Target="../ink/ink1436.xml"/><Relationship Id="rId300" Type="http://schemas.openxmlformats.org/officeDocument/2006/relationships/image" Target="../media/image1457.png"/><Relationship Id="rId482" Type="http://schemas.openxmlformats.org/officeDocument/2006/relationships/image" Target="../media/image1544.png"/><Relationship Id="rId538" Type="http://schemas.openxmlformats.org/officeDocument/2006/relationships/image" Target="../media/image1572.png"/><Relationship Id="rId81" Type="http://schemas.openxmlformats.org/officeDocument/2006/relationships/image" Target="../media/image1350.png"/><Relationship Id="rId135" Type="http://schemas.openxmlformats.org/officeDocument/2006/relationships/image" Target="../media/image1377.png"/><Relationship Id="rId177" Type="http://schemas.openxmlformats.org/officeDocument/2006/relationships/image" Target="../media/image1398.png"/><Relationship Id="rId342" Type="http://schemas.openxmlformats.org/officeDocument/2006/relationships/image" Target="../media/image1478.png"/><Relationship Id="rId384" Type="http://schemas.openxmlformats.org/officeDocument/2006/relationships/image" Target="../media/image1498.png"/><Relationship Id="rId202" Type="http://schemas.openxmlformats.org/officeDocument/2006/relationships/image" Target="../media/image1409.png"/><Relationship Id="rId244" Type="http://schemas.openxmlformats.org/officeDocument/2006/relationships/image" Target="../media/image1430.png"/><Relationship Id="rId39" Type="http://schemas.openxmlformats.org/officeDocument/2006/relationships/image" Target="../media/image1329.png"/><Relationship Id="rId286" Type="http://schemas.openxmlformats.org/officeDocument/2006/relationships/image" Target="../media/image1450.png"/><Relationship Id="rId451" Type="http://schemas.openxmlformats.org/officeDocument/2006/relationships/customXml" Target="../ink/ink1525.xml"/><Relationship Id="rId493" Type="http://schemas.openxmlformats.org/officeDocument/2006/relationships/customXml" Target="../ink/ink1549.xml"/><Relationship Id="rId507" Type="http://schemas.openxmlformats.org/officeDocument/2006/relationships/customXml" Target="../ink/ink1556.xml"/><Relationship Id="rId549" Type="http://schemas.openxmlformats.org/officeDocument/2006/relationships/customXml" Target="../ink/ink1577.xml"/><Relationship Id="rId50" Type="http://schemas.openxmlformats.org/officeDocument/2006/relationships/customXml" Target="../ink/ink1323.xml"/><Relationship Id="rId104" Type="http://schemas.openxmlformats.org/officeDocument/2006/relationships/customXml" Target="../ink/ink1350.xml"/><Relationship Id="rId146" Type="http://schemas.openxmlformats.org/officeDocument/2006/relationships/customXml" Target="../ink/ink1371.xml"/><Relationship Id="rId188" Type="http://schemas.openxmlformats.org/officeDocument/2006/relationships/customXml" Target="../ink/ink1392.xml"/><Relationship Id="rId311" Type="http://schemas.openxmlformats.org/officeDocument/2006/relationships/customXml" Target="../ink/ink1455.xml"/><Relationship Id="rId353" Type="http://schemas.openxmlformats.org/officeDocument/2006/relationships/customXml" Target="../ink/ink1476.xml"/><Relationship Id="rId395" Type="http://schemas.openxmlformats.org/officeDocument/2006/relationships/customXml" Target="../ink/ink1497.xml"/><Relationship Id="rId409" Type="http://schemas.openxmlformats.org/officeDocument/2006/relationships/customXml" Target="../ink/ink1504.xml"/><Relationship Id="rId560" Type="http://schemas.openxmlformats.org/officeDocument/2006/relationships/image" Target="../media/image1583.png"/><Relationship Id="rId92" Type="http://schemas.openxmlformats.org/officeDocument/2006/relationships/customXml" Target="../ink/ink1344.xml"/><Relationship Id="rId213" Type="http://schemas.openxmlformats.org/officeDocument/2006/relationships/customXml" Target="../ink/ink1405.xml"/><Relationship Id="rId420" Type="http://schemas.openxmlformats.org/officeDocument/2006/relationships/image" Target="../media/image1516.png"/><Relationship Id="rId255" Type="http://schemas.openxmlformats.org/officeDocument/2006/relationships/customXml" Target="../ink/ink1426.xml"/><Relationship Id="rId297" Type="http://schemas.openxmlformats.org/officeDocument/2006/relationships/customXml" Target="../ink/ink1448.xml"/><Relationship Id="rId462" Type="http://schemas.openxmlformats.org/officeDocument/2006/relationships/image" Target="../media/image1536.png"/><Relationship Id="rId518" Type="http://schemas.openxmlformats.org/officeDocument/2006/relationships/image" Target="../media/image1562.png"/><Relationship Id="rId115" Type="http://schemas.openxmlformats.org/officeDocument/2006/relationships/image" Target="../media/image1367.png"/><Relationship Id="rId157" Type="http://schemas.openxmlformats.org/officeDocument/2006/relationships/image" Target="../media/image1388.png"/><Relationship Id="rId322" Type="http://schemas.openxmlformats.org/officeDocument/2006/relationships/image" Target="../media/image1468.png"/><Relationship Id="rId364" Type="http://schemas.openxmlformats.org/officeDocument/2006/relationships/image" Target="../media/image1488.png"/><Relationship Id="rId61" Type="http://schemas.openxmlformats.org/officeDocument/2006/relationships/image" Target="../media/image1340.png"/><Relationship Id="rId199" Type="http://schemas.openxmlformats.org/officeDocument/2006/relationships/customXml" Target="../ink/ink1398.xml"/><Relationship Id="rId571" Type="http://schemas.openxmlformats.org/officeDocument/2006/relationships/customXml" Target="../ink/ink1588.xml"/><Relationship Id="rId19" Type="http://schemas.openxmlformats.org/officeDocument/2006/relationships/image" Target="../media/image1319.png"/><Relationship Id="rId224" Type="http://schemas.openxmlformats.org/officeDocument/2006/relationships/image" Target="../media/image1420.png"/><Relationship Id="rId266" Type="http://schemas.openxmlformats.org/officeDocument/2006/relationships/image" Target="../media/image1441.png"/><Relationship Id="rId431" Type="http://schemas.openxmlformats.org/officeDocument/2006/relationships/customXml" Target="../ink/ink1515.xml"/><Relationship Id="rId473" Type="http://schemas.openxmlformats.org/officeDocument/2006/relationships/customXml" Target="../ink/ink1538.xml"/><Relationship Id="rId529" Type="http://schemas.openxmlformats.org/officeDocument/2006/relationships/customXml" Target="../ink/ink1567.xml"/><Relationship Id="rId30" Type="http://schemas.openxmlformats.org/officeDocument/2006/relationships/customXml" Target="../ink/ink1313.xml"/><Relationship Id="rId126" Type="http://schemas.openxmlformats.org/officeDocument/2006/relationships/customXml" Target="../ink/ink1361.xml"/><Relationship Id="rId168" Type="http://schemas.openxmlformats.org/officeDocument/2006/relationships/customXml" Target="../ink/ink1382.xml"/><Relationship Id="rId333" Type="http://schemas.openxmlformats.org/officeDocument/2006/relationships/customXml" Target="../ink/ink1466.xml"/><Relationship Id="rId540" Type="http://schemas.openxmlformats.org/officeDocument/2006/relationships/image" Target="../media/image1573.png"/><Relationship Id="rId72" Type="http://schemas.openxmlformats.org/officeDocument/2006/relationships/customXml" Target="../ink/ink1334.xml"/><Relationship Id="rId375" Type="http://schemas.openxmlformats.org/officeDocument/2006/relationships/customXml" Target="../ink/ink1487.xml"/><Relationship Id="rId3" Type="http://schemas.openxmlformats.org/officeDocument/2006/relationships/image" Target="../media/image2.png"/><Relationship Id="rId235" Type="http://schemas.openxmlformats.org/officeDocument/2006/relationships/customXml" Target="../ink/ink1416.xml"/><Relationship Id="rId277" Type="http://schemas.openxmlformats.org/officeDocument/2006/relationships/customXml" Target="../ink/ink1437.xml"/><Relationship Id="rId400" Type="http://schemas.openxmlformats.org/officeDocument/2006/relationships/image" Target="../media/image1506.png"/><Relationship Id="rId442" Type="http://schemas.openxmlformats.org/officeDocument/2006/relationships/image" Target="../media/image1527.png"/><Relationship Id="rId484" Type="http://schemas.openxmlformats.org/officeDocument/2006/relationships/image" Target="../media/image1545.png"/><Relationship Id="rId137" Type="http://schemas.openxmlformats.org/officeDocument/2006/relationships/image" Target="../media/image1378.png"/><Relationship Id="rId302" Type="http://schemas.openxmlformats.org/officeDocument/2006/relationships/image" Target="../media/image1458.png"/><Relationship Id="rId344" Type="http://schemas.openxmlformats.org/officeDocument/2006/relationships/image" Target="../media/image1479.png"/><Relationship Id="rId41" Type="http://schemas.openxmlformats.org/officeDocument/2006/relationships/image" Target="../media/image1330.png"/><Relationship Id="rId83" Type="http://schemas.openxmlformats.org/officeDocument/2006/relationships/image" Target="../media/image1351.png"/><Relationship Id="rId179" Type="http://schemas.openxmlformats.org/officeDocument/2006/relationships/image" Target="../media/image1399.png"/><Relationship Id="rId386" Type="http://schemas.openxmlformats.org/officeDocument/2006/relationships/image" Target="../media/image1499.png"/><Relationship Id="rId551" Type="http://schemas.openxmlformats.org/officeDocument/2006/relationships/customXml" Target="../ink/ink1578.xml"/><Relationship Id="rId190" Type="http://schemas.openxmlformats.org/officeDocument/2006/relationships/customXml" Target="../ink/ink1393.xml"/><Relationship Id="rId204" Type="http://schemas.openxmlformats.org/officeDocument/2006/relationships/image" Target="../media/image1410.png"/><Relationship Id="rId246" Type="http://schemas.openxmlformats.org/officeDocument/2006/relationships/image" Target="../media/image1431.png"/><Relationship Id="rId288" Type="http://schemas.openxmlformats.org/officeDocument/2006/relationships/image" Target="../media/image1451.png"/><Relationship Id="rId411" Type="http://schemas.openxmlformats.org/officeDocument/2006/relationships/customXml" Target="../ink/ink1505.xml"/><Relationship Id="rId453" Type="http://schemas.openxmlformats.org/officeDocument/2006/relationships/customXml" Target="../ink/ink1526.xml"/><Relationship Id="rId509" Type="http://schemas.openxmlformats.org/officeDocument/2006/relationships/customXml" Target="../ink/ink1557.xml"/><Relationship Id="rId106" Type="http://schemas.openxmlformats.org/officeDocument/2006/relationships/customXml" Target="../ink/ink1351.xml"/><Relationship Id="rId313" Type="http://schemas.openxmlformats.org/officeDocument/2006/relationships/customXml" Target="../ink/ink1456.xml"/><Relationship Id="rId495" Type="http://schemas.openxmlformats.org/officeDocument/2006/relationships/customXml" Target="../ink/ink1550.xml"/><Relationship Id="rId10" Type="http://schemas.openxmlformats.org/officeDocument/2006/relationships/customXml" Target="../ink/ink1303.xml"/><Relationship Id="rId52" Type="http://schemas.openxmlformats.org/officeDocument/2006/relationships/customXml" Target="../ink/ink1324.xml"/><Relationship Id="rId94" Type="http://schemas.openxmlformats.org/officeDocument/2006/relationships/customXml" Target="../ink/ink1345.xml"/><Relationship Id="rId148" Type="http://schemas.openxmlformats.org/officeDocument/2006/relationships/customXml" Target="../ink/ink1372.xml"/><Relationship Id="rId355" Type="http://schemas.openxmlformats.org/officeDocument/2006/relationships/customXml" Target="../ink/ink1477.xml"/><Relationship Id="rId397" Type="http://schemas.openxmlformats.org/officeDocument/2006/relationships/customXml" Target="../ink/ink1498.xml"/><Relationship Id="rId520" Type="http://schemas.openxmlformats.org/officeDocument/2006/relationships/image" Target="../media/image1563.png"/><Relationship Id="rId562" Type="http://schemas.openxmlformats.org/officeDocument/2006/relationships/image" Target="../media/image1584.png"/><Relationship Id="rId215" Type="http://schemas.openxmlformats.org/officeDocument/2006/relationships/customXml" Target="../ink/ink1406.xml"/><Relationship Id="rId257" Type="http://schemas.openxmlformats.org/officeDocument/2006/relationships/customXml" Target="../ink/ink1427.xml"/><Relationship Id="rId422" Type="http://schemas.openxmlformats.org/officeDocument/2006/relationships/image" Target="../media/image1517.png"/><Relationship Id="rId464" Type="http://schemas.openxmlformats.org/officeDocument/2006/relationships/image" Target="../media/image1537.png"/><Relationship Id="rId299" Type="http://schemas.openxmlformats.org/officeDocument/2006/relationships/customXml" Target="../ink/ink1449.xml"/><Relationship Id="rId63" Type="http://schemas.openxmlformats.org/officeDocument/2006/relationships/image" Target="../media/image1341.png"/><Relationship Id="rId159" Type="http://schemas.openxmlformats.org/officeDocument/2006/relationships/image" Target="../media/image1389.png"/><Relationship Id="rId366" Type="http://schemas.openxmlformats.org/officeDocument/2006/relationships/image" Target="../media/image1489.png"/><Relationship Id="rId573" Type="http://schemas.openxmlformats.org/officeDocument/2006/relationships/customXml" Target="../ink/ink1589.xml"/><Relationship Id="rId226" Type="http://schemas.openxmlformats.org/officeDocument/2006/relationships/image" Target="../media/image1421.png"/><Relationship Id="rId433" Type="http://schemas.openxmlformats.org/officeDocument/2006/relationships/customXml" Target="../ink/ink1516.xml"/><Relationship Id="rId74" Type="http://schemas.openxmlformats.org/officeDocument/2006/relationships/customXml" Target="../ink/ink1335.xml"/><Relationship Id="rId377" Type="http://schemas.openxmlformats.org/officeDocument/2006/relationships/customXml" Target="../ink/ink1488.xml"/><Relationship Id="rId500" Type="http://schemas.openxmlformats.org/officeDocument/2006/relationships/image" Target="../media/image1553.png"/><Relationship Id="rId5" Type="http://schemas.openxmlformats.org/officeDocument/2006/relationships/image" Target="../media/image1312.png"/><Relationship Id="rId237" Type="http://schemas.openxmlformats.org/officeDocument/2006/relationships/customXml" Target="../ink/ink1417.xml"/><Relationship Id="rId444" Type="http://schemas.openxmlformats.org/officeDocument/2006/relationships/image" Target="../media/image1528.png"/><Relationship Id="rId290" Type="http://schemas.openxmlformats.org/officeDocument/2006/relationships/image" Target="../media/image1452.png"/><Relationship Id="rId304" Type="http://schemas.openxmlformats.org/officeDocument/2006/relationships/image" Target="../media/image1459.png"/><Relationship Id="rId388" Type="http://schemas.openxmlformats.org/officeDocument/2006/relationships/image" Target="../media/image1500.png"/><Relationship Id="rId511" Type="http://schemas.openxmlformats.org/officeDocument/2006/relationships/customXml" Target="../ink/ink1558.xml"/><Relationship Id="rId85" Type="http://schemas.openxmlformats.org/officeDocument/2006/relationships/image" Target="../media/image1352.png"/><Relationship Id="rId150" Type="http://schemas.openxmlformats.org/officeDocument/2006/relationships/customXml" Target="../ink/ink1373.xml"/><Relationship Id="rId248" Type="http://schemas.openxmlformats.org/officeDocument/2006/relationships/image" Target="../media/image1432.png"/><Relationship Id="rId455" Type="http://schemas.openxmlformats.org/officeDocument/2006/relationships/customXml" Target="../ink/ink1527.xml"/><Relationship Id="rId12" Type="http://schemas.openxmlformats.org/officeDocument/2006/relationships/customXml" Target="../ink/ink1304.xml"/><Relationship Id="rId108" Type="http://schemas.openxmlformats.org/officeDocument/2006/relationships/customXml" Target="../ink/ink1352.xml"/><Relationship Id="rId315" Type="http://schemas.openxmlformats.org/officeDocument/2006/relationships/customXml" Target="../ink/ink1457.xml"/><Relationship Id="rId522" Type="http://schemas.openxmlformats.org/officeDocument/2006/relationships/image" Target="../media/image1564.png"/><Relationship Id="rId96" Type="http://schemas.openxmlformats.org/officeDocument/2006/relationships/customXml" Target="../ink/ink1346.xml"/><Relationship Id="rId161" Type="http://schemas.openxmlformats.org/officeDocument/2006/relationships/image" Target="../media/image1390.png"/><Relationship Id="rId399" Type="http://schemas.openxmlformats.org/officeDocument/2006/relationships/customXml" Target="../ink/ink1499.xml"/><Relationship Id="rId259" Type="http://schemas.openxmlformats.org/officeDocument/2006/relationships/customXml" Target="../ink/ink1428.xml"/><Relationship Id="rId466" Type="http://schemas.openxmlformats.org/officeDocument/2006/relationships/image" Target="../media/image1538.png"/><Relationship Id="rId23" Type="http://schemas.openxmlformats.org/officeDocument/2006/relationships/image" Target="../media/image1321.png"/><Relationship Id="rId119" Type="http://schemas.openxmlformats.org/officeDocument/2006/relationships/image" Target="../media/image1369.png"/><Relationship Id="rId326" Type="http://schemas.openxmlformats.org/officeDocument/2006/relationships/image" Target="../media/image1470.png"/><Relationship Id="rId533" Type="http://schemas.openxmlformats.org/officeDocument/2006/relationships/customXml" Target="../ink/ink1569.xml"/><Relationship Id="rId172" Type="http://schemas.openxmlformats.org/officeDocument/2006/relationships/customXml" Target="../ink/ink1384.xml"/><Relationship Id="rId477" Type="http://schemas.openxmlformats.org/officeDocument/2006/relationships/customXml" Target="../ink/ink1540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01.xml"/><Relationship Id="rId117" Type="http://schemas.openxmlformats.org/officeDocument/2006/relationships/image" Target="../media/image1648.png"/><Relationship Id="rId21" Type="http://schemas.openxmlformats.org/officeDocument/2006/relationships/image" Target="../media/image1600.png"/><Relationship Id="rId42" Type="http://schemas.openxmlformats.org/officeDocument/2006/relationships/customXml" Target="../ink/ink1609.xml"/><Relationship Id="rId47" Type="http://schemas.openxmlformats.org/officeDocument/2006/relationships/image" Target="../media/image1613.png"/><Relationship Id="rId63" Type="http://schemas.openxmlformats.org/officeDocument/2006/relationships/image" Target="../media/image1621.png"/><Relationship Id="rId68" Type="http://schemas.openxmlformats.org/officeDocument/2006/relationships/customXml" Target="../ink/ink1622.xml"/><Relationship Id="rId84" Type="http://schemas.openxmlformats.org/officeDocument/2006/relationships/customXml" Target="../ink/ink1630.xml"/><Relationship Id="rId89" Type="http://schemas.openxmlformats.org/officeDocument/2006/relationships/image" Target="../media/image1634.png"/><Relationship Id="rId112" Type="http://schemas.openxmlformats.org/officeDocument/2006/relationships/customXml" Target="../ink/ink1644.xml"/><Relationship Id="rId16" Type="http://schemas.openxmlformats.org/officeDocument/2006/relationships/customXml" Target="../ink/ink1596.xml"/><Relationship Id="rId107" Type="http://schemas.openxmlformats.org/officeDocument/2006/relationships/image" Target="../media/image1643.png"/><Relationship Id="rId11" Type="http://schemas.openxmlformats.org/officeDocument/2006/relationships/image" Target="../media/image1595.png"/><Relationship Id="rId32" Type="http://schemas.openxmlformats.org/officeDocument/2006/relationships/customXml" Target="../ink/ink1604.xml"/><Relationship Id="rId37" Type="http://schemas.openxmlformats.org/officeDocument/2006/relationships/image" Target="../media/image1608.png"/><Relationship Id="rId53" Type="http://schemas.openxmlformats.org/officeDocument/2006/relationships/image" Target="../media/image1616.png"/><Relationship Id="rId58" Type="http://schemas.openxmlformats.org/officeDocument/2006/relationships/customXml" Target="../ink/ink1617.xml"/><Relationship Id="rId74" Type="http://schemas.openxmlformats.org/officeDocument/2006/relationships/customXml" Target="../ink/ink1625.xml"/><Relationship Id="rId79" Type="http://schemas.openxmlformats.org/officeDocument/2006/relationships/image" Target="../media/image1629.png"/><Relationship Id="rId102" Type="http://schemas.openxmlformats.org/officeDocument/2006/relationships/customXml" Target="../ink/ink1639.xml"/><Relationship Id="rId5" Type="http://schemas.openxmlformats.org/officeDocument/2006/relationships/image" Target="../media/image1592.png"/><Relationship Id="rId90" Type="http://schemas.openxmlformats.org/officeDocument/2006/relationships/customXml" Target="../ink/ink1633.xml"/><Relationship Id="rId95" Type="http://schemas.openxmlformats.org/officeDocument/2006/relationships/image" Target="../media/image1637.png"/><Relationship Id="rId22" Type="http://schemas.openxmlformats.org/officeDocument/2006/relationships/customXml" Target="../ink/ink1599.xml"/><Relationship Id="rId27" Type="http://schemas.openxmlformats.org/officeDocument/2006/relationships/image" Target="../media/image1603.png"/><Relationship Id="rId43" Type="http://schemas.openxmlformats.org/officeDocument/2006/relationships/image" Target="../media/image1611.png"/><Relationship Id="rId48" Type="http://schemas.openxmlformats.org/officeDocument/2006/relationships/customXml" Target="../ink/ink1612.xml"/><Relationship Id="rId64" Type="http://schemas.openxmlformats.org/officeDocument/2006/relationships/customXml" Target="../ink/ink1620.xml"/><Relationship Id="rId69" Type="http://schemas.openxmlformats.org/officeDocument/2006/relationships/image" Target="../media/image1624.png"/><Relationship Id="rId113" Type="http://schemas.openxmlformats.org/officeDocument/2006/relationships/image" Target="../media/image1646.png"/><Relationship Id="rId80" Type="http://schemas.openxmlformats.org/officeDocument/2006/relationships/customXml" Target="../ink/ink1628.xml"/><Relationship Id="rId85" Type="http://schemas.openxmlformats.org/officeDocument/2006/relationships/image" Target="../media/image1632.png"/><Relationship Id="rId12" Type="http://schemas.openxmlformats.org/officeDocument/2006/relationships/customXml" Target="../ink/ink1594.xml"/><Relationship Id="rId17" Type="http://schemas.openxmlformats.org/officeDocument/2006/relationships/image" Target="../media/image1598.png"/><Relationship Id="rId33" Type="http://schemas.openxmlformats.org/officeDocument/2006/relationships/image" Target="../media/image1606.png"/><Relationship Id="rId38" Type="http://schemas.openxmlformats.org/officeDocument/2006/relationships/customXml" Target="../ink/ink1607.xml"/><Relationship Id="rId59" Type="http://schemas.openxmlformats.org/officeDocument/2006/relationships/image" Target="../media/image1619.png"/><Relationship Id="rId103" Type="http://schemas.openxmlformats.org/officeDocument/2006/relationships/image" Target="../media/image1641.png"/><Relationship Id="rId108" Type="http://schemas.openxmlformats.org/officeDocument/2006/relationships/customXml" Target="../ink/ink1642.xml"/><Relationship Id="rId54" Type="http://schemas.openxmlformats.org/officeDocument/2006/relationships/customXml" Target="../ink/ink1615.xml"/><Relationship Id="rId70" Type="http://schemas.openxmlformats.org/officeDocument/2006/relationships/customXml" Target="../ink/ink1623.xml"/><Relationship Id="rId75" Type="http://schemas.openxmlformats.org/officeDocument/2006/relationships/image" Target="../media/image1627.png"/><Relationship Id="rId91" Type="http://schemas.openxmlformats.org/officeDocument/2006/relationships/image" Target="../media/image1635.png"/><Relationship Id="rId96" Type="http://schemas.openxmlformats.org/officeDocument/2006/relationships/customXml" Target="../ink/ink163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91.xml"/><Relationship Id="rId23" Type="http://schemas.openxmlformats.org/officeDocument/2006/relationships/image" Target="../media/image1601.png"/><Relationship Id="rId28" Type="http://schemas.openxmlformats.org/officeDocument/2006/relationships/customXml" Target="../ink/ink1602.xml"/><Relationship Id="rId49" Type="http://schemas.openxmlformats.org/officeDocument/2006/relationships/image" Target="../media/image1614.png"/><Relationship Id="rId114" Type="http://schemas.openxmlformats.org/officeDocument/2006/relationships/customXml" Target="../ink/ink1645.xml"/><Relationship Id="rId10" Type="http://schemas.openxmlformats.org/officeDocument/2006/relationships/customXml" Target="../ink/ink1593.xml"/><Relationship Id="rId31" Type="http://schemas.openxmlformats.org/officeDocument/2006/relationships/image" Target="../media/image1605.png"/><Relationship Id="rId44" Type="http://schemas.openxmlformats.org/officeDocument/2006/relationships/customXml" Target="../ink/ink1610.xml"/><Relationship Id="rId52" Type="http://schemas.openxmlformats.org/officeDocument/2006/relationships/customXml" Target="../ink/ink1614.xml"/><Relationship Id="rId60" Type="http://schemas.openxmlformats.org/officeDocument/2006/relationships/customXml" Target="../ink/ink1618.xml"/><Relationship Id="rId65" Type="http://schemas.openxmlformats.org/officeDocument/2006/relationships/image" Target="../media/image1622.png"/><Relationship Id="rId73" Type="http://schemas.openxmlformats.org/officeDocument/2006/relationships/image" Target="../media/image1626.png"/><Relationship Id="rId78" Type="http://schemas.openxmlformats.org/officeDocument/2006/relationships/customXml" Target="../ink/ink1627.xml"/><Relationship Id="rId81" Type="http://schemas.openxmlformats.org/officeDocument/2006/relationships/image" Target="../media/image1630.png"/><Relationship Id="rId86" Type="http://schemas.openxmlformats.org/officeDocument/2006/relationships/customXml" Target="../ink/ink1631.xml"/><Relationship Id="rId94" Type="http://schemas.openxmlformats.org/officeDocument/2006/relationships/customXml" Target="../ink/ink1635.xml"/><Relationship Id="rId99" Type="http://schemas.openxmlformats.org/officeDocument/2006/relationships/image" Target="../media/image1639.png"/><Relationship Id="rId101" Type="http://schemas.openxmlformats.org/officeDocument/2006/relationships/image" Target="../media/image1640.png"/><Relationship Id="rId4" Type="http://schemas.openxmlformats.org/officeDocument/2006/relationships/image" Target="../media/image4.png"/><Relationship Id="rId9" Type="http://schemas.openxmlformats.org/officeDocument/2006/relationships/image" Target="../media/image1594.png"/><Relationship Id="rId13" Type="http://schemas.openxmlformats.org/officeDocument/2006/relationships/image" Target="../media/image1596.png"/><Relationship Id="rId18" Type="http://schemas.openxmlformats.org/officeDocument/2006/relationships/customXml" Target="../ink/ink1597.xml"/><Relationship Id="rId39" Type="http://schemas.openxmlformats.org/officeDocument/2006/relationships/image" Target="../media/image1609.png"/><Relationship Id="rId109" Type="http://schemas.openxmlformats.org/officeDocument/2006/relationships/image" Target="../media/image1644.png"/><Relationship Id="rId34" Type="http://schemas.openxmlformats.org/officeDocument/2006/relationships/customXml" Target="../ink/ink1605.xml"/><Relationship Id="rId50" Type="http://schemas.openxmlformats.org/officeDocument/2006/relationships/customXml" Target="../ink/ink1613.xml"/><Relationship Id="rId55" Type="http://schemas.openxmlformats.org/officeDocument/2006/relationships/image" Target="../media/image1617.png"/><Relationship Id="rId76" Type="http://schemas.openxmlformats.org/officeDocument/2006/relationships/customXml" Target="../ink/ink1626.xml"/><Relationship Id="rId97" Type="http://schemas.openxmlformats.org/officeDocument/2006/relationships/image" Target="../media/image1638.png"/><Relationship Id="rId104" Type="http://schemas.openxmlformats.org/officeDocument/2006/relationships/customXml" Target="../ink/ink1640.xml"/><Relationship Id="rId7" Type="http://schemas.openxmlformats.org/officeDocument/2006/relationships/image" Target="../media/image1593.png"/><Relationship Id="rId71" Type="http://schemas.openxmlformats.org/officeDocument/2006/relationships/image" Target="../media/image1625.png"/><Relationship Id="rId92" Type="http://schemas.openxmlformats.org/officeDocument/2006/relationships/customXml" Target="../ink/ink1634.xml"/><Relationship Id="rId2" Type="http://schemas.openxmlformats.org/officeDocument/2006/relationships/image" Target="../media/image3.jpeg"/><Relationship Id="rId29" Type="http://schemas.openxmlformats.org/officeDocument/2006/relationships/image" Target="../media/image1604.png"/><Relationship Id="rId24" Type="http://schemas.openxmlformats.org/officeDocument/2006/relationships/customXml" Target="../ink/ink1600.xml"/><Relationship Id="rId40" Type="http://schemas.openxmlformats.org/officeDocument/2006/relationships/customXml" Target="../ink/ink1608.xml"/><Relationship Id="rId45" Type="http://schemas.openxmlformats.org/officeDocument/2006/relationships/image" Target="../media/image1612.png"/><Relationship Id="rId66" Type="http://schemas.openxmlformats.org/officeDocument/2006/relationships/customXml" Target="../ink/ink1621.xml"/><Relationship Id="rId87" Type="http://schemas.openxmlformats.org/officeDocument/2006/relationships/image" Target="../media/image1633.png"/><Relationship Id="rId110" Type="http://schemas.openxmlformats.org/officeDocument/2006/relationships/customXml" Target="../ink/ink1643.xml"/><Relationship Id="rId115" Type="http://schemas.openxmlformats.org/officeDocument/2006/relationships/image" Target="../media/image1647.png"/><Relationship Id="rId61" Type="http://schemas.openxmlformats.org/officeDocument/2006/relationships/image" Target="../media/image1620.png"/><Relationship Id="rId82" Type="http://schemas.openxmlformats.org/officeDocument/2006/relationships/customXml" Target="../ink/ink1629.xml"/><Relationship Id="rId19" Type="http://schemas.openxmlformats.org/officeDocument/2006/relationships/image" Target="../media/image1599.png"/><Relationship Id="rId14" Type="http://schemas.openxmlformats.org/officeDocument/2006/relationships/customXml" Target="../ink/ink1595.xml"/><Relationship Id="rId30" Type="http://schemas.openxmlformats.org/officeDocument/2006/relationships/customXml" Target="../ink/ink1603.xml"/><Relationship Id="rId35" Type="http://schemas.openxmlformats.org/officeDocument/2006/relationships/image" Target="../media/image1607.png"/><Relationship Id="rId56" Type="http://schemas.openxmlformats.org/officeDocument/2006/relationships/customXml" Target="../ink/ink1616.xml"/><Relationship Id="rId77" Type="http://schemas.openxmlformats.org/officeDocument/2006/relationships/image" Target="../media/image1628.png"/><Relationship Id="rId100" Type="http://schemas.openxmlformats.org/officeDocument/2006/relationships/customXml" Target="../ink/ink1638.xml"/><Relationship Id="rId105" Type="http://schemas.openxmlformats.org/officeDocument/2006/relationships/image" Target="../media/image1642.png"/><Relationship Id="rId8" Type="http://schemas.openxmlformats.org/officeDocument/2006/relationships/customXml" Target="../ink/ink1592.xml"/><Relationship Id="rId51" Type="http://schemas.openxmlformats.org/officeDocument/2006/relationships/image" Target="../media/image1615.png"/><Relationship Id="rId72" Type="http://schemas.openxmlformats.org/officeDocument/2006/relationships/customXml" Target="../ink/ink1624.xml"/><Relationship Id="rId93" Type="http://schemas.openxmlformats.org/officeDocument/2006/relationships/image" Target="../media/image1636.png"/><Relationship Id="rId98" Type="http://schemas.openxmlformats.org/officeDocument/2006/relationships/customXml" Target="../ink/ink1637.xml"/><Relationship Id="rId3" Type="http://schemas.openxmlformats.org/officeDocument/2006/relationships/image" Target="../media/image2.png"/><Relationship Id="rId25" Type="http://schemas.openxmlformats.org/officeDocument/2006/relationships/image" Target="../media/image1602.png"/><Relationship Id="rId46" Type="http://schemas.openxmlformats.org/officeDocument/2006/relationships/customXml" Target="../ink/ink1611.xml"/><Relationship Id="rId67" Type="http://schemas.openxmlformats.org/officeDocument/2006/relationships/image" Target="../media/image1623.png"/><Relationship Id="rId116" Type="http://schemas.openxmlformats.org/officeDocument/2006/relationships/customXml" Target="../ink/ink1646.xml"/><Relationship Id="rId20" Type="http://schemas.openxmlformats.org/officeDocument/2006/relationships/customXml" Target="../ink/ink1598.xml"/><Relationship Id="rId41" Type="http://schemas.openxmlformats.org/officeDocument/2006/relationships/image" Target="../media/image1610.png"/><Relationship Id="rId62" Type="http://schemas.openxmlformats.org/officeDocument/2006/relationships/customXml" Target="../ink/ink1619.xml"/><Relationship Id="rId83" Type="http://schemas.openxmlformats.org/officeDocument/2006/relationships/image" Target="../media/image1631.png"/><Relationship Id="rId88" Type="http://schemas.openxmlformats.org/officeDocument/2006/relationships/customXml" Target="../ink/ink1632.xml"/><Relationship Id="rId111" Type="http://schemas.openxmlformats.org/officeDocument/2006/relationships/image" Target="../media/image1645.png"/><Relationship Id="rId15" Type="http://schemas.openxmlformats.org/officeDocument/2006/relationships/image" Target="../media/image1597.png"/><Relationship Id="rId36" Type="http://schemas.openxmlformats.org/officeDocument/2006/relationships/customXml" Target="../ink/ink1606.xml"/><Relationship Id="rId57" Type="http://schemas.openxmlformats.org/officeDocument/2006/relationships/image" Target="../media/image1618.png"/><Relationship Id="rId106" Type="http://schemas.openxmlformats.org/officeDocument/2006/relationships/customXml" Target="../ink/ink1641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05.png"/><Relationship Id="rId21" Type="http://schemas.openxmlformats.org/officeDocument/2006/relationships/image" Target="../media/image1657.png"/><Relationship Id="rId324" Type="http://schemas.openxmlformats.org/officeDocument/2006/relationships/customXml" Target="../ink/ink1807.xml"/><Relationship Id="rId531" Type="http://schemas.openxmlformats.org/officeDocument/2006/relationships/customXml" Target="../ink/ink1911.xml"/><Relationship Id="rId170" Type="http://schemas.openxmlformats.org/officeDocument/2006/relationships/customXml" Target="../ink/ink1729.xml"/><Relationship Id="rId268" Type="http://schemas.openxmlformats.org/officeDocument/2006/relationships/customXml" Target="../ink/ink1779.xml"/><Relationship Id="rId475" Type="http://schemas.openxmlformats.org/officeDocument/2006/relationships/customXml" Target="../ink/ink1883.xml"/><Relationship Id="rId32" Type="http://schemas.openxmlformats.org/officeDocument/2006/relationships/customXml" Target="../ink/ink1660.xml"/><Relationship Id="rId128" Type="http://schemas.openxmlformats.org/officeDocument/2006/relationships/customXml" Target="../ink/ink1708.xml"/><Relationship Id="rId335" Type="http://schemas.openxmlformats.org/officeDocument/2006/relationships/image" Target="../media/image1812.png"/><Relationship Id="rId542" Type="http://schemas.openxmlformats.org/officeDocument/2006/relationships/customXml" Target="../ink/ink1917.xml"/><Relationship Id="rId181" Type="http://schemas.openxmlformats.org/officeDocument/2006/relationships/image" Target="../media/image1736.png"/><Relationship Id="rId402" Type="http://schemas.openxmlformats.org/officeDocument/2006/relationships/image" Target="../media/image1845.png"/><Relationship Id="rId279" Type="http://schemas.openxmlformats.org/officeDocument/2006/relationships/image" Target="../media/image1784.png"/><Relationship Id="rId486" Type="http://schemas.openxmlformats.org/officeDocument/2006/relationships/image" Target="../media/image1886.png"/><Relationship Id="rId43" Type="http://schemas.openxmlformats.org/officeDocument/2006/relationships/image" Target="../media/image1668.png"/><Relationship Id="rId139" Type="http://schemas.openxmlformats.org/officeDocument/2006/relationships/image" Target="../media/image1716.png"/><Relationship Id="rId346" Type="http://schemas.openxmlformats.org/officeDocument/2006/relationships/customXml" Target="../ink/ink1818.xml"/><Relationship Id="rId553" Type="http://schemas.openxmlformats.org/officeDocument/2006/relationships/image" Target="../media/image1919.png"/><Relationship Id="rId192" Type="http://schemas.openxmlformats.org/officeDocument/2006/relationships/customXml" Target="../ink/ink1740.xml"/><Relationship Id="rId206" Type="http://schemas.openxmlformats.org/officeDocument/2006/relationships/customXml" Target="../ink/ink1747.xml"/><Relationship Id="rId413" Type="http://schemas.openxmlformats.org/officeDocument/2006/relationships/customXml" Target="../ink/ink1852.xml"/><Relationship Id="rId497" Type="http://schemas.openxmlformats.org/officeDocument/2006/relationships/customXml" Target="../ink/ink1894.xml"/><Relationship Id="rId357" Type="http://schemas.openxmlformats.org/officeDocument/2006/relationships/image" Target="../media/image1823.png"/><Relationship Id="rId54" Type="http://schemas.openxmlformats.org/officeDocument/2006/relationships/customXml" Target="../ink/ink1671.xml"/><Relationship Id="rId217" Type="http://schemas.openxmlformats.org/officeDocument/2006/relationships/image" Target="../media/image1754.png"/><Relationship Id="rId259" Type="http://schemas.openxmlformats.org/officeDocument/2006/relationships/image" Target="../media/image1775.png"/><Relationship Id="rId424" Type="http://schemas.openxmlformats.org/officeDocument/2006/relationships/image" Target="../media/image1856.png"/><Relationship Id="rId466" Type="http://schemas.openxmlformats.org/officeDocument/2006/relationships/image" Target="../media/image1876.png"/><Relationship Id="rId23" Type="http://schemas.openxmlformats.org/officeDocument/2006/relationships/image" Target="../media/image1658.png"/><Relationship Id="rId119" Type="http://schemas.openxmlformats.org/officeDocument/2006/relationships/image" Target="../media/image1706.png"/><Relationship Id="rId270" Type="http://schemas.openxmlformats.org/officeDocument/2006/relationships/customXml" Target="../ink/ink1780.xml"/><Relationship Id="rId326" Type="http://schemas.openxmlformats.org/officeDocument/2006/relationships/customXml" Target="../ink/ink1808.xml"/><Relationship Id="rId533" Type="http://schemas.openxmlformats.org/officeDocument/2006/relationships/customXml" Target="../ink/ink1912.xml"/><Relationship Id="rId65" Type="http://schemas.openxmlformats.org/officeDocument/2006/relationships/image" Target="../media/image1679.png"/><Relationship Id="rId130" Type="http://schemas.openxmlformats.org/officeDocument/2006/relationships/customXml" Target="../ink/ink1709.xml"/><Relationship Id="rId368" Type="http://schemas.openxmlformats.org/officeDocument/2006/relationships/image" Target="../media/image1828.png"/><Relationship Id="rId172" Type="http://schemas.openxmlformats.org/officeDocument/2006/relationships/customXml" Target="../ink/ink1730.xml"/><Relationship Id="rId228" Type="http://schemas.openxmlformats.org/officeDocument/2006/relationships/customXml" Target="../ink/ink1758.xml"/><Relationship Id="rId435" Type="http://schemas.openxmlformats.org/officeDocument/2006/relationships/customXml" Target="../ink/ink1863.xml"/><Relationship Id="rId477" Type="http://schemas.openxmlformats.org/officeDocument/2006/relationships/customXml" Target="../ink/ink1884.xml"/><Relationship Id="rId281" Type="http://schemas.openxmlformats.org/officeDocument/2006/relationships/image" Target="../media/image1785.png"/><Relationship Id="rId337" Type="http://schemas.openxmlformats.org/officeDocument/2006/relationships/image" Target="../media/image1813.png"/><Relationship Id="rId502" Type="http://schemas.openxmlformats.org/officeDocument/2006/relationships/image" Target="../media/image1894.png"/><Relationship Id="rId34" Type="http://schemas.openxmlformats.org/officeDocument/2006/relationships/customXml" Target="../ink/ink1661.xml"/><Relationship Id="rId76" Type="http://schemas.openxmlformats.org/officeDocument/2006/relationships/customXml" Target="../ink/ink1682.xml"/><Relationship Id="rId141" Type="http://schemas.openxmlformats.org/officeDocument/2006/relationships/image" Target="../media/image1717.png"/><Relationship Id="rId379" Type="http://schemas.openxmlformats.org/officeDocument/2006/relationships/customXml" Target="../ink/ink1835.xml"/><Relationship Id="rId544" Type="http://schemas.openxmlformats.org/officeDocument/2006/relationships/customXml" Target="../ink/ink1918.xml"/><Relationship Id="rId7" Type="http://schemas.openxmlformats.org/officeDocument/2006/relationships/image" Target="../media/image1650.png"/><Relationship Id="rId183" Type="http://schemas.openxmlformats.org/officeDocument/2006/relationships/image" Target="../media/image1737.png"/><Relationship Id="rId239" Type="http://schemas.openxmlformats.org/officeDocument/2006/relationships/image" Target="../media/image1765.png"/><Relationship Id="rId390" Type="http://schemas.openxmlformats.org/officeDocument/2006/relationships/image" Target="../media/image1839.png"/><Relationship Id="rId404" Type="http://schemas.openxmlformats.org/officeDocument/2006/relationships/image" Target="../media/image1846.png"/><Relationship Id="rId446" Type="http://schemas.openxmlformats.org/officeDocument/2006/relationships/image" Target="../media/image1866.png"/><Relationship Id="rId250" Type="http://schemas.openxmlformats.org/officeDocument/2006/relationships/customXml" Target="../ink/ink1769.xml"/><Relationship Id="rId292" Type="http://schemas.openxmlformats.org/officeDocument/2006/relationships/customXml" Target="../ink/ink1791.xml"/><Relationship Id="rId306" Type="http://schemas.openxmlformats.org/officeDocument/2006/relationships/customXml" Target="../ink/ink1798.xml"/><Relationship Id="rId488" Type="http://schemas.openxmlformats.org/officeDocument/2006/relationships/image" Target="../media/image1887.png"/><Relationship Id="rId45" Type="http://schemas.openxmlformats.org/officeDocument/2006/relationships/image" Target="../media/image1669.png"/><Relationship Id="rId87" Type="http://schemas.openxmlformats.org/officeDocument/2006/relationships/image" Target="../media/image1690.png"/><Relationship Id="rId110" Type="http://schemas.openxmlformats.org/officeDocument/2006/relationships/customXml" Target="../ink/ink1699.xml"/><Relationship Id="rId348" Type="http://schemas.openxmlformats.org/officeDocument/2006/relationships/customXml" Target="../ink/ink1819.xml"/><Relationship Id="rId513" Type="http://schemas.openxmlformats.org/officeDocument/2006/relationships/customXml" Target="../ink/ink1902.xml"/><Relationship Id="rId555" Type="http://schemas.openxmlformats.org/officeDocument/2006/relationships/image" Target="../media/image1920.png"/><Relationship Id="rId152" Type="http://schemas.openxmlformats.org/officeDocument/2006/relationships/customXml" Target="../ink/ink1720.xml"/><Relationship Id="rId194" Type="http://schemas.openxmlformats.org/officeDocument/2006/relationships/customXml" Target="../ink/ink1741.xml"/><Relationship Id="rId208" Type="http://schemas.openxmlformats.org/officeDocument/2006/relationships/customXml" Target="../ink/ink1748.xml"/><Relationship Id="rId415" Type="http://schemas.openxmlformats.org/officeDocument/2006/relationships/customXml" Target="../ink/ink1853.xml"/><Relationship Id="rId457" Type="http://schemas.openxmlformats.org/officeDocument/2006/relationships/customXml" Target="../ink/ink1874.xml"/><Relationship Id="rId261" Type="http://schemas.openxmlformats.org/officeDocument/2006/relationships/image" Target="../media/image1776.png"/><Relationship Id="rId499" Type="http://schemas.openxmlformats.org/officeDocument/2006/relationships/customXml" Target="../ink/ink1895.xml"/><Relationship Id="rId14" Type="http://schemas.openxmlformats.org/officeDocument/2006/relationships/customXml" Target="../ink/ink1651.xml"/><Relationship Id="rId56" Type="http://schemas.openxmlformats.org/officeDocument/2006/relationships/customXml" Target="../ink/ink1672.xml"/><Relationship Id="rId317" Type="http://schemas.openxmlformats.org/officeDocument/2006/relationships/image" Target="../media/image1803.png"/><Relationship Id="rId359" Type="http://schemas.openxmlformats.org/officeDocument/2006/relationships/image" Target="../media/image1824.png"/><Relationship Id="rId524" Type="http://schemas.openxmlformats.org/officeDocument/2006/relationships/image" Target="../media/image1905.png"/><Relationship Id="rId98" Type="http://schemas.openxmlformats.org/officeDocument/2006/relationships/customXml" Target="../ink/ink1693.xml"/><Relationship Id="rId121" Type="http://schemas.openxmlformats.org/officeDocument/2006/relationships/image" Target="../media/image1707.png"/><Relationship Id="rId163" Type="http://schemas.openxmlformats.org/officeDocument/2006/relationships/image" Target="../media/image1727.png"/><Relationship Id="rId219" Type="http://schemas.openxmlformats.org/officeDocument/2006/relationships/image" Target="../media/image1755.png"/><Relationship Id="rId370" Type="http://schemas.openxmlformats.org/officeDocument/2006/relationships/image" Target="../media/image1829.png"/><Relationship Id="rId426" Type="http://schemas.openxmlformats.org/officeDocument/2006/relationships/image" Target="../media/image1857.png"/><Relationship Id="rId230" Type="http://schemas.openxmlformats.org/officeDocument/2006/relationships/customXml" Target="../ink/ink1759.xml"/><Relationship Id="rId468" Type="http://schemas.openxmlformats.org/officeDocument/2006/relationships/image" Target="../media/image1877.png"/><Relationship Id="rId25" Type="http://schemas.openxmlformats.org/officeDocument/2006/relationships/image" Target="../media/image1659.png"/><Relationship Id="rId67" Type="http://schemas.openxmlformats.org/officeDocument/2006/relationships/image" Target="../media/image1680.png"/><Relationship Id="rId272" Type="http://schemas.openxmlformats.org/officeDocument/2006/relationships/customXml" Target="../ink/ink1781.xml"/><Relationship Id="rId328" Type="http://schemas.openxmlformats.org/officeDocument/2006/relationships/customXml" Target="../ink/ink1809.xml"/><Relationship Id="rId535" Type="http://schemas.openxmlformats.org/officeDocument/2006/relationships/image" Target="../media/image1910.png"/><Relationship Id="rId132" Type="http://schemas.openxmlformats.org/officeDocument/2006/relationships/customXml" Target="../ink/ink1710.xml"/><Relationship Id="rId174" Type="http://schemas.openxmlformats.org/officeDocument/2006/relationships/customXml" Target="../ink/ink1731.xml"/><Relationship Id="rId381" Type="http://schemas.openxmlformats.org/officeDocument/2006/relationships/customXml" Target="../ink/ink1836.xml"/><Relationship Id="rId241" Type="http://schemas.openxmlformats.org/officeDocument/2006/relationships/image" Target="../media/image1766.png"/><Relationship Id="rId437" Type="http://schemas.openxmlformats.org/officeDocument/2006/relationships/customXml" Target="../ink/ink1864.xml"/><Relationship Id="rId479" Type="http://schemas.openxmlformats.org/officeDocument/2006/relationships/customXml" Target="../ink/ink1885.xml"/><Relationship Id="rId36" Type="http://schemas.openxmlformats.org/officeDocument/2006/relationships/customXml" Target="../ink/ink1662.xml"/><Relationship Id="rId283" Type="http://schemas.openxmlformats.org/officeDocument/2006/relationships/image" Target="../media/image1786.png"/><Relationship Id="rId339" Type="http://schemas.openxmlformats.org/officeDocument/2006/relationships/image" Target="../media/image1814.png"/><Relationship Id="rId490" Type="http://schemas.openxmlformats.org/officeDocument/2006/relationships/image" Target="../media/image1888.png"/><Relationship Id="rId504" Type="http://schemas.openxmlformats.org/officeDocument/2006/relationships/image" Target="../media/image1895.png"/><Relationship Id="rId546" Type="http://schemas.openxmlformats.org/officeDocument/2006/relationships/customXml" Target="../ink/ink1919.xml"/><Relationship Id="rId78" Type="http://schemas.openxmlformats.org/officeDocument/2006/relationships/customXml" Target="../ink/ink1683.xml"/><Relationship Id="rId101" Type="http://schemas.openxmlformats.org/officeDocument/2006/relationships/image" Target="../media/image1697.png"/><Relationship Id="rId143" Type="http://schemas.openxmlformats.org/officeDocument/2006/relationships/image" Target="../media/image1718.png"/><Relationship Id="rId185" Type="http://schemas.openxmlformats.org/officeDocument/2006/relationships/image" Target="../media/image1738.png"/><Relationship Id="rId350" Type="http://schemas.openxmlformats.org/officeDocument/2006/relationships/customXml" Target="../ink/ink1820.xml"/><Relationship Id="rId406" Type="http://schemas.openxmlformats.org/officeDocument/2006/relationships/image" Target="../media/image1847.png"/><Relationship Id="rId9" Type="http://schemas.openxmlformats.org/officeDocument/2006/relationships/image" Target="../media/image1651.png"/><Relationship Id="rId210" Type="http://schemas.openxmlformats.org/officeDocument/2006/relationships/customXml" Target="../ink/ink1749.xml"/><Relationship Id="rId392" Type="http://schemas.openxmlformats.org/officeDocument/2006/relationships/image" Target="../media/image1840.png"/><Relationship Id="rId448" Type="http://schemas.openxmlformats.org/officeDocument/2006/relationships/image" Target="../media/image1867.png"/><Relationship Id="rId252" Type="http://schemas.openxmlformats.org/officeDocument/2006/relationships/customXml" Target="../ink/ink1770.xml"/><Relationship Id="rId294" Type="http://schemas.openxmlformats.org/officeDocument/2006/relationships/customXml" Target="../ink/ink1792.xml"/><Relationship Id="rId308" Type="http://schemas.openxmlformats.org/officeDocument/2006/relationships/customXml" Target="../ink/ink1799.xml"/><Relationship Id="rId515" Type="http://schemas.openxmlformats.org/officeDocument/2006/relationships/customXml" Target="../ink/ink1903.xml"/><Relationship Id="rId47" Type="http://schemas.openxmlformats.org/officeDocument/2006/relationships/image" Target="../media/image1670.png"/><Relationship Id="rId89" Type="http://schemas.openxmlformats.org/officeDocument/2006/relationships/image" Target="../media/image1691.png"/><Relationship Id="rId112" Type="http://schemas.openxmlformats.org/officeDocument/2006/relationships/customXml" Target="../ink/ink1700.xml"/><Relationship Id="rId154" Type="http://schemas.openxmlformats.org/officeDocument/2006/relationships/customXml" Target="../ink/ink1721.xml"/><Relationship Id="rId361" Type="http://schemas.openxmlformats.org/officeDocument/2006/relationships/image" Target="../media/image1825.png"/><Relationship Id="rId557" Type="http://schemas.openxmlformats.org/officeDocument/2006/relationships/image" Target="../media/image1921.png"/><Relationship Id="rId196" Type="http://schemas.openxmlformats.org/officeDocument/2006/relationships/customXml" Target="../ink/ink1742.xml"/><Relationship Id="rId417" Type="http://schemas.openxmlformats.org/officeDocument/2006/relationships/customXml" Target="../ink/ink1854.xml"/><Relationship Id="rId459" Type="http://schemas.openxmlformats.org/officeDocument/2006/relationships/customXml" Target="../ink/ink1875.xml"/><Relationship Id="rId16" Type="http://schemas.openxmlformats.org/officeDocument/2006/relationships/customXml" Target="../ink/ink1652.xml"/><Relationship Id="rId221" Type="http://schemas.openxmlformats.org/officeDocument/2006/relationships/image" Target="../media/image1756.png"/><Relationship Id="rId263" Type="http://schemas.openxmlformats.org/officeDocument/2006/relationships/customXml" Target="../ink/ink1776.xml"/><Relationship Id="rId319" Type="http://schemas.openxmlformats.org/officeDocument/2006/relationships/image" Target="../media/image1804.png"/><Relationship Id="rId470" Type="http://schemas.openxmlformats.org/officeDocument/2006/relationships/image" Target="../media/image1878.png"/><Relationship Id="rId526" Type="http://schemas.openxmlformats.org/officeDocument/2006/relationships/image" Target="../media/image1906.png"/><Relationship Id="rId58" Type="http://schemas.openxmlformats.org/officeDocument/2006/relationships/customXml" Target="../ink/ink1673.xml"/><Relationship Id="rId123" Type="http://schemas.openxmlformats.org/officeDocument/2006/relationships/image" Target="../media/image1708.png"/><Relationship Id="rId330" Type="http://schemas.openxmlformats.org/officeDocument/2006/relationships/customXml" Target="../ink/ink1810.xml"/><Relationship Id="rId165" Type="http://schemas.openxmlformats.org/officeDocument/2006/relationships/image" Target="../media/image1728.png"/><Relationship Id="rId372" Type="http://schemas.openxmlformats.org/officeDocument/2006/relationships/image" Target="../media/image1830.png"/><Relationship Id="rId428" Type="http://schemas.openxmlformats.org/officeDocument/2006/relationships/image" Target="../media/image1858.png"/><Relationship Id="rId232" Type="http://schemas.openxmlformats.org/officeDocument/2006/relationships/customXml" Target="../ink/ink1760.xml"/><Relationship Id="rId274" Type="http://schemas.openxmlformats.org/officeDocument/2006/relationships/customXml" Target="../ink/ink1782.xml"/><Relationship Id="rId481" Type="http://schemas.openxmlformats.org/officeDocument/2006/relationships/customXml" Target="../ink/ink1886.xml"/><Relationship Id="rId27" Type="http://schemas.openxmlformats.org/officeDocument/2006/relationships/image" Target="../media/image1660.png"/><Relationship Id="rId69" Type="http://schemas.openxmlformats.org/officeDocument/2006/relationships/image" Target="../media/image1681.png"/><Relationship Id="rId134" Type="http://schemas.openxmlformats.org/officeDocument/2006/relationships/customXml" Target="../ink/ink1711.xml"/><Relationship Id="rId537" Type="http://schemas.openxmlformats.org/officeDocument/2006/relationships/image" Target="../media/image1911.png"/><Relationship Id="rId80" Type="http://schemas.openxmlformats.org/officeDocument/2006/relationships/customXml" Target="../ink/ink1684.xml"/><Relationship Id="rId176" Type="http://schemas.openxmlformats.org/officeDocument/2006/relationships/customXml" Target="../ink/ink1732.xml"/><Relationship Id="rId341" Type="http://schemas.openxmlformats.org/officeDocument/2006/relationships/image" Target="../media/image1815.png"/><Relationship Id="rId383" Type="http://schemas.openxmlformats.org/officeDocument/2006/relationships/customXml" Target="../ink/ink1837.xml"/><Relationship Id="rId439" Type="http://schemas.openxmlformats.org/officeDocument/2006/relationships/customXml" Target="../ink/ink1865.xml"/><Relationship Id="rId201" Type="http://schemas.openxmlformats.org/officeDocument/2006/relationships/image" Target="../media/image1746.png"/><Relationship Id="rId243" Type="http://schemas.openxmlformats.org/officeDocument/2006/relationships/image" Target="../media/image1767.png"/><Relationship Id="rId285" Type="http://schemas.openxmlformats.org/officeDocument/2006/relationships/image" Target="../media/image1787.png"/><Relationship Id="rId450" Type="http://schemas.openxmlformats.org/officeDocument/2006/relationships/image" Target="../media/image1868.png"/><Relationship Id="rId506" Type="http://schemas.openxmlformats.org/officeDocument/2006/relationships/image" Target="../media/image1896.png"/><Relationship Id="rId38" Type="http://schemas.openxmlformats.org/officeDocument/2006/relationships/customXml" Target="../ink/ink1663.xml"/><Relationship Id="rId103" Type="http://schemas.openxmlformats.org/officeDocument/2006/relationships/image" Target="../media/image1698.png"/><Relationship Id="rId310" Type="http://schemas.openxmlformats.org/officeDocument/2006/relationships/customXml" Target="../ink/ink1800.xml"/><Relationship Id="rId492" Type="http://schemas.openxmlformats.org/officeDocument/2006/relationships/image" Target="../media/image1889.png"/><Relationship Id="rId548" Type="http://schemas.openxmlformats.org/officeDocument/2006/relationships/customXml" Target="../ink/ink1920.xml"/><Relationship Id="rId91" Type="http://schemas.openxmlformats.org/officeDocument/2006/relationships/image" Target="../media/image1692.png"/><Relationship Id="rId145" Type="http://schemas.openxmlformats.org/officeDocument/2006/relationships/image" Target="../media/image1719.png"/><Relationship Id="rId187" Type="http://schemas.openxmlformats.org/officeDocument/2006/relationships/image" Target="../media/image1739.png"/><Relationship Id="rId352" Type="http://schemas.openxmlformats.org/officeDocument/2006/relationships/customXml" Target="../ink/ink1821.xml"/><Relationship Id="rId394" Type="http://schemas.openxmlformats.org/officeDocument/2006/relationships/image" Target="../media/image1841.png"/><Relationship Id="rId408" Type="http://schemas.openxmlformats.org/officeDocument/2006/relationships/image" Target="../media/image1848.png"/><Relationship Id="rId212" Type="http://schemas.openxmlformats.org/officeDocument/2006/relationships/customXml" Target="../ink/ink1750.xml"/><Relationship Id="rId254" Type="http://schemas.openxmlformats.org/officeDocument/2006/relationships/customXml" Target="../ink/ink1771.xml"/><Relationship Id="rId49" Type="http://schemas.openxmlformats.org/officeDocument/2006/relationships/image" Target="../media/image1671.png"/><Relationship Id="rId114" Type="http://schemas.openxmlformats.org/officeDocument/2006/relationships/customXml" Target="../ink/ink1701.xml"/><Relationship Id="rId296" Type="http://schemas.openxmlformats.org/officeDocument/2006/relationships/customXml" Target="../ink/ink1793.xml"/><Relationship Id="rId461" Type="http://schemas.openxmlformats.org/officeDocument/2006/relationships/customXml" Target="../ink/ink1876.xml"/><Relationship Id="rId517" Type="http://schemas.openxmlformats.org/officeDocument/2006/relationships/customXml" Target="../ink/ink1904.xml"/><Relationship Id="rId60" Type="http://schemas.openxmlformats.org/officeDocument/2006/relationships/customXml" Target="../ink/ink1674.xml"/><Relationship Id="rId156" Type="http://schemas.openxmlformats.org/officeDocument/2006/relationships/customXml" Target="../ink/ink1722.xml"/><Relationship Id="rId198" Type="http://schemas.openxmlformats.org/officeDocument/2006/relationships/customXml" Target="../ink/ink1743.xml"/><Relationship Id="rId321" Type="http://schemas.openxmlformats.org/officeDocument/2006/relationships/image" Target="../media/image1805.png"/><Relationship Id="rId363" Type="http://schemas.openxmlformats.org/officeDocument/2006/relationships/customXml" Target="../ink/ink1827.xml"/><Relationship Id="rId419" Type="http://schemas.openxmlformats.org/officeDocument/2006/relationships/customXml" Target="../ink/ink1855.xml"/><Relationship Id="rId223" Type="http://schemas.openxmlformats.org/officeDocument/2006/relationships/image" Target="../media/image1757.png"/><Relationship Id="rId430" Type="http://schemas.openxmlformats.org/officeDocument/2006/relationships/image" Target="../media/image1859.png"/><Relationship Id="rId18" Type="http://schemas.openxmlformats.org/officeDocument/2006/relationships/customXml" Target="../ink/ink1653.xml"/><Relationship Id="rId265" Type="http://schemas.openxmlformats.org/officeDocument/2006/relationships/image" Target="../media/image1777.png"/><Relationship Id="rId472" Type="http://schemas.openxmlformats.org/officeDocument/2006/relationships/image" Target="../media/image1879.png"/><Relationship Id="rId528" Type="http://schemas.openxmlformats.org/officeDocument/2006/relationships/image" Target="../media/image1907.png"/><Relationship Id="rId125" Type="http://schemas.openxmlformats.org/officeDocument/2006/relationships/image" Target="../media/image1709.png"/><Relationship Id="rId167" Type="http://schemas.openxmlformats.org/officeDocument/2006/relationships/image" Target="../media/image1729.png"/><Relationship Id="rId332" Type="http://schemas.openxmlformats.org/officeDocument/2006/relationships/customXml" Target="../ink/ink1811.xml"/><Relationship Id="rId374" Type="http://schemas.openxmlformats.org/officeDocument/2006/relationships/image" Target="../media/image1831.png"/><Relationship Id="rId71" Type="http://schemas.openxmlformats.org/officeDocument/2006/relationships/image" Target="../media/image1682.png"/><Relationship Id="rId234" Type="http://schemas.openxmlformats.org/officeDocument/2006/relationships/customXml" Target="../ink/ink1761.xml"/><Relationship Id="rId2" Type="http://schemas.openxmlformats.org/officeDocument/2006/relationships/image" Target="../media/image3.jpeg"/><Relationship Id="rId29" Type="http://schemas.openxmlformats.org/officeDocument/2006/relationships/image" Target="../media/image1661.png"/><Relationship Id="rId276" Type="http://schemas.openxmlformats.org/officeDocument/2006/relationships/customXml" Target="../ink/ink1783.xml"/><Relationship Id="rId441" Type="http://schemas.openxmlformats.org/officeDocument/2006/relationships/customXml" Target="../ink/ink1866.xml"/><Relationship Id="rId483" Type="http://schemas.openxmlformats.org/officeDocument/2006/relationships/customXml" Target="../ink/ink1887.xml"/><Relationship Id="rId539" Type="http://schemas.openxmlformats.org/officeDocument/2006/relationships/image" Target="../media/image1912.png"/><Relationship Id="rId40" Type="http://schemas.openxmlformats.org/officeDocument/2006/relationships/customXml" Target="../ink/ink1664.xml"/><Relationship Id="rId136" Type="http://schemas.openxmlformats.org/officeDocument/2006/relationships/customXml" Target="../ink/ink1712.xml"/><Relationship Id="rId178" Type="http://schemas.openxmlformats.org/officeDocument/2006/relationships/customXml" Target="../ink/ink1733.xml"/><Relationship Id="rId301" Type="http://schemas.openxmlformats.org/officeDocument/2006/relationships/image" Target="../media/image1795.png"/><Relationship Id="rId343" Type="http://schemas.openxmlformats.org/officeDocument/2006/relationships/image" Target="../media/image1816.png"/><Relationship Id="rId550" Type="http://schemas.openxmlformats.org/officeDocument/2006/relationships/customXml" Target="../ink/ink1921.xml"/><Relationship Id="rId82" Type="http://schemas.openxmlformats.org/officeDocument/2006/relationships/customXml" Target="../ink/ink1685.xml"/><Relationship Id="rId203" Type="http://schemas.openxmlformats.org/officeDocument/2006/relationships/image" Target="../media/image1747.png"/><Relationship Id="rId385" Type="http://schemas.openxmlformats.org/officeDocument/2006/relationships/customXml" Target="../ink/ink1838.xml"/><Relationship Id="rId245" Type="http://schemas.openxmlformats.org/officeDocument/2006/relationships/image" Target="../media/image1768.png"/><Relationship Id="rId287" Type="http://schemas.openxmlformats.org/officeDocument/2006/relationships/image" Target="../media/image1788.png"/><Relationship Id="rId410" Type="http://schemas.openxmlformats.org/officeDocument/2006/relationships/image" Target="../media/image1849.png"/><Relationship Id="rId452" Type="http://schemas.openxmlformats.org/officeDocument/2006/relationships/image" Target="../media/image1869.png"/><Relationship Id="rId494" Type="http://schemas.openxmlformats.org/officeDocument/2006/relationships/image" Target="../media/image1890.png"/><Relationship Id="rId508" Type="http://schemas.openxmlformats.org/officeDocument/2006/relationships/image" Target="../media/image1897.png"/><Relationship Id="rId105" Type="http://schemas.openxmlformats.org/officeDocument/2006/relationships/image" Target="../media/image1699.png"/><Relationship Id="rId147" Type="http://schemas.openxmlformats.org/officeDocument/2006/relationships/image" Target="../media/image1720.png"/><Relationship Id="rId312" Type="http://schemas.openxmlformats.org/officeDocument/2006/relationships/customXml" Target="../ink/ink1801.xml"/><Relationship Id="rId354" Type="http://schemas.openxmlformats.org/officeDocument/2006/relationships/customXml" Target="../ink/ink1822.xml"/><Relationship Id="rId51" Type="http://schemas.openxmlformats.org/officeDocument/2006/relationships/image" Target="../media/image1672.png"/><Relationship Id="rId93" Type="http://schemas.openxmlformats.org/officeDocument/2006/relationships/image" Target="../media/image1693.png"/><Relationship Id="rId189" Type="http://schemas.openxmlformats.org/officeDocument/2006/relationships/image" Target="../media/image1740.png"/><Relationship Id="rId396" Type="http://schemas.openxmlformats.org/officeDocument/2006/relationships/image" Target="../media/image1842.png"/><Relationship Id="rId214" Type="http://schemas.openxmlformats.org/officeDocument/2006/relationships/customXml" Target="../ink/ink1751.xml"/><Relationship Id="rId256" Type="http://schemas.openxmlformats.org/officeDocument/2006/relationships/customXml" Target="../ink/ink1772.xml"/><Relationship Id="rId298" Type="http://schemas.openxmlformats.org/officeDocument/2006/relationships/customXml" Target="../ink/ink1794.xml"/><Relationship Id="rId421" Type="http://schemas.openxmlformats.org/officeDocument/2006/relationships/customXml" Target="../ink/ink1856.xml"/><Relationship Id="rId463" Type="http://schemas.openxmlformats.org/officeDocument/2006/relationships/customXml" Target="../ink/ink1877.xml"/><Relationship Id="rId519" Type="http://schemas.openxmlformats.org/officeDocument/2006/relationships/customXml" Target="../ink/ink1905.xml"/><Relationship Id="rId116" Type="http://schemas.openxmlformats.org/officeDocument/2006/relationships/customXml" Target="../ink/ink1702.xml"/><Relationship Id="rId158" Type="http://schemas.openxmlformats.org/officeDocument/2006/relationships/customXml" Target="../ink/ink1723.xml"/><Relationship Id="rId323" Type="http://schemas.openxmlformats.org/officeDocument/2006/relationships/image" Target="../media/image1806.png"/><Relationship Id="rId530" Type="http://schemas.openxmlformats.org/officeDocument/2006/relationships/image" Target="../media/image1908.png"/><Relationship Id="rId20" Type="http://schemas.openxmlformats.org/officeDocument/2006/relationships/customXml" Target="../ink/ink1654.xml"/><Relationship Id="rId62" Type="http://schemas.openxmlformats.org/officeDocument/2006/relationships/customXml" Target="../ink/ink1675.xml"/><Relationship Id="rId365" Type="http://schemas.openxmlformats.org/officeDocument/2006/relationships/customXml" Target="../ink/ink1828.xml"/><Relationship Id="rId225" Type="http://schemas.openxmlformats.org/officeDocument/2006/relationships/image" Target="../media/image1758.png"/><Relationship Id="rId267" Type="http://schemas.openxmlformats.org/officeDocument/2006/relationships/image" Target="../media/image1778.png"/><Relationship Id="rId432" Type="http://schemas.openxmlformats.org/officeDocument/2006/relationships/image" Target="../media/image608.png"/><Relationship Id="rId474" Type="http://schemas.openxmlformats.org/officeDocument/2006/relationships/image" Target="../media/image1880.png"/><Relationship Id="rId127" Type="http://schemas.openxmlformats.org/officeDocument/2006/relationships/image" Target="../media/image1710.png"/><Relationship Id="rId31" Type="http://schemas.openxmlformats.org/officeDocument/2006/relationships/image" Target="../media/image1662.png"/><Relationship Id="rId73" Type="http://schemas.openxmlformats.org/officeDocument/2006/relationships/image" Target="../media/image1683.png"/><Relationship Id="rId169" Type="http://schemas.openxmlformats.org/officeDocument/2006/relationships/image" Target="../media/image1730.png"/><Relationship Id="rId334" Type="http://schemas.openxmlformats.org/officeDocument/2006/relationships/customXml" Target="../ink/ink1812.xml"/><Relationship Id="rId376" Type="http://schemas.openxmlformats.org/officeDocument/2006/relationships/image" Target="../media/image1832.png"/><Relationship Id="rId541" Type="http://schemas.openxmlformats.org/officeDocument/2006/relationships/image" Target="../media/image1913.png"/><Relationship Id="rId4" Type="http://schemas.openxmlformats.org/officeDocument/2006/relationships/image" Target="../media/image4.png"/><Relationship Id="rId180" Type="http://schemas.openxmlformats.org/officeDocument/2006/relationships/customXml" Target="../ink/ink1734.xml"/><Relationship Id="rId236" Type="http://schemas.openxmlformats.org/officeDocument/2006/relationships/customXml" Target="../ink/ink1762.xml"/><Relationship Id="rId278" Type="http://schemas.openxmlformats.org/officeDocument/2006/relationships/customXml" Target="../ink/ink1784.xml"/><Relationship Id="rId401" Type="http://schemas.openxmlformats.org/officeDocument/2006/relationships/customXml" Target="../ink/ink1846.xml"/><Relationship Id="rId443" Type="http://schemas.openxmlformats.org/officeDocument/2006/relationships/customXml" Target="../ink/ink1867.xml"/><Relationship Id="rId303" Type="http://schemas.openxmlformats.org/officeDocument/2006/relationships/image" Target="../media/image1796.png"/><Relationship Id="rId485" Type="http://schemas.openxmlformats.org/officeDocument/2006/relationships/customXml" Target="../ink/ink1888.xml"/><Relationship Id="rId42" Type="http://schemas.openxmlformats.org/officeDocument/2006/relationships/customXml" Target="../ink/ink1665.xml"/><Relationship Id="rId84" Type="http://schemas.openxmlformats.org/officeDocument/2006/relationships/customXml" Target="../ink/ink1686.xml"/><Relationship Id="rId138" Type="http://schemas.openxmlformats.org/officeDocument/2006/relationships/customXml" Target="../ink/ink1713.xml"/><Relationship Id="rId345" Type="http://schemas.openxmlformats.org/officeDocument/2006/relationships/image" Target="../media/image1817.png"/><Relationship Id="rId387" Type="http://schemas.openxmlformats.org/officeDocument/2006/relationships/customXml" Target="../ink/ink1839.xml"/><Relationship Id="rId510" Type="http://schemas.openxmlformats.org/officeDocument/2006/relationships/image" Target="../media/image1898.png"/><Relationship Id="rId552" Type="http://schemas.openxmlformats.org/officeDocument/2006/relationships/customXml" Target="../ink/ink1922.xml"/><Relationship Id="rId191" Type="http://schemas.openxmlformats.org/officeDocument/2006/relationships/image" Target="../media/image1741.png"/><Relationship Id="rId205" Type="http://schemas.openxmlformats.org/officeDocument/2006/relationships/image" Target="../media/image1748.png"/><Relationship Id="rId247" Type="http://schemas.openxmlformats.org/officeDocument/2006/relationships/image" Target="../media/image1769.png"/><Relationship Id="rId412" Type="http://schemas.openxmlformats.org/officeDocument/2006/relationships/image" Target="../media/image1850.png"/><Relationship Id="rId107" Type="http://schemas.openxmlformats.org/officeDocument/2006/relationships/image" Target="../media/image1700.png"/><Relationship Id="rId289" Type="http://schemas.openxmlformats.org/officeDocument/2006/relationships/image" Target="../media/image1789.png"/><Relationship Id="rId454" Type="http://schemas.openxmlformats.org/officeDocument/2006/relationships/image" Target="../media/image1870.png"/><Relationship Id="rId496" Type="http://schemas.openxmlformats.org/officeDocument/2006/relationships/image" Target="../media/image1891.png"/><Relationship Id="rId11" Type="http://schemas.openxmlformats.org/officeDocument/2006/relationships/image" Target="../media/image1652.png"/><Relationship Id="rId53" Type="http://schemas.openxmlformats.org/officeDocument/2006/relationships/image" Target="../media/image1673.png"/><Relationship Id="rId149" Type="http://schemas.openxmlformats.org/officeDocument/2006/relationships/image" Target="../media/image1721.png"/><Relationship Id="rId314" Type="http://schemas.openxmlformats.org/officeDocument/2006/relationships/customXml" Target="../ink/ink1802.xml"/><Relationship Id="rId356" Type="http://schemas.openxmlformats.org/officeDocument/2006/relationships/customXml" Target="../ink/ink1823.xml"/><Relationship Id="rId398" Type="http://schemas.openxmlformats.org/officeDocument/2006/relationships/image" Target="../media/image1843.png"/><Relationship Id="rId521" Type="http://schemas.openxmlformats.org/officeDocument/2006/relationships/customXml" Target="../ink/ink1906.xml"/><Relationship Id="rId95" Type="http://schemas.openxmlformats.org/officeDocument/2006/relationships/image" Target="../media/image1694.png"/><Relationship Id="rId160" Type="http://schemas.openxmlformats.org/officeDocument/2006/relationships/customXml" Target="../ink/ink1724.xml"/><Relationship Id="rId216" Type="http://schemas.openxmlformats.org/officeDocument/2006/relationships/customXml" Target="../ink/ink1752.xml"/><Relationship Id="rId423" Type="http://schemas.openxmlformats.org/officeDocument/2006/relationships/customXml" Target="../ink/ink1857.xml"/><Relationship Id="rId258" Type="http://schemas.openxmlformats.org/officeDocument/2006/relationships/customXml" Target="../ink/ink1773.xml"/><Relationship Id="rId465" Type="http://schemas.openxmlformats.org/officeDocument/2006/relationships/customXml" Target="../ink/ink1878.xml"/><Relationship Id="rId22" Type="http://schemas.openxmlformats.org/officeDocument/2006/relationships/customXml" Target="../ink/ink1655.xml"/><Relationship Id="rId64" Type="http://schemas.openxmlformats.org/officeDocument/2006/relationships/customXml" Target="../ink/ink1676.xml"/><Relationship Id="rId118" Type="http://schemas.openxmlformats.org/officeDocument/2006/relationships/customXml" Target="../ink/ink1703.xml"/><Relationship Id="rId325" Type="http://schemas.openxmlformats.org/officeDocument/2006/relationships/image" Target="../media/image1807.png"/><Relationship Id="rId367" Type="http://schemas.openxmlformats.org/officeDocument/2006/relationships/customXml" Target="../ink/ink1829.xml"/><Relationship Id="rId532" Type="http://schemas.openxmlformats.org/officeDocument/2006/relationships/image" Target="../media/image1909.png"/><Relationship Id="rId171" Type="http://schemas.openxmlformats.org/officeDocument/2006/relationships/image" Target="../media/image1731.png"/><Relationship Id="rId227" Type="http://schemas.openxmlformats.org/officeDocument/2006/relationships/image" Target="../media/image1759.png"/><Relationship Id="rId269" Type="http://schemas.openxmlformats.org/officeDocument/2006/relationships/image" Target="../media/image1779.png"/><Relationship Id="rId434" Type="http://schemas.openxmlformats.org/officeDocument/2006/relationships/image" Target="../media/image1860.png"/><Relationship Id="rId476" Type="http://schemas.openxmlformats.org/officeDocument/2006/relationships/image" Target="../media/image1881.png"/><Relationship Id="rId33" Type="http://schemas.openxmlformats.org/officeDocument/2006/relationships/image" Target="../media/image1663.png"/><Relationship Id="rId129" Type="http://schemas.openxmlformats.org/officeDocument/2006/relationships/image" Target="../media/image1711.png"/><Relationship Id="rId280" Type="http://schemas.openxmlformats.org/officeDocument/2006/relationships/customXml" Target="../ink/ink1785.xml"/><Relationship Id="rId336" Type="http://schemas.openxmlformats.org/officeDocument/2006/relationships/customXml" Target="../ink/ink1813.xml"/><Relationship Id="rId501" Type="http://schemas.openxmlformats.org/officeDocument/2006/relationships/customXml" Target="../ink/ink1896.xml"/><Relationship Id="rId543" Type="http://schemas.openxmlformats.org/officeDocument/2006/relationships/image" Target="../media/image1914.png"/><Relationship Id="rId75" Type="http://schemas.openxmlformats.org/officeDocument/2006/relationships/image" Target="../media/image1684.png"/><Relationship Id="rId140" Type="http://schemas.openxmlformats.org/officeDocument/2006/relationships/customXml" Target="../ink/ink1714.xml"/><Relationship Id="rId182" Type="http://schemas.openxmlformats.org/officeDocument/2006/relationships/customXml" Target="../ink/ink1735.xml"/><Relationship Id="rId378" Type="http://schemas.openxmlformats.org/officeDocument/2006/relationships/image" Target="../media/image1833.png"/><Relationship Id="rId403" Type="http://schemas.openxmlformats.org/officeDocument/2006/relationships/customXml" Target="../ink/ink1847.xml"/><Relationship Id="rId6" Type="http://schemas.openxmlformats.org/officeDocument/2006/relationships/customXml" Target="../ink/ink1647.xml"/><Relationship Id="rId238" Type="http://schemas.openxmlformats.org/officeDocument/2006/relationships/customXml" Target="../ink/ink1763.xml"/><Relationship Id="rId445" Type="http://schemas.openxmlformats.org/officeDocument/2006/relationships/customXml" Target="../ink/ink1868.xml"/><Relationship Id="rId487" Type="http://schemas.openxmlformats.org/officeDocument/2006/relationships/customXml" Target="../ink/ink1889.xml"/><Relationship Id="rId291" Type="http://schemas.openxmlformats.org/officeDocument/2006/relationships/image" Target="../media/image1790.png"/><Relationship Id="rId305" Type="http://schemas.openxmlformats.org/officeDocument/2006/relationships/image" Target="../media/image1797.png"/><Relationship Id="rId347" Type="http://schemas.openxmlformats.org/officeDocument/2006/relationships/image" Target="../media/image1818.png"/><Relationship Id="rId512" Type="http://schemas.openxmlformats.org/officeDocument/2006/relationships/image" Target="../media/image1899.png"/><Relationship Id="rId44" Type="http://schemas.openxmlformats.org/officeDocument/2006/relationships/customXml" Target="../ink/ink1666.xml"/><Relationship Id="rId86" Type="http://schemas.openxmlformats.org/officeDocument/2006/relationships/customXml" Target="../ink/ink1687.xml"/><Relationship Id="rId151" Type="http://schemas.openxmlformats.org/officeDocument/2006/relationships/image" Target="../media/image1722.png"/><Relationship Id="rId389" Type="http://schemas.openxmlformats.org/officeDocument/2006/relationships/customXml" Target="../ink/ink1840.xml"/><Relationship Id="rId554" Type="http://schemas.openxmlformats.org/officeDocument/2006/relationships/customXml" Target="../ink/ink1923.xml"/><Relationship Id="rId193" Type="http://schemas.openxmlformats.org/officeDocument/2006/relationships/image" Target="../media/image1742.png"/><Relationship Id="rId207" Type="http://schemas.openxmlformats.org/officeDocument/2006/relationships/image" Target="../media/image1749.png"/><Relationship Id="rId249" Type="http://schemas.openxmlformats.org/officeDocument/2006/relationships/image" Target="../media/image1770.png"/><Relationship Id="rId414" Type="http://schemas.openxmlformats.org/officeDocument/2006/relationships/image" Target="../media/image1851.png"/><Relationship Id="rId456" Type="http://schemas.openxmlformats.org/officeDocument/2006/relationships/image" Target="../media/image1871.png"/><Relationship Id="rId498" Type="http://schemas.openxmlformats.org/officeDocument/2006/relationships/image" Target="../media/image1892.png"/><Relationship Id="rId13" Type="http://schemas.openxmlformats.org/officeDocument/2006/relationships/image" Target="../media/image1653.png"/><Relationship Id="rId109" Type="http://schemas.openxmlformats.org/officeDocument/2006/relationships/image" Target="../media/image1701.png"/><Relationship Id="rId260" Type="http://schemas.openxmlformats.org/officeDocument/2006/relationships/customXml" Target="../ink/ink1774.xml"/><Relationship Id="rId316" Type="http://schemas.openxmlformats.org/officeDocument/2006/relationships/customXml" Target="../ink/ink1803.xml"/><Relationship Id="rId523" Type="http://schemas.openxmlformats.org/officeDocument/2006/relationships/customXml" Target="../ink/ink1907.xml"/><Relationship Id="rId55" Type="http://schemas.openxmlformats.org/officeDocument/2006/relationships/image" Target="../media/image1674.png"/><Relationship Id="rId97" Type="http://schemas.openxmlformats.org/officeDocument/2006/relationships/image" Target="../media/image1695.png"/><Relationship Id="rId120" Type="http://schemas.openxmlformats.org/officeDocument/2006/relationships/customXml" Target="../ink/ink1704.xml"/><Relationship Id="rId358" Type="http://schemas.openxmlformats.org/officeDocument/2006/relationships/customXml" Target="../ink/ink1824.xml"/><Relationship Id="rId162" Type="http://schemas.openxmlformats.org/officeDocument/2006/relationships/customXml" Target="../ink/ink1725.xml"/><Relationship Id="rId218" Type="http://schemas.openxmlformats.org/officeDocument/2006/relationships/customXml" Target="../ink/ink1753.xml"/><Relationship Id="rId425" Type="http://schemas.openxmlformats.org/officeDocument/2006/relationships/customXml" Target="../ink/ink1858.xml"/><Relationship Id="rId467" Type="http://schemas.openxmlformats.org/officeDocument/2006/relationships/customXml" Target="../ink/ink1879.xml"/><Relationship Id="rId271" Type="http://schemas.openxmlformats.org/officeDocument/2006/relationships/image" Target="../media/image1780.png"/><Relationship Id="rId24" Type="http://schemas.openxmlformats.org/officeDocument/2006/relationships/customXml" Target="../ink/ink1656.xml"/><Relationship Id="rId66" Type="http://schemas.openxmlformats.org/officeDocument/2006/relationships/customXml" Target="../ink/ink1677.xml"/><Relationship Id="rId131" Type="http://schemas.openxmlformats.org/officeDocument/2006/relationships/image" Target="../media/image1712.png"/><Relationship Id="rId327" Type="http://schemas.openxmlformats.org/officeDocument/2006/relationships/image" Target="../media/image1808.png"/><Relationship Id="rId369" Type="http://schemas.openxmlformats.org/officeDocument/2006/relationships/customXml" Target="../ink/ink1830.xml"/><Relationship Id="rId534" Type="http://schemas.openxmlformats.org/officeDocument/2006/relationships/customXml" Target="../ink/ink1913.xml"/><Relationship Id="rId173" Type="http://schemas.openxmlformats.org/officeDocument/2006/relationships/image" Target="../media/image1732.png"/><Relationship Id="rId229" Type="http://schemas.openxmlformats.org/officeDocument/2006/relationships/image" Target="../media/image1760.png"/><Relationship Id="rId380" Type="http://schemas.openxmlformats.org/officeDocument/2006/relationships/image" Target="../media/image1834.png"/><Relationship Id="rId436" Type="http://schemas.openxmlformats.org/officeDocument/2006/relationships/image" Target="../media/image1861.png"/><Relationship Id="rId240" Type="http://schemas.openxmlformats.org/officeDocument/2006/relationships/customXml" Target="../ink/ink1764.xml"/><Relationship Id="rId478" Type="http://schemas.openxmlformats.org/officeDocument/2006/relationships/image" Target="../media/image1882.png"/><Relationship Id="rId35" Type="http://schemas.openxmlformats.org/officeDocument/2006/relationships/image" Target="../media/image1664.png"/><Relationship Id="rId77" Type="http://schemas.openxmlformats.org/officeDocument/2006/relationships/image" Target="../media/image1685.png"/><Relationship Id="rId100" Type="http://schemas.openxmlformats.org/officeDocument/2006/relationships/customXml" Target="../ink/ink1694.xml"/><Relationship Id="rId282" Type="http://schemas.openxmlformats.org/officeDocument/2006/relationships/customXml" Target="../ink/ink1786.xml"/><Relationship Id="rId338" Type="http://schemas.openxmlformats.org/officeDocument/2006/relationships/customXml" Target="../ink/ink1814.xml"/><Relationship Id="rId503" Type="http://schemas.openxmlformats.org/officeDocument/2006/relationships/customXml" Target="../ink/ink1897.xml"/><Relationship Id="rId545" Type="http://schemas.openxmlformats.org/officeDocument/2006/relationships/image" Target="../media/image1915.png"/><Relationship Id="rId8" Type="http://schemas.openxmlformats.org/officeDocument/2006/relationships/customXml" Target="../ink/ink1648.xml"/><Relationship Id="rId142" Type="http://schemas.openxmlformats.org/officeDocument/2006/relationships/customXml" Target="../ink/ink1715.xml"/><Relationship Id="rId184" Type="http://schemas.openxmlformats.org/officeDocument/2006/relationships/customXml" Target="../ink/ink1736.xml"/><Relationship Id="rId391" Type="http://schemas.openxmlformats.org/officeDocument/2006/relationships/customXml" Target="../ink/ink1841.xml"/><Relationship Id="rId405" Type="http://schemas.openxmlformats.org/officeDocument/2006/relationships/customXml" Target="../ink/ink1848.xml"/><Relationship Id="rId447" Type="http://schemas.openxmlformats.org/officeDocument/2006/relationships/customXml" Target="../ink/ink1869.xml"/><Relationship Id="rId251" Type="http://schemas.openxmlformats.org/officeDocument/2006/relationships/image" Target="../media/image1771.png"/><Relationship Id="rId489" Type="http://schemas.openxmlformats.org/officeDocument/2006/relationships/customXml" Target="../ink/ink1890.xml"/><Relationship Id="rId46" Type="http://schemas.openxmlformats.org/officeDocument/2006/relationships/customXml" Target="../ink/ink1667.xml"/><Relationship Id="rId293" Type="http://schemas.openxmlformats.org/officeDocument/2006/relationships/image" Target="../media/image1791.png"/><Relationship Id="rId307" Type="http://schemas.openxmlformats.org/officeDocument/2006/relationships/image" Target="../media/image1798.png"/><Relationship Id="rId349" Type="http://schemas.openxmlformats.org/officeDocument/2006/relationships/image" Target="../media/image1819.png"/><Relationship Id="rId514" Type="http://schemas.openxmlformats.org/officeDocument/2006/relationships/image" Target="../media/image1900.png"/><Relationship Id="rId556" Type="http://schemas.openxmlformats.org/officeDocument/2006/relationships/customXml" Target="../ink/ink1924.xml"/><Relationship Id="rId88" Type="http://schemas.openxmlformats.org/officeDocument/2006/relationships/customXml" Target="../ink/ink1688.xml"/><Relationship Id="rId111" Type="http://schemas.openxmlformats.org/officeDocument/2006/relationships/image" Target="../media/image1702.png"/><Relationship Id="rId153" Type="http://schemas.openxmlformats.org/officeDocument/2006/relationships/image" Target="../media/image1723.png"/><Relationship Id="rId195" Type="http://schemas.openxmlformats.org/officeDocument/2006/relationships/image" Target="../media/image1743.png"/><Relationship Id="rId209" Type="http://schemas.openxmlformats.org/officeDocument/2006/relationships/image" Target="../media/image1750.png"/><Relationship Id="rId360" Type="http://schemas.openxmlformats.org/officeDocument/2006/relationships/customXml" Target="../ink/ink1825.xml"/><Relationship Id="rId416" Type="http://schemas.openxmlformats.org/officeDocument/2006/relationships/image" Target="../media/image1852.png"/><Relationship Id="rId220" Type="http://schemas.openxmlformats.org/officeDocument/2006/relationships/customXml" Target="../ink/ink1754.xml"/><Relationship Id="rId458" Type="http://schemas.openxmlformats.org/officeDocument/2006/relationships/image" Target="../media/image1872.png"/><Relationship Id="rId15" Type="http://schemas.openxmlformats.org/officeDocument/2006/relationships/image" Target="../media/image1654.png"/><Relationship Id="rId57" Type="http://schemas.openxmlformats.org/officeDocument/2006/relationships/image" Target="../media/image1675.png"/><Relationship Id="rId262" Type="http://schemas.openxmlformats.org/officeDocument/2006/relationships/customXml" Target="../ink/ink1775.xml"/><Relationship Id="rId318" Type="http://schemas.openxmlformats.org/officeDocument/2006/relationships/customXml" Target="../ink/ink1804.xml"/><Relationship Id="rId525" Type="http://schemas.openxmlformats.org/officeDocument/2006/relationships/customXml" Target="../ink/ink1908.xml"/><Relationship Id="rId99" Type="http://schemas.openxmlformats.org/officeDocument/2006/relationships/image" Target="../media/image1696.png"/><Relationship Id="rId122" Type="http://schemas.openxmlformats.org/officeDocument/2006/relationships/customXml" Target="../ink/ink1705.xml"/><Relationship Id="rId164" Type="http://schemas.openxmlformats.org/officeDocument/2006/relationships/customXml" Target="../ink/ink1726.xml"/><Relationship Id="rId371" Type="http://schemas.openxmlformats.org/officeDocument/2006/relationships/customXml" Target="../ink/ink1831.xml"/><Relationship Id="rId427" Type="http://schemas.openxmlformats.org/officeDocument/2006/relationships/customXml" Target="../ink/ink1859.xml"/><Relationship Id="rId469" Type="http://schemas.openxmlformats.org/officeDocument/2006/relationships/customXml" Target="../ink/ink1880.xml"/><Relationship Id="rId26" Type="http://schemas.openxmlformats.org/officeDocument/2006/relationships/customXml" Target="../ink/ink1657.xml"/><Relationship Id="rId231" Type="http://schemas.openxmlformats.org/officeDocument/2006/relationships/image" Target="../media/image1761.png"/><Relationship Id="rId273" Type="http://schemas.openxmlformats.org/officeDocument/2006/relationships/image" Target="../media/image1781.png"/><Relationship Id="rId329" Type="http://schemas.openxmlformats.org/officeDocument/2006/relationships/image" Target="../media/image1809.png"/><Relationship Id="rId480" Type="http://schemas.openxmlformats.org/officeDocument/2006/relationships/image" Target="../media/image1883.png"/><Relationship Id="rId536" Type="http://schemas.openxmlformats.org/officeDocument/2006/relationships/customXml" Target="../ink/ink1914.xml"/><Relationship Id="rId68" Type="http://schemas.openxmlformats.org/officeDocument/2006/relationships/customXml" Target="../ink/ink1678.xml"/><Relationship Id="rId133" Type="http://schemas.openxmlformats.org/officeDocument/2006/relationships/image" Target="../media/image1713.png"/><Relationship Id="rId175" Type="http://schemas.openxmlformats.org/officeDocument/2006/relationships/image" Target="../media/image1733.png"/><Relationship Id="rId340" Type="http://schemas.openxmlformats.org/officeDocument/2006/relationships/customXml" Target="../ink/ink1815.xml"/><Relationship Id="rId200" Type="http://schemas.openxmlformats.org/officeDocument/2006/relationships/customXml" Target="../ink/ink1744.xml"/><Relationship Id="rId382" Type="http://schemas.openxmlformats.org/officeDocument/2006/relationships/image" Target="../media/image1835.png"/><Relationship Id="rId438" Type="http://schemas.openxmlformats.org/officeDocument/2006/relationships/image" Target="../media/image1862.png"/><Relationship Id="rId242" Type="http://schemas.openxmlformats.org/officeDocument/2006/relationships/customXml" Target="../ink/ink1765.xml"/><Relationship Id="rId284" Type="http://schemas.openxmlformats.org/officeDocument/2006/relationships/customXml" Target="../ink/ink1787.xml"/><Relationship Id="rId491" Type="http://schemas.openxmlformats.org/officeDocument/2006/relationships/customXml" Target="../ink/ink1891.xml"/><Relationship Id="rId505" Type="http://schemas.openxmlformats.org/officeDocument/2006/relationships/customXml" Target="../ink/ink1898.xml"/><Relationship Id="rId37" Type="http://schemas.openxmlformats.org/officeDocument/2006/relationships/image" Target="../media/image1665.png"/><Relationship Id="rId79" Type="http://schemas.openxmlformats.org/officeDocument/2006/relationships/image" Target="../media/image1686.png"/><Relationship Id="rId102" Type="http://schemas.openxmlformats.org/officeDocument/2006/relationships/customXml" Target="../ink/ink1695.xml"/><Relationship Id="rId144" Type="http://schemas.openxmlformats.org/officeDocument/2006/relationships/customXml" Target="../ink/ink1716.xml"/><Relationship Id="rId547" Type="http://schemas.openxmlformats.org/officeDocument/2006/relationships/image" Target="../media/image1916.png"/><Relationship Id="rId90" Type="http://schemas.openxmlformats.org/officeDocument/2006/relationships/customXml" Target="../ink/ink1689.xml"/><Relationship Id="rId186" Type="http://schemas.openxmlformats.org/officeDocument/2006/relationships/customXml" Target="../ink/ink1737.xml"/><Relationship Id="rId351" Type="http://schemas.openxmlformats.org/officeDocument/2006/relationships/image" Target="../media/image1820.png"/><Relationship Id="rId393" Type="http://schemas.openxmlformats.org/officeDocument/2006/relationships/customXml" Target="../ink/ink1842.xml"/><Relationship Id="rId407" Type="http://schemas.openxmlformats.org/officeDocument/2006/relationships/customXml" Target="../ink/ink1849.xml"/><Relationship Id="rId449" Type="http://schemas.openxmlformats.org/officeDocument/2006/relationships/customXml" Target="../ink/ink1870.xml"/><Relationship Id="rId211" Type="http://schemas.openxmlformats.org/officeDocument/2006/relationships/image" Target="../media/image1751.png"/><Relationship Id="rId253" Type="http://schemas.openxmlformats.org/officeDocument/2006/relationships/image" Target="../media/image1772.png"/><Relationship Id="rId295" Type="http://schemas.openxmlformats.org/officeDocument/2006/relationships/image" Target="../media/image1792.png"/><Relationship Id="rId309" Type="http://schemas.openxmlformats.org/officeDocument/2006/relationships/image" Target="../media/image1799.png"/><Relationship Id="rId460" Type="http://schemas.openxmlformats.org/officeDocument/2006/relationships/image" Target="../media/image1873.png"/><Relationship Id="rId516" Type="http://schemas.openxmlformats.org/officeDocument/2006/relationships/image" Target="../media/image1901.png"/><Relationship Id="rId48" Type="http://schemas.openxmlformats.org/officeDocument/2006/relationships/customXml" Target="../ink/ink1668.xml"/><Relationship Id="rId113" Type="http://schemas.openxmlformats.org/officeDocument/2006/relationships/image" Target="../media/image1703.png"/><Relationship Id="rId320" Type="http://schemas.openxmlformats.org/officeDocument/2006/relationships/customXml" Target="../ink/ink1805.xml"/><Relationship Id="rId155" Type="http://schemas.openxmlformats.org/officeDocument/2006/relationships/image" Target="../media/image1724.png"/><Relationship Id="rId197" Type="http://schemas.openxmlformats.org/officeDocument/2006/relationships/image" Target="../media/image1744.png"/><Relationship Id="rId362" Type="http://schemas.openxmlformats.org/officeDocument/2006/relationships/customXml" Target="../ink/ink1826.xml"/><Relationship Id="rId418" Type="http://schemas.openxmlformats.org/officeDocument/2006/relationships/image" Target="../media/image1853.png"/><Relationship Id="rId222" Type="http://schemas.openxmlformats.org/officeDocument/2006/relationships/customXml" Target="../ink/ink1755.xml"/><Relationship Id="rId264" Type="http://schemas.openxmlformats.org/officeDocument/2006/relationships/customXml" Target="../ink/ink1777.xml"/><Relationship Id="rId471" Type="http://schemas.openxmlformats.org/officeDocument/2006/relationships/customXml" Target="../ink/ink1881.xml"/><Relationship Id="rId17" Type="http://schemas.openxmlformats.org/officeDocument/2006/relationships/image" Target="../media/image1655.png"/><Relationship Id="rId59" Type="http://schemas.openxmlformats.org/officeDocument/2006/relationships/image" Target="../media/image1676.png"/><Relationship Id="rId124" Type="http://schemas.openxmlformats.org/officeDocument/2006/relationships/customXml" Target="../ink/ink1706.xml"/><Relationship Id="rId527" Type="http://schemas.openxmlformats.org/officeDocument/2006/relationships/customXml" Target="../ink/ink1909.xml"/><Relationship Id="rId70" Type="http://schemas.openxmlformats.org/officeDocument/2006/relationships/customXml" Target="../ink/ink1679.xml"/><Relationship Id="rId166" Type="http://schemas.openxmlformats.org/officeDocument/2006/relationships/customXml" Target="../ink/ink1727.xml"/><Relationship Id="rId331" Type="http://schemas.openxmlformats.org/officeDocument/2006/relationships/image" Target="../media/image1810.png"/><Relationship Id="rId373" Type="http://schemas.openxmlformats.org/officeDocument/2006/relationships/customXml" Target="../ink/ink1832.xml"/><Relationship Id="rId429" Type="http://schemas.openxmlformats.org/officeDocument/2006/relationships/customXml" Target="../ink/ink1860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762.png"/><Relationship Id="rId440" Type="http://schemas.openxmlformats.org/officeDocument/2006/relationships/image" Target="../media/image1863.png"/><Relationship Id="rId28" Type="http://schemas.openxmlformats.org/officeDocument/2006/relationships/customXml" Target="../ink/ink1658.xml"/><Relationship Id="rId275" Type="http://schemas.openxmlformats.org/officeDocument/2006/relationships/image" Target="../media/image1782.png"/><Relationship Id="rId300" Type="http://schemas.openxmlformats.org/officeDocument/2006/relationships/customXml" Target="../ink/ink1795.xml"/><Relationship Id="rId482" Type="http://schemas.openxmlformats.org/officeDocument/2006/relationships/image" Target="../media/image1884.png"/><Relationship Id="rId538" Type="http://schemas.openxmlformats.org/officeDocument/2006/relationships/customXml" Target="../ink/ink1915.xml"/><Relationship Id="rId81" Type="http://schemas.openxmlformats.org/officeDocument/2006/relationships/image" Target="../media/image1687.png"/><Relationship Id="rId135" Type="http://schemas.openxmlformats.org/officeDocument/2006/relationships/image" Target="../media/image1714.png"/><Relationship Id="rId177" Type="http://schemas.openxmlformats.org/officeDocument/2006/relationships/image" Target="../media/image1734.png"/><Relationship Id="rId342" Type="http://schemas.openxmlformats.org/officeDocument/2006/relationships/customXml" Target="../ink/ink1816.xml"/><Relationship Id="rId384" Type="http://schemas.openxmlformats.org/officeDocument/2006/relationships/image" Target="../media/image1836.png"/><Relationship Id="rId202" Type="http://schemas.openxmlformats.org/officeDocument/2006/relationships/customXml" Target="../ink/ink1745.xml"/><Relationship Id="rId244" Type="http://schemas.openxmlformats.org/officeDocument/2006/relationships/customXml" Target="../ink/ink1766.xml"/><Relationship Id="rId39" Type="http://schemas.openxmlformats.org/officeDocument/2006/relationships/image" Target="../media/image1666.png"/><Relationship Id="rId286" Type="http://schemas.openxmlformats.org/officeDocument/2006/relationships/customXml" Target="../ink/ink1788.xml"/><Relationship Id="rId451" Type="http://schemas.openxmlformats.org/officeDocument/2006/relationships/customXml" Target="../ink/ink1871.xml"/><Relationship Id="rId493" Type="http://schemas.openxmlformats.org/officeDocument/2006/relationships/customXml" Target="../ink/ink1892.xml"/><Relationship Id="rId507" Type="http://schemas.openxmlformats.org/officeDocument/2006/relationships/customXml" Target="../ink/ink1899.xml"/><Relationship Id="rId549" Type="http://schemas.openxmlformats.org/officeDocument/2006/relationships/image" Target="../media/image1917.png"/><Relationship Id="rId50" Type="http://schemas.openxmlformats.org/officeDocument/2006/relationships/customXml" Target="../ink/ink1669.xml"/><Relationship Id="rId104" Type="http://schemas.openxmlformats.org/officeDocument/2006/relationships/customXml" Target="../ink/ink1696.xml"/><Relationship Id="rId146" Type="http://schemas.openxmlformats.org/officeDocument/2006/relationships/customXml" Target="../ink/ink1717.xml"/><Relationship Id="rId188" Type="http://schemas.openxmlformats.org/officeDocument/2006/relationships/customXml" Target="../ink/ink1738.xml"/><Relationship Id="rId311" Type="http://schemas.openxmlformats.org/officeDocument/2006/relationships/image" Target="../media/image1800.png"/><Relationship Id="rId353" Type="http://schemas.openxmlformats.org/officeDocument/2006/relationships/image" Target="../media/image1821.png"/><Relationship Id="rId395" Type="http://schemas.openxmlformats.org/officeDocument/2006/relationships/customXml" Target="../ink/ink1843.xml"/><Relationship Id="rId409" Type="http://schemas.openxmlformats.org/officeDocument/2006/relationships/customXml" Target="../ink/ink1850.xml"/><Relationship Id="rId92" Type="http://schemas.openxmlformats.org/officeDocument/2006/relationships/customXml" Target="../ink/ink1690.xml"/><Relationship Id="rId213" Type="http://schemas.openxmlformats.org/officeDocument/2006/relationships/image" Target="../media/image1752.png"/><Relationship Id="rId420" Type="http://schemas.openxmlformats.org/officeDocument/2006/relationships/image" Target="../media/image1854.png"/><Relationship Id="rId255" Type="http://schemas.openxmlformats.org/officeDocument/2006/relationships/image" Target="../media/image1773.png"/><Relationship Id="rId297" Type="http://schemas.openxmlformats.org/officeDocument/2006/relationships/image" Target="../media/image1793.png"/><Relationship Id="rId462" Type="http://schemas.openxmlformats.org/officeDocument/2006/relationships/image" Target="../media/image1874.png"/><Relationship Id="rId518" Type="http://schemas.openxmlformats.org/officeDocument/2006/relationships/image" Target="../media/image1902.png"/><Relationship Id="rId115" Type="http://schemas.openxmlformats.org/officeDocument/2006/relationships/image" Target="../media/image1704.png"/><Relationship Id="rId157" Type="http://schemas.openxmlformats.org/officeDocument/2006/relationships/image" Target="../media/image1725.png"/><Relationship Id="rId322" Type="http://schemas.openxmlformats.org/officeDocument/2006/relationships/customXml" Target="../ink/ink1806.xml"/><Relationship Id="rId364" Type="http://schemas.openxmlformats.org/officeDocument/2006/relationships/image" Target="../media/image1826.png"/><Relationship Id="rId61" Type="http://schemas.openxmlformats.org/officeDocument/2006/relationships/image" Target="../media/image1677.png"/><Relationship Id="rId199" Type="http://schemas.openxmlformats.org/officeDocument/2006/relationships/image" Target="../media/image1745.png"/><Relationship Id="rId19" Type="http://schemas.openxmlformats.org/officeDocument/2006/relationships/image" Target="../media/image1656.png"/><Relationship Id="rId224" Type="http://schemas.openxmlformats.org/officeDocument/2006/relationships/customXml" Target="../ink/ink1756.xml"/><Relationship Id="rId266" Type="http://schemas.openxmlformats.org/officeDocument/2006/relationships/customXml" Target="../ink/ink1778.xml"/><Relationship Id="rId431" Type="http://schemas.openxmlformats.org/officeDocument/2006/relationships/customXml" Target="../ink/ink1861.xml"/><Relationship Id="rId473" Type="http://schemas.openxmlformats.org/officeDocument/2006/relationships/customXml" Target="../ink/ink1882.xml"/><Relationship Id="rId529" Type="http://schemas.openxmlformats.org/officeDocument/2006/relationships/customXml" Target="../ink/ink1910.xml"/><Relationship Id="rId30" Type="http://schemas.openxmlformats.org/officeDocument/2006/relationships/customXml" Target="../ink/ink1659.xml"/><Relationship Id="rId126" Type="http://schemas.openxmlformats.org/officeDocument/2006/relationships/customXml" Target="../ink/ink1707.xml"/><Relationship Id="rId168" Type="http://schemas.openxmlformats.org/officeDocument/2006/relationships/customXml" Target="../ink/ink1728.xml"/><Relationship Id="rId333" Type="http://schemas.openxmlformats.org/officeDocument/2006/relationships/image" Target="../media/image1811.png"/><Relationship Id="rId540" Type="http://schemas.openxmlformats.org/officeDocument/2006/relationships/customXml" Target="../ink/ink1916.xml"/><Relationship Id="rId72" Type="http://schemas.openxmlformats.org/officeDocument/2006/relationships/customXml" Target="../ink/ink1680.xml"/><Relationship Id="rId375" Type="http://schemas.openxmlformats.org/officeDocument/2006/relationships/customXml" Target="../ink/ink1833.xml"/><Relationship Id="rId3" Type="http://schemas.openxmlformats.org/officeDocument/2006/relationships/image" Target="../media/image2.png"/><Relationship Id="rId235" Type="http://schemas.openxmlformats.org/officeDocument/2006/relationships/image" Target="../media/image1763.png"/><Relationship Id="rId277" Type="http://schemas.openxmlformats.org/officeDocument/2006/relationships/image" Target="../media/image1783.png"/><Relationship Id="rId400" Type="http://schemas.openxmlformats.org/officeDocument/2006/relationships/image" Target="../media/image1844.png"/><Relationship Id="rId442" Type="http://schemas.openxmlformats.org/officeDocument/2006/relationships/image" Target="../media/image1864.png"/><Relationship Id="rId484" Type="http://schemas.openxmlformats.org/officeDocument/2006/relationships/image" Target="../media/image1885.png"/><Relationship Id="rId137" Type="http://schemas.openxmlformats.org/officeDocument/2006/relationships/image" Target="../media/image1715.png"/><Relationship Id="rId302" Type="http://schemas.openxmlformats.org/officeDocument/2006/relationships/customXml" Target="../ink/ink1796.xml"/><Relationship Id="rId344" Type="http://schemas.openxmlformats.org/officeDocument/2006/relationships/customXml" Target="../ink/ink1817.xml"/><Relationship Id="rId41" Type="http://schemas.openxmlformats.org/officeDocument/2006/relationships/image" Target="../media/image1667.png"/><Relationship Id="rId83" Type="http://schemas.openxmlformats.org/officeDocument/2006/relationships/image" Target="../media/image1688.png"/><Relationship Id="rId179" Type="http://schemas.openxmlformats.org/officeDocument/2006/relationships/image" Target="../media/image1735.png"/><Relationship Id="rId386" Type="http://schemas.openxmlformats.org/officeDocument/2006/relationships/image" Target="../media/image1837.png"/><Relationship Id="rId551" Type="http://schemas.openxmlformats.org/officeDocument/2006/relationships/image" Target="../media/image1918.png"/><Relationship Id="rId190" Type="http://schemas.openxmlformats.org/officeDocument/2006/relationships/customXml" Target="../ink/ink1739.xml"/><Relationship Id="rId204" Type="http://schemas.openxmlformats.org/officeDocument/2006/relationships/customXml" Target="../ink/ink1746.xml"/><Relationship Id="rId246" Type="http://schemas.openxmlformats.org/officeDocument/2006/relationships/customXml" Target="../ink/ink1767.xml"/><Relationship Id="rId288" Type="http://schemas.openxmlformats.org/officeDocument/2006/relationships/customXml" Target="../ink/ink1789.xml"/><Relationship Id="rId411" Type="http://schemas.openxmlformats.org/officeDocument/2006/relationships/customXml" Target="../ink/ink1851.xml"/><Relationship Id="rId453" Type="http://schemas.openxmlformats.org/officeDocument/2006/relationships/customXml" Target="../ink/ink1872.xml"/><Relationship Id="rId509" Type="http://schemas.openxmlformats.org/officeDocument/2006/relationships/customXml" Target="../ink/ink1900.xml"/><Relationship Id="rId106" Type="http://schemas.openxmlformats.org/officeDocument/2006/relationships/customXml" Target="../ink/ink1697.xml"/><Relationship Id="rId313" Type="http://schemas.openxmlformats.org/officeDocument/2006/relationships/image" Target="../media/image1801.png"/><Relationship Id="rId495" Type="http://schemas.openxmlformats.org/officeDocument/2006/relationships/customXml" Target="../ink/ink1893.xml"/><Relationship Id="rId10" Type="http://schemas.openxmlformats.org/officeDocument/2006/relationships/customXml" Target="../ink/ink1649.xml"/><Relationship Id="rId52" Type="http://schemas.openxmlformats.org/officeDocument/2006/relationships/customXml" Target="../ink/ink1670.xml"/><Relationship Id="rId94" Type="http://schemas.openxmlformats.org/officeDocument/2006/relationships/customXml" Target="../ink/ink1691.xml"/><Relationship Id="rId148" Type="http://schemas.openxmlformats.org/officeDocument/2006/relationships/customXml" Target="../ink/ink1718.xml"/><Relationship Id="rId355" Type="http://schemas.openxmlformats.org/officeDocument/2006/relationships/image" Target="../media/image1822.png"/><Relationship Id="rId397" Type="http://schemas.openxmlformats.org/officeDocument/2006/relationships/customXml" Target="../ink/ink1844.xml"/><Relationship Id="rId520" Type="http://schemas.openxmlformats.org/officeDocument/2006/relationships/image" Target="../media/image1903.png"/><Relationship Id="rId215" Type="http://schemas.openxmlformats.org/officeDocument/2006/relationships/image" Target="../media/image1753.png"/><Relationship Id="rId257" Type="http://schemas.openxmlformats.org/officeDocument/2006/relationships/image" Target="../media/image1774.png"/><Relationship Id="rId422" Type="http://schemas.openxmlformats.org/officeDocument/2006/relationships/image" Target="../media/image1855.png"/><Relationship Id="rId464" Type="http://schemas.openxmlformats.org/officeDocument/2006/relationships/image" Target="../media/image1875.png"/><Relationship Id="rId299" Type="http://schemas.openxmlformats.org/officeDocument/2006/relationships/image" Target="../media/image1794.png"/><Relationship Id="rId63" Type="http://schemas.openxmlformats.org/officeDocument/2006/relationships/image" Target="../media/image1678.png"/><Relationship Id="rId159" Type="http://schemas.openxmlformats.org/officeDocument/2006/relationships/image" Target="../media/image1726.png"/><Relationship Id="rId366" Type="http://schemas.openxmlformats.org/officeDocument/2006/relationships/image" Target="../media/image1827.png"/><Relationship Id="rId226" Type="http://schemas.openxmlformats.org/officeDocument/2006/relationships/customXml" Target="../ink/ink1757.xml"/><Relationship Id="rId433" Type="http://schemas.openxmlformats.org/officeDocument/2006/relationships/customXml" Target="../ink/ink1862.xml"/><Relationship Id="rId74" Type="http://schemas.openxmlformats.org/officeDocument/2006/relationships/customXml" Target="../ink/ink1681.xml"/><Relationship Id="rId377" Type="http://schemas.openxmlformats.org/officeDocument/2006/relationships/customXml" Target="../ink/ink1834.xml"/><Relationship Id="rId500" Type="http://schemas.openxmlformats.org/officeDocument/2006/relationships/image" Target="../media/image1893.png"/><Relationship Id="rId5" Type="http://schemas.openxmlformats.org/officeDocument/2006/relationships/image" Target="../media/image1649.png"/><Relationship Id="rId237" Type="http://schemas.openxmlformats.org/officeDocument/2006/relationships/image" Target="../media/image1764.png"/><Relationship Id="rId444" Type="http://schemas.openxmlformats.org/officeDocument/2006/relationships/image" Target="../media/image1865.png"/><Relationship Id="rId290" Type="http://schemas.openxmlformats.org/officeDocument/2006/relationships/customXml" Target="../ink/ink1790.xml"/><Relationship Id="rId304" Type="http://schemas.openxmlformats.org/officeDocument/2006/relationships/customXml" Target="../ink/ink1797.xml"/><Relationship Id="rId388" Type="http://schemas.openxmlformats.org/officeDocument/2006/relationships/image" Target="../media/image1838.png"/><Relationship Id="rId511" Type="http://schemas.openxmlformats.org/officeDocument/2006/relationships/customXml" Target="../ink/ink1901.xml"/><Relationship Id="rId85" Type="http://schemas.openxmlformats.org/officeDocument/2006/relationships/image" Target="../media/image1689.png"/><Relationship Id="rId150" Type="http://schemas.openxmlformats.org/officeDocument/2006/relationships/customXml" Target="../ink/ink1719.xml"/><Relationship Id="rId248" Type="http://schemas.openxmlformats.org/officeDocument/2006/relationships/customXml" Target="../ink/ink1768.xml"/><Relationship Id="rId455" Type="http://schemas.openxmlformats.org/officeDocument/2006/relationships/customXml" Target="../ink/ink1873.xml"/><Relationship Id="rId12" Type="http://schemas.openxmlformats.org/officeDocument/2006/relationships/customXml" Target="../ink/ink1650.xml"/><Relationship Id="rId108" Type="http://schemas.openxmlformats.org/officeDocument/2006/relationships/customXml" Target="../ink/ink1698.xml"/><Relationship Id="rId315" Type="http://schemas.openxmlformats.org/officeDocument/2006/relationships/image" Target="../media/image1802.png"/><Relationship Id="rId522" Type="http://schemas.openxmlformats.org/officeDocument/2006/relationships/image" Target="../media/image1904.png"/><Relationship Id="rId96" Type="http://schemas.openxmlformats.org/officeDocument/2006/relationships/customXml" Target="../ink/ink1692.xml"/><Relationship Id="rId161" Type="http://schemas.openxmlformats.org/officeDocument/2006/relationships/image" Target="../media/image21.png"/><Relationship Id="rId399" Type="http://schemas.openxmlformats.org/officeDocument/2006/relationships/customXml" Target="../ink/ink18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310965" y="5060227"/>
            <a:ext cx="7423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12 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E4B2-46F9-0814-8E83-757D7552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9213B-2E5E-260F-9D36-5919E5831D1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EBDAF-92C9-D7F6-7956-C150F826B7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28104-DEB9-0F7D-850B-825604A0EA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934C557-3C0D-1A1B-B872-8AED240E507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4F5131-F1D1-46B7-CAD6-79BE9D33CC0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D1747E-367C-4ED1-8028-897522BA316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744FA7-9C0F-BC1B-0AB0-1999B9E3D4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8134EB2-8920-77DC-85EF-2EF2A72CEE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3207A9-E3F3-7A9F-ED5B-2263E16A84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1E68E6B-CD15-AF99-8D2B-7CB84BBF79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4B587D-864F-135F-1196-E4DC31045E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0BBBC2-1C13-CD67-B37B-4AA2E65869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CDF41E7-AD80-94CB-5D11-D271727145A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CAA770D-C726-3896-C927-ACB4F09968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938E5BA-919F-3CB3-A14F-A16368BE17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C92758-9231-F879-5C68-0DC4BB23F4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96FBA1E-B40F-7E76-5392-9A73DF9A88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5C8EC88-B040-2AFA-5FA0-7D32AB182F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518190-F2EB-8FED-C44C-D1BF615E05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0E7F93-9472-581C-DDDA-42A97C8F52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F7BACEC-73D9-B04D-D096-08B8F0D86B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A8534F-C13C-8389-A54E-B8B4117500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DE98121-C6AE-4C77-66B2-B7C0EBD688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A41404-DF82-D64F-F834-E6605DF2C67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B2E8DE3-4D46-40B8-D0A6-8BBD1341BD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4758EFC-02BE-43D1-4C77-BC8FF8D320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B6F0F0D-375E-737F-545A-2A446425EA5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183680-22E3-AE34-0032-FC5EDE38B8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0539B8E-5B1B-6A25-328B-2076ACE393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BEE9394-F09F-D029-F095-83ACE843389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882DE51-06B3-67A4-C5BF-05CF93101A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AE3D34C-5D32-FC77-0113-232D9E66A0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F0DAB3-16D2-BBA1-3AAA-FF5013354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A4326-EB48-5DE7-01A9-B2A1E24B35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1E5F8BB-B974-A528-B281-B50202962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ED3D269-BB9B-5D7A-8C2A-3ED798F2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B6A33D63-175B-F9B2-0D2E-F9239610A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150" y="946150"/>
            <a:ext cx="6489700" cy="4965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7B50CEA-5842-21B0-8626-0DEF5D92D6ED}"/>
                  </a:ext>
                </a:extLst>
              </p14:cNvPr>
              <p14:cNvContentPartPr/>
              <p14:nvPr/>
            </p14:nvContentPartPr>
            <p14:xfrm>
              <a:off x="3547007" y="1943680"/>
              <a:ext cx="288000" cy="2682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7B50CEA-5842-21B0-8626-0DEF5D92D6E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42687" y="1939360"/>
                <a:ext cx="29664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FD7E4C4-D23B-C695-1D49-DC075622119E}"/>
                  </a:ext>
                </a:extLst>
              </p14:cNvPr>
              <p14:cNvContentPartPr/>
              <p14:nvPr/>
            </p14:nvContentPartPr>
            <p14:xfrm>
              <a:off x="7166447" y="1897240"/>
              <a:ext cx="138240" cy="4381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FD7E4C4-D23B-C695-1D49-DC07562211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56007" y="1886800"/>
                <a:ext cx="159480" cy="45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53A6D568-BEE6-5A8E-D845-C021290286FC}"/>
              </a:ext>
            </a:extLst>
          </p:cNvPr>
          <p:cNvGrpSpPr/>
          <p:nvPr/>
        </p:nvGrpSpPr>
        <p:grpSpPr>
          <a:xfrm>
            <a:off x="7487927" y="1885360"/>
            <a:ext cx="1007280" cy="323640"/>
            <a:chOff x="7487927" y="1885360"/>
            <a:chExt cx="100728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EDC0FDC-07D5-FCD2-E1E4-CB18421DCDDC}"/>
                    </a:ext>
                  </a:extLst>
                </p14:cNvPr>
                <p14:cNvContentPartPr/>
                <p14:nvPr/>
              </p14:nvContentPartPr>
              <p14:xfrm>
                <a:off x="7487927" y="2005960"/>
                <a:ext cx="108360" cy="158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EDC0FDC-07D5-FCD2-E1E4-CB18421DCDD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77487" y="1995520"/>
                  <a:ext cx="1296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CDDA52-F442-597A-FAA1-8A9EB124E179}"/>
                    </a:ext>
                  </a:extLst>
                </p14:cNvPr>
                <p14:cNvContentPartPr/>
                <p14:nvPr/>
              </p14:nvContentPartPr>
              <p14:xfrm>
                <a:off x="7642727" y="2001640"/>
                <a:ext cx="84240" cy="33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CDDA52-F442-597A-FAA1-8A9EB124E1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31927" y="1991200"/>
                  <a:ext cx="1054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0DDBA4F-32C9-64C0-C192-1C22F75C7AE7}"/>
                    </a:ext>
                  </a:extLst>
                </p14:cNvPr>
                <p14:cNvContentPartPr/>
                <p14:nvPr/>
              </p14:nvContentPartPr>
              <p14:xfrm>
                <a:off x="7643447" y="2077600"/>
                <a:ext cx="49680" cy="50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0DDBA4F-32C9-64C0-C192-1C22F75C7AE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33007" y="2067160"/>
                  <a:ext cx="709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F260C36-A371-9FC3-82F9-09208EDE7525}"/>
                    </a:ext>
                  </a:extLst>
                </p14:cNvPr>
                <p14:cNvContentPartPr/>
                <p14:nvPr/>
              </p14:nvContentPartPr>
              <p14:xfrm>
                <a:off x="7711487" y="1912000"/>
                <a:ext cx="51120" cy="29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F260C36-A371-9FC3-82F9-09208EDE752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700687" y="1901560"/>
                  <a:ext cx="7236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CD00E90-7332-6E9C-3BFE-FB465CF35D69}"/>
                    </a:ext>
                  </a:extLst>
                </p14:cNvPr>
                <p14:cNvContentPartPr/>
                <p14:nvPr/>
              </p14:nvContentPartPr>
              <p14:xfrm>
                <a:off x="7775567" y="1885360"/>
                <a:ext cx="47160" cy="323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CD00E90-7332-6E9C-3BFE-FB465CF35D6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65127" y="1874560"/>
                  <a:ext cx="684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EFD4E5C-3936-5ADC-4B03-974EBE29D5F1}"/>
                    </a:ext>
                  </a:extLst>
                </p14:cNvPr>
                <p14:cNvContentPartPr/>
                <p14:nvPr/>
              </p14:nvContentPartPr>
              <p14:xfrm>
                <a:off x="7923167" y="1914880"/>
                <a:ext cx="95040" cy="141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EFD4E5C-3936-5ADC-4B03-974EBE29D5F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12367" y="1904440"/>
                  <a:ext cx="116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E5974B6-F1B9-F66A-3C6A-8565CB7D0483}"/>
                    </a:ext>
                  </a:extLst>
                </p14:cNvPr>
                <p14:cNvContentPartPr/>
                <p14:nvPr/>
              </p14:nvContentPartPr>
              <p14:xfrm>
                <a:off x="7941887" y="1984720"/>
                <a:ext cx="77040" cy="22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E5974B6-F1B9-F66A-3C6A-8565CB7D048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31087" y="1973920"/>
                  <a:ext cx="98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8C1C5DA-09D6-8FEF-B4BE-27480F370F9D}"/>
                    </a:ext>
                  </a:extLst>
                </p14:cNvPr>
                <p14:cNvContentPartPr/>
                <p14:nvPr/>
              </p14:nvContentPartPr>
              <p14:xfrm>
                <a:off x="8046287" y="1939000"/>
                <a:ext cx="92520" cy="107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8C1C5DA-09D6-8FEF-B4BE-27480F370F9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35847" y="1928560"/>
                  <a:ext cx="113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2C4E620-2250-C069-BA70-DF881068086A}"/>
                    </a:ext>
                  </a:extLst>
                </p14:cNvPr>
                <p14:cNvContentPartPr/>
                <p14:nvPr/>
              </p14:nvContentPartPr>
              <p14:xfrm>
                <a:off x="8066087" y="1962400"/>
                <a:ext cx="97560" cy="46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2C4E620-2250-C069-BA70-DF881068086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055287" y="1951600"/>
                  <a:ext cx="118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7ACAD41-75A4-D10B-9331-2B4FA6657124}"/>
                    </a:ext>
                  </a:extLst>
                </p14:cNvPr>
                <p14:cNvContentPartPr/>
                <p14:nvPr/>
              </p14:nvContentPartPr>
              <p14:xfrm>
                <a:off x="7993727" y="2110000"/>
                <a:ext cx="146880" cy="54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7ACAD41-75A4-D10B-9331-2B4FA665712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982927" y="2099560"/>
                  <a:ext cx="168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E2C865C-88BC-D591-E6CE-AB745811C1BF}"/>
                    </a:ext>
                  </a:extLst>
                </p14:cNvPr>
                <p14:cNvContentPartPr/>
                <p14:nvPr/>
              </p14:nvContentPartPr>
              <p14:xfrm>
                <a:off x="8331407" y="1951240"/>
                <a:ext cx="128160" cy="24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E2C865C-88BC-D591-E6CE-AB745811C1B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320607" y="1940440"/>
                  <a:ext cx="149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5740B5F-8446-B4DD-1964-DC9DB2FC08BA}"/>
                    </a:ext>
                  </a:extLst>
                </p14:cNvPr>
                <p14:cNvContentPartPr/>
                <p14:nvPr/>
              </p14:nvContentPartPr>
              <p14:xfrm>
                <a:off x="8276687" y="2002360"/>
                <a:ext cx="167400" cy="130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5740B5F-8446-B4DD-1964-DC9DB2FC08B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266247" y="1991560"/>
                  <a:ext cx="1886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3920C0-48AE-4DDD-7148-81DC5FBC4715}"/>
                    </a:ext>
                  </a:extLst>
                </p14:cNvPr>
                <p14:cNvContentPartPr/>
                <p14:nvPr/>
              </p14:nvContentPartPr>
              <p14:xfrm>
                <a:off x="8487647" y="2014240"/>
                <a:ext cx="7560" cy="63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3920C0-48AE-4DDD-7148-81DC5FBC471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76847" y="2003800"/>
                  <a:ext cx="288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52AD6FE-E13B-B981-4856-8AD87BF65008}"/>
                    </a:ext>
                  </a:extLst>
                </p14:cNvPr>
                <p14:cNvContentPartPr/>
                <p14:nvPr/>
              </p14:nvContentPartPr>
              <p14:xfrm>
                <a:off x="8494847" y="2014240"/>
                <a:ext cx="36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52AD6FE-E13B-B981-4856-8AD87BF6500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484047" y="200380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D275C60-0805-5ECA-E4D3-6E535EB2D471}"/>
                    </a:ext>
                  </a:extLst>
                </p14:cNvPr>
                <p14:cNvContentPartPr/>
                <p14:nvPr/>
              </p14:nvContentPartPr>
              <p14:xfrm>
                <a:off x="8494847" y="2014240"/>
                <a:ext cx="36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D275C60-0805-5ECA-E4D3-6E535EB2D4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484047" y="200380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FAD8C9F9-5B2A-FCC3-F27A-86FAD28E9909}"/>
                  </a:ext>
                </a:extLst>
              </p14:cNvPr>
              <p14:cNvContentPartPr/>
              <p14:nvPr/>
            </p14:nvContentPartPr>
            <p14:xfrm>
              <a:off x="3032889" y="2177751"/>
              <a:ext cx="135000" cy="3013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FAD8C9F9-5B2A-FCC3-F27A-86FAD28E990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022449" y="2166951"/>
                <a:ext cx="1562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006EFDC6-B097-1635-96AA-6010C4581B9F}"/>
                  </a:ext>
                </a:extLst>
              </p14:cNvPr>
              <p14:cNvContentPartPr/>
              <p14:nvPr/>
            </p14:nvContentPartPr>
            <p14:xfrm>
              <a:off x="2937849" y="2421831"/>
              <a:ext cx="163080" cy="22104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006EFDC6-B097-1635-96AA-6010C4581B9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927049" y="2411391"/>
                <a:ext cx="18432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9AE70A6E-EB73-52B3-D7B5-650D792744E7}"/>
                  </a:ext>
                </a:extLst>
              </p14:cNvPr>
              <p14:cNvContentPartPr/>
              <p14:nvPr/>
            </p14:nvContentPartPr>
            <p14:xfrm>
              <a:off x="2951889" y="2591751"/>
              <a:ext cx="161640" cy="26424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9AE70A6E-EB73-52B3-D7B5-650D792744E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941449" y="2580951"/>
                <a:ext cx="182880" cy="28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8977F6CF-26E3-59CF-3859-0C003B1E12EB}"/>
              </a:ext>
            </a:extLst>
          </p:cNvPr>
          <p:cNvGrpSpPr/>
          <p:nvPr/>
        </p:nvGrpSpPr>
        <p:grpSpPr>
          <a:xfrm>
            <a:off x="4889409" y="3059751"/>
            <a:ext cx="952560" cy="263520"/>
            <a:chOff x="4889409" y="3059751"/>
            <a:chExt cx="95256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A72F838-4EA1-F47A-D608-1FE6265CF1CB}"/>
                    </a:ext>
                  </a:extLst>
                </p14:cNvPr>
                <p14:cNvContentPartPr/>
                <p14:nvPr/>
              </p14:nvContentPartPr>
              <p14:xfrm>
                <a:off x="4889409" y="3111951"/>
                <a:ext cx="67680" cy="103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A72F838-4EA1-F47A-D608-1FE6265CF1C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78609" y="3101151"/>
                  <a:ext cx="88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48FD915-AB3A-9AE0-9F4F-8BDC666FED5A}"/>
                    </a:ext>
                  </a:extLst>
                </p14:cNvPr>
                <p14:cNvContentPartPr/>
                <p14:nvPr/>
              </p14:nvContentPartPr>
              <p14:xfrm>
                <a:off x="4956729" y="3114111"/>
                <a:ext cx="360" cy="3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48FD915-AB3A-9AE0-9F4F-8BDC666FED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45929" y="31033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178D7D0-65D3-87BC-2696-AD010EA1D9C1}"/>
                    </a:ext>
                  </a:extLst>
                </p14:cNvPr>
                <p14:cNvContentPartPr/>
                <p14:nvPr/>
              </p14:nvContentPartPr>
              <p14:xfrm>
                <a:off x="4956729" y="3114111"/>
                <a:ext cx="360" cy="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178D7D0-65D3-87BC-2696-AD010EA1D9C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45929" y="31033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6F74C42-52CC-68F6-ABFA-97A9A7737F6D}"/>
                    </a:ext>
                  </a:extLst>
                </p14:cNvPr>
                <p14:cNvContentPartPr/>
                <p14:nvPr/>
              </p14:nvContentPartPr>
              <p14:xfrm>
                <a:off x="5011089" y="3137511"/>
                <a:ext cx="18720" cy="8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6F74C42-52CC-68F6-ABFA-97A9A7737F6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00649" y="3126711"/>
                  <a:ext cx="399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1271863-EB88-1D25-EC56-3BC6273F25DA}"/>
                    </a:ext>
                  </a:extLst>
                </p14:cNvPr>
                <p14:cNvContentPartPr/>
                <p14:nvPr/>
              </p14:nvContentPartPr>
              <p14:xfrm>
                <a:off x="5011089" y="3137511"/>
                <a:ext cx="360" cy="3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1271863-EB88-1D25-EC56-3BC6273F25D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00649" y="31267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4265ACB-C61C-D0CB-66F6-7AF4A3A692B4}"/>
                    </a:ext>
                  </a:extLst>
                </p14:cNvPr>
                <p14:cNvContentPartPr/>
                <p14:nvPr/>
              </p14:nvContentPartPr>
              <p14:xfrm>
                <a:off x="5011089" y="3137511"/>
                <a:ext cx="360" cy="3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4265ACB-C61C-D0CB-66F6-7AF4A3A692B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00649" y="31267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5F309F7-D22A-A6FE-2447-0B0678606C5A}"/>
                    </a:ext>
                  </a:extLst>
                </p14:cNvPr>
                <p14:cNvContentPartPr/>
                <p14:nvPr/>
              </p14:nvContentPartPr>
              <p14:xfrm>
                <a:off x="5028729" y="3070911"/>
                <a:ext cx="39240" cy="159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5F309F7-D22A-A6FE-2447-0B0678606C5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18289" y="3060471"/>
                  <a:ext cx="604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BC5704C-F07B-5418-4D6F-5029C7482165}"/>
                    </a:ext>
                  </a:extLst>
                </p14:cNvPr>
                <p14:cNvContentPartPr/>
                <p14:nvPr/>
              </p14:nvContentPartPr>
              <p14:xfrm>
                <a:off x="4981569" y="3087111"/>
                <a:ext cx="29880" cy="43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BC5704C-F07B-5418-4D6F-5029C748216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970769" y="3076671"/>
                  <a:ext cx="511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8242F30-8D48-6013-8497-A6D1FE71D817}"/>
                    </a:ext>
                  </a:extLst>
                </p14:cNvPr>
                <p14:cNvContentPartPr/>
                <p14:nvPr/>
              </p14:nvContentPartPr>
              <p14:xfrm>
                <a:off x="4990569" y="3167031"/>
                <a:ext cx="58320" cy="151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8242F30-8D48-6013-8497-A6D1FE71D8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80129" y="3156591"/>
                  <a:ext cx="79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A06236F-3A66-CAB1-0A64-4C09CF5E5902}"/>
                    </a:ext>
                  </a:extLst>
                </p14:cNvPr>
                <p14:cNvContentPartPr/>
                <p14:nvPr/>
              </p14:nvContentPartPr>
              <p14:xfrm>
                <a:off x="5073009" y="3068751"/>
                <a:ext cx="56160" cy="1929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A06236F-3A66-CAB1-0A64-4C09CF5E590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62209" y="3058311"/>
                  <a:ext cx="774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95CD1C5-FFCB-17EB-54F3-5331805EEC79}"/>
                    </a:ext>
                  </a:extLst>
                </p14:cNvPr>
                <p14:cNvContentPartPr/>
                <p14:nvPr/>
              </p14:nvContentPartPr>
              <p14:xfrm>
                <a:off x="5213769" y="3092871"/>
                <a:ext cx="79200" cy="964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95CD1C5-FFCB-17EB-54F3-5331805EEC7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03329" y="3082431"/>
                  <a:ext cx="1004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ED61BD1-36AE-0364-4FAD-7502B964781C}"/>
                    </a:ext>
                  </a:extLst>
                </p14:cNvPr>
                <p14:cNvContentPartPr/>
                <p14:nvPr/>
              </p14:nvContentPartPr>
              <p14:xfrm>
                <a:off x="5229609" y="3136071"/>
                <a:ext cx="65160" cy="237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ED61BD1-36AE-0364-4FAD-7502B964781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18809" y="3125271"/>
                  <a:ext cx="864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019765A-4F1A-2443-5B0F-0D61DB8D0521}"/>
                    </a:ext>
                  </a:extLst>
                </p14:cNvPr>
                <p14:cNvContentPartPr/>
                <p14:nvPr/>
              </p14:nvContentPartPr>
              <p14:xfrm>
                <a:off x="5326809" y="3059751"/>
                <a:ext cx="56880" cy="104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019765A-4F1A-2443-5B0F-0D61DB8D052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16009" y="3048951"/>
                  <a:ext cx="78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2D80C2F-53B7-4AD5-4451-E089908FCD00}"/>
                    </a:ext>
                  </a:extLst>
                </p14:cNvPr>
                <p14:cNvContentPartPr/>
                <p14:nvPr/>
              </p14:nvContentPartPr>
              <p14:xfrm>
                <a:off x="5346609" y="3115551"/>
                <a:ext cx="65520" cy="216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2D80C2F-53B7-4AD5-4451-E089908FCD0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35809" y="3104751"/>
                  <a:ext cx="86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C867CB8-0B4C-204A-4D6D-09262D2E2515}"/>
                    </a:ext>
                  </a:extLst>
                </p14:cNvPr>
                <p14:cNvContentPartPr/>
                <p14:nvPr/>
              </p14:nvContentPartPr>
              <p14:xfrm>
                <a:off x="5421129" y="3116271"/>
                <a:ext cx="65160" cy="172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C867CB8-0B4C-204A-4D6D-09262D2E251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410689" y="3105471"/>
                  <a:ext cx="86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25A5139-D268-6B1A-B51D-62A54C69582F}"/>
                    </a:ext>
                  </a:extLst>
                </p14:cNvPr>
                <p14:cNvContentPartPr/>
                <p14:nvPr/>
              </p14:nvContentPartPr>
              <p14:xfrm>
                <a:off x="5476929" y="3097911"/>
                <a:ext cx="11880" cy="720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25A5139-D268-6B1A-B51D-62A54C69582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66489" y="3087111"/>
                  <a:ext cx="33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AEEF0F1-2472-62FA-FC38-5A986630D13C}"/>
                    </a:ext>
                  </a:extLst>
                </p14:cNvPr>
                <p14:cNvContentPartPr/>
                <p14:nvPr/>
              </p14:nvContentPartPr>
              <p14:xfrm>
                <a:off x="5610489" y="3068031"/>
                <a:ext cx="56880" cy="91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AEEF0F1-2472-62FA-FC38-5A986630D13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599689" y="3057591"/>
                  <a:ext cx="781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CE679E3-660A-34B5-0D1C-293A5C056CE8}"/>
                    </a:ext>
                  </a:extLst>
                </p14:cNvPr>
                <p14:cNvContentPartPr/>
                <p14:nvPr/>
              </p14:nvContentPartPr>
              <p14:xfrm>
                <a:off x="5629569" y="3124551"/>
                <a:ext cx="360" cy="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CE679E3-660A-34B5-0D1C-293A5C056CE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18769" y="31141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44AC6EE-AE5F-0A91-27A7-E2BC8BA67834}"/>
                    </a:ext>
                  </a:extLst>
                </p14:cNvPr>
                <p14:cNvContentPartPr/>
                <p14:nvPr/>
              </p14:nvContentPartPr>
              <p14:xfrm>
                <a:off x="5629569" y="3124551"/>
                <a:ext cx="360" cy="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44AC6EE-AE5F-0A91-27A7-E2BC8BA6783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18769" y="311411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EEC470D-1CE1-BC83-650B-E36D58325DA6}"/>
                    </a:ext>
                  </a:extLst>
                </p14:cNvPr>
                <p14:cNvContentPartPr/>
                <p14:nvPr/>
              </p14:nvContentPartPr>
              <p14:xfrm>
                <a:off x="5667009" y="3185751"/>
                <a:ext cx="12600" cy="705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EEC470D-1CE1-BC83-650B-E36D58325DA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56209" y="3174951"/>
                  <a:ext cx="33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13B9A45-B327-CF58-5829-87A8554D52CA}"/>
                    </a:ext>
                  </a:extLst>
                </p14:cNvPr>
                <p14:cNvContentPartPr/>
                <p14:nvPr/>
              </p14:nvContentPartPr>
              <p14:xfrm>
                <a:off x="5509689" y="3252711"/>
                <a:ext cx="60120" cy="12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13B9A45-B327-CF58-5829-87A8554D52C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499249" y="3242271"/>
                  <a:ext cx="813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ECECC18-2FB4-014E-595F-78DC444F8CFA}"/>
                    </a:ext>
                  </a:extLst>
                </p14:cNvPr>
                <p14:cNvContentPartPr/>
                <p14:nvPr/>
              </p14:nvContentPartPr>
              <p14:xfrm>
                <a:off x="5579169" y="3186471"/>
                <a:ext cx="58320" cy="61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ECECC18-2FB4-014E-595F-78DC444F8CF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568369" y="3175671"/>
                  <a:ext cx="79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A876E74-1CBC-7E9F-00C6-11A0D5B0B41D}"/>
                    </a:ext>
                  </a:extLst>
                </p14:cNvPr>
                <p14:cNvContentPartPr/>
                <p14:nvPr/>
              </p14:nvContentPartPr>
              <p14:xfrm>
                <a:off x="5532009" y="3267111"/>
                <a:ext cx="309960" cy="561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A876E74-1CBC-7E9F-00C6-11A0D5B0B41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521569" y="3256311"/>
                  <a:ext cx="33120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A5AEDDE0-873E-9975-5916-703596DE3D37}"/>
              </a:ext>
            </a:extLst>
          </p:cNvPr>
          <p:cNvGrpSpPr/>
          <p:nvPr/>
        </p:nvGrpSpPr>
        <p:grpSpPr>
          <a:xfrm>
            <a:off x="2940369" y="2870751"/>
            <a:ext cx="259920" cy="576360"/>
            <a:chOff x="2940369" y="2870751"/>
            <a:chExt cx="259920" cy="57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EF66039-AFA3-4DAA-8A79-57366F8FEFF4}"/>
                    </a:ext>
                  </a:extLst>
                </p14:cNvPr>
                <p14:cNvContentPartPr/>
                <p14:nvPr/>
              </p14:nvContentPartPr>
              <p14:xfrm>
                <a:off x="2940369" y="3286911"/>
                <a:ext cx="142560" cy="160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EF66039-AFA3-4DAA-8A79-57366F8FEFF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929929" y="3276111"/>
                  <a:ext cx="163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C1F3E5E-1133-1F0F-D534-C987F7281069}"/>
                    </a:ext>
                  </a:extLst>
                </p14:cNvPr>
                <p14:cNvContentPartPr/>
                <p14:nvPr/>
              </p14:nvContentPartPr>
              <p14:xfrm>
                <a:off x="2970609" y="2870751"/>
                <a:ext cx="229680" cy="3445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C1F3E5E-1133-1F0F-D534-C987F728106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959809" y="2859951"/>
                  <a:ext cx="250920" cy="36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7D7BF570-8B9D-CA4D-7FF3-C63A88216189}"/>
                  </a:ext>
                </a:extLst>
              </p14:cNvPr>
              <p14:cNvContentPartPr/>
              <p14:nvPr/>
            </p14:nvContentPartPr>
            <p14:xfrm>
              <a:off x="4297569" y="4517474"/>
              <a:ext cx="563760" cy="2376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7D7BF570-8B9D-CA4D-7FF3-C63A88216189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286769" y="4506674"/>
                <a:ext cx="58500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6C30E6B6-AC63-A56E-631A-F4DF5E985908}"/>
              </a:ext>
            </a:extLst>
          </p:cNvPr>
          <p:cNvGrpSpPr/>
          <p:nvPr/>
        </p:nvGrpSpPr>
        <p:grpSpPr>
          <a:xfrm>
            <a:off x="4671609" y="4079714"/>
            <a:ext cx="151200" cy="205920"/>
            <a:chOff x="4671609" y="4079714"/>
            <a:chExt cx="15120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B26133C-393A-3F72-630E-4975A9C6FB5E}"/>
                    </a:ext>
                  </a:extLst>
                </p14:cNvPr>
                <p14:cNvContentPartPr/>
                <p14:nvPr/>
              </p14:nvContentPartPr>
              <p14:xfrm>
                <a:off x="4722729" y="4079714"/>
                <a:ext cx="73800" cy="76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B26133C-393A-3F72-630E-4975A9C6FB5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11929" y="4069274"/>
                  <a:ext cx="950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690787B-4A7E-85CD-3608-5DB84760042E}"/>
                    </a:ext>
                  </a:extLst>
                </p14:cNvPr>
                <p14:cNvContentPartPr/>
                <p14:nvPr/>
              </p14:nvContentPartPr>
              <p14:xfrm>
                <a:off x="4671609" y="4150634"/>
                <a:ext cx="151200" cy="35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690787B-4A7E-85CD-3608-5DB84760042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661169" y="4140194"/>
                  <a:ext cx="1724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13624987-56BA-0B12-7DC7-3EE77CF86CD3}"/>
                    </a:ext>
                  </a:extLst>
                </p14:cNvPr>
                <p14:cNvContentPartPr/>
                <p14:nvPr/>
              </p14:nvContentPartPr>
              <p14:xfrm>
                <a:off x="4694649" y="4233434"/>
                <a:ext cx="110520" cy="522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13624987-56BA-0B12-7DC7-3EE77CF86CD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684209" y="4222994"/>
                  <a:ext cx="131760" cy="7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562FDB3F-95B1-F924-5B80-ADF0337936C4}"/>
                  </a:ext>
                </a:extLst>
              </p14:cNvPr>
              <p14:cNvContentPartPr/>
              <p14:nvPr/>
            </p14:nvContentPartPr>
            <p14:xfrm>
              <a:off x="2905809" y="4658234"/>
              <a:ext cx="163080" cy="29448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562FDB3F-95B1-F924-5B80-ADF0337936C4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2895009" y="4647434"/>
                <a:ext cx="184320" cy="31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F360068B-29D0-9133-8FF4-90D7F191A752}"/>
              </a:ext>
            </a:extLst>
          </p:cNvPr>
          <p:cNvGrpSpPr/>
          <p:nvPr/>
        </p:nvGrpSpPr>
        <p:grpSpPr>
          <a:xfrm>
            <a:off x="7740969" y="4206434"/>
            <a:ext cx="541080" cy="318960"/>
            <a:chOff x="7740969" y="4206434"/>
            <a:chExt cx="54108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A5AEC4D-ABEB-8BCF-B494-179A54A39BDE}"/>
                    </a:ext>
                  </a:extLst>
                </p14:cNvPr>
                <p14:cNvContentPartPr/>
                <p14:nvPr/>
              </p14:nvContentPartPr>
              <p14:xfrm>
                <a:off x="7740969" y="4214354"/>
                <a:ext cx="128160" cy="152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A5AEC4D-ABEB-8BCF-B494-179A54A39BD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730169" y="4203914"/>
                  <a:ext cx="1494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9FA9791-97D2-0CBE-C3E1-31A381642815}"/>
                    </a:ext>
                  </a:extLst>
                </p14:cNvPr>
                <p14:cNvContentPartPr/>
                <p14:nvPr/>
              </p14:nvContentPartPr>
              <p14:xfrm>
                <a:off x="7959129" y="4206434"/>
                <a:ext cx="21600" cy="1432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9FA9791-97D2-0CBE-C3E1-31A38164281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948689" y="4195994"/>
                  <a:ext cx="428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D854BAA3-F71C-69B3-9F04-1198A3A4945B}"/>
                    </a:ext>
                  </a:extLst>
                </p14:cNvPr>
                <p14:cNvContentPartPr/>
                <p14:nvPr/>
              </p14:nvContentPartPr>
              <p14:xfrm>
                <a:off x="7789929" y="4418114"/>
                <a:ext cx="90720" cy="1072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D854BAA3-F71C-69B3-9F04-1198A3A4945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779129" y="4407674"/>
                  <a:ext cx="1119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06F9699-51DE-0539-D58D-1E8D2273C85E}"/>
                    </a:ext>
                  </a:extLst>
                </p14:cNvPr>
                <p14:cNvContentPartPr/>
                <p14:nvPr/>
              </p14:nvContentPartPr>
              <p14:xfrm>
                <a:off x="7827369" y="4480394"/>
                <a:ext cx="111240" cy="40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06F9699-51DE-0539-D58D-1E8D2273C85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816569" y="4469954"/>
                  <a:ext cx="132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F4DA5D1-339B-5B01-456E-8D096981E6C9}"/>
                    </a:ext>
                  </a:extLst>
                </p14:cNvPr>
                <p14:cNvContentPartPr/>
                <p14:nvPr/>
              </p14:nvContentPartPr>
              <p14:xfrm>
                <a:off x="7929969" y="4455914"/>
                <a:ext cx="34920" cy="414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F4DA5D1-339B-5B01-456E-8D096981E6C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19529" y="4445114"/>
                  <a:ext cx="561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558C269-C4CF-1251-9643-C9028514FB71}"/>
                    </a:ext>
                  </a:extLst>
                </p14:cNvPr>
                <p14:cNvContentPartPr/>
                <p14:nvPr/>
              </p14:nvContentPartPr>
              <p14:xfrm>
                <a:off x="7964889" y="4455914"/>
                <a:ext cx="360" cy="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558C269-C4CF-1251-9643-C9028514FB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954089" y="444511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54069C0-4EE5-394F-A90D-FE68095542F9}"/>
                    </a:ext>
                  </a:extLst>
                </p14:cNvPr>
                <p14:cNvContentPartPr/>
                <p14:nvPr/>
              </p14:nvContentPartPr>
              <p14:xfrm>
                <a:off x="7964889" y="4455914"/>
                <a:ext cx="360" cy="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54069C0-4EE5-394F-A90D-FE68095542F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954089" y="444511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D9B2892-4317-A33D-F6EB-1DEBDB2BFCC2}"/>
                    </a:ext>
                  </a:extLst>
                </p14:cNvPr>
                <p14:cNvContentPartPr/>
                <p14:nvPr/>
              </p14:nvContentPartPr>
              <p14:xfrm>
                <a:off x="7964889" y="4453754"/>
                <a:ext cx="126720" cy="478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D9B2892-4317-A33D-F6EB-1DEBDB2BFCC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954089" y="4442954"/>
                  <a:ext cx="147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7A9C7A9-A4EA-C0D1-081B-3231B5DB91EC}"/>
                    </a:ext>
                  </a:extLst>
                </p14:cNvPr>
                <p14:cNvContentPartPr/>
                <p14:nvPr/>
              </p14:nvContentPartPr>
              <p14:xfrm>
                <a:off x="8134809" y="4435394"/>
                <a:ext cx="90720" cy="27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7A9C7A9-A4EA-C0D1-081B-3231B5DB91E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124009" y="4424594"/>
                  <a:ext cx="111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F86FCF3-9194-FE88-D0DA-AFD1AF861AD9}"/>
                    </a:ext>
                  </a:extLst>
                </p14:cNvPr>
                <p14:cNvContentPartPr/>
                <p14:nvPr/>
              </p14:nvContentPartPr>
              <p14:xfrm>
                <a:off x="8264769" y="4395074"/>
                <a:ext cx="17280" cy="1206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F86FCF3-9194-FE88-D0DA-AFD1AF861AD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53969" y="4384634"/>
                  <a:ext cx="38520" cy="14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09533F8D-A31B-FA1F-7BAC-301CA1F46332}"/>
                  </a:ext>
                </a:extLst>
              </p14:cNvPr>
              <p14:cNvContentPartPr/>
              <p14:nvPr/>
            </p14:nvContentPartPr>
            <p14:xfrm>
              <a:off x="8887929" y="4998794"/>
              <a:ext cx="334080" cy="8028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09533F8D-A31B-FA1F-7BAC-301CA1F4633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8877489" y="4987994"/>
                <a:ext cx="355320" cy="10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07FC09AB-6CB9-C611-6C21-0E5246B448E0}"/>
              </a:ext>
            </a:extLst>
          </p:cNvPr>
          <p:cNvGrpSpPr/>
          <p:nvPr/>
        </p:nvGrpSpPr>
        <p:grpSpPr>
          <a:xfrm>
            <a:off x="8696049" y="4043714"/>
            <a:ext cx="1301760" cy="858960"/>
            <a:chOff x="8696049" y="4043714"/>
            <a:chExt cx="1301760" cy="85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724F50C-17AA-6B3E-BAA9-92E5DDFC0EB3}"/>
                    </a:ext>
                  </a:extLst>
                </p14:cNvPr>
                <p14:cNvContentPartPr/>
                <p14:nvPr/>
              </p14:nvContentPartPr>
              <p14:xfrm>
                <a:off x="8774529" y="4095554"/>
                <a:ext cx="143640" cy="99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724F50C-17AA-6B3E-BAA9-92E5DDFC0EB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763729" y="4085114"/>
                  <a:ext cx="164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E8A3AB8-1104-00CB-B8B8-3EB4C3EF8DBC}"/>
                    </a:ext>
                  </a:extLst>
                </p14:cNvPr>
                <p14:cNvContentPartPr/>
                <p14:nvPr/>
              </p14:nvContentPartPr>
              <p14:xfrm>
                <a:off x="8696049" y="4202474"/>
                <a:ext cx="278640" cy="838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E8A3AB8-1104-00CB-B8B8-3EB4C3EF8DB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85249" y="4191674"/>
                  <a:ext cx="2998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24E9330-CBC7-5061-6727-C85129B171CE}"/>
                    </a:ext>
                  </a:extLst>
                </p14:cNvPr>
                <p14:cNvContentPartPr/>
                <p14:nvPr/>
              </p14:nvContentPartPr>
              <p14:xfrm>
                <a:off x="8786409" y="4374914"/>
                <a:ext cx="293400" cy="874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24E9330-CBC7-5061-6727-C85129B171C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775969" y="4364474"/>
                  <a:ext cx="314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D21449B4-FEC6-34DC-5DA5-FC7210623468}"/>
                    </a:ext>
                  </a:extLst>
                </p14:cNvPr>
                <p14:cNvContentPartPr/>
                <p14:nvPr/>
              </p14:nvContentPartPr>
              <p14:xfrm>
                <a:off x="9259089" y="4125074"/>
                <a:ext cx="158040" cy="1101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D21449B4-FEC6-34DC-5DA5-FC721062346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248649" y="4114634"/>
                  <a:ext cx="1792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7AAB3E03-9459-30CA-2542-FF4482AA79A6}"/>
                    </a:ext>
                  </a:extLst>
                </p14:cNvPr>
                <p14:cNvContentPartPr/>
                <p14:nvPr/>
              </p14:nvContentPartPr>
              <p14:xfrm>
                <a:off x="9164049" y="4043714"/>
                <a:ext cx="233640" cy="3146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7AAB3E03-9459-30CA-2542-FF4482AA79A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153249" y="4033274"/>
                  <a:ext cx="2548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C8DF94B7-A0EA-9D7A-A837-EEBB712ED626}"/>
                    </a:ext>
                  </a:extLst>
                </p14:cNvPr>
                <p14:cNvContentPartPr/>
                <p14:nvPr/>
              </p14:nvContentPartPr>
              <p14:xfrm>
                <a:off x="8889009" y="4651754"/>
                <a:ext cx="193680" cy="1843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C8DF94B7-A0EA-9D7A-A837-EEBB712ED62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878569" y="4641314"/>
                  <a:ext cx="2149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AFDFF5FC-3184-2FDB-C0F0-F0253FDA947B}"/>
                    </a:ext>
                  </a:extLst>
                </p14:cNvPr>
                <p14:cNvContentPartPr/>
                <p14:nvPr/>
              </p14:nvContentPartPr>
              <p14:xfrm>
                <a:off x="8772009" y="4847234"/>
                <a:ext cx="347400" cy="554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AFDFF5FC-3184-2FDB-C0F0-F0253FDA947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761569" y="4836434"/>
                  <a:ext cx="368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6358640-0ABF-F95A-8C02-1A21BDBEF1A1}"/>
                    </a:ext>
                  </a:extLst>
                </p14:cNvPr>
                <p14:cNvContentPartPr/>
                <p14:nvPr/>
              </p14:nvContentPartPr>
              <p14:xfrm>
                <a:off x="9368169" y="4135874"/>
                <a:ext cx="629640" cy="7250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6358640-0ABF-F95A-8C02-1A21BDBEF1A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57369" y="4125074"/>
                  <a:ext cx="650880" cy="74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2D0CAF1C-98C2-2775-0847-258DB20CD965}"/>
                  </a:ext>
                </a:extLst>
              </p14:cNvPr>
              <p14:cNvContentPartPr/>
              <p14:nvPr/>
            </p14:nvContentPartPr>
            <p14:xfrm>
              <a:off x="2930289" y="4784234"/>
              <a:ext cx="207000" cy="48456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2D0CAF1C-98C2-2775-0847-258DB20CD965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2919489" y="4773434"/>
                <a:ext cx="22824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23E833E9-CF6C-AC69-C455-F8346E2555C8}"/>
                  </a:ext>
                </a:extLst>
              </p14:cNvPr>
              <p14:cNvContentPartPr/>
              <p14:nvPr/>
            </p14:nvContentPartPr>
            <p14:xfrm>
              <a:off x="2965569" y="5220194"/>
              <a:ext cx="172440" cy="35244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23E833E9-CF6C-AC69-C455-F8346E2555C8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2955129" y="5209754"/>
                <a:ext cx="193680" cy="37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F3DF3F03-94FB-92FF-4FD7-88B2522242A7}"/>
              </a:ext>
            </a:extLst>
          </p:cNvPr>
          <p:cNvGrpSpPr/>
          <p:nvPr/>
        </p:nvGrpSpPr>
        <p:grpSpPr>
          <a:xfrm>
            <a:off x="6037449" y="5434034"/>
            <a:ext cx="385200" cy="417240"/>
            <a:chOff x="6037449" y="5434034"/>
            <a:chExt cx="38520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EF1A2A2-2EBB-3E69-1FF7-7553FE4CEEFE}"/>
                    </a:ext>
                  </a:extLst>
                </p14:cNvPr>
                <p14:cNvContentPartPr/>
                <p14:nvPr/>
              </p14:nvContentPartPr>
              <p14:xfrm>
                <a:off x="6135729" y="5434034"/>
                <a:ext cx="167040" cy="1123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EF1A2A2-2EBB-3E69-1FF7-7553FE4CEEF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124929" y="5423234"/>
                  <a:ext cx="1882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6A7D438-8D0E-9FFC-21FE-A64A3D6E1FDE}"/>
                    </a:ext>
                  </a:extLst>
                </p14:cNvPr>
                <p14:cNvContentPartPr/>
                <p14:nvPr/>
              </p14:nvContentPartPr>
              <p14:xfrm>
                <a:off x="6037449" y="5606834"/>
                <a:ext cx="385200" cy="17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6A7D438-8D0E-9FFC-21FE-A64A3D6E1FD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027009" y="5596034"/>
                  <a:ext cx="406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8B77674-3763-5330-8FB6-BEBC382BD913}"/>
                    </a:ext>
                  </a:extLst>
                </p14:cNvPr>
                <p14:cNvContentPartPr/>
                <p14:nvPr/>
              </p14:nvContentPartPr>
              <p14:xfrm>
                <a:off x="6246969" y="5651114"/>
                <a:ext cx="7200" cy="457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8B77674-3763-5330-8FB6-BEBC382BD91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236529" y="5640674"/>
                  <a:ext cx="28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A41492A-2647-452D-0760-107A56445ADA}"/>
                    </a:ext>
                  </a:extLst>
                </p14:cNvPr>
                <p14:cNvContentPartPr/>
                <p14:nvPr/>
              </p14:nvContentPartPr>
              <p14:xfrm>
                <a:off x="6133569" y="5759474"/>
                <a:ext cx="192960" cy="918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A41492A-2647-452D-0760-107A56445AD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122769" y="5749034"/>
                  <a:ext cx="21420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797AD864-04FC-F637-47A8-D29CA9C76328}"/>
                  </a:ext>
                </a:extLst>
              </p14:cNvPr>
              <p14:cNvContentPartPr/>
              <p14:nvPr/>
            </p14:nvContentPartPr>
            <p14:xfrm>
              <a:off x="6659889" y="5453114"/>
              <a:ext cx="253440" cy="20376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797AD864-04FC-F637-47A8-D29CA9C76328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6649449" y="5442314"/>
                <a:ext cx="274680" cy="22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46642C7A-0196-05C1-7B01-4400B4F3A1BA}"/>
              </a:ext>
            </a:extLst>
          </p:cNvPr>
          <p:cNvGrpSpPr/>
          <p:nvPr/>
        </p:nvGrpSpPr>
        <p:grpSpPr>
          <a:xfrm>
            <a:off x="7243089" y="5443034"/>
            <a:ext cx="235800" cy="156960"/>
            <a:chOff x="7243089" y="5443034"/>
            <a:chExt cx="23580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42B88C6-A569-5491-C151-19A9F9B36581}"/>
                    </a:ext>
                  </a:extLst>
                </p14:cNvPr>
                <p14:cNvContentPartPr/>
                <p14:nvPr/>
              </p14:nvContentPartPr>
              <p14:xfrm>
                <a:off x="7331289" y="5443034"/>
                <a:ext cx="112680" cy="939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42B88C6-A569-5491-C151-19A9F9B3658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320849" y="5432594"/>
                  <a:ext cx="1339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3753ED67-D76B-8823-62DA-62F99F8751A1}"/>
                    </a:ext>
                  </a:extLst>
                </p14:cNvPr>
                <p14:cNvContentPartPr/>
                <p14:nvPr/>
              </p14:nvContentPartPr>
              <p14:xfrm>
                <a:off x="7243089" y="5575514"/>
                <a:ext cx="235800" cy="244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3753ED67-D76B-8823-62DA-62F99F8751A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232289" y="5565074"/>
                  <a:ext cx="257040" cy="4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7764FDD4-AD8C-45A3-DE4E-BB3AB5172F27}"/>
                  </a:ext>
                </a:extLst>
              </p14:cNvPr>
              <p14:cNvContentPartPr/>
              <p14:nvPr/>
            </p14:nvContentPartPr>
            <p14:xfrm>
              <a:off x="7287369" y="5717714"/>
              <a:ext cx="167760" cy="8604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7764FDD4-AD8C-45A3-DE4E-BB3AB5172F27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7276569" y="5707274"/>
                <a:ext cx="18900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AC6E4A08-B918-DDFD-00E7-36E7E514EB18}"/>
                  </a:ext>
                </a:extLst>
              </p14:cNvPr>
              <p14:cNvContentPartPr/>
              <p14:nvPr/>
            </p14:nvContentPartPr>
            <p14:xfrm>
              <a:off x="2894289" y="5366714"/>
              <a:ext cx="295560" cy="46116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AC6E4A08-B918-DDFD-00E7-36E7E514EB18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2883489" y="5356274"/>
                <a:ext cx="316800" cy="48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94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A805F-78CD-2891-FFA5-62DA7FBE2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90ABE9-73BE-C68E-CC9A-AF58C7D9DF4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01D07-1004-0BF3-CA94-45A2BFB0915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78B14-B733-A2C5-C5D2-E0A7C21F412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D83F84-A06E-A61F-0FBC-FD14349F366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D9994E6-6F1D-9D4F-F827-B85AB5AEE8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0882CAB-6D18-1F1C-1526-2E038909A70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FFDB4A-EAD9-7E26-E888-A0198C41E14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FADB0D1-D8E0-C95E-1E6E-AB5C5E5811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8C73329-AB1F-8435-013A-56FB8DD7C99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071C5CB-E29B-CFDB-E3E8-37142EA703B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2CFB958-ECD8-BAF7-59EC-71F549D4B6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F23E52E-5930-FA54-2287-EF16DC68DBF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36E47D0-7B15-5115-6BA5-6BA9984B5E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E00E571-929D-400E-27B6-DE17F5F494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6D0740B-6DAF-9EC8-49CA-6D393D8976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D684F61-D0D3-A47E-ECCC-0213A4C4E2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1E38001-BEBF-5DCD-F8FE-43E036839A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7024E05-B5BD-1DC3-15C1-B5DA4D8B50D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47BDA29-3B28-E33B-7BB5-9CC29607BDB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AA1AF57-1503-0FCC-2518-C2AADCDE98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AA3657-018D-99CB-DE57-98F5D574869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D982BDC-9522-5496-4831-602D23BCE6D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D2929DB-759B-2F78-2E09-6CC446359B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73817FE-AF24-F9A5-379F-90C1E26512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D661DF2-94B1-527C-EACD-39482D5966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341D013-86D5-D43F-EE02-3DB29F40B31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3803B7F-8BAF-54FF-E755-A77533C2B11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F379062-4DAC-2AA1-33BA-E2EB7C26B69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6FFF4CD-3759-9F0D-ADC3-11A0B52508B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4FA6B2C-CE54-3C39-E3E0-489A5D78E09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5F6C4DE-E409-3915-73EF-FC9EF00C2D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9C826EB-35B0-CBD6-580F-EEBCF6D050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E1D4BA-CCA3-16E8-B5B0-FF78FD452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214CD8-3106-1F6C-3702-91ED1A4E9C1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AB209F-B07A-E05B-B69C-3722D79C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8459BE-F480-44D9-DC4B-274863047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35AF8B93-ED29-A5B4-58D0-D91EC1F0D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200443"/>
            <a:ext cx="7379281" cy="45592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6F47DEB-7C0D-2DC3-54FD-FD8554ABC60A}"/>
                  </a:ext>
                </a:extLst>
              </p14:cNvPr>
              <p14:cNvContentPartPr/>
              <p14:nvPr/>
            </p14:nvContentPartPr>
            <p14:xfrm>
              <a:off x="2858226" y="1514636"/>
              <a:ext cx="381960" cy="6080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6F47DEB-7C0D-2DC3-54FD-FD8554ABC60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47786" y="1504196"/>
                <a:ext cx="403200" cy="6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351B7139-F3BE-FCC4-6C72-1F17ECC18B33}"/>
                  </a:ext>
                </a:extLst>
              </p14:cNvPr>
              <p14:cNvContentPartPr/>
              <p14:nvPr/>
            </p14:nvContentPartPr>
            <p14:xfrm>
              <a:off x="2892066" y="2101076"/>
              <a:ext cx="192240" cy="3441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351B7139-F3BE-FCC4-6C72-1F17ECC18B3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81266" y="2090276"/>
                <a:ext cx="213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2B6DF0F5-A765-FF37-E904-3E7366400493}"/>
                  </a:ext>
                </a:extLst>
              </p14:cNvPr>
              <p14:cNvContentPartPr/>
              <p14:nvPr/>
            </p14:nvContentPartPr>
            <p14:xfrm>
              <a:off x="2842386" y="2501396"/>
              <a:ext cx="158760" cy="3477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2B6DF0F5-A765-FF37-E904-3E73664004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31946" y="2490956"/>
                <a:ext cx="180000" cy="36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5A16C060-37FE-7224-D56B-96029BE681EB}"/>
              </a:ext>
            </a:extLst>
          </p:cNvPr>
          <p:cNvGrpSpPr/>
          <p:nvPr/>
        </p:nvGrpSpPr>
        <p:grpSpPr>
          <a:xfrm>
            <a:off x="2505786" y="533636"/>
            <a:ext cx="716400" cy="231840"/>
            <a:chOff x="2505786" y="533636"/>
            <a:chExt cx="71640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23BD0E8-C6A7-BD46-9B8B-814ADB9F5936}"/>
                    </a:ext>
                  </a:extLst>
                </p14:cNvPr>
                <p14:cNvContentPartPr/>
                <p14:nvPr/>
              </p14:nvContentPartPr>
              <p14:xfrm>
                <a:off x="2505786" y="559556"/>
                <a:ext cx="97920" cy="204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23BD0E8-C6A7-BD46-9B8B-814ADB9F59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95346" y="548756"/>
                  <a:ext cx="1191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E318B39-D16B-12B4-B53D-4BB882BC6D70}"/>
                    </a:ext>
                  </a:extLst>
                </p14:cNvPr>
                <p14:cNvContentPartPr/>
                <p14:nvPr/>
              </p14:nvContentPartPr>
              <p14:xfrm>
                <a:off x="2550066" y="639836"/>
                <a:ext cx="62280" cy="49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E318B39-D16B-12B4-B53D-4BB882BC6D7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39626" y="629036"/>
                  <a:ext cx="83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AE1F8D7-C8CE-75C3-E7D1-7FD1BA98CE32}"/>
                    </a:ext>
                  </a:extLst>
                </p14:cNvPr>
                <p14:cNvContentPartPr/>
                <p14:nvPr/>
              </p14:nvContentPartPr>
              <p14:xfrm>
                <a:off x="2649786" y="551996"/>
                <a:ext cx="73800" cy="213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AE1F8D7-C8CE-75C3-E7D1-7FD1BA98CE3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39346" y="541556"/>
                  <a:ext cx="950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7CA095E-7A77-FED9-6A6E-2050A85E4684}"/>
                    </a:ext>
                  </a:extLst>
                </p14:cNvPr>
                <p14:cNvContentPartPr/>
                <p14:nvPr/>
              </p14:nvContentPartPr>
              <p14:xfrm>
                <a:off x="2711346" y="634436"/>
                <a:ext cx="1800" cy="93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7CA095E-7A77-FED9-6A6E-2050A85E46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00546" y="623996"/>
                  <a:ext cx="230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DBD8E30-088F-7E0A-0900-AA3A4EC62EB2}"/>
                    </a:ext>
                  </a:extLst>
                </p14:cNvPr>
                <p14:cNvContentPartPr/>
                <p14:nvPr/>
              </p14:nvContentPartPr>
              <p14:xfrm>
                <a:off x="2830506" y="533636"/>
                <a:ext cx="33840" cy="214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DBD8E30-088F-7E0A-0900-AA3A4EC62EB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19706" y="522836"/>
                  <a:ext cx="550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BC7F68F-A9BF-416F-1CD6-15A1AE6BD31B}"/>
                    </a:ext>
                  </a:extLst>
                </p14:cNvPr>
                <p14:cNvContentPartPr/>
                <p14:nvPr/>
              </p14:nvContentPartPr>
              <p14:xfrm>
                <a:off x="2858226" y="642716"/>
                <a:ext cx="43200" cy="12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BC7F68F-A9BF-416F-1CD6-15A1AE6BD31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7426" y="631916"/>
                  <a:ext cx="64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020B836-A1AE-3C7F-4BA2-4C4378796337}"/>
                    </a:ext>
                  </a:extLst>
                </p14:cNvPr>
                <p14:cNvContentPartPr/>
                <p14:nvPr/>
              </p14:nvContentPartPr>
              <p14:xfrm>
                <a:off x="3009426" y="557396"/>
                <a:ext cx="59040" cy="17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020B836-A1AE-3C7F-4BA2-4C437879633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98626" y="546596"/>
                  <a:ext cx="80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C91C076-3383-3562-4B90-614B4B358431}"/>
                    </a:ext>
                  </a:extLst>
                </p14:cNvPr>
                <p14:cNvContentPartPr/>
                <p14:nvPr/>
              </p14:nvContentPartPr>
              <p14:xfrm>
                <a:off x="2987106" y="570716"/>
                <a:ext cx="65880" cy="137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C91C076-3383-3562-4B90-614B4B35843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76666" y="559916"/>
                  <a:ext cx="871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813D21F-5FED-7C40-3B69-83645ED52B4E}"/>
                    </a:ext>
                  </a:extLst>
                </p14:cNvPr>
                <p14:cNvContentPartPr/>
                <p14:nvPr/>
              </p14:nvContentPartPr>
              <p14:xfrm>
                <a:off x="3135066" y="589796"/>
                <a:ext cx="4680" cy="122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813D21F-5FED-7C40-3B69-83645ED52B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124266" y="579356"/>
                  <a:ext cx="259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BA33AD2-5B08-6E99-E466-F5045D3ACEA6}"/>
                    </a:ext>
                  </a:extLst>
                </p14:cNvPr>
                <p14:cNvContentPartPr/>
                <p14:nvPr/>
              </p14:nvContentPartPr>
              <p14:xfrm>
                <a:off x="3140466" y="658916"/>
                <a:ext cx="81720" cy="24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BA33AD2-5B08-6E99-E466-F5045D3ACEA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130026" y="648476"/>
                  <a:ext cx="10296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7E1F0B03-BA70-C7A6-7E2C-26965B6497E1}"/>
              </a:ext>
            </a:extLst>
          </p:cNvPr>
          <p:cNvGrpSpPr/>
          <p:nvPr/>
        </p:nvGrpSpPr>
        <p:grpSpPr>
          <a:xfrm>
            <a:off x="3627546" y="530036"/>
            <a:ext cx="1494360" cy="215640"/>
            <a:chOff x="3627546" y="530036"/>
            <a:chExt cx="149436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887DFDF-F4D4-44A6-C4E5-A6A9FFA270D8}"/>
                    </a:ext>
                  </a:extLst>
                </p14:cNvPr>
                <p14:cNvContentPartPr/>
                <p14:nvPr/>
              </p14:nvContentPartPr>
              <p14:xfrm>
                <a:off x="3627546" y="567116"/>
                <a:ext cx="169560" cy="178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887DFDF-F4D4-44A6-C4E5-A6A9FFA270D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17106" y="556316"/>
                  <a:ext cx="1908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8E40BCB-6890-9512-8AEB-756E7E33E200}"/>
                    </a:ext>
                  </a:extLst>
                </p14:cNvPr>
                <p14:cNvContentPartPr/>
                <p14:nvPr/>
              </p14:nvContentPartPr>
              <p14:xfrm>
                <a:off x="3869826" y="579716"/>
                <a:ext cx="91440" cy="80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8E40BCB-6890-9512-8AEB-756E7E33E20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59026" y="568916"/>
                  <a:ext cx="1126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809C3A4-8B1E-E515-7212-83B630E3C628}"/>
                    </a:ext>
                  </a:extLst>
                </p14:cNvPr>
                <p14:cNvContentPartPr/>
                <p14:nvPr/>
              </p14:nvContentPartPr>
              <p14:xfrm>
                <a:off x="4037226" y="582956"/>
                <a:ext cx="90000" cy="94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809C3A4-8B1E-E515-7212-83B630E3C62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26786" y="572156"/>
                  <a:ext cx="1112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36094FE-EAAF-AD53-912D-5EEFE1D24378}"/>
                    </a:ext>
                  </a:extLst>
                </p14:cNvPr>
                <p14:cNvContentPartPr/>
                <p14:nvPr/>
              </p14:nvContentPartPr>
              <p14:xfrm>
                <a:off x="4170426" y="601676"/>
                <a:ext cx="118800" cy="60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36094FE-EAAF-AD53-912D-5EEFE1D2437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59626" y="591236"/>
                  <a:ext cx="1400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EF5404F-52A5-4468-7C90-A0EBDA78F65A}"/>
                    </a:ext>
                  </a:extLst>
                </p14:cNvPr>
                <p14:cNvContentPartPr/>
                <p14:nvPr/>
              </p14:nvContentPartPr>
              <p14:xfrm>
                <a:off x="4355106" y="574316"/>
                <a:ext cx="62280" cy="90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EF5404F-52A5-4468-7C90-A0EBDA78F65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344666" y="563876"/>
                  <a:ext cx="83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4586AC1-0214-4B41-277F-5007E2751733}"/>
                    </a:ext>
                  </a:extLst>
                </p14:cNvPr>
                <p14:cNvContentPartPr/>
                <p14:nvPr/>
              </p14:nvContentPartPr>
              <p14:xfrm>
                <a:off x="4528986" y="609236"/>
                <a:ext cx="81720" cy="76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4586AC1-0214-4B41-277F-5007E275173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18546" y="598796"/>
                  <a:ext cx="102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DA0A68F-2C00-87F3-BE63-7CE535CFCA08}"/>
                    </a:ext>
                  </a:extLst>
                </p14:cNvPr>
                <p14:cNvContentPartPr/>
                <p14:nvPr/>
              </p14:nvContentPartPr>
              <p14:xfrm>
                <a:off x="4696746" y="581156"/>
                <a:ext cx="12600" cy="975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DA0A68F-2C00-87F3-BE63-7CE535CFCA0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685946" y="570356"/>
                  <a:ext cx="338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4096AA8-2E2D-8ED1-D3AB-37EACF62DFC7}"/>
                    </a:ext>
                  </a:extLst>
                </p14:cNvPr>
                <p14:cNvContentPartPr/>
                <p14:nvPr/>
              </p14:nvContentPartPr>
              <p14:xfrm>
                <a:off x="4847226" y="572156"/>
                <a:ext cx="68040" cy="101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4096AA8-2E2D-8ED1-D3AB-37EACF62DFC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36426" y="561356"/>
                  <a:ext cx="892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181D731-50AC-2F3F-CE33-28F16320623A}"/>
                    </a:ext>
                  </a:extLst>
                </p14:cNvPr>
                <p14:cNvContentPartPr/>
                <p14:nvPr/>
              </p14:nvContentPartPr>
              <p14:xfrm>
                <a:off x="5014626" y="530036"/>
                <a:ext cx="107280" cy="137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181D731-50AC-2F3F-CE33-28F16320623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04186" y="519596"/>
                  <a:ext cx="12852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FC17D05C-C1CC-F11C-A4AA-DB9407565063}"/>
              </a:ext>
            </a:extLst>
          </p:cNvPr>
          <p:cNvGrpSpPr/>
          <p:nvPr/>
        </p:nvGrpSpPr>
        <p:grpSpPr>
          <a:xfrm>
            <a:off x="5370666" y="359036"/>
            <a:ext cx="1554840" cy="606600"/>
            <a:chOff x="5370666" y="359036"/>
            <a:chExt cx="1554840" cy="60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F419B42-00F7-73B5-96B6-E15FC1774DDB}"/>
                    </a:ext>
                  </a:extLst>
                </p14:cNvPr>
                <p14:cNvContentPartPr/>
                <p14:nvPr/>
              </p14:nvContentPartPr>
              <p14:xfrm>
                <a:off x="5370666" y="359036"/>
                <a:ext cx="418320" cy="6066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F419B42-00F7-73B5-96B6-E15FC1774DD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59866" y="348596"/>
                  <a:ext cx="43956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C369CE8-76B6-8319-06D2-15974A65BEC1}"/>
                    </a:ext>
                  </a:extLst>
                </p14:cNvPr>
                <p14:cNvContentPartPr/>
                <p14:nvPr/>
              </p14:nvContentPartPr>
              <p14:xfrm>
                <a:off x="5849106" y="491156"/>
                <a:ext cx="169560" cy="163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C369CE8-76B6-8319-06D2-15974A65BEC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38666" y="480716"/>
                  <a:ext cx="1908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F56AC1E-70D6-9184-1494-4DE612F3777B}"/>
                    </a:ext>
                  </a:extLst>
                </p14:cNvPr>
                <p14:cNvContentPartPr/>
                <p14:nvPr/>
              </p14:nvContentPartPr>
              <p14:xfrm>
                <a:off x="5889786" y="579716"/>
                <a:ext cx="132120" cy="12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F56AC1E-70D6-9184-1494-4DE612F3777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79346" y="568916"/>
                  <a:ext cx="1533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A02449D-AC39-E776-588C-1238401CECCE}"/>
                    </a:ext>
                  </a:extLst>
                </p14:cNvPr>
                <p14:cNvContentPartPr/>
                <p14:nvPr/>
              </p14:nvContentPartPr>
              <p14:xfrm>
                <a:off x="6067266" y="501596"/>
                <a:ext cx="50400" cy="1738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A02449D-AC39-E776-588C-1238401CECC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056826" y="491156"/>
                  <a:ext cx="716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45721D9-6036-CF65-9A4A-824F9C8843DD}"/>
                    </a:ext>
                  </a:extLst>
                </p14:cNvPr>
                <p14:cNvContentPartPr/>
                <p14:nvPr/>
              </p14:nvContentPartPr>
              <p14:xfrm>
                <a:off x="6157986" y="530036"/>
                <a:ext cx="75240" cy="1324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45721D9-6036-CF65-9A4A-824F9C8843D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47546" y="519236"/>
                  <a:ext cx="964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FA7AA7C-1C5C-EF0B-50F9-1DDC50F19A76}"/>
                    </a:ext>
                  </a:extLst>
                </p14:cNvPr>
                <p14:cNvContentPartPr/>
                <p14:nvPr/>
              </p14:nvContentPartPr>
              <p14:xfrm>
                <a:off x="6174546" y="626516"/>
                <a:ext cx="94320" cy="7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FA7AA7C-1C5C-EF0B-50F9-1DDC50F19A7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63746" y="615716"/>
                  <a:ext cx="1155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F3EBFE9-13DD-C6EB-58F1-8F557256C1B4}"/>
                    </a:ext>
                  </a:extLst>
                </p14:cNvPr>
                <p14:cNvContentPartPr/>
                <p14:nvPr/>
              </p14:nvContentPartPr>
              <p14:xfrm>
                <a:off x="6268506" y="504476"/>
                <a:ext cx="113760" cy="1674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F3EBFE9-13DD-C6EB-58F1-8F557256C1B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58066" y="494036"/>
                  <a:ext cx="1350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20A94D4-5FAD-5C90-91FC-A92301F2F49A}"/>
                    </a:ext>
                  </a:extLst>
                </p14:cNvPr>
                <p14:cNvContentPartPr/>
                <p14:nvPr/>
              </p14:nvContentPartPr>
              <p14:xfrm>
                <a:off x="6325746" y="607796"/>
                <a:ext cx="61560" cy="32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20A94D4-5FAD-5C90-91FC-A92301F2F49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314946" y="596996"/>
                  <a:ext cx="828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C3D77BF-95E0-9714-6E06-E98E9E765BAF}"/>
                    </a:ext>
                  </a:extLst>
                </p14:cNvPr>
                <p14:cNvContentPartPr/>
                <p14:nvPr/>
              </p14:nvContentPartPr>
              <p14:xfrm>
                <a:off x="6456786" y="541916"/>
                <a:ext cx="22320" cy="163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C3D77BF-95E0-9714-6E06-E98E9E765BA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446346" y="531116"/>
                  <a:ext cx="435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3F8EDAA-8673-D624-F822-F538CDB263A8}"/>
                    </a:ext>
                  </a:extLst>
                </p14:cNvPr>
                <p14:cNvContentPartPr/>
                <p14:nvPr/>
              </p14:nvContentPartPr>
              <p14:xfrm>
                <a:off x="6474786" y="621116"/>
                <a:ext cx="48240" cy="29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3F8EDAA-8673-D624-F822-F538CDB263A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63986" y="610676"/>
                  <a:ext cx="694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2B47C47-B098-BCA2-61B7-D2BCC6399C9C}"/>
                    </a:ext>
                  </a:extLst>
                </p14:cNvPr>
                <p14:cNvContentPartPr/>
                <p14:nvPr/>
              </p14:nvContentPartPr>
              <p14:xfrm>
                <a:off x="6664866" y="559556"/>
                <a:ext cx="48960" cy="14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2B47C47-B098-BCA2-61B7-D2BCC6399C9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654426" y="548756"/>
                  <a:ext cx="70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F000EAC-D631-267E-B9CA-B51F02AF60B7}"/>
                    </a:ext>
                  </a:extLst>
                </p14:cNvPr>
                <p14:cNvContentPartPr/>
                <p14:nvPr/>
              </p14:nvContentPartPr>
              <p14:xfrm>
                <a:off x="6664866" y="573596"/>
                <a:ext cx="360" cy="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F000EAC-D631-267E-B9CA-B51F02AF60B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54426" y="563156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42583F5-5331-22AE-EE86-09890EA78F95}"/>
                    </a:ext>
                  </a:extLst>
                </p14:cNvPr>
                <p14:cNvContentPartPr/>
                <p14:nvPr/>
              </p14:nvContentPartPr>
              <p14:xfrm>
                <a:off x="6664866" y="573596"/>
                <a:ext cx="360" cy="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42583F5-5331-22AE-EE86-09890EA78F9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54426" y="563156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01D1FF6-493F-A828-3FB6-B0D2694AA253}"/>
                    </a:ext>
                  </a:extLst>
                </p14:cNvPr>
                <p14:cNvContentPartPr/>
                <p14:nvPr/>
              </p14:nvContentPartPr>
              <p14:xfrm>
                <a:off x="6741186" y="602396"/>
                <a:ext cx="8280" cy="81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01D1FF6-493F-A828-3FB6-B0D2694AA25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730746" y="591956"/>
                  <a:ext cx="29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687C1B2-1E43-0339-8856-F4A0B6123E43}"/>
                    </a:ext>
                  </a:extLst>
                </p14:cNvPr>
                <p14:cNvContentPartPr/>
                <p14:nvPr/>
              </p14:nvContentPartPr>
              <p14:xfrm>
                <a:off x="6640746" y="585476"/>
                <a:ext cx="78840" cy="1011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687C1B2-1E43-0339-8856-F4A0B6123E4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30306" y="575036"/>
                  <a:ext cx="1000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41401D0-6E5A-CC9D-C93B-F62755B11DDD}"/>
                    </a:ext>
                  </a:extLst>
                </p14:cNvPr>
                <p14:cNvContentPartPr/>
                <p14:nvPr/>
              </p14:nvContentPartPr>
              <p14:xfrm>
                <a:off x="6780426" y="631556"/>
                <a:ext cx="145080" cy="18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41401D0-6E5A-CC9D-C93B-F62755B11D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69986" y="620756"/>
                  <a:ext cx="16632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858FFBB8-7CF0-13A2-AB8B-7D6963AAE0C9}"/>
              </a:ext>
            </a:extLst>
          </p:cNvPr>
          <p:cNvGrpSpPr/>
          <p:nvPr/>
        </p:nvGrpSpPr>
        <p:grpSpPr>
          <a:xfrm>
            <a:off x="7263546" y="514196"/>
            <a:ext cx="900000" cy="226440"/>
            <a:chOff x="7263546" y="514196"/>
            <a:chExt cx="90000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1CAE3C4B-442A-AE16-EA80-43E16E229EFC}"/>
                    </a:ext>
                  </a:extLst>
                </p14:cNvPr>
                <p14:cNvContentPartPr/>
                <p14:nvPr/>
              </p14:nvContentPartPr>
              <p14:xfrm>
                <a:off x="7263546" y="559556"/>
                <a:ext cx="181080" cy="143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1CAE3C4B-442A-AE16-EA80-43E16E229EF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253106" y="548756"/>
                  <a:ext cx="2023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DDF659E-4CF8-938C-AACC-F766FB6CF02E}"/>
                    </a:ext>
                  </a:extLst>
                </p14:cNvPr>
                <p14:cNvContentPartPr/>
                <p14:nvPr/>
              </p14:nvContentPartPr>
              <p14:xfrm>
                <a:off x="7413306" y="632996"/>
                <a:ext cx="143640" cy="680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DDF659E-4CF8-938C-AACC-F766FB6CF02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402506" y="622556"/>
                  <a:ext cx="1648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D86D846-7A60-7B4F-7440-81A8DA0FA6E2}"/>
                    </a:ext>
                  </a:extLst>
                </p14:cNvPr>
                <p14:cNvContentPartPr/>
                <p14:nvPr/>
              </p14:nvContentPartPr>
              <p14:xfrm>
                <a:off x="7615266" y="617516"/>
                <a:ext cx="43560" cy="1231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D86D846-7A60-7B4F-7440-81A8DA0FA6E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604466" y="606716"/>
                  <a:ext cx="64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816F80FC-6627-FA7F-AA1A-016A2493D333}"/>
                    </a:ext>
                  </a:extLst>
                </p14:cNvPr>
                <p14:cNvContentPartPr/>
                <p14:nvPr/>
              </p14:nvContentPartPr>
              <p14:xfrm>
                <a:off x="7735506" y="514196"/>
                <a:ext cx="27360" cy="168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816F80FC-6627-FA7F-AA1A-016A2493D33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724706" y="503756"/>
                  <a:ext cx="486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175E0AF-DB2F-6662-2734-F3301B35B398}"/>
                    </a:ext>
                  </a:extLst>
                </p14:cNvPr>
                <p14:cNvContentPartPr/>
                <p14:nvPr/>
              </p14:nvContentPartPr>
              <p14:xfrm>
                <a:off x="7757466" y="644156"/>
                <a:ext cx="360" cy="3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175E0AF-DB2F-6662-2734-F3301B35B39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47026" y="633356"/>
                  <a:ext cx="21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5A09DCA-7FF9-EEE1-78F6-BE7710D02C58}"/>
                    </a:ext>
                  </a:extLst>
                </p14:cNvPr>
                <p14:cNvContentPartPr/>
                <p14:nvPr/>
              </p14:nvContentPartPr>
              <p14:xfrm>
                <a:off x="7830546" y="614636"/>
                <a:ext cx="60480" cy="367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5A09DCA-7FF9-EEE1-78F6-BE7710D02C5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820106" y="603836"/>
                  <a:ext cx="817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CDCC0ED-100F-2DC9-4901-AA24A8C46C61}"/>
                    </a:ext>
                  </a:extLst>
                </p14:cNvPr>
                <p14:cNvContentPartPr/>
                <p14:nvPr/>
              </p14:nvContentPartPr>
              <p14:xfrm>
                <a:off x="7964826" y="600956"/>
                <a:ext cx="55080" cy="1004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CDCC0ED-100F-2DC9-4901-AA24A8C46C6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54026" y="590516"/>
                  <a:ext cx="76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48E252C-4720-06EC-2F13-650CE08D26A6}"/>
                    </a:ext>
                  </a:extLst>
                </p14:cNvPr>
                <p14:cNvContentPartPr/>
                <p14:nvPr/>
              </p14:nvContentPartPr>
              <p14:xfrm>
                <a:off x="8090106" y="586916"/>
                <a:ext cx="73440" cy="1407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48E252C-4720-06EC-2F13-650CE08D26A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79306" y="576476"/>
                  <a:ext cx="9468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0E9441F6-D3EF-306E-88D3-7D9090F64A51}"/>
                  </a:ext>
                </a:extLst>
              </p14:cNvPr>
              <p14:cNvContentPartPr/>
              <p14:nvPr/>
            </p14:nvContentPartPr>
            <p14:xfrm>
              <a:off x="2784066" y="2848076"/>
              <a:ext cx="329760" cy="29052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0E9441F6-D3EF-306E-88D3-7D9090F64A51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2773266" y="2837636"/>
                <a:ext cx="35100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41BCD18F-D56B-EF42-A32A-FA10BAE8F81B}"/>
                  </a:ext>
                </a:extLst>
              </p14:cNvPr>
              <p14:cNvContentPartPr/>
              <p14:nvPr/>
            </p14:nvContentPartPr>
            <p14:xfrm>
              <a:off x="2783346" y="3063356"/>
              <a:ext cx="304920" cy="44244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41BCD18F-D56B-EF42-A32A-FA10BAE8F81B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772546" y="3052556"/>
                <a:ext cx="326160" cy="46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85B346E7-43E1-E424-62F6-7FD52123608D}"/>
              </a:ext>
            </a:extLst>
          </p:cNvPr>
          <p:cNvGrpSpPr/>
          <p:nvPr/>
        </p:nvGrpSpPr>
        <p:grpSpPr>
          <a:xfrm>
            <a:off x="8305815" y="3508479"/>
            <a:ext cx="2199600" cy="1478160"/>
            <a:chOff x="8305815" y="3508479"/>
            <a:chExt cx="2199600" cy="147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3FF644D-C853-CA2B-8270-EC6B8367D0C9}"/>
                    </a:ext>
                  </a:extLst>
                </p14:cNvPr>
                <p14:cNvContentPartPr/>
                <p14:nvPr/>
              </p14:nvContentPartPr>
              <p14:xfrm>
                <a:off x="8559615" y="4914279"/>
                <a:ext cx="709200" cy="612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3FF644D-C853-CA2B-8270-EC6B8367D0C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549175" y="4903479"/>
                  <a:ext cx="730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4F711A6-0ABE-3B1C-C273-616ED9FC6929}"/>
                    </a:ext>
                  </a:extLst>
                </p14:cNvPr>
                <p14:cNvContentPartPr/>
                <p14:nvPr/>
              </p14:nvContentPartPr>
              <p14:xfrm>
                <a:off x="8542695" y="4586319"/>
                <a:ext cx="774360" cy="4003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4F711A6-0ABE-3B1C-C273-616ED9FC692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532255" y="4575519"/>
                  <a:ext cx="79560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A8F41E1-DC72-07F7-7F81-8B8E48EDFB93}"/>
                    </a:ext>
                  </a:extLst>
                </p14:cNvPr>
                <p14:cNvContentPartPr/>
                <p14:nvPr/>
              </p14:nvContentPartPr>
              <p14:xfrm>
                <a:off x="8874975" y="4120119"/>
                <a:ext cx="176400" cy="3884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A8F41E1-DC72-07F7-7F81-8B8E48EDFB9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864175" y="4109679"/>
                  <a:ext cx="19764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1BF5C31-AF46-BA14-55BC-A8AB1F9C9828}"/>
                    </a:ext>
                  </a:extLst>
                </p14:cNvPr>
                <p14:cNvContentPartPr/>
                <p14:nvPr/>
              </p14:nvContentPartPr>
              <p14:xfrm>
                <a:off x="8476095" y="3753639"/>
                <a:ext cx="96480" cy="1724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1BF5C31-AF46-BA14-55BC-A8AB1F9C982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465655" y="3742839"/>
                  <a:ext cx="1177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5EFE002A-96E9-E2B0-5BE0-C5C4BB0A3D8D}"/>
                    </a:ext>
                  </a:extLst>
                </p14:cNvPr>
                <p14:cNvContentPartPr/>
                <p14:nvPr/>
              </p14:nvContentPartPr>
              <p14:xfrm>
                <a:off x="8672295" y="3936159"/>
                <a:ext cx="9000" cy="86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5EFE002A-96E9-E2B0-5BE0-C5C4BB0A3D8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661495" y="3925719"/>
                  <a:ext cx="30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0577DB3F-B804-A73D-E838-DB1FC8B7E4C9}"/>
                    </a:ext>
                  </a:extLst>
                </p14:cNvPr>
                <p14:cNvContentPartPr/>
                <p14:nvPr/>
              </p14:nvContentPartPr>
              <p14:xfrm>
                <a:off x="8888295" y="3752199"/>
                <a:ext cx="98640" cy="186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0577DB3F-B804-A73D-E838-DB1FC8B7E4C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877855" y="3741399"/>
                  <a:ext cx="1198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4F40C23-3DCB-9B12-8DF9-9DB75F90B290}"/>
                    </a:ext>
                  </a:extLst>
                </p14:cNvPr>
                <p14:cNvContentPartPr/>
                <p14:nvPr/>
              </p14:nvContentPartPr>
              <p14:xfrm>
                <a:off x="9011055" y="3767679"/>
                <a:ext cx="62280" cy="1562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4F40C23-3DCB-9B12-8DF9-9DB75F90B29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000615" y="3757239"/>
                  <a:ext cx="83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C4E6BBA1-B373-8024-E03C-9A5E8B00BA96}"/>
                    </a:ext>
                  </a:extLst>
                </p14:cNvPr>
                <p14:cNvContentPartPr/>
                <p14:nvPr/>
              </p14:nvContentPartPr>
              <p14:xfrm>
                <a:off x="9126615" y="3783159"/>
                <a:ext cx="96480" cy="1443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C4E6BBA1-B373-8024-E03C-9A5E8B00BA9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116175" y="3772719"/>
                  <a:ext cx="1177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829D428-32B5-3F63-62BA-A5AEC51578BE}"/>
                    </a:ext>
                  </a:extLst>
                </p14:cNvPr>
                <p14:cNvContentPartPr/>
                <p14:nvPr/>
              </p14:nvContentPartPr>
              <p14:xfrm>
                <a:off x="9321375" y="3819519"/>
                <a:ext cx="33120" cy="85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829D428-32B5-3F63-62BA-A5AEC51578B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310575" y="3809079"/>
                  <a:ext cx="54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4E31F7D-5F30-DDA2-CAB5-EE0AC59BB04A}"/>
                    </a:ext>
                  </a:extLst>
                </p14:cNvPr>
                <p14:cNvContentPartPr/>
                <p14:nvPr/>
              </p14:nvContentPartPr>
              <p14:xfrm>
                <a:off x="9410295" y="3810879"/>
                <a:ext cx="60120" cy="752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4E31F7D-5F30-DDA2-CAB5-EE0AC59BB04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399855" y="3800079"/>
                  <a:ext cx="81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7E0264E-E8AC-9321-C012-7CAFE85CD550}"/>
                    </a:ext>
                  </a:extLst>
                </p14:cNvPr>
                <p14:cNvContentPartPr/>
                <p14:nvPr/>
              </p14:nvContentPartPr>
              <p14:xfrm>
                <a:off x="9521895" y="3836799"/>
                <a:ext cx="54360" cy="388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7E0264E-E8AC-9321-C012-7CAFE85CD55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511455" y="3825999"/>
                  <a:ext cx="75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6B3683F-9C1B-0DD3-6E80-6C33F2E64DA6}"/>
                    </a:ext>
                  </a:extLst>
                </p14:cNvPr>
                <p14:cNvContentPartPr/>
                <p14:nvPr/>
              </p14:nvContentPartPr>
              <p14:xfrm>
                <a:off x="9634935" y="3714399"/>
                <a:ext cx="28440" cy="1317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6B3683F-9C1B-0DD3-6E80-6C33F2E64DA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624495" y="3703599"/>
                  <a:ext cx="49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09E9496-6445-F795-E943-DC5B981ACDA7}"/>
                    </a:ext>
                  </a:extLst>
                </p14:cNvPr>
                <p14:cNvContentPartPr/>
                <p14:nvPr/>
              </p14:nvContentPartPr>
              <p14:xfrm>
                <a:off x="9633495" y="3826359"/>
                <a:ext cx="46080" cy="12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09E9496-6445-F795-E943-DC5B981ACDA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623055" y="3815559"/>
                  <a:ext cx="67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F98CEA5-0842-7176-2DFE-E0B138C738F5}"/>
                    </a:ext>
                  </a:extLst>
                </p14:cNvPr>
                <p14:cNvContentPartPr/>
                <p14:nvPr/>
              </p14:nvContentPartPr>
              <p14:xfrm>
                <a:off x="9746535" y="3789279"/>
                <a:ext cx="104040" cy="1627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F98CEA5-0842-7176-2DFE-E0B138C738F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736095" y="3778479"/>
                  <a:ext cx="1252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F4FB108-760C-F28C-E14C-8BF13EB6F005}"/>
                    </a:ext>
                  </a:extLst>
                </p14:cNvPr>
                <p14:cNvContentPartPr/>
                <p14:nvPr/>
              </p14:nvContentPartPr>
              <p14:xfrm>
                <a:off x="9572295" y="4179519"/>
                <a:ext cx="213480" cy="226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F4FB108-760C-F28C-E14C-8BF13EB6F00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561855" y="4169079"/>
                  <a:ext cx="234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5518274-5FDA-A3A7-0CE0-CEFDFCD060B9}"/>
                    </a:ext>
                  </a:extLst>
                </p14:cNvPr>
                <p14:cNvContentPartPr/>
                <p14:nvPr/>
              </p14:nvContentPartPr>
              <p14:xfrm>
                <a:off x="9610815" y="4229199"/>
                <a:ext cx="50400" cy="590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5518274-5FDA-A3A7-0CE0-CEFDFCD060B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600375" y="4218759"/>
                  <a:ext cx="716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F67E498B-54DE-195A-BD1E-139A248DCEA9}"/>
                    </a:ext>
                  </a:extLst>
                </p14:cNvPr>
                <p14:cNvContentPartPr/>
                <p14:nvPr/>
              </p14:nvContentPartPr>
              <p14:xfrm>
                <a:off x="9701535" y="4213719"/>
                <a:ext cx="61560" cy="576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F67E498B-54DE-195A-BD1E-139A248DCEA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690735" y="4202919"/>
                  <a:ext cx="828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19DE253-8271-EBF5-06D9-7829FCC107FA}"/>
                    </a:ext>
                  </a:extLst>
                </p14:cNvPr>
                <p14:cNvContentPartPr/>
                <p14:nvPr/>
              </p14:nvContentPartPr>
              <p14:xfrm>
                <a:off x="9722055" y="4267719"/>
                <a:ext cx="3960" cy="388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19DE253-8271-EBF5-06D9-7829FCC107F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711615" y="4257279"/>
                  <a:ext cx="25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2F9741EB-E333-A7AA-8AEC-67EC61B9EF18}"/>
                    </a:ext>
                  </a:extLst>
                </p14:cNvPr>
                <p14:cNvContentPartPr/>
                <p14:nvPr/>
              </p14:nvContentPartPr>
              <p14:xfrm>
                <a:off x="9606495" y="4298319"/>
                <a:ext cx="242280" cy="29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2F9741EB-E333-A7AA-8AEC-67EC61B9EF1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596055" y="4287519"/>
                  <a:ext cx="263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95FC956-9BE3-11DB-A7EC-74A1F6CC18A6}"/>
                    </a:ext>
                  </a:extLst>
                </p14:cNvPr>
                <p14:cNvContentPartPr/>
                <p14:nvPr/>
              </p14:nvContentPartPr>
              <p14:xfrm>
                <a:off x="9663735" y="4363479"/>
                <a:ext cx="120240" cy="352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95FC956-9BE3-11DB-A7EC-74A1F6CC18A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652935" y="4353039"/>
                  <a:ext cx="1414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81CE83DF-E1C8-F546-4E59-1B5801F06407}"/>
                    </a:ext>
                  </a:extLst>
                </p14:cNvPr>
                <p14:cNvContentPartPr/>
                <p14:nvPr/>
              </p14:nvContentPartPr>
              <p14:xfrm>
                <a:off x="9704415" y="4386519"/>
                <a:ext cx="94680" cy="946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81CE83DF-E1C8-F546-4E59-1B5801F0640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693975" y="4376079"/>
                  <a:ext cx="1159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2352394-C0AE-8EC0-ADE9-B1F2F470E7AC}"/>
                    </a:ext>
                  </a:extLst>
                </p14:cNvPr>
                <p14:cNvContentPartPr/>
                <p14:nvPr/>
              </p14:nvContentPartPr>
              <p14:xfrm>
                <a:off x="9911055" y="4253679"/>
                <a:ext cx="59400" cy="1029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2352394-C0AE-8EC0-ADE9-B1F2F470E7A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900615" y="4243239"/>
                  <a:ext cx="806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42ED8A2F-3F0A-F8B0-EC8E-BA1E3D57F059}"/>
                    </a:ext>
                  </a:extLst>
                </p14:cNvPr>
                <p14:cNvContentPartPr/>
                <p14:nvPr/>
              </p14:nvContentPartPr>
              <p14:xfrm>
                <a:off x="10057935" y="4248639"/>
                <a:ext cx="6120" cy="140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42ED8A2F-3F0A-F8B0-EC8E-BA1E3D57F05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047495" y="4237839"/>
                  <a:ext cx="27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E94FD32-E42B-4F73-55EE-BA3B32614E4C}"/>
                    </a:ext>
                  </a:extLst>
                </p14:cNvPr>
                <p14:cNvContentPartPr/>
                <p14:nvPr/>
              </p14:nvContentPartPr>
              <p14:xfrm>
                <a:off x="10060815" y="4292199"/>
                <a:ext cx="136440" cy="403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E94FD32-E42B-4F73-55EE-BA3B32614E4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050375" y="4281759"/>
                  <a:ext cx="157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CF59CFD-33B5-5A87-930E-E0A8DD6F5EA3}"/>
                    </a:ext>
                  </a:extLst>
                </p14:cNvPr>
                <p14:cNvContentPartPr/>
                <p14:nvPr/>
              </p14:nvContentPartPr>
              <p14:xfrm>
                <a:off x="9369615" y="4066119"/>
                <a:ext cx="1135800" cy="5450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CF59CFD-33B5-5A87-930E-E0A8DD6F5EA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359175" y="4055319"/>
                  <a:ext cx="115704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2A72974-2654-8689-8315-B33DA522C75C}"/>
                    </a:ext>
                  </a:extLst>
                </p14:cNvPr>
                <p14:cNvContentPartPr/>
                <p14:nvPr/>
              </p14:nvContentPartPr>
              <p14:xfrm>
                <a:off x="8330655" y="3508479"/>
                <a:ext cx="1721160" cy="5875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2A72974-2654-8689-8315-B33DA522C75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320215" y="3498039"/>
                  <a:ext cx="174240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F1BD125F-B00A-1D1B-90FE-F28F9E97DD88}"/>
                    </a:ext>
                  </a:extLst>
                </p14:cNvPr>
                <p14:cNvContentPartPr/>
                <p14:nvPr/>
              </p14:nvContentPartPr>
              <p14:xfrm>
                <a:off x="8305815" y="3996279"/>
                <a:ext cx="2046960" cy="233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F1BD125F-B00A-1D1B-90FE-F28F9E97DD8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295015" y="3985479"/>
                  <a:ext cx="2068200" cy="25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7F7DE20E-1E5A-9861-886C-00FF957ECE48}"/>
              </a:ext>
            </a:extLst>
          </p:cNvPr>
          <p:cNvGrpSpPr/>
          <p:nvPr/>
        </p:nvGrpSpPr>
        <p:grpSpPr>
          <a:xfrm>
            <a:off x="8008281" y="1964276"/>
            <a:ext cx="2137785" cy="1293190"/>
            <a:chOff x="8008281" y="1964276"/>
            <a:chExt cx="2137785" cy="129319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2B010ED-4405-F675-4ECE-DB101FE32129}"/>
                    </a:ext>
                  </a:extLst>
                </p14:cNvPr>
                <p14:cNvContentPartPr/>
                <p14:nvPr/>
              </p14:nvContentPartPr>
              <p14:xfrm>
                <a:off x="9684546" y="2177396"/>
                <a:ext cx="259920" cy="154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2B010ED-4405-F675-4ECE-DB101FE3212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674106" y="2166596"/>
                  <a:ext cx="2811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610C8AF-5DA2-05ED-DF68-D5DD1DB98092}"/>
                    </a:ext>
                  </a:extLst>
                </p14:cNvPr>
                <p14:cNvContentPartPr/>
                <p14:nvPr/>
              </p14:nvContentPartPr>
              <p14:xfrm>
                <a:off x="9564666" y="2384396"/>
                <a:ext cx="326160" cy="78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610C8AF-5DA2-05ED-DF68-D5DD1DB9809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554226" y="2373596"/>
                  <a:ext cx="3474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CFB04C9-5187-6F56-CBF0-6BD920F30209}"/>
                    </a:ext>
                  </a:extLst>
                </p14:cNvPr>
                <p14:cNvContentPartPr/>
                <p14:nvPr/>
              </p14:nvContentPartPr>
              <p14:xfrm>
                <a:off x="9643146" y="2521556"/>
                <a:ext cx="143640" cy="130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CFB04C9-5187-6F56-CBF0-6BD920F3020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632706" y="2511116"/>
                  <a:ext cx="1648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ECDB4E7-181D-5055-6B03-404E37E9BA8B}"/>
                    </a:ext>
                  </a:extLst>
                </p14:cNvPr>
                <p14:cNvContentPartPr/>
                <p14:nvPr/>
              </p14:nvContentPartPr>
              <p14:xfrm>
                <a:off x="9333906" y="1964276"/>
                <a:ext cx="812160" cy="791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ECDB4E7-181D-5055-6B03-404E37E9BA8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323106" y="1953476"/>
                  <a:ext cx="833400" cy="81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875CE535-0236-27F7-E9F2-AF754D865B1C}"/>
                    </a:ext>
                  </a:extLst>
                </p14:cNvPr>
                <p14:cNvContentPartPr/>
                <p14:nvPr/>
              </p14:nvContentPartPr>
              <p14:xfrm>
                <a:off x="8008281" y="2538906"/>
                <a:ext cx="1437120" cy="180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875CE535-0236-27F7-E9F2-AF754D865B1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002161" y="2532786"/>
                  <a:ext cx="1449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F9B099C-BD14-A616-D8A7-D1C56F3BF206}"/>
                    </a:ext>
                  </a:extLst>
                </p14:cNvPr>
                <p14:cNvContentPartPr/>
                <p14:nvPr/>
              </p14:nvContentPartPr>
              <p14:xfrm>
                <a:off x="8861121" y="2629986"/>
                <a:ext cx="14040" cy="5850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F9B099C-BD14-A616-D8A7-D1C56F3BF20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850321" y="2619186"/>
                  <a:ext cx="35280" cy="6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C45A4EA-8E77-6B62-E429-05821B7C4879}"/>
                    </a:ext>
                  </a:extLst>
                </p14:cNvPr>
                <p14:cNvContentPartPr/>
                <p14:nvPr/>
              </p14:nvContentPartPr>
              <p14:xfrm>
                <a:off x="8667081" y="3200586"/>
                <a:ext cx="379080" cy="56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C45A4EA-8E77-6B62-E429-05821B7C487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656641" y="3189786"/>
                  <a:ext cx="40032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34FCEEB4-A60E-515A-C756-1AF2D9E0C1E8}"/>
              </a:ext>
            </a:extLst>
          </p:cNvPr>
          <p:cNvGrpSpPr/>
          <p:nvPr/>
        </p:nvGrpSpPr>
        <p:grpSpPr>
          <a:xfrm>
            <a:off x="5242401" y="4689000"/>
            <a:ext cx="158760" cy="173880"/>
            <a:chOff x="5242401" y="4689000"/>
            <a:chExt cx="15876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7B8DD64-61D3-9B51-6F99-868926CAB996}"/>
                    </a:ext>
                  </a:extLst>
                </p14:cNvPr>
                <p14:cNvContentPartPr/>
                <p14:nvPr/>
              </p14:nvContentPartPr>
              <p14:xfrm>
                <a:off x="5242401" y="4712760"/>
                <a:ext cx="55440" cy="81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7B8DD64-61D3-9B51-6F99-868926CAB99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231961" y="4702320"/>
                  <a:ext cx="76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795D8390-AC41-E3D0-CDAB-471D23F38039}"/>
                    </a:ext>
                  </a:extLst>
                </p14:cNvPr>
                <p14:cNvContentPartPr/>
                <p14:nvPr/>
              </p14:nvContentPartPr>
              <p14:xfrm>
                <a:off x="5269041" y="4730760"/>
                <a:ext cx="360" cy="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795D8390-AC41-E3D0-CDAB-471D23F3803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258241" y="471996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B43CCA6E-4A22-C56D-1864-CA4676B597BA}"/>
                    </a:ext>
                  </a:extLst>
                </p14:cNvPr>
                <p14:cNvContentPartPr/>
                <p14:nvPr/>
              </p14:nvContentPartPr>
              <p14:xfrm>
                <a:off x="5269041" y="4730760"/>
                <a:ext cx="360" cy="3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B43CCA6E-4A22-C56D-1864-CA4676B597B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258241" y="471996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251D1AF-CF26-0325-5C96-383CEA3364D1}"/>
                    </a:ext>
                  </a:extLst>
                </p14:cNvPr>
                <p14:cNvContentPartPr/>
                <p14:nvPr/>
              </p14:nvContentPartPr>
              <p14:xfrm>
                <a:off x="5319441" y="4795920"/>
                <a:ext cx="81720" cy="39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251D1AF-CF26-0325-5C96-383CEA3364D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309001" y="4785480"/>
                  <a:ext cx="1029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FDEA5027-BBA9-78FD-2A26-05240F649A07}"/>
                    </a:ext>
                  </a:extLst>
                </p14:cNvPr>
                <p14:cNvContentPartPr/>
                <p14:nvPr/>
              </p14:nvContentPartPr>
              <p14:xfrm>
                <a:off x="5280921" y="4689000"/>
                <a:ext cx="51120" cy="1738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FDEA5027-BBA9-78FD-2A26-05240F649A0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270481" y="4678560"/>
                  <a:ext cx="72360" cy="19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61A53CD9-E812-70D5-B14F-620CCB0DD64A}"/>
                  </a:ext>
                </a:extLst>
              </p14:cNvPr>
              <p14:cNvContentPartPr/>
              <p14:nvPr/>
            </p14:nvContentPartPr>
            <p14:xfrm>
              <a:off x="7102521" y="4196520"/>
              <a:ext cx="803520" cy="44640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61A53CD9-E812-70D5-B14F-620CCB0DD64A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7091721" y="4185720"/>
                <a:ext cx="82476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B2764AB7-0830-78D7-F65F-61CD08FB542E}"/>
                  </a:ext>
                </a:extLst>
              </p14:cNvPr>
              <p14:cNvContentPartPr/>
              <p14:nvPr/>
            </p14:nvContentPartPr>
            <p14:xfrm>
              <a:off x="2873241" y="4398120"/>
              <a:ext cx="299880" cy="390600"/>
            </p14:xfrm>
          </p:contentPart>
        </mc:Choice>
        <mc:Fallback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B2764AB7-0830-78D7-F65F-61CD08FB542E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2862801" y="4387680"/>
                <a:ext cx="32112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1D5CB90D-8032-11A3-B64A-2BEFA7613FFC}"/>
                  </a:ext>
                </a:extLst>
              </p14:cNvPr>
              <p14:cNvContentPartPr/>
              <p14:nvPr/>
            </p14:nvContentPartPr>
            <p14:xfrm>
              <a:off x="2827881" y="4824360"/>
              <a:ext cx="223560" cy="385200"/>
            </p14:xfrm>
          </p:contentPart>
        </mc:Choice>
        <mc:Fallback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1D5CB90D-8032-11A3-B64A-2BEFA7613FFC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2817081" y="4813560"/>
                <a:ext cx="24480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811725EA-C230-EC3E-9624-D7F1CF8AF616}"/>
                  </a:ext>
                </a:extLst>
              </p14:cNvPr>
              <p14:cNvContentPartPr/>
              <p14:nvPr/>
            </p14:nvContentPartPr>
            <p14:xfrm>
              <a:off x="2745801" y="5239800"/>
              <a:ext cx="237960" cy="413640"/>
            </p14:xfrm>
          </p:contentPart>
        </mc:Choice>
        <mc:Fallback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811725EA-C230-EC3E-9624-D7F1CF8AF616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2735001" y="5229000"/>
                <a:ext cx="259200" cy="43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77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44E2C-F4FD-397A-45C6-27B1ABD29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34E4C9-7725-D85B-1EDA-690B17EAB77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8B930-51AF-0C9F-8A64-891475558A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67978E-29F7-B7D4-DB07-1B65005D0B9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0B1F92-7CA9-F0DE-9177-9045CC1FA4E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607AA28-B483-9CF4-B98B-A8A804EDF99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B712430-78A1-2C0B-49C2-422317FB74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D96F12-CD5E-9CDF-C69B-7D57515AE1E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6848833-F0F8-2741-2148-727A97E56CC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AF60E2F-613C-0C5D-7D0F-208A1D6F6C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AC42354-FE30-96CC-EC94-3CD279E100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4A424EB-05BA-33ED-7773-FCA18FBBE1A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A351197-0B81-19D2-EE96-0322D5A5F3E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181B9EF-705F-580C-7874-2D056970DEA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ED6CC7-0E6D-046F-E4A7-24338ED0FBD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9E1B758-093F-550D-C95F-BEDE3581941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3EE8CF-7395-4FE3-F580-61DA506478B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2F474CB-9F20-1BC8-5F84-D4C7DF77018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37ED2E9-7E05-2E10-1DD3-44EFF5D761C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A820A08-1593-122E-3293-C28F8DD465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D52FE19-DE28-9673-58D9-A1EBBCA23C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453A7A-B2E8-B260-7DA6-664FB82AEFB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56AF28F-3AFE-1CDC-26A0-BD5F92FF050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29F4142-50C6-D676-A98D-F930BCE71DF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9A6D2F0-5EE3-96E5-A91C-B03B46CC04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4CF2D14-B225-62CE-F62C-9F0C44E63BF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840B450-CD62-D61D-8C3D-D05C6B5081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21CDEAD-C10B-60E9-15B8-FD94D36405E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950F240-4AA6-2497-BFAF-6FEA88B47B8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DBA3609-15C8-9BB2-9A5C-0AD11AC7DB0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BAAA8FB-F64E-43DF-9319-03E588FFC3C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5653EF9-5EC4-BFC0-44FC-7A10E626B99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1FCB03A-2A81-BE77-F64C-32F62DB09A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E273EAF-D1BE-C963-2BCD-D93B6021A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0DF6B6-0808-253D-5CF1-74AA38A1B2D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C445541-13C4-B438-E4C6-23C2860AE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7E3E44F-A0D2-8978-35AE-6A5B0B864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1FD61A6-F130-71FD-2689-9D314635B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007" y="862934"/>
            <a:ext cx="8418638" cy="51321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94FE156-8A35-C38A-C570-443AD9A64EC6}"/>
                  </a:ext>
                </a:extLst>
              </p14:cNvPr>
              <p14:cNvContentPartPr/>
              <p14:nvPr/>
            </p14:nvContentPartPr>
            <p14:xfrm>
              <a:off x="6625161" y="1387254"/>
              <a:ext cx="963720" cy="28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94FE156-8A35-C38A-C570-443AD9A64EC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4721" y="1376814"/>
                <a:ext cx="9849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7234498-3752-C704-75FE-216FD9076B09}"/>
                  </a:ext>
                </a:extLst>
              </p14:cNvPr>
              <p14:cNvContentPartPr/>
              <p14:nvPr/>
            </p14:nvContentPartPr>
            <p14:xfrm>
              <a:off x="6517453" y="1700655"/>
              <a:ext cx="593280" cy="7606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7234498-3752-C704-75FE-216FD9076B0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07013" y="1689855"/>
                <a:ext cx="614520" cy="78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10C3448-492B-1B2B-ECC4-3566EBA40455}"/>
                  </a:ext>
                </a:extLst>
              </p14:cNvPr>
              <p14:cNvContentPartPr/>
              <p14:nvPr/>
            </p14:nvContentPartPr>
            <p14:xfrm>
              <a:off x="4960813" y="2989455"/>
              <a:ext cx="241560" cy="151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10C3448-492B-1B2B-ECC4-3566EBA404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50373" y="2978655"/>
                <a:ext cx="262800" cy="3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EFE6591F-F2D7-34ED-3367-A136C56A46EB}"/>
              </a:ext>
            </a:extLst>
          </p:cNvPr>
          <p:cNvGrpSpPr/>
          <p:nvPr/>
        </p:nvGrpSpPr>
        <p:grpSpPr>
          <a:xfrm>
            <a:off x="6816253" y="2690295"/>
            <a:ext cx="246960" cy="90360"/>
            <a:chOff x="6816253" y="2690295"/>
            <a:chExt cx="246960" cy="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77EF046-469E-1A5F-D11B-F25BC47AF19C}"/>
                    </a:ext>
                  </a:extLst>
                </p14:cNvPr>
                <p14:cNvContentPartPr/>
                <p14:nvPr/>
              </p14:nvContentPartPr>
              <p14:xfrm>
                <a:off x="6816253" y="2737095"/>
                <a:ext cx="49320" cy="43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77EF046-469E-1A5F-D11B-F25BC47AF19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05453" y="2726655"/>
                  <a:ext cx="70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1D9A363-3E1E-1EFB-2386-80C4AA9DC7A3}"/>
                    </a:ext>
                  </a:extLst>
                </p14:cNvPr>
                <p14:cNvContentPartPr/>
                <p14:nvPr/>
              </p14:nvContentPartPr>
              <p14:xfrm>
                <a:off x="6913813" y="2690295"/>
                <a:ext cx="149400" cy="6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1D9A363-3E1E-1EFB-2386-80C4AA9DC7A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03373" y="2679495"/>
                  <a:ext cx="17064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6DAA9001-B17D-0B11-913B-47C6622D4C64}"/>
              </a:ext>
            </a:extLst>
          </p:cNvPr>
          <p:cNvGrpSpPr/>
          <p:nvPr/>
        </p:nvGrpSpPr>
        <p:grpSpPr>
          <a:xfrm>
            <a:off x="7693213" y="2616135"/>
            <a:ext cx="90360" cy="103320"/>
            <a:chOff x="7693213" y="2616135"/>
            <a:chExt cx="90360" cy="10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E1B2FF3-0A54-1140-BF7B-8E9D6B2C68ED}"/>
                    </a:ext>
                  </a:extLst>
                </p14:cNvPr>
                <p14:cNvContentPartPr/>
                <p14:nvPr/>
              </p14:nvContentPartPr>
              <p14:xfrm>
                <a:off x="7696813" y="2616135"/>
                <a:ext cx="86760" cy="55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E1B2FF3-0A54-1140-BF7B-8E9D6B2C68E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86013" y="2605695"/>
                  <a:ext cx="1080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899ED9A-8C01-DC83-1D3A-D093D654C207}"/>
                    </a:ext>
                  </a:extLst>
                </p14:cNvPr>
                <p14:cNvContentPartPr/>
                <p14:nvPr/>
              </p14:nvContentPartPr>
              <p14:xfrm>
                <a:off x="7693213" y="2685615"/>
                <a:ext cx="35640" cy="33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899ED9A-8C01-DC83-1D3A-D093D654C20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82413" y="2675175"/>
                  <a:ext cx="568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77647789-49B9-76D8-A33F-C5A0F2B04991}"/>
              </a:ext>
            </a:extLst>
          </p:cNvPr>
          <p:cNvGrpSpPr/>
          <p:nvPr/>
        </p:nvGrpSpPr>
        <p:grpSpPr>
          <a:xfrm>
            <a:off x="9871187" y="2081981"/>
            <a:ext cx="2271600" cy="1381320"/>
            <a:chOff x="9871187" y="2081981"/>
            <a:chExt cx="2271600" cy="138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499F762-40A5-E027-61C9-A3A11B4EA098}"/>
                    </a:ext>
                  </a:extLst>
                </p14:cNvPr>
                <p14:cNvContentPartPr/>
                <p14:nvPr/>
              </p14:nvContentPartPr>
              <p14:xfrm>
                <a:off x="10598027" y="2832941"/>
                <a:ext cx="5760" cy="14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499F762-40A5-E027-61C9-A3A11B4EA09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587227" y="2822141"/>
                  <a:ext cx="27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D5D1E0F-D415-55D0-59B7-B16D54BCDF8C}"/>
                    </a:ext>
                  </a:extLst>
                </p14:cNvPr>
                <p14:cNvContentPartPr/>
                <p14:nvPr/>
              </p14:nvContentPartPr>
              <p14:xfrm>
                <a:off x="10607747" y="2107541"/>
                <a:ext cx="534600" cy="793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D5D1E0F-D415-55D0-59B7-B16D54BCDF8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597307" y="2096741"/>
                  <a:ext cx="555840" cy="81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FF1A3D0-9222-6187-048F-DCFB3DC8A0EF}"/>
                    </a:ext>
                  </a:extLst>
                </p14:cNvPr>
                <p14:cNvContentPartPr/>
                <p14:nvPr/>
              </p14:nvContentPartPr>
              <p14:xfrm>
                <a:off x="9871187" y="2384381"/>
                <a:ext cx="163440" cy="35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FF1A3D0-9222-6187-048F-DCFB3DC8A0E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860747" y="2373941"/>
                  <a:ext cx="1846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AD11DCC-BEC4-7C5B-4F2A-47FA8F6602E4}"/>
                    </a:ext>
                  </a:extLst>
                </p14:cNvPr>
                <p14:cNvContentPartPr/>
                <p14:nvPr/>
              </p14:nvContentPartPr>
              <p14:xfrm>
                <a:off x="9878027" y="2420741"/>
                <a:ext cx="56160" cy="87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AD11DCC-BEC4-7C5B-4F2A-47FA8F6602E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867587" y="2409941"/>
                  <a:ext cx="774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C08BAF2-819C-A433-1F95-C23793EB578C}"/>
                    </a:ext>
                  </a:extLst>
                </p14:cNvPr>
                <p14:cNvContentPartPr/>
                <p14:nvPr/>
              </p14:nvContentPartPr>
              <p14:xfrm>
                <a:off x="9920147" y="2411741"/>
                <a:ext cx="41040" cy="100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C08BAF2-819C-A433-1F95-C23793EB578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909347" y="2400941"/>
                  <a:ext cx="622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0C4E6C1-5581-F682-45EE-EFB391C157C6}"/>
                    </a:ext>
                  </a:extLst>
                </p14:cNvPr>
                <p14:cNvContentPartPr/>
                <p14:nvPr/>
              </p14:nvContentPartPr>
              <p14:xfrm>
                <a:off x="9970907" y="2488061"/>
                <a:ext cx="49680" cy="16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0C4E6C1-5581-F682-45EE-EFB391C157C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60107" y="2477621"/>
                  <a:ext cx="70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35B4526-4CB0-4AFC-B2BC-D5CCF57A4730}"/>
                    </a:ext>
                  </a:extLst>
                </p14:cNvPr>
                <p14:cNvContentPartPr/>
                <p14:nvPr/>
              </p14:nvContentPartPr>
              <p14:xfrm>
                <a:off x="10053707" y="2394101"/>
                <a:ext cx="12600" cy="114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35B4526-4CB0-4AFC-B2BC-D5CCF57A473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42907" y="2383661"/>
                  <a:ext cx="338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E20CD07-CFBA-D416-04A7-DD83C62A2944}"/>
                    </a:ext>
                  </a:extLst>
                </p14:cNvPr>
                <p14:cNvContentPartPr/>
                <p14:nvPr/>
              </p14:nvContentPartPr>
              <p14:xfrm>
                <a:off x="9938147" y="2548181"/>
                <a:ext cx="77760" cy="102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E20CD07-CFBA-D416-04A7-DD83C62A294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927347" y="2537381"/>
                  <a:ext cx="990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09EE5CE-625C-A3A4-9B1F-C2AD5DE7CFF5}"/>
                    </a:ext>
                  </a:extLst>
                </p14:cNvPr>
                <p14:cNvContentPartPr/>
                <p14:nvPr/>
              </p14:nvContentPartPr>
              <p14:xfrm>
                <a:off x="10129307" y="2456741"/>
                <a:ext cx="54720" cy="79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09EE5CE-625C-A3A4-9B1F-C2AD5DE7CFF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118507" y="2445941"/>
                  <a:ext cx="75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6219B7E-9891-2B3D-269B-8C5865AB693B}"/>
                    </a:ext>
                  </a:extLst>
                </p14:cNvPr>
                <p14:cNvContentPartPr/>
                <p14:nvPr/>
              </p14:nvContentPartPr>
              <p14:xfrm>
                <a:off x="10166747" y="2483741"/>
                <a:ext cx="360" cy="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6219B7E-9891-2B3D-269B-8C5865AB693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156307" y="247294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04CBC77-CC31-F3A2-413C-5369B6D75D32}"/>
                    </a:ext>
                  </a:extLst>
                </p14:cNvPr>
                <p14:cNvContentPartPr/>
                <p14:nvPr/>
              </p14:nvContentPartPr>
              <p14:xfrm>
                <a:off x="10166747" y="2483741"/>
                <a:ext cx="360" cy="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04CBC77-CC31-F3A2-413C-5369B6D75D3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156307" y="247294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074B21F-0887-9A7E-66E6-E2B98B824A54}"/>
                    </a:ext>
                  </a:extLst>
                </p14:cNvPr>
                <p14:cNvContentPartPr/>
                <p14:nvPr/>
              </p14:nvContentPartPr>
              <p14:xfrm>
                <a:off x="10260347" y="2431541"/>
                <a:ext cx="25200" cy="1270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074B21F-0887-9A7E-66E6-E2B98B824A5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49547" y="2421101"/>
                  <a:ext cx="46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2FE7738-CE2A-E814-504B-3451D14CA90B}"/>
                    </a:ext>
                  </a:extLst>
                </p14:cNvPr>
                <p14:cNvContentPartPr/>
                <p14:nvPr/>
              </p14:nvContentPartPr>
              <p14:xfrm>
                <a:off x="10203827" y="2504261"/>
                <a:ext cx="37440" cy="6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2FE7738-CE2A-E814-504B-3451D14CA90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193387" y="2493461"/>
                  <a:ext cx="58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164EB80-29BA-F310-6F1E-DA32A451E6DE}"/>
                    </a:ext>
                  </a:extLst>
                </p14:cNvPr>
                <p14:cNvContentPartPr/>
                <p14:nvPr/>
              </p14:nvContentPartPr>
              <p14:xfrm>
                <a:off x="10364027" y="2403461"/>
                <a:ext cx="97920" cy="103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164EB80-29BA-F310-6F1E-DA32A451E6D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353587" y="2393021"/>
                  <a:ext cx="119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8BC770F-ABF3-8B6A-3FF8-775C47B17556}"/>
                    </a:ext>
                  </a:extLst>
                </p14:cNvPr>
                <p14:cNvContentPartPr/>
                <p14:nvPr/>
              </p14:nvContentPartPr>
              <p14:xfrm>
                <a:off x="10380947" y="2524781"/>
                <a:ext cx="11520" cy="55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8BC770F-ABF3-8B6A-3FF8-775C47B1755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370147" y="2514341"/>
                  <a:ext cx="327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815BEC3-4B9A-9A81-21D3-0FA835D2B3A9}"/>
                    </a:ext>
                  </a:extLst>
                </p14:cNvPr>
                <p14:cNvContentPartPr/>
                <p14:nvPr/>
              </p14:nvContentPartPr>
              <p14:xfrm>
                <a:off x="10442507" y="2530541"/>
                <a:ext cx="10800" cy="55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815BEC3-4B9A-9A81-21D3-0FA835D2B3A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432067" y="2520101"/>
                  <a:ext cx="320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335A52C-89E7-623B-073B-64D241B7FAA4}"/>
                    </a:ext>
                  </a:extLst>
                </p14:cNvPr>
                <p14:cNvContentPartPr/>
                <p14:nvPr/>
              </p14:nvContentPartPr>
              <p14:xfrm>
                <a:off x="10307867" y="2567261"/>
                <a:ext cx="235800" cy="22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335A52C-89E7-623B-073B-64D241B7FAA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97427" y="2556821"/>
                  <a:ext cx="2570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3A32EF8-8BCB-ADB3-7125-CB9FBA98A866}"/>
                    </a:ext>
                  </a:extLst>
                </p14:cNvPr>
                <p14:cNvContentPartPr/>
                <p14:nvPr/>
              </p14:nvContentPartPr>
              <p14:xfrm>
                <a:off x="10753187" y="2455661"/>
                <a:ext cx="158040" cy="53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3A32EF8-8BCB-ADB3-7125-CB9FBA98A86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742387" y="2444861"/>
                  <a:ext cx="179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DF20CCD-1C4A-C112-5161-E9EEC20462EC}"/>
                    </a:ext>
                  </a:extLst>
                </p14:cNvPr>
                <p14:cNvContentPartPr/>
                <p14:nvPr/>
              </p14:nvContentPartPr>
              <p14:xfrm>
                <a:off x="10941107" y="2456021"/>
                <a:ext cx="32040" cy="86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DF20CCD-1C4A-C112-5161-E9EEC20462E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930667" y="2445221"/>
                  <a:ext cx="532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83260E7-5877-4A39-BB1F-C20C15CC4F48}"/>
                    </a:ext>
                  </a:extLst>
                </p14:cNvPr>
                <p14:cNvContentPartPr/>
                <p14:nvPr/>
              </p14:nvContentPartPr>
              <p14:xfrm>
                <a:off x="11185907" y="2417861"/>
                <a:ext cx="100080" cy="89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83260E7-5877-4A39-BB1F-C20C15CC4F4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175467" y="2407421"/>
                  <a:ext cx="121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0566195-FF87-815D-7E10-93005D9783B7}"/>
                    </a:ext>
                  </a:extLst>
                </p14:cNvPr>
                <p14:cNvContentPartPr/>
                <p14:nvPr/>
              </p14:nvContentPartPr>
              <p14:xfrm>
                <a:off x="11180507" y="2457821"/>
                <a:ext cx="20160" cy="1335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0566195-FF87-815D-7E10-93005D9783B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169707" y="2447381"/>
                  <a:ext cx="414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12AB3C2-8C19-8EE2-2A82-08F5328B8166}"/>
                    </a:ext>
                  </a:extLst>
                </p14:cNvPr>
                <p14:cNvContentPartPr/>
                <p14:nvPr/>
              </p14:nvContentPartPr>
              <p14:xfrm>
                <a:off x="11323787" y="2421821"/>
                <a:ext cx="78120" cy="66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12AB3C2-8C19-8EE2-2A82-08F5328B816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313347" y="2411381"/>
                  <a:ext cx="993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D9420A4-69D9-BEC1-C9B7-1E39B1047C08}"/>
                    </a:ext>
                  </a:extLst>
                </p14:cNvPr>
                <p14:cNvContentPartPr/>
                <p14:nvPr/>
              </p14:nvContentPartPr>
              <p14:xfrm>
                <a:off x="11467427" y="2415341"/>
                <a:ext cx="80640" cy="961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D9420A4-69D9-BEC1-C9B7-1E39B1047C0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456627" y="2404901"/>
                  <a:ext cx="1018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3D17BD1-65D8-43A1-0D6F-D8C0E0396C66}"/>
                    </a:ext>
                  </a:extLst>
                </p14:cNvPr>
                <p14:cNvContentPartPr/>
                <p14:nvPr/>
              </p14:nvContentPartPr>
              <p14:xfrm>
                <a:off x="11590187" y="2438741"/>
                <a:ext cx="186840" cy="655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3D17BD1-65D8-43A1-0D6F-D8C0E0396C6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579387" y="2427941"/>
                  <a:ext cx="208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7D7904B-6917-089F-6ABC-018ECB1D0C20}"/>
                    </a:ext>
                  </a:extLst>
                </p14:cNvPr>
                <p14:cNvContentPartPr/>
                <p14:nvPr/>
              </p14:nvContentPartPr>
              <p14:xfrm>
                <a:off x="11315147" y="2692181"/>
                <a:ext cx="91800" cy="66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7D7904B-6917-089F-6ABC-018ECB1D0C2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304707" y="2681381"/>
                  <a:ext cx="113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B62ECFF-4B7E-FD0C-CBBB-0B33E4F6F44D}"/>
                    </a:ext>
                  </a:extLst>
                </p14:cNvPr>
                <p14:cNvContentPartPr/>
                <p14:nvPr/>
              </p14:nvContentPartPr>
              <p14:xfrm>
                <a:off x="11437547" y="2688941"/>
                <a:ext cx="124560" cy="51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B62ECFF-4B7E-FD0C-CBBB-0B33E4F6F44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427107" y="2678501"/>
                  <a:ext cx="1458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A1C7FD2-A158-565C-E4BA-F0A11E1352EF}"/>
                    </a:ext>
                  </a:extLst>
                </p14:cNvPr>
                <p14:cNvContentPartPr/>
                <p14:nvPr/>
              </p14:nvContentPartPr>
              <p14:xfrm>
                <a:off x="11561387" y="2700461"/>
                <a:ext cx="52920" cy="43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A1C7FD2-A158-565C-E4BA-F0A11E1352E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550947" y="2690021"/>
                  <a:ext cx="74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1692D6E1-E48D-2C04-2A86-72DB28D79A4E}"/>
                    </a:ext>
                  </a:extLst>
                </p14:cNvPr>
                <p14:cNvContentPartPr/>
                <p14:nvPr/>
              </p14:nvContentPartPr>
              <p14:xfrm>
                <a:off x="11662187" y="2709461"/>
                <a:ext cx="41040" cy="34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1692D6E1-E48D-2C04-2A86-72DB28D79A4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651747" y="2699021"/>
                  <a:ext cx="622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86E0ECF-F23C-3144-0862-4C1DD8D69189}"/>
                    </a:ext>
                  </a:extLst>
                </p14:cNvPr>
                <p14:cNvContentPartPr/>
                <p14:nvPr/>
              </p14:nvContentPartPr>
              <p14:xfrm>
                <a:off x="11744987" y="2620181"/>
                <a:ext cx="21240" cy="1328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86E0ECF-F23C-3144-0862-4C1DD8D6918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734547" y="2609381"/>
                  <a:ext cx="424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CF0EA10-4432-C8D8-3F67-70C5FBEEEB36}"/>
                    </a:ext>
                  </a:extLst>
                </p14:cNvPr>
                <p14:cNvContentPartPr/>
                <p14:nvPr/>
              </p14:nvContentPartPr>
              <p14:xfrm>
                <a:off x="11751827" y="2726741"/>
                <a:ext cx="360" cy="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CF0EA10-4432-C8D8-3F67-70C5FBEEEB3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741387" y="2716301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837F5EC-2643-497A-5C53-0FFD1E707008}"/>
                    </a:ext>
                  </a:extLst>
                </p14:cNvPr>
                <p14:cNvContentPartPr/>
                <p14:nvPr/>
              </p14:nvContentPartPr>
              <p14:xfrm>
                <a:off x="11814827" y="2698661"/>
                <a:ext cx="9000" cy="44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837F5EC-2643-497A-5C53-0FFD1E70700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804387" y="2687861"/>
                  <a:ext cx="30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815FFC4-79C8-B9BB-94AA-C06A89CD52D4}"/>
                    </a:ext>
                  </a:extLst>
                </p14:cNvPr>
                <p14:cNvContentPartPr/>
                <p14:nvPr/>
              </p14:nvContentPartPr>
              <p14:xfrm>
                <a:off x="11883587" y="2573741"/>
                <a:ext cx="39240" cy="1533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815FFC4-79C8-B9BB-94AA-C06A89CD52D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872787" y="2563301"/>
                  <a:ext cx="604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0C38DEF-9BF6-0134-20F8-1C6A6C02F96D}"/>
                    </a:ext>
                  </a:extLst>
                </p14:cNvPr>
                <p14:cNvContentPartPr/>
                <p14:nvPr/>
              </p14:nvContentPartPr>
              <p14:xfrm>
                <a:off x="11874227" y="2716661"/>
                <a:ext cx="41040" cy="15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0C38DEF-9BF6-0134-20F8-1C6A6C02F96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863787" y="2705861"/>
                  <a:ext cx="62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3817D93-3101-CDE0-20A6-2B0B1907E4A7}"/>
                    </a:ext>
                  </a:extLst>
                </p14:cNvPr>
                <p14:cNvContentPartPr/>
                <p14:nvPr/>
              </p14:nvContentPartPr>
              <p14:xfrm>
                <a:off x="11962787" y="2684261"/>
                <a:ext cx="56520" cy="57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3817D93-3101-CDE0-20A6-2B0B1907E4A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951987" y="2673821"/>
                  <a:ext cx="777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46BC756-79D6-640B-D46A-0C0B9CF9FC98}"/>
                    </a:ext>
                  </a:extLst>
                </p14:cNvPr>
                <p14:cNvContentPartPr/>
                <p14:nvPr/>
              </p14:nvContentPartPr>
              <p14:xfrm>
                <a:off x="12036947" y="2605781"/>
                <a:ext cx="45000" cy="19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46BC756-79D6-640B-D46A-0C0B9CF9FC9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2026147" y="2595341"/>
                  <a:ext cx="66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20E6133-7249-C1E3-C9E4-F5022C174A45}"/>
                    </a:ext>
                  </a:extLst>
                </p14:cNvPr>
                <p14:cNvContentPartPr/>
                <p14:nvPr/>
              </p14:nvContentPartPr>
              <p14:xfrm>
                <a:off x="11933627" y="2625221"/>
                <a:ext cx="360" cy="50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20E6133-7249-C1E3-C9E4-F5022C174A4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923187" y="2614781"/>
                  <a:ext cx="21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220724A-5C97-C0AB-6270-C1B26ACF2089}"/>
                    </a:ext>
                  </a:extLst>
                </p14:cNvPr>
                <p14:cNvContentPartPr/>
                <p14:nvPr/>
              </p14:nvContentPartPr>
              <p14:xfrm>
                <a:off x="11774147" y="2664461"/>
                <a:ext cx="52200" cy="18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220724A-5C97-C0AB-6270-C1B26ACF208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763347" y="2654021"/>
                  <a:ext cx="73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983FFFD-85C4-434D-DD0E-5F1F36C6747B}"/>
                    </a:ext>
                  </a:extLst>
                </p14:cNvPr>
                <p14:cNvContentPartPr/>
                <p14:nvPr/>
              </p14:nvContentPartPr>
              <p14:xfrm>
                <a:off x="10355387" y="3084581"/>
                <a:ext cx="90720" cy="55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983FFFD-85C4-434D-DD0E-5F1F36C6747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344947" y="3074141"/>
                  <a:ext cx="111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B27A37E-D33F-3538-2660-B329DA5150D6}"/>
                    </a:ext>
                  </a:extLst>
                </p14:cNvPr>
                <p14:cNvContentPartPr/>
                <p14:nvPr/>
              </p14:nvContentPartPr>
              <p14:xfrm>
                <a:off x="10438187" y="3063341"/>
                <a:ext cx="27720" cy="878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B27A37E-D33F-3538-2660-B329DA5150D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427747" y="3052901"/>
                  <a:ext cx="489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BF655B4C-27E9-CBFD-EF1D-3D303EF24367}"/>
                    </a:ext>
                  </a:extLst>
                </p14:cNvPr>
                <p14:cNvContentPartPr/>
                <p14:nvPr/>
              </p14:nvContentPartPr>
              <p14:xfrm>
                <a:off x="10667867" y="3058301"/>
                <a:ext cx="140040" cy="235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BF655B4C-27E9-CBFD-EF1D-3D303EF2436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657067" y="3047501"/>
                  <a:ext cx="16128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15BF69C-F8A9-4AF4-BDA1-D353A35D4C42}"/>
                    </a:ext>
                  </a:extLst>
                </p14:cNvPr>
                <p14:cNvContentPartPr/>
                <p14:nvPr/>
              </p14:nvContentPartPr>
              <p14:xfrm>
                <a:off x="10859387" y="3102581"/>
                <a:ext cx="23400" cy="860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15BF69C-F8A9-4AF4-BDA1-D353A35D4C4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848947" y="3092141"/>
                  <a:ext cx="44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B4666CB-92B4-2987-2CFD-54D2EB223DFC}"/>
                    </a:ext>
                  </a:extLst>
                </p14:cNvPr>
                <p14:cNvContentPartPr/>
                <p14:nvPr/>
              </p14:nvContentPartPr>
              <p14:xfrm>
                <a:off x="10930667" y="3111581"/>
                <a:ext cx="47520" cy="84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B4666CB-92B4-2987-2CFD-54D2EB223DF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919867" y="3101141"/>
                  <a:ext cx="68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B8496A8-547D-B04F-7B27-AFD5D63E0675}"/>
                    </a:ext>
                  </a:extLst>
                </p14:cNvPr>
                <p14:cNvContentPartPr/>
                <p14:nvPr/>
              </p14:nvContentPartPr>
              <p14:xfrm>
                <a:off x="11041907" y="3122741"/>
                <a:ext cx="30600" cy="75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B8496A8-547D-B04F-7B27-AFD5D63E067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031467" y="3111941"/>
                  <a:ext cx="518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155EDD0-CB98-9171-61B8-F5DE7A3CBC47}"/>
                    </a:ext>
                  </a:extLst>
                </p14:cNvPr>
                <p14:cNvContentPartPr/>
                <p14:nvPr/>
              </p14:nvContentPartPr>
              <p14:xfrm>
                <a:off x="11134427" y="3111581"/>
                <a:ext cx="62280" cy="81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155EDD0-CB98-9171-61B8-F5DE7A3CBC4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123987" y="3101141"/>
                  <a:ext cx="83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63260F5-3EA1-3E90-F702-8D08227A9328}"/>
                    </a:ext>
                  </a:extLst>
                </p14:cNvPr>
                <p14:cNvContentPartPr/>
                <p14:nvPr/>
              </p14:nvContentPartPr>
              <p14:xfrm>
                <a:off x="11294987" y="3001061"/>
                <a:ext cx="10800" cy="1393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63260F5-3EA1-3E90-F702-8D08227A932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284187" y="2990261"/>
                  <a:ext cx="320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F6788A0-8B76-D9F4-3120-CB349E2C3D69}"/>
                    </a:ext>
                  </a:extLst>
                </p14:cNvPr>
                <p14:cNvContentPartPr/>
                <p14:nvPr/>
              </p14:nvContentPartPr>
              <p14:xfrm>
                <a:off x="11321987" y="3080981"/>
                <a:ext cx="101880" cy="136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F6788A0-8B76-D9F4-3120-CB349E2C3D6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311547" y="3070181"/>
                  <a:ext cx="1231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F2ABBF9-1743-0FE1-83D4-4F27666E7012}"/>
                    </a:ext>
                  </a:extLst>
                </p14:cNvPr>
                <p14:cNvContentPartPr/>
                <p14:nvPr/>
              </p14:nvContentPartPr>
              <p14:xfrm>
                <a:off x="11002667" y="2081981"/>
                <a:ext cx="1140120" cy="942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F2ABBF9-1743-0FE1-83D4-4F27666E701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992227" y="2071541"/>
                  <a:ext cx="1161360" cy="9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C89B261-2FD4-C8DC-E200-1F9D0F869458}"/>
                    </a:ext>
                  </a:extLst>
                </p14:cNvPr>
                <p14:cNvContentPartPr/>
                <p14:nvPr/>
              </p14:nvContentPartPr>
              <p14:xfrm>
                <a:off x="10332347" y="2889101"/>
                <a:ext cx="1499400" cy="5742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C89B261-2FD4-C8DC-E200-1F9D0F8694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321907" y="2878661"/>
                  <a:ext cx="1520640" cy="59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4F6D0A3D-812F-A26D-7BA6-62A38E74C410}"/>
                  </a:ext>
                </a:extLst>
              </p14:cNvPr>
              <p14:cNvContentPartPr/>
              <p14:nvPr/>
            </p14:nvContentPartPr>
            <p14:xfrm>
              <a:off x="9218112" y="3005862"/>
              <a:ext cx="158760" cy="25812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4F6D0A3D-812F-A26D-7BA6-62A38E74C41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207672" y="2995422"/>
                <a:ext cx="18000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FE761A71-98F9-1A9B-37BA-24B829194009}"/>
                  </a:ext>
                </a:extLst>
              </p14:cNvPr>
              <p14:cNvContentPartPr/>
              <p14:nvPr/>
            </p14:nvContentPartPr>
            <p14:xfrm>
              <a:off x="8045202" y="3431852"/>
              <a:ext cx="258840" cy="17532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FE761A71-98F9-1A9B-37BA-24B829194009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034402" y="3421412"/>
                <a:ext cx="280080" cy="19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5BC03D21-4A01-3C2E-B23A-F0E86951B24E}"/>
              </a:ext>
            </a:extLst>
          </p:cNvPr>
          <p:cNvGrpSpPr/>
          <p:nvPr/>
        </p:nvGrpSpPr>
        <p:grpSpPr>
          <a:xfrm>
            <a:off x="2570244" y="3425186"/>
            <a:ext cx="233640" cy="99360"/>
            <a:chOff x="2570244" y="3425186"/>
            <a:chExt cx="23364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CF245DF-5646-5337-0F45-145E283C140D}"/>
                    </a:ext>
                  </a:extLst>
                </p14:cNvPr>
                <p14:cNvContentPartPr/>
                <p14:nvPr/>
              </p14:nvContentPartPr>
              <p14:xfrm>
                <a:off x="2646924" y="3425186"/>
                <a:ext cx="156960" cy="42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CF245DF-5646-5337-0F45-145E283C140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636484" y="3414746"/>
                  <a:ext cx="1782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5ACC119-5C05-D1B9-49C7-50C0E5B257F3}"/>
                    </a:ext>
                  </a:extLst>
                </p14:cNvPr>
                <p14:cNvContentPartPr/>
                <p14:nvPr/>
              </p14:nvContentPartPr>
              <p14:xfrm>
                <a:off x="2570244" y="3437426"/>
                <a:ext cx="113040" cy="87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5ACC119-5C05-D1B9-49C7-50C0E5B257F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559804" y="3426986"/>
                  <a:ext cx="13428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772817A0-467C-E310-76B5-20EADFDBA7A6}"/>
              </a:ext>
            </a:extLst>
          </p:cNvPr>
          <p:cNvGrpSpPr/>
          <p:nvPr/>
        </p:nvGrpSpPr>
        <p:grpSpPr>
          <a:xfrm>
            <a:off x="757077" y="3119546"/>
            <a:ext cx="275040" cy="161280"/>
            <a:chOff x="757077" y="3119546"/>
            <a:chExt cx="275040" cy="1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EC26111-ECD3-D4D6-10C3-3BD887E0B0BB}"/>
                    </a:ext>
                  </a:extLst>
                </p14:cNvPr>
                <p14:cNvContentPartPr/>
                <p14:nvPr/>
              </p14:nvContentPartPr>
              <p14:xfrm>
                <a:off x="928077" y="3119546"/>
                <a:ext cx="59040" cy="117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EC26111-ECD3-D4D6-10C3-3BD887E0B0B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17637" y="3109106"/>
                  <a:ext cx="80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4082FD9-CB5A-6EE7-CA39-ED8EBF121231}"/>
                    </a:ext>
                  </a:extLst>
                </p14:cNvPr>
                <p14:cNvContentPartPr/>
                <p14:nvPr/>
              </p14:nvContentPartPr>
              <p14:xfrm>
                <a:off x="757077" y="3237986"/>
                <a:ext cx="275040" cy="428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4082FD9-CB5A-6EE7-CA39-ED8EBF12123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46277" y="3227546"/>
                  <a:ext cx="29628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FD1027C6-7BA8-A14F-F7C0-2C2A6EC8E1D8}"/>
              </a:ext>
            </a:extLst>
          </p:cNvPr>
          <p:cNvGrpSpPr/>
          <p:nvPr/>
        </p:nvGrpSpPr>
        <p:grpSpPr>
          <a:xfrm>
            <a:off x="303477" y="3464426"/>
            <a:ext cx="741600" cy="356400"/>
            <a:chOff x="303477" y="3464426"/>
            <a:chExt cx="74160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1904C2E7-6BEA-92C2-C56B-CDC245575A07}"/>
                    </a:ext>
                  </a:extLst>
                </p14:cNvPr>
                <p14:cNvContentPartPr/>
                <p14:nvPr/>
              </p14:nvContentPartPr>
              <p14:xfrm>
                <a:off x="303477" y="3501866"/>
                <a:ext cx="7920" cy="129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1904C2E7-6BEA-92C2-C56B-CDC245575A0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93037" y="3491066"/>
                  <a:ext cx="291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2309DAA-F73C-9157-5B89-720F06CB0709}"/>
                    </a:ext>
                  </a:extLst>
                </p14:cNvPr>
                <p14:cNvContentPartPr/>
                <p14:nvPr/>
              </p14:nvContentPartPr>
              <p14:xfrm>
                <a:off x="312837" y="3479906"/>
                <a:ext cx="117360" cy="170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2309DAA-F73C-9157-5B89-720F06CB070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02397" y="3469466"/>
                  <a:ext cx="1386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61F79F8-9374-C48A-1A2D-60D2C146B7D4}"/>
                    </a:ext>
                  </a:extLst>
                </p14:cNvPr>
                <p14:cNvContentPartPr/>
                <p14:nvPr/>
              </p14:nvContentPartPr>
              <p14:xfrm>
                <a:off x="471957" y="3552626"/>
                <a:ext cx="99360" cy="363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61F79F8-9374-C48A-1A2D-60D2C146B7D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61157" y="3542186"/>
                  <a:ext cx="120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78692CD-2636-3E2F-38E1-2264C1D7CA9B}"/>
                    </a:ext>
                  </a:extLst>
                </p14:cNvPr>
                <p14:cNvContentPartPr/>
                <p14:nvPr/>
              </p14:nvContentPartPr>
              <p14:xfrm>
                <a:off x="573837" y="3466586"/>
                <a:ext cx="27720" cy="1386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78692CD-2636-3E2F-38E1-2264C1D7CA9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63397" y="3455786"/>
                  <a:ext cx="489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9E4C7B4-9130-7146-1A62-D62035E566D8}"/>
                    </a:ext>
                  </a:extLst>
                </p14:cNvPr>
                <p14:cNvContentPartPr/>
                <p14:nvPr/>
              </p14:nvContentPartPr>
              <p14:xfrm>
                <a:off x="446397" y="3676826"/>
                <a:ext cx="130320" cy="1440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9E4C7B4-9130-7146-1A62-D62035E566D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5957" y="3666386"/>
                  <a:ext cx="1515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4EBE2F2-0387-8ABB-6D59-814829EC6324}"/>
                    </a:ext>
                  </a:extLst>
                </p14:cNvPr>
                <p14:cNvContentPartPr/>
                <p14:nvPr/>
              </p14:nvContentPartPr>
              <p14:xfrm>
                <a:off x="719997" y="3464426"/>
                <a:ext cx="140760" cy="59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4EBE2F2-0387-8ABB-6D59-814829EC632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09197" y="3453986"/>
                  <a:ext cx="1620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74C244D0-C527-6E4E-6691-E031AD303C1B}"/>
                    </a:ext>
                  </a:extLst>
                </p14:cNvPr>
                <p14:cNvContentPartPr/>
                <p14:nvPr/>
              </p14:nvContentPartPr>
              <p14:xfrm>
                <a:off x="699477" y="3515186"/>
                <a:ext cx="145800" cy="1108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74C244D0-C527-6E4E-6691-E031AD303C1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88677" y="3504746"/>
                  <a:ext cx="167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B3C3ED97-7A2B-917A-D677-959029A3FE73}"/>
                    </a:ext>
                  </a:extLst>
                </p14:cNvPr>
                <p14:cNvContentPartPr/>
                <p14:nvPr/>
              </p14:nvContentPartPr>
              <p14:xfrm>
                <a:off x="846717" y="3528866"/>
                <a:ext cx="92520" cy="388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B3C3ED97-7A2B-917A-D677-959029A3FE7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35917" y="3518066"/>
                  <a:ext cx="113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56CEB8F-7AA1-CCDF-25FF-ED51F63F38B1}"/>
                    </a:ext>
                  </a:extLst>
                </p14:cNvPr>
                <p14:cNvContentPartPr/>
                <p14:nvPr/>
              </p14:nvContentPartPr>
              <p14:xfrm>
                <a:off x="945717" y="3465866"/>
                <a:ext cx="28080" cy="1857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56CEB8F-7AA1-CCDF-25FF-ED51F63F38B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34917" y="3455066"/>
                  <a:ext cx="493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C26E7D1-9411-0B26-DB44-C001DD14C1C6}"/>
                    </a:ext>
                  </a:extLst>
                </p14:cNvPr>
                <p14:cNvContentPartPr/>
                <p14:nvPr/>
              </p14:nvContentPartPr>
              <p14:xfrm>
                <a:off x="1029597" y="3499346"/>
                <a:ext cx="15480" cy="1645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C26E7D1-9411-0B26-DB44-C001DD14C1C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19157" y="3488546"/>
                  <a:ext cx="3672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CA9BD189-B5D3-685C-5201-938428296830}"/>
              </a:ext>
            </a:extLst>
          </p:cNvPr>
          <p:cNvGrpSpPr/>
          <p:nvPr/>
        </p:nvGrpSpPr>
        <p:grpSpPr>
          <a:xfrm>
            <a:off x="1471677" y="3173994"/>
            <a:ext cx="918360" cy="206280"/>
            <a:chOff x="1471677" y="3173994"/>
            <a:chExt cx="918360" cy="20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6FF5D0B7-A122-C21A-180C-FCBE0F27C487}"/>
                    </a:ext>
                  </a:extLst>
                </p14:cNvPr>
                <p14:cNvContentPartPr/>
                <p14:nvPr/>
              </p14:nvContentPartPr>
              <p14:xfrm>
                <a:off x="1471677" y="3230154"/>
                <a:ext cx="20160" cy="1501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6FF5D0B7-A122-C21A-180C-FCBE0F27C4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461237" y="3219354"/>
                  <a:ext cx="414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F3C9499-B0FC-91CB-28CA-7F9DEDEA7523}"/>
                    </a:ext>
                  </a:extLst>
                </p14:cNvPr>
                <p14:cNvContentPartPr/>
                <p14:nvPr/>
              </p14:nvContentPartPr>
              <p14:xfrm>
                <a:off x="1530717" y="3270474"/>
                <a:ext cx="65160" cy="1062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F3C9499-B0FC-91CB-28CA-7F9DEDEA752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519917" y="3260034"/>
                  <a:ext cx="86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C0FD9E2-7730-7B1B-4C3C-58F1E40CEF7A}"/>
                    </a:ext>
                  </a:extLst>
                </p14:cNvPr>
                <p14:cNvContentPartPr/>
                <p14:nvPr/>
              </p14:nvContentPartPr>
              <p14:xfrm>
                <a:off x="1642677" y="3282354"/>
                <a:ext cx="37440" cy="96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C0FD9E2-7730-7B1B-4C3C-58F1E40CEF7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631877" y="3271554"/>
                  <a:ext cx="58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E01519B-B5D8-A017-502D-031814EDA389}"/>
                    </a:ext>
                  </a:extLst>
                </p14:cNvPr>
                <p14:cNvContentPartPr/>
                <p14:nvPr/>
              </p14:nvContentPartPr>
              <p14:xfrm>
                <a:off x="1751397" y="3280914"/>
                <a:ext cx="56160" cy="867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E01519B-B5D8-A017-502D-031814EDA38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40597" y="3270474"/>
                  <a:ext cx="774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759DB4B-9EF2-3136-05A2-C48D2CF3D813}"/>
                    </a:ext>
                  </a:extLst>
                </p14:cNvPr>
                <p14:cNvContentPartPr/>
                <p14:nvPr/>
              </p14:nvContentPartPr>
              <p14:xfrm>
                <a:off x="1868037" y="3288474"/>
                <a:ext cx="33480" cy="853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759DB4B-9EF2-3136-05A2-C48D2CF3D81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857237" y="3278034"/>
                  <a:ext cx="547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26C6EFB3-5BF2-0675-479A-1B7AC0DE4F42}"/>
                    </a:ext>
                  </a:extLst>
                </p14:cNvPr>
                <p14:cNvContentPartPr/>
                <p14:nvPr/>
              </p14:nvContentPartPr>
              <p14:xfrm>
                <a:off x="1945437" y="3278394"/>
                <a:ext cx="36360" cy="756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26C6EFB3-5BF2-0675-479A-1B7AC0DE4F4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934997" y="3267594"/>
                  <a:ext cx="576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D20F2E6-77D4-21B4-24AE-46A73305E66E}"/>
                    </a:ext>
                  </a:extLst>
                </p14:cNvPr>
                <p14:cNvContentPartPr/>
                <p14:nvPr/>
              </p14:nvContentPartPr>
              <p14:xfrm>
                <a:off x="2023557" y="3173994"/>
                <a:ext cx="46800" cy="1400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D20F2E6-77D4-21B4-24AE-46A73305E66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012757" y="3163554"/>
                  <a:ext cx="680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BFD9B20-714A-0E5A-3903-4A49B0E5EDA9}"/>
                    </a:ext>
                  </a:extLst>
                </p14:cNvPr>
                <p14:cNvContentPartPr/>
                <p14:nvPr/>
              </p14:nvContentPartPr>
              <p14:xfrm>
                <a:off x="2097717" y="3271194"/>
                <a:ext cx="48600" cy="403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BFD9B20-714A-0E5A-3903-4A49B0E5EDA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086917" y="3260754"/>
                  <a:ext cx="69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50AD4E39-8CB3-1585-32C1-C1C94D443422}"/>
                    </a:ext>
                  </a:extLst>
                </p14:cNvPr>
                <p14:cNvContentPartPr/>
                <p14:nvPr/>
              </p14:nvContentPartPr>
              <p14:xfrm>
                <a:off x="2222997" y="3254634"/>
                <a:ext cx="6480" cy="435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50AD4E39-8CB3-1585-32C1-C1C94D44342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212557" y="3243834"/>
                  <a:ext cx="27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A9FDB662-FAF4-8F27-11AF-4E138EE70A22}"/>
                    </a:ext>
                  </a:extLst>
                </p14:cNvPr>
                <p14:cNvContentPartPr/>
                <p14:nvPr/>
              </p14:nvContentPartPr>
              <p14:xfrm>
                <a:off x="2294997" y="3225474"/>
                <a:ext cx="95040" cy="982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A9FDB662-FAF4-8F27-11AF-4E138EE70A2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284197" y="3215034"/>
                  <a:ext cx="1162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D8B9C826-D334-3ADC-184B-AC16E8CCF730}"/>
              </a:ext>
            </a:extLst>
          </p:cNvPr>
          <p:cNvGrpSpPr/>
          <p:nvPr/>
        </p:nvGrpSpPr>
        <p:grpSpPr>
          <a:xfrm>
            <a:off x="68757" y="2028801"/>
            <a:ext cx="2155680" cy="1002545"/>
            <a:chOff x="68757" y="2028801"/>
            <a:chExt cx="2155680" cy="100254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0A3570A-0168-3F56-2ABF-590F98E60C22}"/>
                    </a:ext>
                  </a:extLst>
                </p14:cNvPr>
                <p14:cNvContentPartPr/>
                <p14:nvPr/>
              </p14:nvContentPartPr>
              <p14:xfrm>
                <a:off x="274164" y="2555786"/>
                <a:ext cx="12600" cy="1270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0A3570A-0168-3F56-2ABF-590F98E60C2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63364" y="2545346"/>
                  <a:ext cx="338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53C6ABA-CDF5-4E00-B5D8-3DE4F9AAC9B2}"/>
                    </a:ext>
                  </a:extLst>
                </p14:cNvPr>
                <p14:cNvContentPartPr/>
                <p14:nvPr/>
              </p14:nvContentPartPr>
              <p14:xfrm>
                <a:off x="283524" y="2547146"/>
                <a:ext cx="100440" cy="202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53C6ABA-CDF5-4E00-B5D8-3DE4F9AAC9B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72724" y="2536706"/>
                  <a:ext cx="1216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8A656A4-CF83-C60F-0BD5-7246E797B11E}"/>
                    </a:ext>
                  </a:extLst>
                </p14:cNvPr>
                <p14:cNvContentPartPr/>
                <p14:nvPr/>
              </p14:nvContentPartPr>
              <p14:xfrm>
                <a:off x="406284" y="2616266"/>
                <a:ext cx="98640" cy="500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8A656A4-CF83-C60F-0BD5-7246E797B11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95844" y="2605826"/>
                  <a:ext cx="119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CF0650F9-D999-C204-BBB5-10C88D83859D}"/>
                    </a:ext>
                  </a:extLst>
                </p14:cNvPr>
                <p14:cNvContentPartPr/>
                <p14:nvPr/>
              </p14:nvContentPartPr>
              <p14:xfrm>
                <a:off x="518244" y="2547146"/>
                <a:ext cx="10080" cy="1404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CF0650F9-D999-C204-BBB5-10C88D83859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07804" y="2536346"/>
                  <a:ext cx="313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C8F64C3-A83B-C750-EA1E-7736F2E88F57}"/>
                    </a:ext>
                  </a:extLst>
                </p14:cNvPr>
                <p14:cNvContentPartPr/>
                <p14:nvPr/>
              </p14:nvContentPartPr>
              <p14:xfrm>
                <a:off x="389724" y="2782226"/>
                <a:ext cx="159120" cy="1764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C8F64C3-A83B-C750-EA1E-7736F2E88F5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79284" y="2771786"/>
                  <a:ext cx="1803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FC55BEE-F40D-9681-06B5-6E0F1EA5E750}"/>
                    </a:ext>
                  </a:extLst>
                </p14:cNvPr>
                <p14:cNvContentPartPr/>
                <p14:nvPr/>
              </p14:nvContentPartPr>
              <p14:xfrm>
                <a:off x="696444" y="2655506"/>
                <a:ext cx="100440" cy="27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FC55BEE-F40D-9681-06B5-6E0F1EA5E75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86004" y="2645066"/>
                  <a:ext cx="121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C3E713B-B0E3-D6A9-183C-9EA4EE70F5F3}"/>
                    </a:ext>
                  </a:extLst>
                </p14:cNvPr>
                <p14:cNvContentPartPr/>
                <p14:nvPr/>
              </p14:nvContentPartPr>
              <p14:xfrm>
                <a:off x="686004" y="2658386"/>
                <a:ext cx="90720" cy="1684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C3E713B-B0E3-D6A9-183C-9EA4EE70F5F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75204" y="2647586"/>
                  <a:ext cx="1119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C5E36EF-1B93-4565-D02A-585B821BEE3B}"/>
                    </a:ext>
                  </a:extLst>
                </p14:cNvPr>
                <p14:cNvContentPartPr/>
                <p14:nvPr/>
              </p14:nvContentPartPr>
              <p14:xfrm>
                <a:off x="841164" y="2719226"/>
                <a:ext cx="2880" cy="918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C5E36EF-1B93-4565-D02A-585B821BEE3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30724" y="2708786"/>
                  <a:ext cx="241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E04C4D24-3A08-CAE9-4276-20CDE3303F65}"/>
                    </a:ext>
                  </a:extLst>
                </p14:cNvPr>
                <p14:cNvContentPartPr/>
                <p14:nvPr/>
              </p14:nvContentPartPr>
              <p14:xfrm>
                <a:off x="872124" y="2733626"/>
                <a:ext cx="196560" cy="41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E04C4D24-3A08-CAE9-4276-20CDE3303F6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61324" y="2722826"/>
                  <a:ext cx="2178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2B8678F-572F-BF81-431A-AC2299FE5F7D}"/>
                    </a:ext>
                  </a:extLst>
                </p14:cNvPr>
                <p14:cNvContentPartPr/>
                <p14:nvPr/>
              </p14:nvContentPartPr>
              <p14:xfrm>
                <a:off x="121677" y="2416106"/>
                <a:ext cx="56520" cy="5284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2B8678F-572F-BF81-431A-AC2299FE5F7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1237" y="2405666"/>
                  <a:ext cx="7776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1C1445F-1B1D-8544-BC10-21F5C9C1B59B}"/>
                    </a:ext>
                  </a:extLst>
                </p14:cNvPr>
                <p14:cNvContentPartPr/>
                <p14:nvPr/>
              </p14:nvContentPartPr>
              <p14:xfrm>
                <a:off x="68757" y="2274626"/>
                <a:ext cx="1336680" cy="7048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1C1445F-1B1D-8544-BC10-21F5C9C1B59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7957" y="2264186"/>
                  <a:ext cx="1357920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E569831-7377-1D20-49C0-5B15DCF8674E}"/>
                    </a:ext>
                  </a:extLst>
                </p14:cNvPr>
                <p14:cNvContentPartPr/>
                <p14:nvPr/>
              </p14:nvContentPartPr>
              <p14:xfrm>
                <a:off x="88557" y="2889146"/>
                <a:ext cx="1565640" cy="1422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E569831-7377-1D20-49C0-5B15DCF8674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7757" y="2878706"/>
                  <a:ext cx="15868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8599658-F9C2-7229-037A-34609C0CF2D5}"/>
                    </a:ext>
                  </a:extLst>
                </p14:cNvPr>
                <p14:cNvContentPartPr/>
                <p14:nvPr/>
              </p14:nvContentPartPr>
              <p14:xfrm>
                <a:off x="1432077" y="2464706"/>
                <a:ext cx="77760" cy="287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8599658-F9C2-7229-037A-34609C0CF2D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421637" y="2453906"/>
                  <a:ext cx="990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742F5F6-CBDE-354C-C5BD-668425CE1672}"/>
                    </a:ext>
                  </a:extLst>
                </p14:cNvPr>
                <p14:cNvContentPartPr/>
                <p14:nvPr/>
              </p14:nvContentPartPr>
              <p14:xfrm>
                <a:off x="1567077" y="2646506"/>
                <a:ext cx="10080" cy="72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742F5F6-CBDE-354C-C5BD-668425CE167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556277" y="2636066"/>
                  <a:ext cx="31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7F8C0BF-37BE-8800-9B6B-F454937893A3}"/>
                    </a:ext>
                  </a:extLst>
                </p14:cNvPr>
                <p14:cNvContentPartPr/>
                <p14:nvPr/>
              </p14:nvContentPartPr>
              <p14:xfrm>
                <a:off x="1640517" y="2654786"/>
                <a:ext cx="31320" cy="106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7F8C0BF-37BE-8800-9B6B-F454937893A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630077" y="2644346"/>
                  <a:ext cx="52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60F7177-EAB7-A0F5-4896-056947DE1C2A}"/>
                    </a:ext>
                  </a:extLst>
                </p14:cNvPr>
                <p14:cNvContentPartPr/>
                <p14:nvPr/>
              </p14:nvContentPartPr>
              <p14:xfrm>
                <a:off x="1733397" y="2582786"/>
                <a:ext cx="19440" cy="1245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60F7177-EAB7-A0F5-4896-056947DE1C2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722957" y="2572346"/>
                  <a:ext cx="406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8EC2141-F0D7-E4BF-D374-9DD089E1BCE9}"/>
                    </a:ext>
                  </a:extLst>
                </p14:cNvPr>
                <p14:cNvContentPartPr/>
                <p14:nvPr/>
              </p14:nvContentPartPr>
              <p14:xfrm>
                <a:off x="1748877" y="2683226"/>
                <a:ext cx="40680" cy="331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8EC2141-F0D7-E4BF-D374-9DD089E1BCE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738077" y="2672786"/>
                  <a:ext cx="61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D2F689A-1FB8-0D71-CE06-33849DEFFC6B}"/>
                    </a:ext>
                  </a:extLst>
                </p14:cNvPr>
                <p14:cNvContentPartPr/>
                <p14:nvPr/>
              </p14:nvContentPartPr>
              <p14:xfrm>
                <a:off x="1829157" y="2653706"/>
                <a:ext cx="43200" cy="478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D2F689A-1FB8-0D71-CE06-33849DEFFC6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818717" y="2642906"/>
                  <a:ext cx="644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1086C19-6418-77F2-A426-8AE1354C793B}"/>
                    </a:ext>
                  </a:extLst>
                </p14:cNvPr>
                <p14:cNvContentPartPr/>
                <p14:nvPr/>
              </p14:nvContentPartPr>
              <p14:xfrm>
                <a:off x="1928157" y="2646506"/>
                <a:ext cx="41040" cy="36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1086C19-6418-77F2-A426-8AE1354C793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917717" y="2636066"/>
                  <a:ext cx="62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62F6274-44AB-8DBA-4B30-600E217ECB9D}"/>
                    </a:ext>
                  </a:extLst>
                </p14:cNvPr>
                <p14:cNvContentPartPr/>
                <p14:nvPr/>
              </p14:nvContentPartPr>
              <p14:xfrm>
                <a:off x="2027877" y="2513306"/>
                <a:ext cx="21240" cy="1328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62F6274-44AB-8DBA-4B30-600E217ECB9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017077" y="2502866"/>
                  <a:ext cx="424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925CD7A-B1E7-3EA9-AACA-4AEF20B252F2}"/>
                    </a:ext>
                  </a:extLst>
                </p14:cNvPr>
                <p14:cNvContentPartPr/>
                <p14:nvPr/>
              </p14:nvContentPartPr>
              <p14:xfrm>
                <a:off x="2023917" y="2608706"/>
                <a:ext cx="27720" cy="151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925CD7A-B1E7-3EA9-AACA-4AEF20B252F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013477" y="2597906"/>
                  <a:ext cx="48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8F3DCC0-6298-77AF-A5F2-16D100ADB360}"/>
                    </a:ext>
                  </a:extLst>
                </p14:cNvPr>
                <p14:cNvContentPartPr/>
                <p14:nvPr/>
              </p14:nvContentPartPr>
              <p14:xfrm>
                <a:off x="2128677" y="2586746"/>
                <a:ext cx="95760" cy="104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8F3DCC0-6298-77AF-A5F2-16D100ADB36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117877" y="2576306"/>
                  <a:ext cx="117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9ED6E827-DC4B-35A3-AE95-4CF2C03CD956}"/>
                    </a:ext>
                  </a:extLst>
                </p14:cNvPr>
                <p14:cNvContentPartPr/>
                <p14:nvPr/>
              </p14:nvContentPartPr>
              <p14:xfrm>
                <a:off x="129237" y="2201961"/>
                <a:ext cx="54000" cy="1303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9ED6E827-DC4B-35A3-AE95-4CF2C03CD95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18797" y="2191161"/>
                  <a:ext cx="752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384A73D-5548-1898-244E-3B7A5E1529B9}"/>
                    </a:ext>
                  </a:extLst>
                </p14:cNvPr>
                <p14:cNvContentPartPr/>
                <p14:nvPr/>
              </p14:nvContentPartPr>
              <p14:xfrm>
                <a:off x="222117" y="2220681"/>
                <a:ext cx="67680" cy="475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384A73D-5548-1898-244E-3B7A5E1529B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11317" y="2209881"/>
                  <a:ext cx="88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D398F98-5A9B-07CC-B6EA-BFE251518017}"/>
                    </a:ext>
                  </a:extLst>
                </p14:cNvPr>
                <p14:cNvContentPartPr/>
                <p14:nvPr/>
              </p14:nvContentPartPr>
              <p14:xfrm>
                <a:off x="1319757" y="2028801"/>
                <a:ext cx="60840" cy="1180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D398F98-5A9B-07CC-B6EA-BFE25151801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308957" y="2018361"/>
                  <a:ext cx="82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5D98DD9-1D49-F87B-BF77-B229194E7C50}"/>
                    </a:ext>
                  </a:extLst>
                </p14:cNvPr>
                <p14:cNvContentPartPr/>
                <p14:nvPr/>
              </p14:nvContentPartPr>
              <p14:xfrm>
                <a:off x="1413717" y="2070201"/>
                <a:ext cx="7200" cy="131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5D98DD9-1D49-F87B-BF77-B229194E7C5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402917" y="2059401"/>
                  <a:ext cx="2844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2D08C353-FD18-FE23-3E80-B24B714BAE29}"/>
                  </a:ext>
                </a:extLst>
              </p14:cNvPr>
              <p14:cNvContentPartPr/>
              <p14:nvPr/>
            </p14:nvContentPartPr>
            <p14:xfrm>
              <a:off x="1426677" y="3467721"/>
              <a:ext cx="984240" cy="8604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2D08C353-FD18-FE23-3E80-B24B714BAE29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415877" y="3456921"/>
                <a:ext cx="100548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626EB353-9160-6177-1F88-E7DB02836BF2}"/>
                  </a:ext>
                </a:extLst>
              </p14:cNvPr>
              <p14:cNvContentPartPr/>
              <p14:nvPr/>
            </p14:nvContentPartPr>
            <p14:xfrm>
              <a:off x="8753445" y="3611721"/>
              <a:ext cx="312480" cy="19764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626EB353-9160-6177-1F88-E7DB02836BF2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8742645" y="3601281"/>
                <a:ext cx="33372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94739A85-710C-A406-4E3A-055A826F15C2}"/>
                  </a:ext>
                </a:extLst>
              </p14:cNvPr>
              <p14:cNvContentPartPr/>
              <p14:nvPr/>
            </p14:nvContentPartPr>
            <p14:xfrm>
              <a:off x="10716187" y="4223641"/>
              <a:ext cx="263160" cy="307080"/>
            </p14:xfrm>
          </p:contentPart>
        </mc:Choice>
        <mc:Fallback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94739A85-710C-A406-4E3A-055A826F15C2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0705387" y="4213201"/>
                <a:ext cx="284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0CF36655-65C9-6127-1735-8AAAF798C4CB}"/>
                  </a:ext>
                </a:extLst>
              </p14:cNvPr>
              <p14:cNvContentPartPr/>
              <p14:nvPr/>
            </p14:nvContentPartPr>
            <p14:xfrm>
              <a:off x="8521627" y="4350721"/>
              <a:ext cx="120600" cy="32040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0CF36655-65C9-6127-1735-8AAAF798C4CB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8511187" y="4339921"/>
                <a:ext cx="14184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B0F0DF9F-3950-9A15-DA11-413A708CEA15}"/>
                  </a:ext>
                </a:extLst>
              </p14:cNvPr>
              <p14:cNvContentPartPr/>
              <p14:nvPr/>
            </p14:nvContentPartPr>
            <p14:xfrm>
              <a:off x="9293825" y="4645352"/>
              <a:ext cx="434880" cy="23724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B0F0DF9F-3950-9A15-DA11-413A708CEA15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9283025" y="4634912"/>
                <a:ext cx="456120" cy="25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1D75886A-C4FB-190C-5AF8-61858B093C60}"/>
              </a:ext>
            </a:extLst>
          </p:cNvPr>
          <p:cNvGrpSpPr/>
          <p:nvPr/>
        </p:nvGrpSpPr>
        <p:grpSpPr>
          <a:xfrm>
            <a:off x="4383784" y="6193399"/>
            <a:ext cx="611640" cy="314280"/>
            <a:chOff x="4383784" y="6193399"/>
            <a:chExt cx="61164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4233161-6D37-7D26-0B0B-ED839BDC3A19}"/>
                    </a:ext>
                  </a:extLst>
                </p14:cNvPr>
                <p14:cNvContentPartPr/>
                <p14:nvPr/>
              </p14:nvContentPartPr>
              <p14:xfrm>
                <a:off x="4383784" y="6193399"/>
                <a:ext cx="235800" cy="21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4233161-6D37-7D26-0B0B-ED839BDC3A1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373344" y="6182599"/>
                  <a:ext cx="257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17D879E-ED3A-3434-AEBF-BAF613A3A441}"/>
                    </a:ext>
                  </a:extLst>
                </p14:cNvPr>
                <p14:cNvContentPartPr/>
                <p14:nvPr/>
              </p14:nvContentPartPr>
              <p14:xfrm>
                <a:off x="4439584" y="6217879"/>
                <a:ext cx="50040" cy="1058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17D879E-ED3A-3434-AEBF-BAF613A3A44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428784" y="6207439"/>
                  <a:ext cx="712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E34E151-F02F-0530-245E-952E3CD6DB31}"/>
                    </a:ext>
                  </a:extLst>
                </p14:cNvPr>
                <p14:cNvContentPartPr/>
                <p14:nvPr/>
              </p14:nvContentPartPr>
              <p14:xfrm>
                <a:off x="4491784" y="6240199"/>
                <a:ext cx="39240" cy="71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E34E151-F02F-0530-245E-952E3CD6DB31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481344" y="6229399"/>
                  <a:ext cx="604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0FF3950-4700-4382-2676-7920A377F4A5}"/>
                    </a:ext>
                  </a:extLst>
                </p14:cNvPr>
                <p14:cNvContentPartPr/>
                <p14:nvPr/>
              </p14:nvContentPartPr>
              <p14:xfrm>
                <a:off x="4603384" y="6199879"/>
                <a:ext cx="10440" cy="133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0FF3950-4700-4382-2676-7920A377F4A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592944" y="6189079"/>
                  <a:ext cx="316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C3E64C6-8755-BF03-74F0-BA561B1FC3C4}"/>
                    </a:ext>
                  </a:extLst>
                </p14:cNvPr>
                <p14:cNvContentPartPr/>
                <p14:nvPr/>
              </p14:nvContentPartPr>
              <p14:xfrm>
                <a:off x="4644064" y="6268999"/>
                <a:ext cx="48240" cy="190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C3E64C6-8755-BF03-74F0-BA561B1FC3C4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633264" y="6258199"/>
                  <a:ext cx="69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3BE3FB5-EC2D-73EA-4BFF-F05AA95C8CF8}"/>
                    </a:ext>
                  </a:extLst>
                </p14:cNvPr>
                <p14:cNvContentPartPr/>
                <p14:nvPr/>
              </p14:nvContentPartPr>
              <p14:xfrm>
                <a:off x="4504744" y="6398959"/>
                <a:ext cx="92520" cy="108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3BE3FB5-EC2D-73EA-4BFF-F05AA95C8CF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494304" y="6388519"/>
                  <a:ext cx="1137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D5C7E86-3DCA-F8EB-5D16-2FB05FB30681}"/>
                    </a:ext>
                  </a:extLst>
                </p14:cNvPr>
                <p14:cNvContentPartPr/>
                <p14:nvPr/>
              </p14:nvContentPartPr>
              <p14:xfrm>
                <a:off x="4738744" y="6267199"/>
                <a:ext cx="124920" cy="37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D5C7E86-3DCA-F8EB-5D16-2FB05FB3068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727944" y="6256399"/>
                  <a:ext cx="146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5A5E80E-2D76-0B9F-5541-FB3EB388D07E}"/>
                    </a:ext>
                  </a:extLst>
                </p14:cNvPr>
                <p14:cNvContentPartPr/>
                <p14:nvPr/>
              </p14:nvContentPartPr>
              <p14:xfrm>
                <a:off x="4733704" y="6299239"/>
                <a:ext cx="90360" cy="1317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5A5E80E-2D76-0B9F-5541-FB3EB388D07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722904" y="6288799"/>
                  <a:ext cx="1116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A0B667D-5573-A63E-17E8-B4F7E0E7EFE7}"/>
                    </a:ext>
                  </a:extLst>
                </p14:cNvPr>
                <p14:cNvContentPartPr/>
                <p14:nvPr/>
              </p14:nvContentPartPr>
              <p14:xfrm>
                <a:off x="4876624" y="6293479"/>
                <a:ext cx="29160" cy="1281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A0B667D-5573-A63E-17E8-B4F7E0E7EFE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866184" y="6283039"/>
                  <a:ext cx="504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356067A-59AB-74BB-7085-DAA91BE8FAC5}"/>
                    </a:ext>
                  </a:extLst>
                </p14:cNvPr>
                <p14:cNvContentPartPr/>
                <p14:nvPr/>
              </p14:nvContentPartPr>
              <p14:xfrm>
                <a:off x="4913344" y="6354319"/>
                <a:ext cx="82080" cy="219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356067A-59AB-74BB-7085-DAA91BE8FAC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902544" y="6343879"/>
                  <a:ext cx="1033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47243126-6ECC-11FD-9308-3EFC3D114E0D}"/>
              </a:ext>
            </a:extLst>
          </p:cNvPr>
          <p:cNvGrpSpPr/>
          <p:nvPr/>
        </p:nvGrpSpPr>
        <p:grpSpPr>
          <a:xfrm>
            <a:off x="6996304" y="5044639"/>
            <a:ext cx="382680" cy="177840"/>
            <a:chOff x="6996304" y="5044639"/>
            <a:chExt cx="38268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7F4E981-3A91-3FE3-501F-E85CD65707F6}"/>
                    </a:ext>
                  </a:extLst>
                </p14:cNvPr>
                <p14:cNvContentPartPr/>
                <p14:nvPr/>
              </p14:nvContentPartPr>
              <p14:xfrm>
                <a:off x="6996304" y="5044639"/>
                <a:ext cx="99000" cy="114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7F4E981-3A91-3FE3-501F-E85CD65707F6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985504" y="5033839"/>
                  <a:ext cx="1202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02A9844-C5B1-2FFB-4D7A-F8D6E17B1472}"/>
                    </a:ext>
                  </a:extLst>
                </p14:cNvPr>
                <p14:cNvContentPartPr/>
                <p14:nvPr/>
              </p14:nvContentPartPr>
              <p14:xfrm>
                <a:off x="7005664" y="5089639"/>
                <a:ext cx="96120" cy="302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02A9844-C5B1-2FFB-4D7A-F8D6E17B147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995224" y="5079199"/>
                  <a:ext cx="117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8EC6275-6312-E3FD-45B1-1DB9E930A076}"/>
                    </a:ext>
                  </a:extLst>
                </p14:cNvPr>
                <p14:cNvContentPartPr/>
                <p14:nvPr/>
              </p14:nvContentPartPr>
              <p14:xfrm>
                <a:off x="7143184" y="5047879"/>
                <a:ext cx="6480" cy="99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8EC6275-6312-E3FD-45B1-1DB9E930A07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132744" y="5037439"/>
                  <a:ext cx="27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DCDAE901-C7F7-7E7C-C139-4AFA0234D81B}"/>
                    </a:ext>
                  </a:extLst>
                </p14:cNvPr>
                <p14:cNvContentPartPr/>
                <p14:nvPr/>
              </p14:nvContentPartPr>
              <p14:xfrm>
                <a:off x="7149304" y="5104759"/>
                <a:ext cx="57240" cy="162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DCDAE901-C7F7-7E7C-C139-4AFA0234D81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138864" y="5094319"/>
                  <a:ext cx="784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248A88B-FBF9-4193-2365-E4CA96E1E70C}"/>
                    </a:ext>
                  </a:extLst>
                </p14:cNvPr>
                <p14:cNvContentPartPr/>
                <p14:nvPr/>
              </p14:nvContentPartPr>
              <p14:xfrm>
                <a:off x="7089184" y="5167759"/>
                <a:ext cx="78120" cy="547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248A88B-FBF9-4193-2365-E4CA96E1E70C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078384" y="5156959"/>
                  <a:ext cx="993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021FBEC6-1B8B-EC55-1D76-CB3FDC2FA261}"/>
                    </a:ext>
                  </a:extLst>
                </p14:cNvPr>
                <p14:cNvContentPartPr/>
                <p14:nvPr/>
              </p14:nvContentPartPr>
              <p14:xfrm>
                <a:off x="7231024" y="5077399"/>
                <a:ext cx="74880" cy="734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021FBEC6-1B8B-EC55-1D76-CB3FDC2FA261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220584" y="5066599"/>
                  <a:ext cx="96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45120E47-3834-25F2-6EFB-A9C210A24F9A}"/>
                    </a:ext>
                  </a:extLst>
                </p14:cNvPr>
                <p14:cNvContentPartPr/>
                <p14:nvPr/>
              </p14:nvContentPartPr>
              <p14:xfrm>
                <a:off x="7366384" y="5071999"/>
                <a:ext cx="12600" cy="1130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45120E47-3834-25F2-6EFB-A9C210A24F9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355584" y="5061559"/>
                  <a:ext cx="3384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EE598B53-3D2F-04FB-84A6-CADEDED637A2}"/>
              </a:ext>
            </a:extLst>
          </p:cNvPr>
          <p:cNvGrpSpPr/>
          <p:nvPr/>
        </p:nvGrpSpPr>
        <p:grpSpPr>
          <a:xfrm>
            <a:off x="7647184" y="5076679"/>
            <a:ext cx="677880" cy="197280"/>
            <a:chOff x="7647184" y="5076679"/>
            <a:chExt cx="67788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B13B1545-980C-7511-147B-0EA0B60D22FA}"/>
                    </a:ext>
                  </a:extLst>
                </p14:cNvPr>
                <p14:cNvContentPartPr/>
                <p14:nvPr/>
              </p14:nvContentPartPr>
              <p14:xfrm>
                <a:off x="7647184" y="5079559"/>
                <a:ext cx="129240" cy="133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B13B1545-980C-7511-147B-0EA0B60D22F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636744" y="5069119"/>
                  <a:ext cx="1504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F47BBE7F-096F-7A8B-783A-787E158F2373}"/>
                    </a:ext>
                  </a:extLst>
                </p14:cNvPr>
                <p14:cNvContentPartPr/>
                <p14:nvPr/>
              </p14:nvContentPartPr>
              <p14:xfrm>
                <a:off x="7664824" y="5105479"/>
                <a:ext cx="34200" cy="658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F47BBE7F-096F-7A8B-783A-787E158F237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654024" y="5094679"/>
                  <a:ext cx="55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C8A4319-3D16-2E94-403E-2D55A715B311}"/>
                    </a:ext>
                  </a:extLst>
                </p14:cNvPr>
                <p14:cNvContentPartPr/>
                <p14:nvPr/>
              </p14:nvContentPartPr>
              <p14:xfrm>
                <a:off x="7706584" y="5103679"/>
                <a:ext cx="27360" cy="453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C8A4319-3D16-2E94-403E-2D55A715B311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695784" y="5093239"/>
                  <a:ext cx="486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00D4DE8D-B303-C2C3-3FA0-D4711B67F466}"/>
                    </a:ext>
                  </a:extLst>
                </p14:cNvPr>
                <p14:cNvContentPartPr/>
                <p14:nvPr/>
              </p14:nvContentPartPr>
              <p14:xfrm>
                <a:off x="7798744" y="5086039"/>
                <a:ext cx="360" cy="835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00D4DE8D-B303-C2C3-3FA0-D4711B67F46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788304" y="5075599"/>
                  <a:ext cx="216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9A85F54D-3E4A-D8C7-5C37-F8BFDA732E4B}"/>
                    </a:ext>
                  </a:extLst>
                </p14:cNvPr>
                <p14:cNvContentPartPr/>
                <p14:nvPr/>
              </p14:nvContentPartPr>
              <p14:xfrm>
                <a:off x="7812784" y="5117359"/>
                <a:ext cx="37440" cy="151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9A85F54D-3E4A-D8C7-5C37-F8BFDA732E4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802344" y="5106559"/>
                  <a:ext cx="58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69DA0650-7B2D-80E8-CBE1-D8543EF97D96}"/>
                    </a:ext>
                  </a:extLst>
                </p14:cNvPr>
                <p14:cNvContentPartPr/>
                <p14:nvPr/>
              </p14:nvContentPartPr>
              <p14:xfrm>
                <a:off x="7722784" y="5187559"/>
                <a:ext cx="87120" cy="864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69DA0650-7B2D-80E8-CBE1-D8543EF97D9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712344" y="5176759"/>
                  <a:ext cx="1083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C0A31575-3DA9-7B65-37FE-845C6A29336F}"/>
                    </a:ext>
                  </a:extLst>
                </p14:cNvPr>
                <p14:cNvContentPartPr/>
                <p14:nvPr/>
              </p14:nvContentPartPr>
              <p14:xfrm>
                <a:off x="7927984" y="5076679"/>
                <a:ext cx="84960" cy="496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C0A31575-3DA9-7B65-37FE-845C6A29336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917184" y="5066239"/>
                  <a:ext cx="1062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CC66C0E8-B553-6FD5-1969-AD564B04B902}"/>
                    </a:ext>
                  </a:extLst>
                </p14:cNvPr>
                <p14:cNvContentPartPr/>
                <p14:nvPr/>
              </p14:nvContentPartPr>
              <p14:xfrm>
                <a:off x="7886584" y="5169919"/>
                <a:ext cx="142920" cy="39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CC66C0E8-B553-6FD5-1969-AD564B04B90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876144" y="5159479"/>
                  <a:ext cx="164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C72F1C6-BE14-A042-D422-86B87714FC9C}"/>
                    </a:ext>
                  </a:extLst>
                </p14:cNvPr>
                <p14:cNvContentPartPr/>
                <p14:nvPr/>
              </p14:nvContentPartPr>
              <p14:xfrm>
                <a:off x="7942384" y="5216719"/>
                <a:ext cx="93240" cy="543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C72F1C6-BE14-A042-D422-86B87714FC9C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931944" y="5206279"/>
                  <a:ext cx="114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0C7025C-15FC-EEB8-F88F-4BE9941D9CA9}"/>
                    </a:ext>
                  </a:extLst>
                </p14:cNvPr>
                <p14:cNvContentPartPr/>
                <p14:nvPr/>
              </p14:nvContentPartPr>
              <p14:xfrm>
                <a:off x="8140024" y="5098999"/>
                <a:ext cx="59040" cy="108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0C7025C-15FC-EEB8-F88F-4BE9941D9CA9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129584" y="5088559"/>
                  <a:ext cx="80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4F12F0A0-0CA0-CBCB-8655-DD9D8BFCD3F1}"/>
                    </a:ext>
                  </a:extLst>
                </p14:cNvPr>
                <p14:cNvContentPartPr/>
                <p14:nvPr/>
              </p14:nvContentPartPr>
              <p14:xfrm>
                <a:off x="8104024" y="5125999"/>
                <a:ext cx="70200" cy="752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4F12F0A0-0CA0-CBCB-8655-DD9D8BFCD3F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093584" y="5115199"/>
                  <a:ext cx="914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DAF0F8C-F7E0-8DDE-527A-1E882AED1740}"/>
                    </a:ext>
                  </a:extLst>
                </p14:cNvPr>
                <p14:cNvContentPartPr/>
                <p14:nvPr/>
              </p14:nvContentPartPr>
              <p14:xfrm>
                <a:off x="8198344" y="5147599"/>
                <a:ext cx="49320" cy="122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DAF0F8C-F7E0-8DDE-527A-1E882AED1740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187544" y="5137159"/>
                  <a:ext cx="70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58AC6FA-06D8-C685-29CC-2ECC06BACFFE}"/>
                    </a:ext>
                  </a:extLst>
                </p14:cNvPr>
                <p14:cNvContentPartPr/>
                <p14:nvPr/>
              </p14:nvContentPartPr>
              <p14:xfrm>
                <a:off x="8262784" y="5102959"/>
                <a:ext cx="16200" cy="1094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58AC6FA-06D8-C685-29CC-2ECC06BACFF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252344" y="5092519"/>
                  <a:ext cx="37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E331D867-EBF3-4266-7AD8-4ACD385996D7}"/>
                    </a:ext>
                  </a:extLst>
                </p14:cNvPr>
                <p14:cNvContentPartPr/>
                <p14:nvPr/>
              </p14:nvContentPartPr>
              <p14:xfrm>
                <a:off x="8320024" y="5111959"/>
                <a:ext cx="5040" cy="1087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E331D867-EBF3-4266-7AD8-4ACD385996D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309224" y="5101159"/>
                  <a:ext cx="2628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34DCD0CE-2ED8-F2EB-A2EC-718FDE82E612}"/>
              </a:ext>
            </a:extLst>
          </p:cNvPr>
          <p:cNvGrpSpPr/>
          <p:nvPr/>
        </p:nvGrpSpPr>
        <p:grpSpPr>
          <a:xfrm>
            <a:off x="8592652" y="4944712"/>
            <a:ext cx="1325880" cy="311400"/>
            <a:chOff x="8592652" y="4944712"/>
            <a:chExt cx="1325880" cy="31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CDA9912-14C9-9540-24D8-08979250DC4D}"/>
                    </a:ext>
                  </a:extLst>
                </p14:cNvPr>
                <p14:cNvContentPartPr/>
                <p14:nvPr/>
              </p14:nvContentPartPr>
              <p14:xfrm>
                <a:off x="8592652" y="5081152"/>
                <a:ext cx="95040" cy="1148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CDA9912-14C9-9540-24D8-08979250DC4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581852" y="5070352"/>
                  <a:ext cx="1162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ECC44D46-A18D-B090-2D50-48989A9441B6}"/>
                    </a:ext>
                  </a:extLst>
                </p14:cNvPr>
                <p14:cNvContentPartPr/>
                <p14:nvPr/>
              </p14:nvContentPartPr>
              <p14:xfrm>
                <a:off x="8712892" y="5085472"/>
                <a:ext cx="43560" cy="1090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ECC44D46-A18D-B090-2D50-48989A9441B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702452" y="5075032"/>
                  <a:ext cx="64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4162024F-6407-4460-1EEF-C28A56845C52}"/>
                    </a:ext>
                  </a:extLst>
                </p14:cNvPr>
                <p14:cNvContentPartPr/>
                <p14:nvPr/>
              </p14:nvContentPartPr>
              <p14:xfrm>
                <a:off x="8798572" y="5121112"/>
                <a:ext cx="46080" cy="86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4162024F-6407-4460-1EEF-C28A56845C5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788132" y="5110312"/>
                  <a:ext cx="67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8F28C214-628E-8FF2-749B-5C7A8B6CD717}"/>
                    </a:ext>
                  </a:extLst>
                </p14:cNvPr>
                <p14:cNvContentPartPr/>
                <p14:nvPr/>
              </p14:nvContentPartPr>
              <p14:xfrm>
                <a:off x="8861572" y="5075392"/>
                <a:ext cx="15120" cy="928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8F28C214-628E-8FF2-749B-5C7A8B6CD71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851132" y="5064592"/>
                  <a:ext cx="363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436E740-8949-0542-5D41-6214363DBE84}"/>
                    </a:ext>
                  </a:extLst>
                </p14:cNvPr>
                <p14:cNvContentPartPr/>
                <p14:nvPr/>
              </p14:nvContentPartPr>
              <p14:xfrm>
                <a:off x="8899372" y="5102392"/>
                <a:ext cx="14400" cy="720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436E740-8949-0542-5D41-6214363DBE8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888932" y="5091592"/>
                  <a:ext cx="356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7CF5C7CB-A20A-02E4-9431-C2CA366FDF15}"/>
                    </a:ext>
                  </a:extLst>
                </p14:cNvPr>
                <p14:cNvContentPartPr/>
                <p14:nvPr/>
              </p14:nvContentPartPr>
              <p14:xfrm>
                <a:off x="9009172" y="5051272"/>
                <a:ext cx="32400" cy="892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7CF5C7CB-A20A-02E4-9431-C2CA366FDF1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998732" y="5040472"/>
                  <a:ext cx="53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88208972-CAF9-3FCB-329A-1989EAF069A2}"/>
                    </a:ext>
                  </a:extLst>
                </p14:cNvPr>
                <p14:cNvContentPartPr/>
                <p14:nvPr/>
              </p14:nvContentPartPr>
              <p14:xfrm>
                <a:off x="9098812" y="5054872"/>
                <a:ext cx="52200" cy="612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88208972-CAF9-3FCB-329A-1989EAF069A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088372" y="5044072"/>
                  <a:ext cx="73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A5A78165-5705-D101-7943-1FCB1D4922EC}"/>
                    </a:ext>
                  </a:extLst>
                </p14:cNvPr>
                <p14:cNvContentPartPr/>
                <p14:nvPr/>
              </p14:nvContentPartPr>
              <p14:xfrm>
                <a:off x="9023932" y="5150992"/>
                <a:ext cx="124920" cy="154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A5A78165-5705-D101-7943-1FCB1D4922E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013132" y="5140192"/>
                  <a:ext cx="1461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4575A48-0768-84C2-6F75-1EBF53C21130}"/>
                    </a:ext>
                  </a:extLst>
                </p14:cNvPr>
                <p14:cNvContentPartPr/>
                <p14:nvPr/>
              </p14:nvContentPartPr>
              <p14:xfrm>
                <a:off x="9055972" y="5189152"/>
                <a:ext cx="51120" cy="486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4575A48-0768-84C2-6F75-1EBF53C2113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045532" y="5178352"/>
                  <a:ext cx="723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E1BC5E46-50CD-B4E3-D939-5F378D60A37E}"/>
                    </a:ext>
                  </a:extLst>
                </p14:cNvPr>
                <p14:cNvContentPartPr/>
                <p14:nvPr/>
              </p14:nvContentPartPr>
              <p14:xfrm>
                <a:off x="9093052" y="5215432"/>
                <a:ext cx="59040" cy="104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E1BC5E46-50CD-B4E3-D939-5F378D60A37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082612" y="5204632"/>
                  <a:ext cx="80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E7DC5038-D20C-EB2B-707C-D80ACFB2AC64}"/>
                    </a:ext>
                  </a:extLst>
                </p14:cNvPr>
                <p14:cNvContentPartPr/>
                <p14:nvPr/>
              </p14:nvContentPartPr>
              <p14:xfrm>
                <a:off x="9269452" y="5057032"/>
                <a:ext cx="57240" cy="122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E7DC5038-D20C-EB2B-707C-D80ACFB2AC6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259012" y="5046592"/>
                  <a:ext cx="78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98AB7355-CF8E-4119-F06A-9C67FC920D3E}"/>
                    </a:ext>
                  </a:extLst>
                </p14:cNvPr>
                <p14:cNvContentPartPr/>
                <p14:nvPr/>
              </p14:nvContentPartPr>
              <p14:xfrm>
                <a:off x="9262252" y="5119312"/>
                <a:ext cx="37440" cy="612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98AB7355-CF8E-4119-F06A-9C67FC920D3E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251452" y="5108512"/>
                  <a:ext cx="58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8ED8B382-C191-CB68-AA00-4D46D7AC5F0E}"/>
                    </a:ext>
                  </a:extLst>
                </p14:cNvPr>
                <p14:cNvContentPartPr/>
                <p14:nvPr/>
              </p14:nvContentPartPr>
              <p14:xfrm>
                <a:off x="9273772" y="5146312"/>
                <a:ext cx="46440" cy="33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8ED8B382-C191-CB68-AA00-4D46D7AC5F0E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262972" y="5135512"/>
                  <a:ext cx="676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7708420D-5AD2-85BA-2494-44BEC1E54DBA}"/>
                    </a:ext>
                  </a:extLst>
                </p14:cNvPr>
                <p14:cNvContentPartPr/>
                <p14:nvPr/>
              </p14:nvContentPartPr>
              <p14:xfrm>
                <a:off x="9368812" y="5096272"/>
                <a:ext cx="15120" cy="954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7708420D-5AD2-85BA-2494-44BEC1E54DB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358012" y="5085832"/>
                  <a:ext cx="363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7CD1984E-6CD1-1953-B37C-507E12396979}"/>
                    </a:ext>
                  </a:extLst>
                </p14:cNvPr>
                <p14:cNvContentPartPr/>
                <p14:nvPr/>
              </p14:nvContentPartPr>
              <p14:xfrm>
                <a:off x="9385012" y="5161432"/>
                <a:ext cx="48240" cy="104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7CD1984E-6CD1-1953-B37C-507E1239697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374212" y="5150632"/>
                  <a:ext cx="69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C1F34B5-701D-4CD0-A9BE-4D78DDC6112E}"/>
                    </a:ext>
                  </a:extLst>
                </p14:cNvPr>
                <p14:cNvContentPartPr/>
                <p14:nvPr/>
              </p14:nvContentPartPr>
              <p14:xfrm>
                <a:off x="9436132" y="5096272"/>
                <a:ext cx="28440" cy="1058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C1F34B5-701D-4CD0-A9BE-4D78DDC6112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425692" y="5085832"/>
                  <a:ext cx="496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D72108D-D2F8-3045-BDE4-86C1F84397EA}"/>
                    </a:ext>
                  </a:extLst>
                </p14:cNvPr>
                <p14:cNvContentPartPr/>
                <p14:nvPr/>
              </p14:nvContentPartPr>
              <p14:xfrm>
                <a:off x="9552412" y="5106352"/>
                <a:ext cx="42120" cy="626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D72108D-D2F8-3045-BDE4-86C1F84397EA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541612" y="5095552"/>
                  <a:ext cx="63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E7A9E4E-B0B7-31B0-5E15-BEB7D8F39715}"/>
                    </a:ext>
                  </a:extLst>
                </p14:cNvPr>
                <p14:cNvContentPartPr/>
                <p14:nvPr/>
              </p14:nvContentPartPr>
              <p14:xfrm>
                <a:off x="9554572" y="5175472"/>
                <a:ext cx="6480" cy="435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E7A9E4E-B0B7-31B0-5E15-BEB7D8F3971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543772" y="5165032"/>
                  <a:ext cx="27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48CD4A77-4C6A-0D91-AA7F-1FE492B505B5}"/>
                    </a:ext>
                  </a:extLst>
                </p14:cNvPr>
                <p14:cNvContentPartPr/>
                <p14:nvPr/>
              </p14:nvContentPartPr>
              <p14:xfrm>
                <a:off x="9606052" y="5184832"/>
                <a:ext cx="3960" cy="489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48CD4A77-4C6A-0D91-AA7F-1FE492B505B5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595612" y="5174392"/>
                  <a:ext cx="252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2B8BB2FA-BEC4-F205-FD25-C52CC42EA695}"/>
                    </a:ext>
                  </a:extLst>
                </p14:cNvPr>
                <p14:cNvContentPartPr/>
                <p14:nvPr/>
              </p14:nvContentPartPr>
              <p14:xfrm>
                <a:off x="9489772" y="5224072"/>
                <a:ext cx="168120" cy="320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2B8BB2FA-BEC4-F205-FD25-C52CC42EA695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478972" y="5213632"/>
                  <a:ext cx="189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92B8D6CB-A18A-4AE4-D003-D453FC9101FF}"/>
                    </a:ext>
                  </a:extLst>
                </p14:cNvPr>
                <p14:cNvContentPartPr/>
                <p14:nvPr/>
              </p14:nvContentPartPr>
              <p14:xfrm>
                <a:off x="9796492" y="4944712"/>
                <a:ext cx="122040" cy="2138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92B8D6CB-A18A-4AE4-D003-D453FC9101FF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786052" y="4933912"/>
                  <a:ext cx="14328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F17C6A08-B000-E932-D1FF-E2488C87838F}"/>
              </a:ext>
            </a:extLst>
          </p:cNvPr>
          <p:cNvGrpSpPr/>
          <p:nvPr/>
        </p:nvGrpSpPr>
        <p:grpSpPr>
          <a:xfrm>
            <a:off x="5614393" y="5323325"/>
            <a:ext cx="2029551" cy="1198440"/>
            <a:chOff x="5614393" y="5323325"/>
            <a:chExt cx="2029551" cy="11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99D4F8F6-0C2F-F525-9D9D-EFB52765837B}"/>
                    </a:ext>
                  </a:extLst>
                </p14:cNvPr>
                <p14:cNvContentPartPr/>
                <p14:nvPr/>
              </p14:nvContentPartPr>
              <p14:xfrm>
                <a:off x="6210424" y="6164599"/>
                <a:ext cx="155880" cy="1321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99D4F8F6-0C2F-F525-9D9D-EFB52765837B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199984" y="6153799"/>
                  <a:ext cx="1771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9042E7B2-72B1-8F86-2AF3-F395BE26D825}"/>
                    </a:ext>
                  </a:extLst>
                </p14:cNvPr>
                <p14:cNvContentPartPr/>
                <p14:nvPr/>
              </p14:nvContentPartPr>
              <p14:xfrm>
                <a:off x="6406624" y="6157039"/>
                <a:ext cx="66960" cy="1396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9042E7B2-72B1-8F86-2AF3-F395BE26D825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395824" y="6146239"/>
                  <a:ext cx="88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4239E852-4CFE-BA68-E030-1A36D65BEAED}"/>
                    </a:ext>
                  </a:extLst>
                </p14:cNvPr>
                <p14:cNvContentPartPr/>
                <p14:nvPr/>
              </p14:nvContentPartPr>
              <p14:xfrm>
                <a:off x="6502744" y="6228319"/>
                <a:ext cx="59040" cy="162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4239E852-4CFE-BA68-E030-1A36D65BEAE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492304" y="6217879"/>
                  <a:ext cx="80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EBAFC95-C4EA-D6F2-144A-532B1DECACCB}"/>
                    </a:ext>
                  </a:extLst>
                </p14:cNvPr>
                <p14:cNvContentPartPr/>
                <p14:nvPr/>
              </p14:nvContentPartPr>
              <p14:xfrm>
                <a:off x="6566824" y="6172879"/>
                <a:ext cx="14400" cy="1288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EBAFC95-C4EA-D6F2-144A-532B1DECACC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556384" y="6162079"/>
                  <a:ext cx="35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E3502CD7-D01B-A3D0-5809-670D4E031509}"/>
                    </a:ext>
                  </a:extLst>
                </p14:cNvPr>
                <p14:cNvContentPartPr/>
                <p14:nvPr/>
              </p14:nvContentPartPr>
              <p14:xfrm>
                <a:off x="6634144" y="6190879"/>
                <a:ext cx="10080" cy="1069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E3502CD7-D01B-A3D0-5809-670D4E031509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623344" y="6180439"/>
                  <a:ext cx="31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24860E0-6C06-ED84-DA1F-A545ED7219D1}"/>
                    </a:ext>
                  </a:extLst>
                </p14:cNvPr>
                <p14:cNvContentPartPr/>
                <p14:nvPr/>
              </p14:nvContentPartPr>
              <p14:xfrm>
                <a:off x="6761224" y="6155239"/>
                <a:ext cx="50400" cy="806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24860E0-6C06-ED84-DA1F-A545ED7219D1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750784" y="6144439"/>
                  <a:ext cx="71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7DB6580C-F4F2-D4D5-18AA-17DE277FCEC2}"/>
                    </a:ext>
                  </a:extLst>
                </p14:cNvPr>
                <p14:cNvContentPartPr/>
                <p14:nvPr/>
              </p14:nvContentPartPr>
              <p14:xfrm>
                <a:off x="6865984" y="6142999"/>
                <a:ext cx="66240" cy="777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7DB6580C-F4F2-D4D5-18AA-17DE277FCEC2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6855544" y="6132199"/>
                  <a:ext cx="87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0A4BFBAF-6F62-3F4F-BE3A-D35F431A80A7}"/>
                    </a:ext>
                  </a:extLst>
                </p14:cNvPr>
                <p14:cNvContentPartPr/>
                <p14:nvPr/>
              </p14:nvContentPartPr>
              <p14:xfrm>
                <a:off x="6783904" y="6261079"/>
                <a:ext cx="221760" cy="216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0A4BFBAF-6F62-3F4F-BE3A-D35F431A80A7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6773104" y="6250639"/>
                  <a:ext cx="243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EAB90B5A-EFF8-0915-8301-632865FF7893}"/>
                    </a:ext>
                  </a:extLst>
                </p14:cNvPr>
                <p14:cNvContentPartPr/>
                <p14:nvPr/>
              </p14:nvContentPartPr>
              <p14:xfrm>
                <a:off x="6869584" y="6331639"/>
                <a:ext cx="59400" cy="712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EAB90B5A-EFF8-0915-8301-632865FF7893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6858784" y="6320839"/>
                  <a:ext cx="806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8525CAD-F480-8C75-CF6E-634177FBC815}"/>
                    </a:ext>
                  </a:extLst>
                </p14:cNvPr>
                <p14:cNvContentPartPr/>
                <p14:nvPr/>
              </p14:nvContentPartPr>
              <p14:xfrm>
                <a:off x="6903424" y="6372679"/>
                <a:ext cx="73080" cy="248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8525CAD-F480-8C75-CF6E-634177FBC815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6892624" y="6361879"/>
                  <a:ext cx="943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E6ADE4F1-7B72-C18E-2FBD-9DFB2DF89D20}"/>
                    </a:ext>
                  </a:extLst>
                </p14:cNvPr>
                <p14:cNvContentPartPr/>
                <p14:nvPr/>
              </p14:nvContentPartPr>
              <p14:xfrm>
                <a:off x="7076224" y="6157039"/>
                <a:ext cx="86040" cy="79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E6ADE4F1-7B72-C18E-2FBD-9DFB2DF89D20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065424" y="6146239"/>
                  <a:ext cx="1072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2AB62BA-B8BC-21BB-0F51-46AA5D32912C}"/>
                    </a:ext>
                  </a:extLst>
                </p14:cNvPr>
                <p14:cNvContentPartPr/>
                <p14:nvPr/>
              </p14:nvContentPartPr>
              <p14:xfrm>
                <a:off x="7114024" y="6199159"/>
                <a:ext cx="28440" cy="216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2AB62BA-B8BC-21BB-0F51-46AA5D32912C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7103224" y="6188359"/>
                  <a:ext cx="496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81365034-791F-0A98-A2B3-FF08CF3F0A80}"/>
                    </a:ext>
                  </a:extLst>
                </p14:cNvPr>
                <p14:cNvContentPartPr/>
                <p14:nvPr/>
              </p14:nvContentPartPr>
              <p14:xfrm>
                <a:off x="7111864" y="6251719"/>
                <a:ext cx="51480" cy="655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81365034-791F-0A98-A2B3-FF08CF3F0A8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101424" y="6241279"/>
                  <a:ext cx="727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9A9358E6-9B81-568F-9DF7-95B3AE6AE699}"/>
                    </a:ext>
                  </a:extLst>
                </p14:cNvPr>
                <p14:cNvContentPartPr/>
                <p14:nvPr/>
              </p14:nvContentPartPr>
              <p14:xfrm>
                <a:off x="7237144" y="6193399"/>
                <a:ext cx="8280" cy="1051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9A9358E6-9B81-568F-9DF7-95B3AE6AE69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7226704" y="6182599"/>
                  <a:ext cx="295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384096F5-FDDF-6B8F-BAAF-F77F803F1019}"/>
                    </a:ext>
                  </a:extLst>
                </p14:cNvPr>
                <p14:cNvContentPartPr/>
                <p14:nvPr/>
              </p14:nvContentPartPr>
              <p14:xfrm>
                <a:off x="7247584" y="6265759"/>
                <a:ext cx="43560" cy="136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384096F5-FDDF-6B8F-BAAF-F77F803F101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7236784" y="6255319"/>
                  <a:ext cx="648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FA5B8651-11C5-E5A2-DA29-3823DAEE6F28}"/>
                    </a:ext>
                  </a:extLst>
                </p14:cNvPr>
                <p14:cNvContentPartPr/>
                <p14:nvPr/>
              </p14:nvContentPartPr>
              <p14:xfrm>
                <a:off x="7348384" y="6189799"/>
                <a:ext cx="88920" cy="273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FA5B8651-11C5-E5A2-DA29-3823DAEE6F28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7337584" y="6178999"/>
                  <a:ext cx="1101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13165849-2F0A-755C-6E7F-C28EE80D875F}"/>
                    </a:ext>
                  </a:extLst>
                </p14:cNvPr>
                <p14:cNvContentPartPr/>
                <p14:nvPr/>
              </p14:nvContentPartPr>
              <p14:xfrm>
                <a:off x="7364944" y="6195199"/>
                <a:ext cx="77040" cy="1170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13165849-2F0A-755C-6E7F-C28EE80D875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354504" y="6184399"/>
                  <a:ext cx="98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4A94F8B-635A-0CDE-5F76-468B011A25EC}"/>
                    </a:ext>
                  </a:extLst>
                </p14:cNvPr>
                <p14:cNvContentPartPr/>
                <p14:nvPr/>
              </p14:nvContentPartPr>
              <p14:xfrm>
                <a:off x="7498144" y="6206719"/>
                <a:ext cx="15120" cy="936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4A94F8B-635A-0CDE-5F76-468B011A25EC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487344" y="6196279"/>
                  <a:ext cx="36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50800EE8-0FD5-5D3B-A807-E4D88781BD5C}"/>
                    </a:ext>
                  </a:extLst>
                </p14:cNvPr>
                <p14:cNvContentPartPr/>
                <p14:nvPr/>
              </p14:nvContentPartPr>
              <p14:xfrm>
                <a:off x="7524064" y="6248479"/>
                <a:ext cx="119880" cy="234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50800EE8-0FD5-5D3B-A807-E4D88781BD5C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513264" y="6237679"/>
                  <a:ext cx="1411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92A4134-8BB3-1CEF-D1F5-288409B1CA55}"/>
                    </a:ext>
                  </a:extLst>
                </p14:cNvPr>
                <p14:cNvContentPartPr/>
                <p14:nvPr/>
              </p14:nvContentPartPr>
              <p14:xfrm>
                <a:off x="6157273" y="5323325"/>
                <a:ext cx="740880" cy="3268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92A4134-8BB3-1CEF-D1F5-288409B1CA55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146833" y="5312885"/>
                  <a:ext cx="7621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E37DBAF1-DC11-95B7-AE6C-B916E35EDFB4}"/>
                    </a:ext>
                  </a:extLst>
                </p14:cNvPr>
                <p14:cNvContentPartPr/>
                <p14:nvPr/>
              </p14:nvContentPartPr>
              <p14:xfrm>
                <a:off x="6214153" y="5598365"/>
                <a:ext cx="672840" cy="565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E37DBAF1-DC11-95B7-AE6C-B916E35EDFB4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203713" y="5587565"/>
                  <a:ext cx="694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3676179B-3283-9769-0313-760D06A9463A}"/>
                    </a:ext>
                  </a:extLst>
                </p14:cNvPr>
                <p14:cNvContentPartPr/>
                <p14:nvPr/>
              </p14:nvContentPartPr>
              <p14:xfrm>
                <a:off x="5752993" y="5630045"/>
                <a:ext cx="499320" cy="8190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3676179B-3283-9769-0313-760D06A9463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742193" y="5619245"/>
                  <a:ext cx="520560" cy="84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47892052-8E43-D0EB-2315-E6BC5D8A8BA7}"/>
                    </a:ext>
                  </a:extLst>
                </p14:cNvPr>
                <p14:cNvContentPartPr/>
                <p14:nvPr/>
              </p14:nvContentPartPr>
              <p14:xfrm>
                <a:off x="5614393" y="6415925"/>
                <a:ext cx="345240" cy="1058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47892052-8E43-D0EB-2315-E6BC5D8A8BA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603593" y="6405125"/>
                  <a:ext cx="36648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537E44C3-E5AB-AB56-C4BC-1CD2C0419341}"/>
              </a:ext>
            </a:extLst>
          </p:cNvPr>
          <p:cNvGrpSpPr/>
          <p:nvPr/>
        </p:nvGrpSpPr>
        <p:grpSpPr>
          <a:xfrm>
            <a:off x="278372" y="4697516"/>
            <a:ext cx="780480" cy="273960"/>
            <a:chOff x="278372" y="4697516"/>
            <a:chExt cx="78048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081D511-BA3E-EFC9-797B-EC787344CC49}"/>
                    </a:ext>
                  </a:extLst>
                </p14:cNvPr>
                <p14:cNvContentPartPr/>
                <p14:nvPr/>
              </p14:nvContentPartPr>
              <p14:xfrm>
                <a:off x="278372" y="4697516"/>
                <a:ext cx="147960" cy="1692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081D511-BA3E-EFC9-797B-EC787344CC4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67572" y="4686716"/>
                  <a:ext cx="1692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324954B4-47B0-BC0F-550F-02497DF59404}"/>
                    </a:ext>
                  </a:extLst>
                </p14:cNvPr>
                <p14:cNvContentPartPr/>
                <p14:nvPr/>
              </p14:nvContentPartPr>
              <p14:xfrm>
                <a:off x="314372" y="4797236"/>
                <a:ext cx="106920" cy="349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324954B4-47B0-BC0F-550F-02497DF5940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03572" y="4786436"/>
                  <a:ext cx="128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0BEDBE3-F8A5-87DF-E0D4-40EBCCB20143}"/>
                    </a:ext>
                  </a:extLst>
                </p14:cNvPr>
                <p14:cNvContentPartPr/>
                <p14:nvPr/>
              </p14:nvContentPartPr>
              <p14:xfrm>
                <a:off x="288452" y="4917836"/>
                <a:ext cx="190800" cy="536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0BEDBE3-F8A5-87DF-E0D4-40EBCCB2014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277652" y="4907396"/>
                  <a:ext cx="2120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7768EF8-75C7-AB33-CFA1-8E1C4A249737}"/>
                    </a:ext>
                  </a:extLst>
                </p14:cNvPr>
                <p14:cNvContentPartPr/>
                <p14:nvPr/>
              </p14:nvContentPartPr>
              <p14:xfrm>
                <a:off x="554132" y="4708676"/>
                <a:ext cx="129240" cy="122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7768EF8-75C7-AB33-CFA1-8E1C4A249737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43692" y="4697876"/>
                  <a:ext cx="150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4FBED67B-FB56-4E6D-CE7F-D7DD8870FADD}"/>
                    </a:ext>
                  </a:extLst>
                </p14:cNvPr>
                <p14:cNvContentPartPr/>
                <p14:nvPr/>
              </p14:nvContentPartPr>
              <p14:xfrm>
                <a:off x="569612" y="4736036"/>
                <a:ext cx="98280" cy="1663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4FBED67B-FB56-4E6D-CE7F-D7DD8870FADD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58812" y="4725596"/>
                  <a:ext cx="1195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22BEAD5-ED32-73E1-F1E6-E4AAB547006A}"/>
                    </a:ext>
                  </a:extLst>
                </p14:cNvPr>
                <p14:cNvContentPartPr/>
                <p14:nvPr/>
              </p14:nvContentPartPr>
              <p14:xfrm>
                <a:off x="771212" y="4751516"/>
                <a:ext cx="9000" cy="1270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22BEAD5-ED32-73E1-F1E6-E4AAB547006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60412" y="4740716"/>
                  <a:ext cx="302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AF2296E-29DF-42DE-1E35-C608BA993411}"/>
                    </a:ext>
                  </a:extLst>
                </p14:cNvPr>
                <p14:cNvContentPartPr/>
                <p14:nvPr/>
              </p14:nvContentPartPr>
              <p14:xfrm>
                <a:off x="805412" y="4769156"/>
                <a:ext cx="104040" cy="759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AF2296E-29DF-42DE-1E35-C608BA993411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94972" y="4758356"/>
                  <a:ext cx="125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27352BD-348D-BF1C-93E5-72A41FFC0F28}"/>
                    </a:ext>
                  </a:extLst>
                </p14:cNvPr>
                <p14:cNvContentPartPr/>
                <p14:nvPr/>
              </p14:nvContentPartPr>
              <p14:xfrm>
                <a:off x="999812" y="4724516"/>
                <a:ext cx="59040" cy="201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27352BD-348D-BF1C-93E5-72A41FFC0F2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89012" y="4713716"/>
                  <a:ext cx="80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DE042BB-B69D-B3B9-DB7E-1CB04963EFAA}"/>
                    </a:ext>
                  </a:extLst>
                </p14:cNvPr>
                <p14:cNvContentPartPr/>
                <p14:nvPr/>
              </p14:nvContentPartPr>
              <p14:xfrm>
                <a:off x="958052" y="4819916"/>
                <a:ext cx="100800" cy="234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DE042BB-B69D-B3B9-DB7E-1CB04963EFAA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947612" y="4809476"/>
                  <a:ext cx="1220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AC00167A-99AB-997E-F76B-D19672787D0C}"/>
              </a:ext>
            </a:extLst>
          </p:cNvPr>
          <p:cNvGrpSpPr/>
          <p:nvPr/>
        </p:nvGrpSpPr>
        <p:grpSpPr>
          <a:xfrm>
            <a:off x="1252172" y="4665116"/>
            <a:ext cx="684720" cy="207360"/>
            <a:chOff x="1252172" y="4665116"/>
            <a:chExt cx="68472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68954D6A-F3E2-739A-C231-C5070A8E825F}"/>
                    </a:ext>
                  </a:extLst>
                </p14:cNvPr>
                <p14:cNvContentPartPr/>
                <p14:nvPr/>
              </p14:nvContentPartPr>
              <p14:xfrm>
                <a:off x="1252172" y="4688156"/>
                <a:ext cx="145080" cy="1843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68954D6A-F3E2-739A-C231-C5070A8E825F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241372" y="4677356"/>
                  <a:ext cx="1663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E85449A8-DBAC-166E-068E-30E46B8040A4}"/>
                    </a:ext>
                  </a:extLst>
                </p14:cNvPr>
                <p14:cNvContentPartPr/>
                <p14:nvPr/>
              </p14:nvContentPartPr>
              <p14:xfrm>
                <a:off x="1422812" y="4719836"/>
                <a:ext cx="84960" cy="1339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E85449A8-DBAC-166E-068E-30E46B8040A4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412012" y="4709036"/>
                  <a:ext cx="106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7AEA781-80E6-7549-8E90-352EC09CB585}"/>
                    </a:ext>
                  </a:extLst>
                </p14:cNvPr>
                <p14:cNvContentPartPr/>
                <p14:nvPr/>
              </p14:nvContentPartPr>
              <p14:xfrm>
                <a:off x="1517492" y="4763036"/>
                <a:ext cx="73080" cy="853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7AEA781-80E6-7549-8E90-352EC09CB58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506692" y="4752596"/>
                  <a:ext cx="94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B5AA2CCB-9754-FE3E-3079-BC0667FD1E16}"/>
                    </a:ext>
                  </a:extLst>
                </p14:cNvPr>
                <p14:cNvContentPartPr/>
                <p14:nvPr/>
              </p14:nvContentPartPr>
              <p14:xfrm>
                <a:off x="1624412" y="4786436"/>
                <a:ext cx="73440" cy="612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B5AA2CCB-9754-FE3E-3079-BC0667FD1E16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613972" y="4775996"/>
                  <a:ext cx="94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957A554-6679-A019-2488-1C3212825D11}"/>
                    </a:ext>
                  </a:extLst>
                </p14:cNvPr>
                <p14:cNvContentPartPr/>
                <p14:nvPr/>
              </p14:nvContentPartPr>
              <p14:xfrm>
                <a:off x="1724132" y="4665116"/>
                <a:ext cx="95400" cy="1731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957A554-6679-A019-2488-1C3212825D11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713692" y="4654676"/>
                  <a:ext cx="116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2112FA8C-651B-555F-D78C-94BABDA18659}"/>
                    </a:ext>
                  </a:extLst>
                </p14:cNvPr>
                <p14:cNvContentPartPr/>
                <p14:nvPr/>
              </p14:nvContentPartPr>
              <p14:xfrm>
                <a:off x="1842572" y="4745396"/>
                <a:ext cx="94320" cy="1123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2112FA8C-651B-555F-D78C-94BABDA18659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831772" y="4734956"/>
                  <a:ext cx="1155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EE7C489B-3260-F994-E36B-459B1E9E6C04}"/>
              </a:ext>
            </a:extLst>
          </p:cNvPr>
          <p:cNvGrpSpPr/>
          <p:nvPr/>
        </p:nvGrpSpPr>
        <p:grpSpPr>
          <a:xfrm>
            <a:off x="206732" y="5298356"/>
            <a:ext cx="772200" cy="386640"/>
            <a:chOff x="206732" y="5298356"/>
            <a:chExt cx="77220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C9D953AC-19A7-649C-6522-792E103CD343}"/>
                    </a:ext>
                  </a:extLst>
                </p14:cNvPr>
                <p14:cNvContentPartPr/>
                <p14:nvPr/>
              </p14:nvContentPartPr>
              <p14:xfrm>
                <a:off x="206732" y="5298356"/>
                <a:ext cx="157320" cy="1746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C9D953AC-19A7-649C-6522-792E103CD34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95932" y="5287556"/>
                  <a:ext cx="1785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8A0C36C-3CFC-64C5-B028-D005290D2D19}"/>
                    </a:ext>
                  </a:extLst>
                </p14:cNvPr>
                <p14:cNvContentPartPr/>
                <p14:nvPr/>
              </p14:nvContentPartPr>
              <p14:xfrm>
                <a:off x="426332" y="5322116"/>
                <a:ext cx="15120" cy="1346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8A0C36C-3CFC-64C5-B028-D005290D2D1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415892" y="5311676"/>
                  <a:ext cx="36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E170A61-BDE1-9EF6-0D77-DB2EE506AAE1}"/>
                    </a:ext>
                  </a:extLst>
                </p14:cNvPr>
                <p14:cNvContentPartPr/>
                <p14:nvPr/>
              </p14:nvContentPartPr>
              <p14:xfrm>
                <a:off x="319412" y="5513996"/>
                <a:ext cx="135000" cy="1710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E170A61-BDE1-9EF6-0D77-DB2EE506AAE1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308612" y="5503196"/>
                  <a:ext cx="1562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73DF3484-DBD8-8D86-447D-0C7EC0AD13E2}"/>
                    </a:ext>
                  </a:extLst>
                </p14:cNvPr>
                <p14:cNvContentPartPr/>
                <p14:nvPr/>
              </p14:nvContentPartPr>
              <p14:xfrm>
                <a:off x="554132" y="5330036"/>
                <a:ext cx="146160" cy="403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73DF3484-DBD8-8D86-447D-0C7EC0AD13E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543692" y="5319236"/>
                  <a:ext cx="167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49F97B19-D832-D708-5E95-0201417D6DBC}"/>
                    </a:ext>
                  </a:extLst>
                </p14:cNvPr>
                <p14:cNvContentPartPr/>
                <p14:nvPr/>
              </p14:nvContentPartPr>
              <p14:xfrm>
                <a:off x="533972" y="5362796"/>
                <a:ext cx="110880" cy="1634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49F97B19-D832-D708-5E95-0201417D6DBC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523172" y="5351996"/>
                  <a:ext cx="1321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806DE78-2845-ACA1-026C-48272E8AC67C}"/>
                    </a:ext>
                  </a:extLst>
                </p14:cNvPr>
                <p14:cNvContentPartPr/>
                <p14:nvPr/>
              </p14:nvContentPartPr>
              <p14:xfrm>
                <a:off x="705692" y="5403836"/>
                <a:ext cx="12240" cy="1346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806DE78-2845-ACA1-026C-48272E8AC67C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95252" y="5393036"/>
                  <a:ext cx="334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427710A-8280-6D74-0B42-166ABCBB1420}"/>
                    </a:ext>
                  </a:extLst>
                </p14:cNvPr>
                <p14:cNvContentPartPr/>
                <p14:nvPr/>
              </p14:nvContentPartPr>
              <p14:xfrm>
                <a:off x="749612" y="5452436"/>
                <a:ext cx="88200" cy="331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427710A-8280-6D74-0B42-166ABCBB1420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39172" y="5441636"/>
                  <a:ext cx="1094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FB231B2-9CD8-29F2-0E2B-9762A2C67671}"/>
                    </a:ext>
                  </a:extLst>
                </p14:cNvPr>
                <p14:cNvContentPartPr/>
                <p14:nvPr/>
              </p14:nvContentPartPr>
              <p14:xfrm>
                <a:off x="934292" y="5392676"/>
                <a:ext cx="43560" cy="230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FB231B2-9CD8-29F2-0E2B-9762A2C67671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23852" y="5381876"/>
                  <a:ext cx="648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3A9C6E3-B72E-A616-A83D-10830620A739}"/>
                    </a:ext>
                  </a:extLst>
                </p14:cNvPr>
                <p14:cNvContentPartPr/>
                <p14:nvPr/>
              </p14:nvContentPartPr>
              <p14:xfrm>
                <a:off x="877052" y="5488076"/>
                <a:ext cx="101880" cy="273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3A9C6E3-B72E-A616-A83D-10830620A739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866252" y="5477636"/>
                  <a:ext cx="12312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E12F674D-4258-DC21-8877-1E9A5D86387E}"/>
              </a:ext>
            </a:extLst>
          </p:cNvPr>
          <p:cNvGrpSpPr/>
          <p:nvPr/>
        </p:nvGrpSpPr>
        <p:grpSpPr>
          <a:xfrm>
            <a:off x="1238492" y="5306276"/>
            <a:ext cx="643320" cy="245520"/>
            <a:chOff x="1238492" y="5306276"/>
            <a:chExt cx="64332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AD2CA20-7362-6BD8-41D2-D69452272790}"/>
                    </a:ext>
                  </a:extLst>
                </p14:cNvPr>
                <p14:cNvContentPartPr/>
                <p14:nvPr/>
              </p14:nvContentPartPr>
              <p14:xfrm>
                <a:off x="1238492" y="5306276"/>
                <a:ext cx="21960" cy="2401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AD2CA20-7362-6BD8-41D2-D69452272790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228052" y="5295836"/>
                  <a:ext cx="432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21D4664-31E1-CD0F-E75A-2E38A982E792}"/>
                    </a:ext>
                  </a:extLst>
                </p14:cNvPr>
                <p14:cNvContentPartPr/>
                <p14:nvPr/>
              </p14:nvContentPartPr>
              <p14:xfrm>
                <a:off x="1292132" y="5425436"/>
                <a:ext cx="130320" cy="936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21D4664-31E1-CD0F-E75A-2E38A982E792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281332" y="5414636"/>
                  <a:ext cx="1515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7F705BA4-1552-3405-B43D-43F5A40E14C3}"/>
                    </a:ext>
                  </a:extLst>
                </p14:cNvPr>
                <p14:cNvContentPartPr/>
                <p14:nvPr/>
              </p14:nvContentPartPr>
              <p14:xfrm>
                <a:off x="1425692" y="5426156"/>
                <a:ext cx="96840" cy="529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7F705BA4-1552-3405-B43D-43F5A40E14C3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414892" y="5415356"/>
                  <a:ext cx="1180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C1F92DE-B86C-587C-3D4F-F0F7599A498E}"/>
                    </a:ext>
                  </a:extLst>
                </p14:cNvPr>
                <p14:cNvContentPartPr/>
                <p14:nvPr/>
              </p14:nvContentPartPr>
              <p14:xfrm>
                <a:off x="1609652" y="5405996"/>
                <a:ext cx="80280" cy="143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C1F92DE-B86C-587C-3D4F-F0F7599A498E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599212" y="5395556"/>
                  <a:ext cx="101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AADCCA0-404A-0B8B-FF60-EB8C1759CDB9}"/>
                    </a:ext>
                  </a:extLst>
                </p14:cNvPr>
                <p14:cNvContentPartPr/>
                <p14:nvPr/>
              </p14:nvContentPartPr>
              <p14:xfrm>
                <a:off x="1749332" y="5416076"/>
                <a:ext cx="132480" cy="1357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AADCCA0-404A-0B8B-FF60-EB8C1759CDB9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738892" y="5405276"/>
                  <a:ext cx="15372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93D13125-D990-9627-BA3C-AAF00CC1487C}"/>
              </a:ext>
            </a:extLst>
          </p:cNvPr>
          <p:cNvGrpSpPr/>
          <p:nvPr/>
        </p:nvGrpSpPr>
        <p:grpSpPr>
          <a:xfrm>
            <a:off x="500132" y="5815612"/>
            <a:ext cx="118080" cy="132840"/>
            <a:chOff x="500132" y="5815612"/>
            <a:chExt cx="11808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4A297A5-D51C-B436-7936-C5E6795116D5}"/>
                    </a:ext>
                  </a:extLst>
                </p14:cNvPr>
                <p14:cNvContentPartPr/>
                <p14:nvPr/>
              </p14:nvContentPartPr>
              <p14:xfrm>
                <a:off x="570692" y="5815612"/>
                <a:ext cx="12240" cy="788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4A297A5-D51C-B436-7936-C5E6795116D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59892" y="5805172"/>
                  <a:ext cx="334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04D57D3A-D2EE-2389-77E3-A5348C39EB28}"/>
                    </a:ext>
                  </a:extLst>
                </p14:cNvPr>
                <p14:cNvContentPartPr/>
                <p14:nvPr/>
              </p14:nvContentPartPr>
              <p14:xfrm>
                <a:off x="500132" y="5881852"/>
                <a:ext cx="118080" cy="666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04D57D3A-D2EE-2389-77E3-A5348C39EB28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89692" y="5871412"/>
                  <a:ext cx="13932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B323936F-51E4-01DE-A48A-9F77DC24E35A}"/>
              </a:ext>
            </a:extLst>
          </p:cNvPr>
          <p:cNvGrpSpPr/>
          <p:nvPr/>
        </p:nvGrpSpPr>
        <p:grpSpPr>
          <a:xfrm>
            <a:off x="221492" y="6119812"/>
            <a:ext cx="1629720" cy="358560"/>
            <a:chOff x="221492" y="6119812"/>
            <a:chExt cx="1629720" cy="35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46888D3-2FE6-1590-F3BF-F592C99C111F}"/>
                    </a:ext>
                  </a:extLst>
                </p14:cNvPr>
                <p14:cNvContentPartPr/>
                <p14:nvPr/>
              </p14:nvContentPartPr>
              <p14:xfrm>
                <a:off x="221492" y="6196852"/>
                <a:ext cx="108360" cy="1576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46888D3-2FE6-1590-F3BF-F592C99C111F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10692" y="6186052"/>
                  <a:ext cx="1296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0DF872BF-7CBC-2A19-9D20-81817976B0E5}"/>
                    </a:ext>
                  </a:extLst>
                </p14:cNvPr>
                <p14:cNvContentPartPr/>
                <p14:nvPr/>
              </p14:nvContentPartPr>
              <p14:xfrm>
                <a:off x="383492" y="6201532"/>
                <a:ext cx="20520" cy="1785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0DF872BF-7CBC-2A19-9D20-81817976B0E5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373052" y="6190732"/>
                  <a:ext cx="417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D79B828C-B5F7-FC82-926A-E84F4A30C32D}"/>
                    </a:ext>
                  </a:extLst>
                </p14:cNvPr>
                <p14:cNvContentPartPr/>
                <p14:nvPr/>
              </p14:nvContentPartPr>
              <p14:xfrm>
                <a:off x="491132" y="6193972"/>
                <a:ext cx="88200" cy="1638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D79B828C-B5F7-FC82-926A-E84F4A30C32D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80692" y="6183172"/>
                  <a:ext cx="1094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44A4042-93FA-DF59-AC24-DFA81FEDD056}"/>
                    </a:ext>
                  </a:extLst>
                </p14:cNvPr>
                <p14:cNvContentPartPr/>
                <p14:nvPr/>
              </p14:nvContentPartPr>
              <p14:xfrm>
                <a:off x="672932" y="6224932"/>
                <a:ext cx="9000" cy="853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44A4042-93FA-DF59-AC24-DFA81FEDD056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662492" y="6214132"/>
                  <a:ext cx="302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10505D2C-53C1-3FEC-31E2-27B989F5FC24}"/>
                    </a:ext>
                  </a:extLst>
                </p14:cNvPr>
                <p14:cNvContentPartPr/>
                <p14:nvPr/>
              </p14:nvContentPartPr>
              <p14:xfrm>
                <a:off x="559172" y="6383692"/>
                <a:ext cx="87120" cy="946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10505D2C-53C1-3FEC-31E2-27B989F5FC24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48732" y="6373252"/>
                  <a:ext cx="108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A4C361A-DFAC-2DC4-B881-EC17C58B274A}"/>
                    </a:ext>
                  </a:extLst>
                </p14:cNvPr>
                <p14:cNvContentPartPr/>
                <p14:nvPr/>
              </p14:nvContentPartPr>
              <p14:xfrm>
                <a:off x="819092" y="6256972"/>
                <a:ext cx="65160" cy="151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A4C361A-DFAC-2DC4-B881-EC17C58B274A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08292" y="6246532"/>
                  <a:ext cx="86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BFF12515-F51E-0F84-BA29-246E45B3E5AE}"/>
                    </a:ext>
                  </a:extLst>
                </p14:cNvPr>
                <p14:cNvContentPartPr/>
                <p14:nvPr/>
              </p14:nvContentPartPr>
              <p14:xfrm>
                <a:off x="817292" y="6352012"/>
                <a:ext cx="78120" cy="32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BFF12515-F51E-0F84-BA29-246E45B3E5A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06492" y="6341572"/>
                  <a:ext cx="99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60559DB9-56C5-6935-E197-5377379F85E5}"/>
                    </a:ext>
                  </a:extLst>
                </p14:cNvPr>
                <p14:cNvContentPartPr/>
                <p14:nvPr/>
              </p14:nvContentPartPr>
              <p14:xfrm>
                <a:off x="1039052" y="6251932"/>
                <a:ext cx="155520" cy="1256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60559DB9-56C5-6935-E197-5377379F85E5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28252" y="6241132"/>
                  <a:ext cx="176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07B775D-89FB-B321-7F14-87F1CAF7B7A2}"/>
                    </a:ext>
                  </a:extLst>
                </p14:cNvPr>
                <p14:cNvContentPartPr/>
                <p14:nvPr/>
              </p14:nvContentPartPr>
              <p14:xfrm>
                <a:off x="1256132" y="6266332"/>
                <a:ext cx="7560" cy="990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07B775D-89FB-B321-7F14-87F1CAF7B7A2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245332" y="6255892"/>
                  <a:ext cx="28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77DE7DA-8E1B-CDCF-A71A-FC0A204B451D}"/>
                    </a:ext>
                  </a:extLst>
                </p14:cNvPr>
                <p14:cNvContentPartPr/>
                <p14:nvPr/>
              </p14:nvContentPartPr>
              <p14:xfrm>
                <a:off x="1303292" y="6276412"/>
                <a:ext cx="63360" cy="882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77DE7DA-8E1B-CDCF-A71A-FC0A204B451D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292852" y="6265972"/>
                  <a:ext cx="84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2F6066E1-F1C3-3FED-97E6-2F677FD78147}"/>
                    </a:ext>
                  </a:extLst>
                </p14:cNvPr>
                <p14:cNvContentPartPr/>
                <p14:nvPr/>
              </p14:nvContentPartPr>
              <p14:xfrm>
                <a:off x="1418132" y="6309892"/>
                <a:ext cx="87480" cy="547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2F6066E1-F1C3-3FED-97E6-2F677FD78147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407692" y="6299092"/>
                  <a:ext cx="1087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F1DBCDCA-ECF4-D539-7B53-54EE4EC41D8F}"/>
                    </a:ext>
                  </a:extLst>
                </p14:cNvPr>
                <p14:cNvContentPartPr/>
                <p14:nvPr/>
              </p14:nvContentPartPr>
              <p14:xfrm>
                <a:off x="1587692" y="6132772"/>
                <a:ext cx="8280" cy="2329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F1DBCDCA-ECF4-D539-7B53-54EE4EC41D8F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577252" y="6122332"/>
                  <a:ext cx="295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615D6786-293D-F980-20C3-30A895D32BFA}"/>
                    </a:ext>
                  </a:extLst>
                </p14:cNvPr>
                <p14:cNvContentPartPr/>
                <p14:nvPr/>
              </p14:nvContentPartPr>
              <p14:xfrm>
                <a:off x="1599212" y="6184972"/>
                <a:ext cx="69120" cy="460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615D6786-293D-F980-20C3-30A895D32BF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588412" y="6174532"/>
                  <a:ext cx="90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750F065-49D0-E1AF-AB3C-0F3D125630C4}"/>
                    </a:ext>
                  </a:extLst>
                </p14:cNvPr>
                <p14:cNvContentPartPr/>
                <p14:nvPr/>
              </p14:nvContentPartPr>
              <p14:xfrm>
                <a:off x="1686332" y="6119812"/>
                <a:ext cx="25200" cy="2336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750F065-49D0-E1AF-AB3C-0F3D125630C4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675892" y="6109372"/>
                  <a:ext cx="464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F94C4C13-2E30-0D6C-770E-BCC3216A523A}"/>
                    </a:ext>
                  </a:extLst>
                </p14:cNvPr>
                <p14:cNvContentPartPr/>
                <p14:nvPr/>
              </p14:nvContentPartPr>
              <p14:xfrm>
                <a:off x="1711172" y="6202612"/>
                <a:ext cx="76320" cy="172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F94C4C13-2E30-0D6C-770E-BCC3216A523A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700732" y="6192172"/>
                  <a:ext cx="97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A0A1332C-080E-658E-488B-2F4C6C50E29D}"/>
                    </a:ext>
                  </a:extLst>
                </p14:cNvPr>
                <p14:cNvContentPartPr/>
                <p14:nvPr/>
              </p14:nvContentPartPr>
              <p14:xfrm>
                <a:off x="1809452" y="6261292"/>
                <a:ext cx="41760" cy="1479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A0A1332C-080E-658E-488B-2F4C6C50E29D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798652" y="6250492"/>
                  <a:ext cx="6300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FCFF1E86-09D6-F4BB-CA1B-EFBFDCB9BFDC}"/>
              </a:ext>
            </a:extLst>
          </p:cNvPr>
          <p:cNvGrpSpPr/>
          <p:nvPr/>
        </p:nvGrpSpPr>
        <p:grpSpPr>
          <a:xfrm>
            <a:off x="8374212" y="5441045"/>
            <a:ext cx="209160" cy="193680"/>
            <a:chOff x="8374212" y="5441045"/>
            <a:chExt cx="20916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660125A-1208-D33C-910E-2A4A8EB705E2}"/>
                    </a:ext>
                  </a:extLst>
                </p14:cNvPr>
                <p14:cNvContentPartPr/>
                <p14:nvPr/>
              </p14:nvContentPartPr>
              <p14:xfrm>
                <a:off x="8375292" y="5456525"/>
                <a:ext cx="166680" cy="1609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660125A-1208-D33C-910E-2A4A8EB705E2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8364492" y="5445725"/>
                  <a:ext cx="1879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1874F78-3125-D25D-E8DA-4DB6F7C85D1A}"/>
                    </a:ext>
                  </a:extLst>
                </p14:cNvPr>
                <p14:cNvContentPartPr/>
                <p14:nvPr/>
              </p14:nvContentPartPr>
              <p14:xfrm>
                <a:off x="8374212" y="5441045"/>
                <a:ext cx="209160" cy="1936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1874F78-3125-D25D-E8DA-4DB6F7C85D1A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8363412" y="5430605"/>
                  <a:ext cx="230400" cy="21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uppo 363">
            <a:extLst>
              <a:ext uri="{FF2B5EF4-FFF2-40B4-BE49-F238E27FC236}">
                <a16:creationId xmlns:a16="http://schemas.microsoft.com/office/drawing/2014/main" id="{3D74D345-03CE-41F3-7922-9E3401C879C2}"/>
              </a:ext>
            </a:extLst>
          </p:cNvPr>
          <p:cNvGrpSpPr/>
          <p:nvPr/>
        </p:nvGrpSpPr>
        <p:grpSpPr>
          <a:xfrm>
            <a:off x="8809092" y="5387405"/>
            <a:ext cx="792000" cy="220320"/>
            <a:chOff x="8809092" y="5387405"/>
            <a:chExt cx="79200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D4D74C34-B3A1-0538-7D2C-D7FCD22E2209}"/>
                    </a:ext>
                  </a:extLst>
                </p14:cNvPr>
                <p14:cNvContentPartPr/>
                <p14:nvPr/>
              </p14:nvContentPartPr>
              <p14:xfrm>
                <a:off x="8809092" y="5399645"/>
                <a:ext cx="83880" cy="954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D4D74C34-B3A1-0538-7D2C-D7FCD22E2209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8798292" y="5388845"/>
                  <a:ext cx="105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A594284-E793-4817-5B6C-C06811312E0A}"/>
                    </a:ext>
                  </a:extLst>
                </p14:cNvPr>
                <p14:cNvContentPartPr/>
                <p14:nvPr/>
              </p14:nvContentPartPr>
              <p14:xfrm>
                <a:off x="8987652" y="5387405"/>
                <a:ext cx="9000" cy="694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A594284-E793-4817-5B6C-C06811312E0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8976852" y="5376605"/>
                  <a:ext cx="30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C5F3F25-9925-E686-78B3-E3E659F34FAB}"/>
                    </a:ext>
                  </a:extLst>
                </p14:cNvPr>
                <p14:cNvContentPartPr/>
                <p14:nvPr/>
              </p14:nvContentPartPr>
              <p14:xfrm>
                <a:off x="8908452" y="5505485"/>
                <a:ext cx="86040" cy="10224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C5F3F25-9925-E686-78B3-E3E659F34FAB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8898012" y="5495045"/>
                  <a:ext cx="1072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533EBD7-2385-1B3E-B735-C082208A911D}"/>
                    </a:ext>
                  </a:extLst>
                </p14:cNvPr>
                <p14:cNvContentPartPr/>
                <p14:nvPr/>
              </p14:nvContentPartPr>
              <p14:xfrm>
                <a:off x="9085572" y="5469845"/>
                <a:ext cx="70200" cy="626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533EBD7-2385-1B3E-B735-C082208A911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9074772" y="5459405"/>
                  <a:ext cx="91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95FE971-7B2C-AB08-C0E0-B8EA58229097}"/>
                    </a:ext>
                  </a:extLst>
                </p14:cNvPr>
                <p14:cNvContentPartPr/>
                <p14:nvPr/>
              </p14:nvContentPartPr>
              <p14:xfrm>
                <a:off x="9172332" y="5489645"/>
                <a:ext cx="90000" cy="126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95FE971-7B2C-AB08-C0E0-B8EA58229097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9161532" y="5479205"/>
                  <a:ext cx="111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C2F8889F-3D76-7BCB-D793-E4BBB078C172}"/>
                    </a:ext>
                  </a:extLst>
                </p14:cNvPr>
                <p14:cNvContentPartPr/>
                <p14:nvPr/>
              </p14:nvContentPartPr>
              <p14:xfrm>
                <a:off x="9263412" y="5443565"/>
                <a:ext cx="12240" cy="957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C2F8889F-3D76-7BCB-D793-E4BBB078C172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9252972" y="5432765"/>
                  <a:ext cx="33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FFFBE85D-DA6D-E0AA-39A0-D6A5F9595E38}"/>
                    </a:ext>
                  </a:extLst>
                </p14:cNvPr>
                <p14:cNvContentPartPr/>
                <p14:nvPr/>
              </p14:nvContentPartPr>
              <p14:xfrm>
                <a:off x="9419652" y="5433485"/>
                <a:ext cx="78480" cy="723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FFFBE85D-DA6D-E0AA-39A0-D6A5F9595E38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9408852" y="5423045"/>
                  <a:ext cx="997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483AD30B-E1E7-2DF6-0964-9214A3A94877}"/>
                    </a:ext>
                  </a:extLst>
                </p14:cNvPr>
                <p14:cNvContentPartPr/>
                <p14:nvPr/>
              </p14:nvContentPartPr>
              <p14:xfrm>
                <a:off x="9427212" y="5519885"/>
                <a:ext cx="9720" cy="468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483AD30B-E1E7-2DF6-0964-9214A3A94877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416772" y="5509085"/>
                  <a:ext cx="309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E9439C84-20B6-E53C-AFE1-F91C8D560773}"/>
                    </a:ext>
                  </a:extLst>
                </p14:cNvPr>
                <p14:cNvContentPartPr/>
                <p14:nvPr/>
              </p14:nvContentPartPr>
              <p14:xfrm>
                <a:off x="9473652" y="5518085"/>
                <a:ext cx="6120" cy="608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E9439C84-20B6-E53C-AFE1-F91C8D56077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462852" y="5507285"/>
                  <a:ext cx="27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E4B23A4-3475-564B-F507-0BF50833E4D9}"/>
                    </a:ext>
                  </a:extLst>
                </p14:cNvPr>
                <p14:cNvContentPartPr/>
                <p14:nvPr/>
              </p14:nvContentPartPr>
              <p14:xfrm>
                <a:off x="9322092" y="5563085"/>
                <a:ext cx="279000" cy="302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E4B23A4-3475-564B-F507-0BF50833E4D9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9311292" y="5552285"/>
                  <a:ext cx="30024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6">
            <p14:nvContentPartPr>
              <p14:cNvPr id="365" name="Input penna 364">
                <a:extLst>
                  <a:ext uri="{FF2B5EF4-FFF2-40B4-BE49-F238E27FC236}">
                    <a16:creationId xmlns:a16="http://schemas.microsoft.com/office/drawing/2014/main" id="{A668138B-EC11-ED89-62BC-919B155B03AB}"/>
                  </a:ext>
                </a:extLst>
              </p14:cNvPr>
              <p14:cNvContentPartPr/>
              <p14:nvPr/>
            </p14:nvContentPartPr>
            <p14:xfrm>
              <a:off x="8803536" y="5959972"/>
              <a:ext cx="247320" cy="42120"/>
            </p14:xfrm>
          </p:contentPart>
        </mc:Choice>
        <mc:Fallback>
          <p:pic>
            <p:nvPicPr>
              <p:cNvPr id="365" name="Input penna 364">
                <a:extLst>
                  <a:ext uri="{FF2B5EF4-FFF2-40B4-BE49-F238E27FC236}">
                    <a16:creationId xmlns:a16="http://schemas.microsoft.com/office/drawing/2014/main" id="{A668138B-EC11-ED89-62BC-919B155B03AB}"/>
                  </a:ext>
                </a:extLst>
              </p:cNvPr>
              <p:cNvPicPr/>
              <p:nvPr/>
            </p:nvPicPr>
            <p:blipFill>
              <a:blip r:embed="rId497"/>
              <a:stretch>
                <a:fillRect/>
              </a:stretch>
            </p:blipFill>
            <p:spPr>
              <a:xfrm>
                <a:off x="8793096" y="5949172"/>
                <a:ext cx="26856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8">
            <p14:nvContentPartPr>
              <p14:cNvPr id="366" name="Input penna 365">
                <a:extLst>
                  <a:ext uri="{FF2B5EF4-FFF2-40B4-BE49-F238E27FC236}">
                    <a16:creationId xmlns:a16="http://schemas.microsoft.com/office/drawing/2014/main" id="{5B9F1557-8681-2446-60C4-ACEE1BA985E8}"/>
                  </a:ext>
                </a:extLst>
              </p14:cNvPr>
              <p14:cNvContentPartPr/>
              <p14:nvPr/>
            </p14:nvContentPartPr>
            <p14:xfrm>
              <a:off x="9226896" y="5668012"/>
              <a:ext cx="394920" cy="267480"/>
            </p14:xfrm>
          </p:contentPart>
        </mc:Choice>
        <mc:Fallback>
          <p:pic>
            <p:nvPicPr>
              <p:cNvPr id="366" name="Input penna 365">
                <a:extLst>
                  <a:ext uri="{FF2B5EF4-FFF2-40B4-BE49-F238E27FC236}">
                    <a16:creationId xmlns:a16="http://schemas.microsoft.com/office/drawing/2014/main" id="{5B9F1557-8681-2446-60C4-ACEE1BA985E8}"/>
                  </a:ext>
                </a:extLst>
              </p:cNvPr>
              <p:cNvPicPr/>
              <p:nvPr/>
            </p:nvPicPr>
            <p:blipFill>
              <a:blip r:embed="rId499"/>
              <a:stretch>
                <a:fillRect/>
              </a:stretch>
            </p:blipFill>
            <p:spPr>
              <a:xfrm>
                <a:off x="9216456" y="5657572"/>
                <a:ext cx="416160" cy="2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22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1C62C-C165-77C8-4192-F950F4748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83936E-5348-E92A-D8CE-4A8FC764DB4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FFFFDA-3C0B-5FEB-AB4C-61B1F740973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634AF-C717-8D60-3D7C-AA2DE3BCF10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DDDFE6D-5FA4-E57B-E176-88808F246E0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3A1C264-712E-D505-63F3-3907BFFC6CC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7DED2DE-74D9-CEB5-B070-60164DDF430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23BB7D-C26D-7074-0AAE-A6EAA4EDF09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0AF6355-2A30-99CC-12AD-5623736EC1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12571A-3086-66A8-0F6C-64599A21915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70B487D-995D-FB29-8591-E186B8106C7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61F4C4-7DCE-BB9B-5832-471BD07866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3B4A05-4AA8-E213-A88E-4866DCF938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8BE5693-BC17-4E7E-02F9-7243C4346C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DD78A21-F67D-2ECE-BA74-18F2A30C06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CBF2648-F260-0C75-88F8-816622289C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C575F7A-4330-538C-76B3-FD92657B08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1E58D9-8887-5F9E-D765-74803CE0F4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EEF5C59-C50F-EDCA-9B1C-0F06BF4B66A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4EB05DC-08EF-8ADC-522F-B8C70D30C5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E39C6FD-DE3F-37D0-5EA0-3B1486B0453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58640AC-D0DC-6E9B-5061-9AF24E3489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58DA006-25C1-938C-9033-356C35E8415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154553-7437-79C3-076F-17AB032A1F5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AF7AB60-B162-DEA7-7C32-5AE21CDF89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FAE9BCC-9BEA-F7C9-2F36-A449996315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8A9F8AE-FFC2-6269-FABB-556D98F4B73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0B98C5F-BA2C-42F7-F055-2684C5854A9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9833D8B-B9D5-93AF-21DB-431A9DCBDE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E0C6412-95FE-A17B-F26A-CA3941E862E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75EEB9D-401D-2491-F1FC-FE44FF46E59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DB7F4BB-3B4B-4B29-AB2F-DEDDD14023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177D93-2107-6001-BE0C-4F7F38A106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A486644-41D1-7204-FABD-7D915AC4F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CA9194-BEB4-9B6D-5D50-081BA1242C1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903F61-F0B2-B54E-76CC-F6E6B39F8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AC9332-3F89-045B-60A9-8582DA342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calligrafia&#10;&#10;Descrizione generata automaticamente">
            <a:extLst>
              <a:ext uri="{FF2B5EF4-FFF2-40B4-BE49-F238E27FC236}">
                <a16:creationId xmlns:a16="http://schemas.microsoft.com/office/drawing/2014/main" id="{D91518FA-F953-3500-78FB-98C4087C1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393" y="842050"/>
            <a:ext cx="8405938" cy="5387590"/>
          </a:xfrm>
          <a:prstGeom prst="rect">
            <a:avLst/>
          </a:prstGeom>
        </p:spPr>
      </p:pic>
      <p:grpSp>
        <p:nvGrpSpPr>
          <p:cNvPr id="66" name="Gruppo 65">
            <a:extLst>
              <a:ext uri="{FF2B5EF4-FFF2-40B4-BE49-F238E27FC236}">
                <a16:creationId xmlns:a16="http://schemas.microsoft.com/office/drawing/2014/main" id="{382719C7-F731-19EA-7AB7-E228A4254F4D}"/>
              </a:ext>
            </a:extLst>
          </p:cNvPr>
          <p:cNvGrpSpPr/>
          <p:nvPr/>
        </p:nvGrpSpPr>
        <p:grpSpPr>
          <a:xfrm>
            <a:off x="1834620" y="180693"/>
            <a:ext cx="1164600" cy="222120"/>
            <a:chOff x="1834620" y="180693"/>
            <a:chExt cx="116460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BB14F8E-5D9A-06AC-A5D7-EAFE8CC58010}"/>
                    </a:ext>
                  </a:extLst>
                </p14:cNvPr>
                <p14:cNvContentPartPr/>
                <p14:nvPr/>
              </p14:nvContentPartPr>
              <p14:xfrm>
                <a:off x="2140620" y="239013"/>
                <a:ext cx="10440" cy="163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BB14F8E-5D9A-06AC-A5D7-EAFE8CC580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29820" y="228213"/>
                  <a:ext cx="316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66674A9-4CFE-A3BE-A3EB-1305E4AD0AD8}"/>
                    </a:ext>
                  </a:extLst>
                </p14:cNvPr>
                <p14:cNvContentPartPr/>
                <p14:nvPr/>
              </p14:nvContentPartPr>
              <p14:xfrm>
                <a:off x="2148540" y="231813"/>
                <a:ext cx="134640" cy="24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66674A9-4CFE-A3BE-A3EB-1305E4AD0AD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37740" y="221373"/>
                  <a:ext cx="1558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CF94DD6-C430-EBB7-3913-B396B3884C47}"/>
                    </a:ext>
                  </a:extLst>
                </p14:cNvPr>
                <p14:cNvContentPartPr/>
                <p14:nvPr/>
              </p14:nvContentPartPr>
              <p14:xfrm>
                <a:off x="2215500" y="304533"/>
                <a:ext cx="87480" cy="12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CF94DD6-C430-EBB7-3913-B396B3884C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05060" y="294093"/>
                  <a:ext cx="108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936B169-477C-41F1-0568-73896F2D370C}"/>
                    </a:ext>
                  </a:extLst>
                </p14:cNvPr>
                <p14:cNvContentPartPr/>
                <p14:nvPr/>
              </p14:nvContentPartPr>
              <p14:xfrm>
                <a:off x="2374620" y="251253"/>
                <a:ext cx="90000" cy="104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936B169-477C-41F1-0568-73896F2D370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363820" y="240813"/>
                  <a:ext cx="1112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A5E7DE7-401D-4DC9-A0E6-622E38B635CA}"/>
                    </a:ext>
                  </a:extLst>
                </p14:cNvPr>
                <p14:cNvContentPartPr/>
                <p14:nvPr/>
              </p14:nvContentPartPr>
              <p14:xfrm>
                <a:off x="2522940" y="293013"/>
                <a:ext cx="37080" cy="45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A5E7DE7-401D-4DC9-A0E6-622E38B635C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12140" y="282213"/>
                  <a:ext cx="583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05EF03C-9292-5C0E-037D-879CDDE1C05C}"/>
                    </a:ext>
                  </a:extLst>
                </p14:cNvPr>
                <p14:cNvContentPartPr/>
                <p14:nvPr/>
              </p14:nvContentPartPr>
              <p14:xfrm>
                <a:off x="2619420" y="273573"/>
                <a:ext cx="56160" cy="43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05EF03C-9292-5C0E-037D-879CDDE1C0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08620" y="262773"/>
                  <a:ext cx="774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A41E26C-41CC-9CE1-56A2-F151D553F5CB}"/>
                    </a:ext>
                  </a:extLst>
                </p14:cNvPr>
                <p14:cNvContentPartPr/>
                <p14:nvPr/>
              </p14:nvContentPartPr>
              <p14:xfrm>
                <a:off x="2731740" y="282573"/>
                <a:ext cx="35640" cy="41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A41E26C-41CC-9CE1-56A2-F151D553F5C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20940" y="271773"/>
                  <a:ext cx="568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63C8821-95DD-BBB0-E005-DC0053E436E4}"/>
                    </a:ext>
                  </a:extLst>
                </p14:cNvPr>
                <p14:cNvContentPartPr/>
                <p14:nvPr/>
              </p14:nvContentPartPr>
              <p14:xfrm>
                <a:off x="2852700" y="180693"/>
                <a:ext cx="5760" cy="100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63C8821-95DD-BBB0-E005-DC0053E436E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41900" y="170253"/>
                  <a:ext cx="27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C93E629-EA20-CCAE-89C5-84A447285A19}"/>
                    </a:ext>
                  </a:extLst>
                </p14:cNvPr>
                <p14:cNvContentPartPr/>
                <p14:nvPr/>
              </p14:nvContentPartPr>
              <p14:xfrm>
                <a:off x="2889060" y="230013"/>
                <a:ext cx="110160" cy="111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C93E629-EA20-CCAE-89C5-84A447285A1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78620" y="219213"/>
                  <a:ext cx="131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0CBD2CA-7555-4A18-35AC-3533ED11D334}"/>
                    </a:ext>
                  </a:extLst>
                </p14:cNvPr>
                <p14:cNvContentPartPr/>
                <p14:nvPr/>
              </p14:nvContentPartPr>
              <p14:xfrm>
                <a:off x="1834620" y="299133"/>
                <a:ext cx="96840" cy="21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0CBD2CA-7555-4A18-35AC-3533ED11D33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24180" y="288333"/>
                  <a:ext cx="1180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C1582FB0-D00E-E02C-2A50-7EA063FD5F53}"/>
              </a:ext>
            </a:extLst>
          </p:cNvPr>
          <p:cNvGrpSpPr/>
          <p:nvPr/>
        </p:nvGrpSpPr>
        <p:grpSpPr>
          <a:xfrm>
            <a:off x="-31339" y="81736"/>
            <a:ext cx="1555200" cy="1016237"/>
            <a:chOff x="-31339" y="81736"/>
            <a:chExt cx="1555200" cy="101623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2B413BA-F9B1-A445-4D2F-00B20319F2CA}"/>
                    </a:ext>
                  </a:extLst>
                </p14:cNvPr>
                <p14:cNvContentPartPr/>
                <p14:nvPr/>
              </p14:nvContentPartPr>
              <p14:xfrm>
                <a:off x="292661" y="295936"/>
                <a:ext cx="205200" cy="28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2B413BA-F9B1-A445-4D2F-00B20319F2C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81861" y="285496"/>
                  <a:ext cx="226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6FC5667-C51E-5A8B-0BE7-1CF9706B2DF3}"/>
                    </a:ext>
                  </a:extLst>
                </p14:cNvPr>
                <p14:cNvContentPartPr/>
                <p14:nvPr/>
              </p14:nvContentPartPr>
              <p14:xfrm>
                <a:off x="295901" y="324376"/>
                <a:ext cx="205920" cy="254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6FC5667-C51E-5A8B-0BE7-1CF9706B2DF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5461" y="313936"/>
                  <a:ext cx="2271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F4C9E0C-3A4A-07D5-DDAF-CDD8363DA382}"/>
                    </a:ext>
                  </a:extLst>
                </p14:cNvPr>
                <p14:cNvContentPartPr/>
                <p14:nvPr/>
              </p14:nvContentPartPr>
              <p14:xfrm>
                <a:off x="580301" y="362536"/>
                <a:ext cx="12960" cy="223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F4C9E0C-3A4A-07D5-DDAF-CDD8363DA38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9861" y="351736"/>
                  <a:ext cx="342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F3B0F24-8AD2-B90B-25BD-7FD59EC37395}"/>
                    </a:ext>
                  </a:extLst>
                </p14:cNvPr>
                <p14:cNvContentPartPr/>
                <p14:nvPr/>
              </p14:nvContentPartPr>
              <p14:xfrm>
                <a:off x="629621" y="489256"/>
                <a:ext cx="154080" cy="67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F3B0F24-8AD2-B90B-25BD-7FD59EC3739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19181" y="478456"/>
                  <a:ext cx="175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DE9FCD6-6287-7D57-AEF1-3BA70268C5E5}"/>
                    </a:ext>
                  </a:extLst>
                </p14:cNvPr>
                <p14:cNvContentPartPr/>
                <p14:nvPr/>
              </p14:nvContentPartPr>
              <p14:xfrm>
                <a:off x="837701" y="332656"/>
                <a:ext cx="152640" cy="150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DE9FCD6-6287-7D57-AEF1-3BA70268C5E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27261" y="322216"/>
                  <a:ext cx="1738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62C173F-28DA-1B73-B01B-E431D200D5FA}"/>
                    </a:ext>
                  </a:extLst>
                </p14:cNvPr>
                <p14:cNvContentPartPr/>
                <p14:nvPr/>
              </p14:nvContentPartPr>
              <p14:xfrm>
                <a:off x="920141" y="447496"/>
                <a:ext cx="3600" cy="100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62C173F-28DA-1B73-B01B-E431D200D5F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9701" y="437056"/>
                  <a:ext cx="24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6E33CF-F753-14C4-3725-F8F2320CB871}"/>
                    </a:ext>
                  </a:extLst>
                </p14:cNvPr>
                <p14:cNvContentPartPr/>
                <p14:nvPr/>
              </p14:nvContentPartPr>
              <p14:xfrm>
                <a:off x="861821" y="571336"/>
                <a:ext cx="135360" cy="35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6E33CF-F753-14C4-3725-F8F2320CB87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51021" y="560896"/>
                  <a:ext cx="1566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65DD3B9-916E-50A5-F1EA-34A783ECBC2F}"/>
                    </a:ext>
                  </a:extLst>
                </p14:cNvPr>
                <p14:cNvContentPartPr/>
                <p14:nvPr/>
              </p14:nvContentPartPr>
              <p14:xfrm>
                <a:off x="-31339" y="386656"/>
                <a:ext cx="318240" cy="109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65DD3B9-916E-50A5-F1EA-34A783ECBC2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-41779" y="376216"/>
                  <a:ext cx="339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E607669-F467-A9C1-A716-5D8C65D5B228}"/>
                    </a:ext>
                  </a:extLst>
                </p14:cNvPr>
                <p14:cNvContentPartPr/>
                <p14:nvPr/>
              </p14:nvContentPartPr>
              <p14:xfrm>
                <a:off x="104381" y="81736"/>
                <a:ext cx="1224360" cy="753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E607669-F467-A9C1-A716-5D8C65D5B22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3941" y="70936"/>
                  <a:ext cx="1245600" cy="77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3830A19-60F8-2147-D02B-DB08CF46C17C}"/>
                    </a:ext>
                  </a:extLst>
                </p14:cNvPr>
                <p14:cNvContentPartPr/>
                <p14:nvPr/>
              </p14:nvContentPartPr>
              <p14:xfrm>
                <a:off x="266741" y="731176"/>
                <a:ext cx="1257120" cy="20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3830A19-60F8-2147-D02B-DB08CF46C17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55941" y="720736"/>
                  <a:ext cx="1278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8B2FB6C-811B-89D4-C3FE-CC0FC9337098}"/>
                    </a:ext>
                  </a:extLst>
                </p14:cNvPr>
                <p14:cNvContentPartPr/>
                <p14:nvPr/>
              </p14:nvContentPartPr>
              <p14:xfrm>
                <a:off x="972780" y="709533"/>
                <a:ext cx="13680" cy="482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8B2FB6C-811B-89D4-C3FE-CC0FC933709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62340" y="698733"/>
                  <a:ext cx="349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456F40F-E7D6-8A05-51F6-F086F92E8B30}"/>
                    </a:ext>
                  </a:extLst>
                </p14:cNvPr>
                <p14:cNvContentPartPr/>
                <p14:nvPr/>
              </p14:nvContentPartPr>
              <p14:xfrm>
                <a:off x="834540" y="713493"/>
                <a:ext cx="228960" cy="3844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456F40F-E7D6-8A05-51F6-F086F92E8B3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24100" y="703053"/>
                  <a:ext cx="250200" cy="40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BC0CCAAD-D826-5824-4F6E-B80712D07B7B}"/>
              </a:ext>
            </a:extLst>
          </p:cNvPr>
          <p:cNvGrpSpPr/>
          <p:nvPr/>
        </p:nvGrpSpPr>
        <p:grpSpPr>
          <a:xfrm>
            <a:off x="1662599" y="478334"/>
            <a:ext cx="1529640" cy="474919"/>
            <a:chOff x="1662599" y="478334"/>
            <a:chExt cx="1529640" cy="47491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F534D00-EAB7-06EB-414F-FE9B40B923A2}"/>
                    </a:ext>
                  </a:extLst>
                </p14:cNvPr>
                <p14:cNvContentPartPr/>
                <p14:nvPr/>
              </p14:nvContentPartPr>
              <p14:xfrm>
                <a:off x="1766220" y="741933"/>
                <a:ext cx="154800" cy="3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F534D00-EAB7-06EB-414F-FE9B40B923A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755420" y="731133"/>
                  <a:ext cx="176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E2883B7-3A35-731D-163D-BCD840B33603}"/>
                    </a:ext>
                  </a:extLst>
                </p14:cNvPr>
                <p14:cNvContentPartPr/>
                <p14:nvPr/>
              </p14:nvContentPartPr>
              <p14:xfrm>
                <a:off x="2016060" y="692253"/>
                <a:ext cx="19080" cy="166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E2883B7-3A35-731D-163D-BCD840B3360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05620" y="681453"/>
                  <a:ext cx="403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F18F469-8034-6400-ED0D-717615522293}"/>
                    </a:ext>
                  </a:extLst>
                </p14:cNvPr>
                <p14:cNvContentPartPr/>
                <p14:nvPr/>
              </p14:nvContentPartPr>
              <p14:xfrm>
                <a:off x="2096700" y="703773"/>
                <a:ext cx="132120" cy="104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F18F469-8034-6400-ED0D-71761552229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085900" y="693333"/>
                  <a:ext cx="153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5AB356C-09A7-C84D-8D9D-A27E1B1853C4}"/>
                    </a:ext>
                  </a:extLst>
                </p14:cNvPr>
                <p14:cNvContentPartPr/>
                <p14:nvPr/>
              </p14:nvContentPartPr>
              <p14:xfrm>
                <a:off x="2310540" y="530973"/>
                <a:ext cx="121320" cy="3067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5AB356C-09A7-C84D-8D9D-A27E1B1853C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300100" y="520173"/>
                  <a:ext cx="14256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781DEDF-0C76-679B-3BEE-5D5697F1FA0D}"/>
                    </a:ext>
                  </a:extLst>
                </p14:cNvPr>
                <p14:cNvContentPartPr/>
                <p14:nvPr/>
              </p14:nvContentPartPr>
              <p14:xfrm>
                <a:off x="2375340" y="656253"/>
                <a:ext cx="65520" cy="15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781DEDF-0C76-679B-3BEE-5D5697F1FA0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64540" y="645453"/>
                  <a:ext cx="86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DEFC09D-AE16-A49C-A26C-4689BE32672C}"/>
                    </a:ext>
                  </a:extLst>
                </p14:cNvPr>
                <p14:cNvContentPartPr/>
                <p14:nvPr/>
              </p14:nvContentPartPr>
              <p14:xfrm>
                <a:off x="2471820" y="692253"/>
                <a:ext cx="61560" cy="78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DEFC09D-AE16-A49C-A26C-4689BE32672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61020" y="681453"/>
                  <a:ext cx="82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29427EC9-2EDA-CF5A-BD6D-CB1A4A4DCC8B}"/>
                    </a:ext>
                  </a:extLst>
                </p14:cNvPr>
                <p14:cNvContentPartPr/>
                <p14:nvPr/>
              </p14:nvContentPartPr>
              <p14:xfrm>
                <a:off x="2575500" y="713493"/>
                <a:ext cx="47520" cy="84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29427EC9-2EDA-CF5A-BD6D-CB1A4A4DCC8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64700" y="703053"/>
                  <a:ext cx="68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FF2EC1C-F452-8E4D-0F83-969C2C3A4D47}"/>
                    </a:ext>
                  </a:extLst>
                </p14:cNvPr>
                <p14:cNvContentPartPr/>
                <p14:nvPr/>
              </p14:nvContentPartPr>
              <p14:xfrm>
                <a:off x="2674500" y="716373"/>
                <a:ext cx="66240" cy="66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FF2EC1C-F452-8E4D-0F83-969C2C3A4D4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63700" y="705573"/>
                  <a:ext cx="874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5DC37F8-6F28-CEF9-1E48-7F7FEE6DBC52}"/>
                    </a:ext>
                  </a:extLst>
                </p14:cNvPr>
                <p14:cNvContentPartPr/>
                <p14:nvPr/>
              </p14:nvContentPartPr>
              <p14:xfrm>
                <a:off x="2790780" y="730053"/>
                <a:ext cx="38880" cy="84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5DC37F8-6F28-CEF9-1E48-7F7FEE6DBC5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80340" y="719613"/>
                  <a:ext cx="601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B9A663F-CFEC-A8C2-4B69-F1CC8AF32A12}"/>
                    </a:ext>
                  </a:extLst>
                </p14:cNvPr>
                <p14:cNvContentPartPr/>
                <p14:nvPr/>
              </p14:nvContentPartPr>
              <p14:xfrm>
                <a:off x="2944500" y="597213"/>
                <a:ext cx="11880" cy="1400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B9A663F-CFEC-A8C2-4B69-F1CC8AF32A1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33700" y="586773"/>
                  <a:ext cx="331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C9C75CB-41AF-37C1-57DC-24DF455968AD}"/>
                    </a:ext>
                  </a:extLst>
                </p14:cNvPr>
                <p14:cNvContentPartPr/>
                <p14:nvPr/>
              </p14:nvContentPartPr>
              <p14:xfrm>
                <a:off x="2977620" y="710613"/>
                <a:ext cx="89640" cy="131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C9C75CB-41AF-37C1-57DC-24DF455968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967180" y="700173"/>
                  <a:ext cx="1108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8B2BC24-6EA4-F28A-4B55-D6CAC14C4FDE}"/>
                    </a:ext>
                  </a:extLst>
                </p14:cNvPr>
                <p14:cNvContentPartPr/>
                <p14:nvPr/>
              </p14:nvContentPartPr>
              <p14:xfrm>
                <a:off x="2089860" y="901053"/>
                <a:ext cx="1094760" cy="522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8B2BC24-6EA4-F28A-4B55-D6CAC14C4FD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079420" y="890253"/>
                  <a:ext cx="11160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10C3003-C5FE-4E4C-BEEB-DE7BD7F68B25}"/>
                    </a:ext>
                  </a:extLst>
                </p14:cNvPr>
                <p14:cNvContentPartPr/>
                <p14:nvPr/>
              </p14:nvContentPartPr>
              <p14:xfrm>
                <a:off x="2993100" y="727893"/>
                <a:ext cx="26280" cy="100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10C3003-C5FE-4E4C-BEEB-DE7BD7F68B2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982300" y="717453"/>
                  <a:ext cx="475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01FD8E99-4090-E729-6EB0-BFC293122071}"/>
                    </a:ext>
                  </a:extLst>
                </p14:cNvPr>
                <p14:cNvContentPartPr/>
                <p14:nvPr/>
              </p14:nvContentPartPr>
              <p14:xfrm>
                <a:off x="1662599" y="478334"/>
                <a:ext cx="1529640" cy="4262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01FD8E99-4090-E729-6EB0-BFC29312207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652159" y="467894"/>
                  <a:ext cx="1550880" cy="44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0FF9CD69-12C0-07DC-D109-AB8556927275}"/>
              </a:ext>
            </a:extLst>
          </p:cNvPr>
          <p:cNvGrpSpPr/>
          <p:nvPr/>
        </p:nvGrpSpPr>
        <p:grpSpPr>
          <a:xfrm>
            <a:off x="3598725" y="5584"/>
            <a:ext cx="3047400" cy="805680"/>
            <a:chOff x="3598725" y="5584"/>
            <a:chExt cx="3047400" cy="80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E51D642-D180-45AC-EE61-933CB7645354}"/>
                    </a:ext>
                  </a:extLst>
                </p14:cNvPr>
                <p14:cNvContentPartPr/>
                <p14:nvPr/>
              </p14:nvContentPartPr>
              <p14:xfrm>
                <a:off x="3723816" y="435819"/>
                <a:ext cx="180000" cy="230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E51D642-D180-45AC-EE61-933CB764535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713016" y="425019"/>
                  <a:ext cx="2012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4F689F8-0F61-F304-8403-724B1E7939E0}"/>
                    </a:ext>
                  </a:extLst>
                </p14:cNvPr>
                <p14:cNvContentPartPr/>
                <p14:nvPr/>
              </p14:nvContentPartPr>
              <p14:xfrm>
                <a:off x="3903456" y="394419"/>
                <a:ext cx="60120" cy="1353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4F689F8-0F61-F304-8403-724B1E7939E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92656" y="383619"/>
                  <a:ext cx="81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9C17F65-B6DB-1EDC-7685-F928E4351A6E}"/>
                    </a:ext>
                  </a:extLst>
                </p14:cNvPr>
                <p14:cNvContentPartPr/>
                <p14:nvPr/>
              </p14:nvContentPartPr>
              <p14:xfrm>
                <a:off x="4319616" y="346899"/>
                <a:ext cx="121320" cy="1479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9C17F65-B6DB-1EDC-7685-F928E4351A6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308816" y="336459"/>
                  <a:ext cx="1425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DD64BB7-9BD1-7E29-1A25-1D7538C0ED87}"/>
                    </a:ext>
                  </a:extLst>
                </p14:cNvPr>
                <p14:cNvContentPartPr/>
                <p14:nvPr/>
              </p14:nvContentPartPr>
              <p14:xfrm>
                <a:off x="4470456" y="400539"/>
                <a:ext cx="85680" cy="702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DD64BB7-9BD1-7E29-1A25-1D7538C0ED8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59656" y="389739"/>
                  <a:ext cx="106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CD7DFE6-E9DC-99A5-2355-87D25BED4C75}"/>
                    </a:ext>
                  </a:extLst>
                </p14:cNvPr>
                <p14:cNvContentPartPr/>
                <p14:nvPr/>
              </p14:nvContentPartPr>
              <p14:xfrm>
                <a:off x="4603656" y="409539"/>
                <a:ext cx="61560" cy="1062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CD7DFE6-E9DC-99A5-2355-87D25BED4C7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92856" y="398739"/>
                  <a:ext cx="82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C653BA6-1988-6B8C-FE53-7C581DB6EB3B}"/>
                    </a:ext>
                  </a:extLst>
                </p14:cNvPr>
                <p14:cNvContentPartPr/>
                <p14:nvPr/>
              </p14:nvContentPartPr>
              <p14:xfrm>
                <a:off x="4707336" y="435099"/>
                <a:ext cx="132480" cy="493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C653BA6-1988-6B8C-FE53-7C581DB6EB3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96536" y="424659"/>
                  <a:ext cx="1537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5CA5C52-36BE-5003-BF89-E8EE2BA832B2}"/>
                    </a:ext>
                  </a:extLst>
                </p14:cNvPr>
                <p14:cNvContentPartPr/>
                <p14:nvPr/>
              </p14:nvContentPartPr>
              <p14:xfrm>
                <a:off x="5142576" y="403419"/>
                <a:ext cx="90720" cy="86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5CA5C52-36BE-5003-BF89-E8EE2BA832B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132136" y="392619"/>
                  <a:ext cx="111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A0C9F45-9794-7427-FAC7-07F7DF456F52}"/>
                    </a:ext>
                  </a:extLst>
                </p14:cNvPr>
                <p14:cNvContentPartPr/>
                <p14:nvPr/>
              </p14:nvContentPartPr>
              <p14:xfrm>
                <a:off x="5283696" y="407379"/>
                <a:ext cx="12240" cy="489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A0C9F45-9794-7427-FAC7-07F7DF456F5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273256" y="396939"/>
                  <a:ext cx="334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389A08A-47BC-167F-5CF7-4EEEBD0654F2}"/>
                    </a:ext>
                  </a:extLst>
                </p14:cNvPr>
                <p14:cNvContentPartPr/>
                <p14:nvPr/>
              </p14:nvContentPartPr>
              <p14:xfrm>
                <a:off x="5341656" y="394419"/>
                <a:ext cx="82080" cy="1094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389A08A-47BC-167F-5CF7-4EEEBD0654F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30856" y="383979"/>
                  <a:ext cx="1033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65CE80B-BB8D-2095-7A27-87A070882CBC}"/>
                    </a:ext>
                  </a:extLst>
                </p14:cNvPr>
                <p14:cNvContentPartPr/>
                <p14:nvPr/>
              </p14:nvContentPartPr>
              <p14:xfrm>
                <a:off x="5451096" y="431499"/>
                <a:ext cx="42480" cy="70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65CE80B-BB8D-2095-7A27-87A070882CB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440296" y="421059"/>
                  <a:ext cx="63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A2A2930-45DB-EFD8-3C0B-B9F127E5A8D2}"/>
                    </a:ext>
                  </a:extLst>
                </p14:cNvPr>
                <p14:cNvContentPartPr/>
                <p14:nvPr/>
              </p14:nvContentPartPr>
              <p14:xfrm>
                <a:off x="5498976" y="418539"/>
                <a:ext cx="94680" cy="1105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A2A2930-45DB-EFD8-3C0B-B9F127E5A8D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88536" y="407739"/>
                  <a:ext cx="1159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D822389-4E6D-EF3C-B57C-579C57351F22}"/>
                    </a:ext>
                  </a:extLst>
                </p14:cNvPr>
                <p14:cNvContentPartPr/>
                <p14:nvPr/>
              </p14:nvContentPartPr>
              <p14:xfrm>
                <a:off x="6001912" y="135290"/>
                <a:ext cx="128520" cy="262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D822389-4E6D-EF3C-B57C-579C57351F2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991472" y="124850"/>
                  <a:ext cx="1497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8B68880-73DD-6152-0399-7307F8BD3BE8}"/>
                    </a:ext>
                  </a:extLst>
                </p14:cNvPr>
                <p14:cNvContentPartPr/>
                <p14:nvPr/>
              </p14:nvContentPartPr>
              <p14:xfrm>
                <a:off x="6188752" y="289370"/>
                <a:ext cx="160560" cy="2080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8B68880-73DD-6152-0399-7307F8BD3BE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177952" y="278570"/>
                  <a:ext cx="1818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56340C2-C0B2-CE26-9AD2-93E51A93645F}"/>
                    </a:ext>
                  </a:extLst>
                </p14:cNvPr>
                <p14:cNvContentPartPr/>
                <p14:nvPr/>
              </p14:nvContentPartPr>
              <p14:xfrm>
                <a:off x="6352192" y="313850"/>
                <a:ext cx="116640" cy="1090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56340C2-C0B2-CE26-9AD2-93E51A93645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341752" y="303410"/>
                  <a:ext cx="1378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BC7596E-0A3B-0D80-EDE7-43528138A307}"/>
                    </a:ext>
                  </a:extLst>
                </p14:cNvPr>
                <p14:cNvContentPartPr/>
                <p14:nvPr/>
              </p14:nvContentPartPr>
              <p14:xfrm>
                <a:off x="3598725" y="324544"/>
                <a:ext cx="517320" cy="393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BC7596E-0A3B-0D80-EDE7-43528138A30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587925" y="313744"/>
                  <a:ext cx="5385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47BF846A-8147-C3AF-D8D6-070DB2986ED3}"/>
                    </a:ext>
                  </a:extLst>
                </p14:cNvPr>
                <p14:cNvContentPartPr/>
                <p14:nvPr/>
              </p14:nvContentPartPr>
              <p14:xfrm>
                <a:off x="3870165" y="128704"/>
                <a:ext cx="21600" cy="160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47BF846A-8147-C3AF-D8D6-070DB2986ED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59725" y="117904"/>
                  <a:ext cx="428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117164C-4CD7-C89E-D90D-9DAA14BFEEA8}"/>
                    </a:ext>
                  </a:extLst>
                </p14:cNvPr>
                <p14:cNvContentPartPr/>
                <p14:nvPr/>
              </p14:nvContentPartPr>
              <p14:xfrm>
                <a:off x="3747765" y="200704"/>
                <a:ext cx="266400" cy="316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117164C-4CD7-C89E-D90D-9DAA14BFEEA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737325" y="189904"/>
                  <a:ext cx="2876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19B20C5-196D-F9B7-65BE-15EB2EC8ABD5}"/>
                    </a:ext>
                  </a:extLst>
                </p14:cNvPr>
                <p14:cNvContentPartPr/>
                <p14:nvPr/>
              </p14:nvContentPartPr>
              <p14:xfrm>
                <a:off x="3716085" y="5584"/>
                <a:ext cx="424440" cy="326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19B20C5-196D-F9B7-65BE-15EB2EC8ABD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705285" y="-5216"/>
                  <a:ext cx="4456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BB8E027-B176-FEFE-6208-CC13B4137FC1}"/>
                    </a:ext>
                  </a:extLst>
                </p14:cNvPr>
                <p14:cNvContentPartPr/>
                <p14:nvPr/>
              </p14:nvContentPartPr>
              <p14:xfrm>
                <a:off x="4321605" y="628384"/>
                <a:ext cx="2049120" cy="1206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BB8E027-B176-FEFE-6208-CC13B4137FC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11165" y="617944"/>
                  <a:ext cx="2070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BB6C03C-13E7-7856-0402-93E5F628E9C5}"/>
                    </a:ext>
                  </a:extLst>
                </p14:cNvPr>
                <p14:cNvContentPartPr/>
                <p14:nvPr/>
              </p14:nvContentPartPr>
              <p14:xfrm>
                <a:off x="4284165" y="27544"/>
                <a:ext cx="2347920" cy="783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BB6C03C-13E7-7856-0402-93E5F628E9C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273365" y="17104"/>
                  <a:ext cx="2369160" cy="80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279C1D9-C448-8CEB-DB5C-4C3C1C29A262}"/>
                    </a:ext>
                  </a:extLst>
                </p14:cNvPr>
                <p14:cNvContentPartPr/>
                <p14:nvPr/>
              </p14:nvContentPartPr>
              <p14:xfrm>
                <a:off x="6245445" y="172984"/>
                <a:ext cx="400680" cy="4827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279C1D9-C448-8CEB-DB5C-4C3C1C29A26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34645" y="162184"/>
                  <a:ext cx="421920" cy="50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C1230321-C2A0-4115-15DA-C350C7C93BD7}"/>
                  </a:ext>
                </a:extLst>
              </p14:cNvPr>
              <p14:cNvContentPartPr/>
              <p14:nvPr/>
            </p14:nvContentPartPr>
            <p14:xfrm>
              <a:off x="6974773" y="3775380"/>
              <a:ext cx="909720" cy="47880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C1230321-C2A0-4115-15DA-C350C7C93BD7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964333" y="3764580"/>
                <a:ext cx="930960" cy="50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78D33808-5E82-2F96-0CE3-DB022076BDD4}"/>
              </a:ext>
            </a:extLst>
          </p:cNvPr>
          <p:cNvGrpSpPr/>
          <p:nvPr/>
        </p:nvGrpSpPr>
        <p:grpSpPr>
          <a:xfrm>
            <a:off x="8883257" y="2834345"/>
            <a:ext cx="1128270" cy="323096"/>
            <a:chOff x="8883257" y="2834345"/>
            <a:chExt cx="1128270" cy="32309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783D6A33-0851-9593-38F0-FC3708CBCC08}"/>
                    </a:ext>
                  </a:extLst>
                </p14:cNvPr>
                <p14:cNvContentPartPr/>
                <p14:nvPr/>
              </p14:nvContentPartPr>
              <p14:xfrm>
                <a:off x="8909177" y="2940001"/>
                <a:ext cx="9000" cy="119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783D6A33-0851-9593-38F0-FC3708CBCC0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98737" y="2929201"/>
                  <a:ext cx="302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2BEB3BC-19ED-E67A-818C-FA756663256C}"/>
                    </a:ext>
                  </a:extLst>
                </p14:cNvPr>
                <p14:cNvContentPartPr/>
                <p14:nvPr/>
              </p14:nvContentPartPr>
              <p14:xfrm>
                <a:off x="8917817" y="2918401"/>
                <a:ext cx="102600" cy="1152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2BEB3BC-19ED-E67A-818C-FA756663256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907377" y="2907961"/>
                  <a:ext cx="1238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BE010F9-E1D3-6648-2A4A-D91B522ACBED}"/>
                    </a:ext>
                  </a:extLst>
                </p14:cNvPr>
                <p14:cNvContentPartPr/>
                <p14:nvPr/>
              </p14:nvContentPartPr>
              <p14:xfrm>
                <a:off x="8969657" y="3085801"/>
                <a:ext cx="11160" cy="410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BE010F9-E1D3-6648-2A4A-D91B522ACBE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959217" y="3075361"/>
                  <a:ext cx="32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8E03A36-981C-CD99-E97D-CC1D626EC5DE}"/>
                    </a:ext>
                  </a:extLst>
                </p14:cNvPr>
                <p14:cNvContentPartPr/>
                <p14:nvPr/>
              </p14:nvContentPartPr>
              <p14:xfrm>
                <a:off x="8883257" y="3129361"/>
                <a:ext cx="142560" cy="28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8E03A36-981C-CD99-E97D-CC1D626EC5D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872817" y="3118921"/>
                  <a:ext cx="163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596484DB-C95B-7184-7506-8A5CF03B6D01}"/>
                    </a:ext>
                  </a:extLst>
                </p14:cNvPr>
                <p14:cNvContentPartPr/>
                <p14:nvPr/>
              </p14:nvContentPartPr>
              <p14:xfrm>
                <a:off x="9180977" y="2892841"/>
                <a:ext cx="132120" cy="763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596484DB-C95B-7184-7506-8A5CF03B6D0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170537" y="2882401"/>
                  <a:ext cx="153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C252457-2A78-2B8F-F3A6-9F671B6612DA}"/>
                    </a:ext>
                  </a:extLst>
                </p14:cNvPr>
                <p14:cNvContentPartPr/>
                <p14:nvPr/>
              </p14:nvContentPartPr>
              <p14:xfrm>
                <a:off x="9151097" y="3026401"/>
                <a:ext cx="162720" cy="50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C252457-2A78-2B8F-F3A6-9F671B6612D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140657" y="3015601"/>
                  <a:ext cx="183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4FB00D0-089F-C567-538C-A12384A6E9FA}"/>
                    </a:ext>
                  </a:extLst>
                </p14:cNvPr>
                <p14:cNvContentPartPr/>
                <p14:nvPr/>
              </p14:nvContentPartPr>
              <p14:xfrm>
                <a:off x="9385817" y="2869441"/>
                <a:ext cx="76320" cy="151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4FB00D0-089F-C567-538C-A12384A6E9F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375377" y="2858641"/>
                  <a:ext cx="975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93ACE602-98C5-71B1-AFB8-D535F088C0DF}"/>
                    </a:ext>
                  </a:extLst>
                </p14:cNvPr>
                <p14:cNvContentPartPr/>
                <p14:nvPr/>
              </p14:nvContentPartPr>
              <p14:xfrm>
                <a:off x="9477617" y="2949721"/>
                <a:ext cx="48960" cy="237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93ACE602-98C5-71B1-AFB8-D535F088C0D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467177" y="2938921"/>
                  <a:ext cx="70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11333849-1D99-DE9B-5392-A091D8D15132}"/>
                    </a:ext>
                  </a:extLst>
                </p14:cNvPr>
                <p14:cNvContentPartPr/>
                <p14:nvPr/>
              </p14:nvContentPartPr>
              <p14:xfrm>
                <a:off x="9548897" y="2879161"/>
                <a:ext cx="21600" cy="1206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11333849-1D99-DE9B-5392-A091D8D1513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538097" y="2868361"/>
                  <a:ext cx="428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AA4BACF-C37E-0474-CAED-21BA0C77C4BC}"/>
                    </a:ext>
                  </a:extLst>
                </p14:cNvPr>
                <p14:cNvContentPartPr/>
                <p14:nvPr/>
              </p14:nvContentPartPr>
              <p14:xfrm>
                <a:off x="9628097" y="2848561"/>
                <a:ext cx="12960" cy="109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AA4BACF-C37E-0474-CAED-21BA0C77C4B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617297" y="2838121"/>
                  <a:ext cx="342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F27FFE8-11F9-F748-81FD-897E497376CC}"/>
                    </a:ext>
                  </a:extLst>
                </p14:cNvPr>
                <p14:cNvContentPartPr/>
                <p14:nvPr/>
              </p14:nvContentPartPr>
              <p14:xfrm>
                <a:off x="9475817" y="3050521"/>
                <a:ext cx="81000" cy="662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F27FFE8-11F9-F748-81FD-897E497376C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465017" y="3040081"/>
                  <a:ext cx="102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CF31F34-CA01-D0E2-AED1-9EA23F531974}"/>
                    </a:ext>
                  </a:extLst>
                </p14:cNvPr>
                <p14:cNvContentPartPr/>
                <p14:nvPr/>
              </p14:nvContentPartPr>
              <p14:xfrm>
                <a:off x="9528737" y="3081121"/>
                <a:ext cx="39600" cy="34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CF31F34-CA01-D0E2-AED1-9EA23F53197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518297" y="3070321"/>
                  <a:ext cx="60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168DC90-70FE-AE7F-A6B5-4733964D4EBF}"/>
                    </a:ext>
                  </a:extLst>
                </p14:cNvPr>
                <p14:cNvContentPartPr/>
                <p14:nvPr/>
              </p14:nvContentPartPr>
              <p14:xfrm>
                <a:off x="9593537" y="3048001"/>
                <a:ext cx="54720" cy="576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168DC90-70FE-AE7F-A6B5-4733964D4EB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582737" y="3037201"/>
                  <a:ext cx="75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B592CA2-7166-0CA9-B153-8FEB4DEA66C5}"/>
                    </a:ext>
                  </a:extLst>
                </p14:cNvPr>
                <p14:cNvContentPartPr/>
                <p14:nvPr/>
              </p14:nvContentPartPr>
              <p14:xfrm>
                <a:off x="9611177" y="3091561"/>
                <a:ext cx="107280" cy="349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B592CA2-7166-0CA9-B153-8FEB4DEA66C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600737" y="3080761"/>
                  <a:ext cx="1285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EC071D0-E6B5-E8EE-A026-2A359B3ED660}"/>
                    </a:ext>
                  </a:extLst>
                </p14:cNvPr>
                <p14:cNvContentPartPr/>
                <p14:nvPr/>
              </p14:nvContentPartPr>
              <p14:xfrm>
                <a:off x="9768527" y="2834345"/>
                <a:ext cx="91440" cy="183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EC071D0-E6B5-E8EE-A026-2A359B3ED66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758087" y="2823545"/>
                  <a:ext cx="112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1BE2B57E-ACB0-0548-C802-C199556AB7DA}"/>
                    </a:ext>
                  </a:extLst>
                </p14:cNvPr>
                <p14:cNvContentPartPr/>
                <p14:nvPr/>
              </p14:nvContentPartPr>
              <p14:xfrm>
                <a:off x="9751967" y="2852345"/>
                <a:ext cx="115920" cy="1738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1BE2B57E-ACB0-0548-C802-C199556AB7D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741167" y="2841545"/>
                  <a:ext cx="137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892DBCE-430D-091D-CE39-37552F59CB51}"/>
                    </a:ext>
                  </a:extLst>
                </p14:cNvPr>
                <p14:cNvContentPartPr/>
                <p14:nvPr/>
              </p14:nvContentPartPr>
              <p14:xfrm>
                <a:off x="9956807" y="2893745"/>
                <a:ext cx="2880" cy="110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892DBCE-430D-091D-CE39-37552F59CB5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946007" y="2883305"/>
                  <a:ext cx="241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7F72AB9-43F9-3B9E-CF68-980A4D82F3A3}"/>
                    </a:ext>
                  </a:extLst>
                </p14:cNvPr>
                <p14:cNvContentPartPr/>
                <p14:nvPr/>
              </p14:nvContentPartPr>
              <p14:xfrm>
                <a:off x="9967967" y="3012185"/>
                <a:ext cx="43560" cy="54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7F72AB9-43F9-3B9E-CF68-980A4D82F3A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957527" y="3001385"/>
                  <a:ext cx="64800" cy="2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DA9B4607-9413-8FC3-9D76-AD9F173D58A3}"/>
                  </a:ext>
                </a:extLst>
              </p14:cNvPr>
              <p14:cNvContentPartPr/>
              <p14:nvPr/>
            </p14:nvContentPartPr>
            <p14:xfrm>
              <a:off x="9674207" y="3257345"/>
              <a:ext cx="142560" cy="21672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DA9B4607-9413-8FC3-9D76-AD9F173D58A3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663407" y="3246545"/>
                <a:ext cx="163800" cy="23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672A2704-67E0-4E4D-2D82-150BBB860A52}"/>
              </a:ext>
            </a:extLst>
          </p:cNvPr>
          <p:cNvGrpSpPr/>
          <p:nvPr/>
        </p:nvGrpSpPr>
        <p:grpSpPr>
          <a:xfrm>
            <a:off x="9972647" y="3563345"/>
            <a:ext cx="414000" cy="159480"/>
            <a:chOff x="9972647" y="3563345"/>
            <a:chExt cx="41400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B84EA62-C300-BB65-D7EF-9A7431ADA438}"/>
                    </a:ext>
                  </a:extLst>
                </p14:cNvPr>
                <p14:cNvContentPartPr/>
                <p14:nvPr/>
              </p14:nvContentPartPr>
              <p14:xfrm>
                <a:off x="9972647" y="3563345"/>
                <a:ext cx="158760" cy="1594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B84EA62-C300-BB65-D7EF-9A7431ADA43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962207" y="3552905"/>
                  <a:ext cx="1800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F9FA613-267B-DB9D-CBFF-9B9B6919BA86}"/>
                    </a:ext>
                  </a:extLst>
                </p14:cNvPr>
                <p14:cNvContentPartPr/>
                <p14:nvPr/>
              </p14:nvContentPartPr>
              <p14:xfrm>
                <a:off x="10140767" y="3604385"/>
                <a:ext cx="84960" cy="892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F9FA613-267B-DB9D-CBFF-9B9B6919BA8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130327" y="3593585"/>
                  <a:ext cx="106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EDC6286-EED3-81E0-781C-E66C49B00A5D}"/>
                    </a:ext>
                  </a:extLst>
                </p14:cNvPr>
                <p14:cNvContentPartPr/>
                <p14:nvPr/>
              </p14:nvContentPartPr>
              <p14:xfrm>
                <a:off x="10256687" y="3602225"/>
                <a:ext cx="129960" cy="673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EDC6286-EED3-81E0-781C-E66C49B00A5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245887" y="3591785"/>
                  <a:ext cx="15120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E5015107-F0F3-6EE6-64D0-0F3742D0EDF3}"/>
              </a:ext>
            </a:extLst>
          </p:cNvPr>
          <p:cNvGrpSpPr/>
          <p:nvPr/>
        </p:nvGrpSpPr>
        <p:grpSpPr>
          <a:xfrm>
            <a:off x="10736567" y="3627785"/>
            <a:ext cx="731520" cy="149040"/>
            <a:chOff x="10736567" y="3627785"/>
            <a:chExt cx="73152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6EA7F85-4223-BEA0-85C3-F7DE24A35183}"/>
                    </a:ext>
                  </a:extLst>
                </p14:cNvPr>
                <p14:cNvContentPartPr/>
                <p14:nvPr/>
              </p14:nvContentPartPr>
              <p14:xfrm>
                <a:off x="10736567" y="3627785"/>
                <a:ext cx="49680" cy="950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6EA7F85-4223-BEA0-85C3-F7DE24A3518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726127" y="3617345"/>
                  <a:ext cx="70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D5353A1-3819-3337-1B99-917B4D06C12D}"/>
                    </a:ext>
                  </a:extLst>
                </p14:cNvPr>
                <p14:cNvContentPartPr/>
                <p14:nvPr/>
              </p14:nvContentPartPr>
              <p14:xfrm>
                <a:off x="10833047" y="3669905"/>
                <a:ext cx="118800" cy="507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D5353A1-3819-3337-1B99-917B4D06C12D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822247" y="3659465"/>
                  <a:ext cx="1400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99F93AB-2DE9-C103-D80A-DF0349C3FC9F}"/>
                    </a:ext>
                  </a:extLst>
                </p14:cNvPr>
                <p14:cNvContentPartPr/>
                <p14:nvPr/>
              </p14:nvContentPartPr>
              <p14:xfrm>
                <a:off x="10996127" y="3638225"/>
                <a:ext cx="83520" cy="1386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99F93AB-2DE9-C103-D80A-DF0349C3FC9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985327" y="3627425"/>
                  <a:ext cx="104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D6569770-D635-5317-C843-82973944A1A6}"/>
                    </a:ext>
                  </a:extLst>
                </p14:cNvPr>
                <p14:cNvContentPartPr/>
                <p14:nvPr/>
              </p14:nvContentPartPr>
              <p14:xfrm>
                <a:off x="11145527" y="3637145"/>
                <a:ext cx="68760" cy="1072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D6569770-D635-5317-C843-82973944A1A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1135087" y="3626345"/>
                  <a:ext cx="90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D6E1555-3760-A9B0-A9AD-4F6CE49B1550}"/>
                    </a:ext>
                  </a:extLst>
                </p14:cNvPr>
                <p14:cNvContentPartPr/>
                <p14:nvPr/>
              </p14:nvContentPartPr>
              <p14:xfrm>
                <a:off x="11297087" y="3675665"/>
                <a:ext cx="30960" cy="259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D6E1555-3760-A9B0-A9AD-4F6CE49B155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286647" y="3664865"/>
                  <a:ext cx="52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A56DC87-5363-3869-28C8-CEF111983FE1}"/>
                    </a:ext>
                  </a:extLst>
                </p14:cNvPr>
                <p14:cNvContentPartPr/>
                <p14:nvPr/>
              </p14:nvContentPartPr>
              <p14:xfrm>
                <a:off x="11334527" y="3650105"/>
                <a:ext cx="133560" cy="96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A56DC87-5363-3869-28C8-CEF111983FE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323727" y="3639305"/>
                  <a:ext cx="15480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62" name="Input penna 161">
                <a:extLst>
                  <a:ext uri="{FF2B5EF4-FFF2-40B4-BE49-F238E27FC236}">
                    <a16:creationId xmlns:a16="http://schemas.microsoft.com/office/drawing/2014/main" id="{2DFB6681-5419-B122-53E7-EAA184090692}"/>
                  </a:ext>
                </a:extLst>
              </p14:cNvPr>
              <p14:cNvContentPartPr/>
              <p14:nvPr/>
            </p14:nvContentPartPr>
            <p14:xfrm>
              <a:off x="8664047" y="3257345"/>
              <a:ext cx="1288800" cy="117000"/>
            </p14:xfrm>
          </p:contentPart>
        </mc:Choice>
        <mc:Fallback>
          <p:pic>
            <p:nvPicPr>
              <p:cNvPr id="162" name="Input penna 161">
                <a:extLst>
                  <a:ext uri="{FF2B5EF4-FFF2-40B4-BE49-F238E27FC236}">
                    <a16:creationId xmlns:a16="http://schemas.microsoft.com/office/drawing/2014/main" id="{2DFB6681-5419-B122-53E7-EAA18409069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653607" y="3246905"/>
                <a:ext cx="131004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AB0A7856-8556-750F-457D-8E475431D272}"/>
              </a:ext>
            </a:extLst>
          </p:cNvPr>
          <p:cNvGrpSpPr/>
          <p:nvPr/>
        </p:nvGrpSpPr>
        <p:grpSpPr>
          <a:xfrm>
            <a:off x="8021090" y="4012054"/>
            <a:ext cx="1559520" cy="219960"/>
            <a:chOff x="8021090" y="4012054"/>
            <a:chExt cx="1559520" cy="21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6E789AF-3648-D91A-D61E-6EF5914F923E}"/>
                    </a:ext>
                  </a:extLst>
                </p14:cNvPr>
                <p14:cNvContentPartPr/>
                <p14:nvPr/>
              </p14:nvContentPartPr>
              <p14:xfrm>
                <a:off x="8021090" y="4079374"/>
                <a:ext cx="199080" cy="370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6E789AF-3648-D91A-D61E-6EF5914F923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010650" y="4068574"/>
                  <a:ext cx="220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31EB835-E00D-89F8-1804-4EDBE8CBFAD6}"/>
                    </a:ext>
                  </a:extLst>
                </p14:cNvPr>
                <p14:cNvContentPartPr/>
                <p14:nvPr/>
              </p14:nvContentPartPr>
              <p14:xfrm>
                <a:off x="8236730" y="4012054"/>
                <a:ext cx="58320" cy="903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31EB835-E00D-89F8-1804-4EDBE8CBFAD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225930" y="4001614"/>
                  <a:ext cx="795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B47A5522-7DD2-67A1-532D-9F37C572F63D}"/>
                    </a:ext>
                  </a:extLst>
                </p14:cNvPr>
                <p14:cNvContentPartPr/>
                <p14:nvPr/>
              </p14:nvContentPartPr>
              <p14:xfrm>
                <a:off x="8484410" y="4113214"/>
                <a:ext cx="89280" cy="817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B47A5522-7DD2-67A1-532D-9F37C572F63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473970" y="4102414"/>
                  <a:ext cx="1105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1381B1D-7306-6CF3-1D88-82AAE2695041}"/>
                    </a:ext>
                  </a:extLst>
                </p14:cNvPr>
                <p14:cNvContentPartPr/>
                <p14:nvPr/>
              </p14:nvContentPartPr>
              <p14:xfrm>
                <a:off x="8663330" y="4122934"/>
                <a:ext cx="24120" cy="1026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1381B1D-7306-6CF3-1D88-82AAE269504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652890" y="4112134"/>
                  <a:ext cx="45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29C3A838-ACD5-2BA8-5C3D-A81E194707E9}"/>
                    </a:ext>
                  </a:extLst>
                </p14:cNvPr>
                <p14:cNvContentPartPr/>
                <p14:nvPr/>
              </p14:nvContentPartPr>
              <p14:xfrm>
                <a:off x="8756570" y="4124014"/>
                <a:ext cx="74160" cy="1080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29C3A838-ACD5-2BA8-5C3D-A81E194707E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745770" y="4113574"/>
                  <a:ext cx="954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41A1E157-23C1-FBA7-ED70-AE35CE7A333C}"/>
                    </a:ext>
                  </a:extLst>
                </p14:cNvPr>
                <p14:cNvContentPartPr/>
                <p14:nvPr/>
              </p14:nvContentPartPr>
              <p14:xfrm>
                <a:off x="8883650" y="4096654"/>
                <a:ext cx="33480" cy="88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41A1E157-23C1-FBA7-ED70-AE35CE7A333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872850" y="4085854"/>
                  <a:ext cx="547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780DAB9-63E0-912F-8C9D-CD7FBEC9A3AE}"/>
                    </a:ext>
                  </a:extLst>
                </p14:cNvPr>
                <p14:cNvContentPartPr/>
                <p14:nvPr/>
              </p14:nvContentPartPr>
              <p14:xfrm>
                <a:off x="8969330" y="4124014"/>
                <a:ext cx="60840" cy="76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780DAB9-63E0-912F-8C9D-CD7FBEC9A3A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958530" y="4113574"/>
                  <a:ext cx="820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ABA7DDD-FADA-45DB-C825-F9CF98A76306}"/>
                    </a:ext>
                  </a:extLst>
                </p14:cNvPr>
                <p14:cNvContentPartPr/>
                <p14:nvPr/>
              </p14:nvContentPartPr>
              <p14:xfrm>
                <a:off x="9083810" y="4118614"/>
                <a:ext cx="41400" cy="806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ABA7DDD-FADA-45DB-C825-F9CF98A7630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073370" y="4108174"/>
                  <a:ext cx="62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7C70F913-77AF-08D9-BCE7-7A9C4F244203}"/>
                    </a:ext>
                  </a:extLst>
                </p14:cNvPr>
                <p14:cNvContentPartPr/>
                <p14:nvPr/>
              </p14:nvContentPartPr>
              <p14:xfrm>
                <a:off x="9175970" y="4122574"/>
                <a:ext cx="34920" cy="75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7C70F913-77AF-08D9-BCE7-7A9C4F24420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165530" y="4111774"/>
                  <a:ext cx="561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CCE437E3-B334-FE72-4822-26FE9A11A130}"/>
                    </a:ext>
                  </a:extLst>
                </p14:cNvPr>
                <p14:cNvContentPartPr/>
                <p14:nvPr/>
              </p14:nvContentPartPr>
              <p14:xfrm>
                <a:off x="9271010" y="4117894"/>
                <a:ext cx="18360" cy="399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CCE437E3-B334-FE72-4822-26FE9A11A13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260570" y="4107454"/>
                  <a:ext cx="39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406C7B41-73D4-A349-8163-A8B269A950B7}"/>
                    </a:ext>
                  </a:extLst>
                </p14:cNvPr>
                <p14:cNvContentPartPr/>
                <p14:nvPr/>
              </p14:nvContentPartPr>
              <p14:xfrm>
                <a:off x="9357050" y="4129774"/>
                <a:ext cx="27720" cy="378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406C7B41-73D4-A349-8163-A8B269A950B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346250" y="4118974"/>
                  <a:ext cx="48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75CEF811-6CD2-DC8A-95D7-9F99760BC8CF}"/>
                    </a:ext>
                  </a:extLst>
                </p14:cNvPr>
                <p14:cNvContentPartPr/>
                <p14:nvPr/>
              </p14:nvContentPartPr>
              <p14:xfrm>
                <a:off x="9448130" y="4113934"/>
                <a:ext cx="18360" cy="417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75CEF811-6CD2-DC8A-95D7-9F99760BC8C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437330" y="4103134"/>
                  <a:ext cx="39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FAD4A7ED-E2A1-A7EC-68A2-DFCA1DE91736}"/>
                    </a:ext>
                  </a:extLst>
                </p14:cNvPr>
                <p14:cNvContentPartPr/>
                <p14:nvPr/>
              </p14:nvContentPartPr>
              <p14:xfrm>
                <a:off x="9515450" y="4082614"/>
                <a:ext cx="65160" cy="1166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FAD4A7ED-E2A1-A7EC-68A2-DFCA1DE91736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505010" y="4071814"/>
                  <a:ext cx="8640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CA02BE72-4242-23F9-0600-B74486EA477B}"/>
              </a:ext>
            </a:extLst>
          </p:cNvPr>
          <p:cNvGrpSpPr/>
          <p:nvPr/>
        </p:nvGrpSpPr>
        <p:grpSpPr>
          <a:xfrm>
            <a:off x="10041410" y="4014214"/>
            <a:ext cx="176040" cy="179640"/>
            <a:chOff x="10041410" y="4014214"/>
            <a:chExt cx="17604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1DA146E-2F47-2102-FFB8-A7B81CC64862}"/>
                    </a:ext>
                  </a:extLst>
                </p14:cNvPr>
                <p14:cNvContentPartPr/>
                <p14:nvPr/>
              </p14:nvContentPartPr>
              <p14:xfrm>
                <a:off x="10041410" y="4014214"/>
                <a:ext cx="125640" cy="1695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1DA146E-2F47-2102-FFB8-A7B81CC6486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030970" y="4003414"/>
                  <a:ext cx="1468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D34DE02C-3133-509E-2237-9674323D3FF5}"/>
                    </a:ext>
                  </a:extLst>
                </p14:cNvPr>
                <p14:cNvContentPartPr/>
                <p14:nvPr/>
              </p14:nvContentPartPr>
              <p14:xfrm>
                <a:off x="10191890" y="4139494"/>
                <a:ext cx="25560" cy="543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D34DE02C-3133-509E-2237-9674323D3FF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181450" y="4128694"/>
                  <a:ext cx="4680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397E9F2C-0F57-1497-193A-2C57B47F8DDF}"/>
              </a:ext>
            </a:extLst>
          </p:cNvPr>
          <p:cNvGrpSpPr/>
          <p:nvPr/>
        </p:nvGrpSpPr>
        <p:grpSpPr>
          <a:xfrm>
            <a:off x="10593650" y="4017814"/>
            <a:ext cx="746280" cy="230400"/>
            <a:chOff x="10593650" y="4017814"/>
            <a:chExt cx="74628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4B02B0DD-BF50-AABE-E5BE-AA4F0481EA94}"/>
                    </a:ext>
                  </a:extLst>
                </p14:cNvPr>
                <p14:cNvContentPartPr/>
                <p14:nvPr/>
              </p14:nvContentPartPr>
              <p14:xfrm>
                <a:off x="10593650" y="4017814"/>
                <a:ext cx="128520" cy="2257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4B02B0DD-BF50-AABE-E5BE-AA4F0481EA9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583210" y="4007014"/>
                  <a:ext cx="14976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B3ABEBA-6F98-F875-FAF1-40613B3F21C0}"/>
                    </a:ext>
                  </a:extLst>
                </p14:cNvPr>
                <p14:cNvContentPartPr/>
                <p14:nvPr/>
              </p14:nvContentPartPr>
              <p14:xfrm>
                <a:off x="10763930" y="4184494"/>
                <a:ext cx="100080" cy="460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B3ABEBA-6F98-F875-FAF1-40613B3F21C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0753130" y="4173694"/>
                  <a:ext cx="121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FC224D7-A07C-C318-519D-0945DA25A36C}"/>
                    </a:ext>
                  </a:extLst>
                </p14:cNvPr>
                <p14:cNvContentPartPr/>
                <p14:nvPr/>
              </p14:nvContentPartPr>
              <p14:xfrm>
                <a:off x="10937450" y="4036174"/>
                <a:ext cx="80640" cy="1638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FC224D7-A07C-C318-519D-0945DA25A36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0926650" y="4025734"/>
                  <a:ext cx="1018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245DAEC-45EC-136A-F737-D36AC6B7414C}"/>
                    </a:ext>
                  </a:extLst>
                </p14:cNvPr>
                <p14:cNvContentPartPr/>
                <p14:nvPr/>
              </p14:nvContentPartPr>
              <p14:xfrm>
                <a:off x="11070290" y="4065334"/>
                <a:ext cx="73440" cy="144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245DAEC-45EC-136A-F737-D36AC6B7414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059850" y="4054894"/>
                  <a:ext cx="946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221A988-220D-24AD-27C5-1BE27792896D}"/>
                    </a:ext>
                  </a:extLst>
                </p14:cNvPr>
                <p14:cNvContentPartPr/>
                <p14:nvPr/>
              </p14:nvContentPartPr>
              <p14:xfrm>
                <a:off x="11204210" y="4140214"/>
                <a:ext cx="7560" cy="59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221A988-220D-24AD-27C5-1BE27792896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1193410" y="4129414"/>
                  <a:ext cx="28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5355F4AB-3536-DE93-0EF9-A523E3C5D031}"/>
                    </a:ext>
                  </a:extLst>
                </p14:cNvPr>
                <p14:cNvContentPartPr/>
                <p14:nvPr/>
              </p14:nvContentPartPr>
              <p14:xfrm>
                <a:off x="11277650" y="4125454"/>
                <a:ext cx="62280" cy="1227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5355F4AB-3536-DE93-0EF9-A523E3C5D03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267210" y="4115014"/>
                  <a:ext cx="8352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8B318F67-EF12-7E17-52D0-68B579BDF740}"/>
                  </a:ext>
                </a:extLst>
              </p14:cNvPr>
              <p14:cNvContentPartPr/>
              <p14:nvPr/>
            </p14:nvContentPartPr>
            <p14:xfrm>
              <a:off x="8626250" y="4338214"/>
              <a:ext cx="3029040" cy="15732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8B318F67-EF12-7E17-52D0-68B579BDF740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8615450" y="4327774"/>
                <a:ext cx="305028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364C2D93-6E58-61BC-59B7-B43D1795FF75}"/>
                  </a:ext>
                </a:extLst>
              </p14:cNvPr>
              <p14:cNvContentPartPr/>
              <p14:nvPr/>
            </p14:nvContentPartPr>
            <p14:xfrm>
              <a:off x="4747317" y="4776291"/>
              <a:ext cx="528480" cy="7920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364C2D93-6E58-61BC-59B7-B43D1795FF75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736877" y="4765491"/>
                <a:ext cx="549720" cy="10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900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B2B13-960D-199D-B83E-CC27D599F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6B5673-6C4C-8E37-E3E6-74F15FEE3ED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8D670-E9B3-78C4-A95B-2360324FCD2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F17B1-452E-A3AD-9B1E-EB77F3D9E4B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423240E-BFD6-15FD-0205-015C4D0E63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448A79-01BD-CFB1-660D-5C39D863ACD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A4C242C-1B0B-9E0E-4AAB-582AA36977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FADD7FB-7C2C-2A80-BB50-1024EA7E52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9076C0E-63F1-41D9-458E-559DB78A9F1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E00967D-12D6-3AD5-FDAD-52307C08BB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1305418-30DA-6BB9-2747-55D79E994AB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F0007C9-130C-50F6-BF9D-A8801CD8BA5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AFEECCD-A7AF-402E-09EF-76C9E5CFB0F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31E9AE7-7411-CF92-30E7-DF038519BB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58894AE-0F08-CFA4-1CD4-1999784A114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36C2ADB-ABA9-C53E-9BE6-1B5BCCC59E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24697C-1618-4EB6-24BA-CA7A6D6DBC8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3EDA97-1528-315B-747A-CBE806B31B2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07ECDA1-D5D9-3A2A-F816-887CDFCCE5B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0A4D96-4734-D45F-885C-50AAC8E128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021162C-CDC1-51E1-B13F-DAF8646380F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EAE2109-3A91-8723-D351-6A8D49C9008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3F076AC-7B04-A1AD-3722-BB843E3D91A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6615456-3F25-716B-7BDF-796A45C25A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904BDD6-D289-D3A3-C790-F2EAA0BC11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FC90575-279C-7D44-BB5D-338D42EE157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C1F0CAD-13A4-9AE3-CA45-0BEB7FC021D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E581689-D41E-D951-DB6A-CC123862ADD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5E31B6-992B-D700-DBE6-554B1A2A4C6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0BE883B-A48C-C5FB-BE38-6F29A49A40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DA661A0-839E-1EF1-790A-6DE888B98E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CDB434F-4DF5-6A92-CB6A-B148BAA4A1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84EB47F-9F07-1302-D13F-2CD774C9D4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71AB9A2-FB9E-BA56-40D9-2BF1E552B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A7CB01-0E32-83DD-D81D-58E573A04FC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03C37A8-5FD9-D70B-7C48-19A41BB22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C0FE00F-28DB-51DE-7BDF-447941489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44164A1A-E57F-88B4-A557-203D31604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610" y="1607332"/>
            <a:ext cx="6553200" cy="3471636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8D3BD908-446E-91F7-C88F-2429E58FC88A}"/>
              </a:ext>
            </a:extLst>
          </p:cNvPr>
          <p:cNvGrpSpPr/>
          <p:nvPr/>
        </p:nvGrpSpPr>
        <p:grpSpPr>
          <a:xfrm>
            <a:off x="4313615" y="1919382"/>
            <a:ext cx="153720" cy="104040"/>
            <a:chOff x="4313615" y="1919382"/>
            <a:chExt cx="153720" cy="10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CC4A80F-8DBD-580E-DC07-6E4FF3624FF7}"/>
                    </a:ext>
                  </a:extLst>
                </p14:cNvPr>
                <p14:cNvContentPartPr/>
                <p14:nvPr/>
              </p14:nvContentPartPr>
              <p14:xfrm>
                <a:off x="4313615" y="1970502"/>
                <a:ext cx="56160" cy="52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CC4A80F-8DBD-580E-DC07-6E4FF3624FF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02815" y="1959702"/>
                  <a:ext cx="774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F05CBBD-E821-4279-AAE1-E60F4E7BF51F}"/>
                    </a:ext>
                  </a:extLst>
                </p14:cNvPr>
                <p14:cNvContentPartPr/>
                <p14:nvPr/>
              </p14:nvContentPartPr>
              <p14:xfrm>
                <a:off x="4393895" y="1919382"/>
                <a:ext cx="73440" cy="39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F05CBBD-E821-4279-AAE1-E60F4E7BF51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83455" y="1908582"/>
                  <a:ext cx="9468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3F634AA-6060-4459-18DE-FB88056C2285}"/>
              </a:ext>
            </a:extLst>
          </p:cNvPr>
          <p:cNvGrpSpPr/>
          <p:nvPr/>
        </p:nvGrpSpPr>
        <p:grpSpPr>
          <a:xfrm>
            <a:off x="4888175" y="1955742"/>
            <a:ext cx="104040" cy="137520"/>
            <a:chOff x="4888175" y="1955742"/>
            <a:chExt cx="104040" cy="13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D91774C-A092-E0FE-DA0C-DA24E34100FB}"/>
                    </a:ext>
                  </a:extLst>
                </p14:cNvPr>
                <p14:cNvContentPartPr/>
                <p14:nvPr/>
              </p14:nvContentPartPr>
              <p14:xfrm>
                <a:off x="4888175" y="1955742"/>
                <a:ext cx="46800" cy="61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D91774C-A092-E0FE-DA0C-DA24E34100F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77375" y="1945302"/>
                  <a:ext cx="680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24AD626-FC28-058D-448E-6C22BBAE32EC}"/>
                    </a:ext>
                  </a:extLst>
                </p14:cNvPr>
                <p14:cNvContentPartPr/>
                <p14:nvPr/>
              </p14:nvContentPartPr>
              <p14:xfrm>
                <a:off x="4952615" y="2001462"/>
                <a:ext cx="39600" cy="91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24AD626-FC28-058D-448E-6C22BBAE32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41815" y="1991022"/>
                  <a:ext cx="6084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E2462FA9-B268-4886-56EA-6DF4A7746937}"/>
              </a:ext>
            </a:extLst>
          </p:cNvPr>
          <p:cNvGrpSpPr/>
          <p:nvPr/>
        </p:nvGrpSpPr>
        <p:grpSpPr>
          <a:xfrm>
            <a:off x="4327655" y="1349862"/>
            <a:ext cx="824040" cy="365760"/>
            <a:chOff x="4327655" y="1349862"/>
            <a:chExt cx="82404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3D3EEC0-905D-0290-C9BB-90AADA1B0F2F}"/>
                    </a:ext>
                  </a:extLst>
                </p14:cNvPr>
                <p14:cNvContentPartPr/>
                <p14:nvPr/>
              </p14:nvContentPartPr>
              <p14:xfrm>
                <a:off x="4327655" y="1349862"/>
                <a:ext cx="263520" cy="81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3D3EEC0-905D-0290-C9BB-90AADA1B0F2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16855" y="1339062"/>
                  <a:ext cx="2847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565633E-012B-DBC2-4955-328CB1B9C70C}"/>
                    </a:ext>
                  </a:extLst>
                </p14:cNvPr>
                <p14:cNvContentPartPr/>
                <p14:nvPr/>
              </p14:nvContentPartPr>
              <p14:xfrm>
                <a:off x="4400015" y="1382262"/>
                <a:ext cx="86040" cy="145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565633E-012B-DBC2-4955-328CB1B9C70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89575" y="1371822"/>
                  <a:ext cx="1072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9FCB9D3-BA0D-9915-340C-9CA70D1AE6AA}"/>
                    </a:ext>
                  </a:extLst>
                </p14:cNvPr>
                <p14:cNvContentPartPr/>
                <p14:nvPr/>
              </p14:nvContentPartPr>
              <p14:xfrm>
                <a:off x="4475975" y="1392702"/>
                <a:ext cx="103320" cy="127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9FCB9D3-BA0D-9915-340C-9CA70D1AE6A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65175" y="1381902"/>
                  <a:ext cx="1245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461269-E560-58F5-7A94-F8E8C18D5498}"/>
                    </a:ext>
                  </a:extLst>
                </p14:cNvPr>
                <p14:cNvContentPartPr/>
                <p14:nvPr/>
              </p14:nvContentPartPr>
              <p14:xfrm>
                <a:off x="4598735" y="1434102"/>
                <a:ext cx="49680" cy="43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461269-E560-58F5-7A94-F8E8C18D549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88295" y="1423662"/>
                  <a:ext cx="70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5B7C34A-67A5-36B9-304B-7C15F8E91A60}"/>
                    </a:ext>
                  </a:extLst>
                </p14:cNvPr>
                <p14:cNvContentPartPr/>
                <p14:nvPr/>
              </p14:nvContentPartPr>
              <p14:xfrm>
                <a:off x="4685855" y="1361742"/>
                <a:ext cx="11160" cy="173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5B7C34A-67A5-36B9-304B-7C15F8E91A6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75415" y="1350942"/>
                  <a:ext cx="32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806F567-2BEB-937C-C896-13BD077DCFFE}"/>
                    </a:ext>
                  </a:extLst>
                </p14:cNvPr>
                <p14:cNvContentPartPr/>
                <p14:nvPr/>
              </p14:nvContentPartPr>
              <p14:xfrm>
                <a:off x="4552295" y="1616982"/>
                <a:ext cx="102240" cy="98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806F567-2BEB-937C-C896-13BD077DCFF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41855" y="1606182"/>
                  <a:ext cx="123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4F65934-F662-642E-A547-3345F05D3521}"/>
                    </a:ext>
                  </a:extLst>
                </p14:cNvPr>
                <p14:cNvContentPartPr/>
                <p14:nvPr/>
              </p14:nvContentPartPr>
              <p14:xfrm>
                <a:off x="4775135" y="1377582"/>
                <a:ext cx="159120" cy="37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4F65934-F662-642E-A547-3345F05D352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64335" y="1366782"/>
                  <a:ext cx="180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D905F11-B159-B663-A0F8-32974062DDF0}"/>
                    </a:ext>
                  </a:extLst>
                </p14:cNvPr>
                <p14:cNvContentPartPr/>
                <p14:nvPr/>
              </p14:nvContentPartPr>
              <p14:xfrm>
                <a:off x="4846775" y="1451382"/>
                <a:ext cx="84240" cy="8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D905F11-B159-B663-A0F8-32974062DDF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36335" y="1440942"/>
                  <a:ext cx="105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545DADE-7873-7B29-9CA6-94FCCEB1C974}"/>
                    </a:ext>
                  </a:extLst>
                </p14:cNvPr>
                <p14:cNvContentPartPr/>
                <p14:nvPr/>
              </p14:nvContentPartPr>
              <p14:xfrm>
                <a:off x="4849295" y="1488822"/>
                <a:ext cx="87120" cy="61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545DADE-7873-7B29-9CA6-94FCCEB1C97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38855" y="1478382"/>
                  <a:ext cx="1083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E7EFCE9-CB1B-2A62-2396-286048040E74}"/>
                    </a:ext>
                  </a:extLst>
                </p14:cNvPr>
                <p14:cNvContentPartPr/>
                <p14:nvPr/>
              </p14:nvContentPartPr>
              <p14:xfrm>
                <a:off x="5001215" y="1443822"/>
                <a:ext cx="97560" cy="12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E7EFCE9-CB1B-2A62-2396-286048040E7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990415" y="1433382"/>
                  <a:ext cx="118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1FF6A5A-C421-2DF9-3401-2A337848792C}"/>
                    </a:ext>
                  </a:extLst>
                </p14:cNvPr>
                <p14:cNvContentPartPr/>
                <p14:nvPr/>
              </p14:nvContentPartPr>
              <p14:xfrm>
                <a:off x="5041175" y="1502142"/>
                <a:ext cx="38880" cy="21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1FF6A5A-C421-2DF9-3401-2A337848792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30375" y="1491342"/>
                  <a:ext cx="601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15B53AF-3E1D-8F2C-3B0F-AA63D901BDDF}"/>
                    </a:ext>
                  </a:extLst>
                </p14:cNvPr>
                <p14:cNvContentPartPr/>
                <p14:nvPr/>
              </p14:nvContentPartPr>
              <p14:xfrm>
                <a:off x="5103095" y="1385862"/>
                <a:ext cx="48600" cy="263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15B53AF-3E1D-8F2C-3B0F-AA63D901BDD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92655" y="1375062"/>
                  <a:ext cx="69840" cy="28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F352DEFE-0479-115B-4CB1-2042EEC53B8B}"/>
                  </a:ext>
                </a:extLst>
              </p14:cNvPr>
              <p14:cNvContentPartPr/>
              <p14:nvPr/>
            </p14:nvContentPartPr>
            <p14:xfrm>
              <a:off x="5344295" y="1445262"/>
              <a:ext cx="114840" cy="1620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F352DEFE-0479-115B-4CB1-2042EEC53B8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333495" y="1434462"/>
                <a:ext cx="13608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0FE3E7D5-D151-7B3E-426A-272CAE4B0F00}"/>
                  </a:ext>
                </a:extLst>
              </p14:cNvPr>
              <p14:cNvContentPartPr/>
              <p14:nvPr/>
            </p14:nvContentPartPr>
            <p14:xfrm>
              <a:off x="5332775" y="1546422"/>
              <a:ext cx="171360" cy="1296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0FE3E7D5-D151-7B3E-426A-272CAE4B0F0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322335" y="1535622"/>
                <a:ext cx="19260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o 74">
            <a:extLst>
              <a:ext uri="{FF2B5EF4-FFF2-40B4-BE49-F238E27FC236}">
                <a16:creationId xmlns:a16="http://schemas.microsoft.com/office/drawing/2014/main" id="{32C05948-D4D2-4DAA-984F-CB09444D0BC2}"/>
              </a:ext>
            </a:extLst>
          </p:cNvPr>
          <p:cNvGrpSpPr/>
          <p:nvPr/>
        </p:nvGrpSpPr>
        <p:grpSpPr>
          <a:xfrm>
            <a:off x="5689895" y="1381542"/>
            <a:ext cx="386640" cy="228600"/>
            <a:chOff x="5689895" y="1381542"/>
            <a:chExt cx="386640" cy="22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39FAED4-39ED-D251-080F-591D29BFAA6B}"/>
                    </a:ext>
                  </a:extLst>
                </p14:cNvPr>
                <p14:cNvContentPartPr/>
                <p14:nvPr/>
              </p14:nvContentPartPr>
              <p14:xfrm>
                <a:off x="5689895" y="1381542"/>
                <a:ext cx="172440" cy="228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39FAED4-39ED-D251-080F-591D29BFAA6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679455" y="1371102"/>
                  <a:ext cx="1936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76F7096-F508-8E3F-50D0-D6926519D698}"/>
                    </a:ext>
                  </a:extLst>
                </p14:cNvPr>
                <p14:cNvContentPartPr/>
                <p14:nvPr/>
              </p14:nvContentPartPr>
              <p14:xfrm>
                <a:off x="5860175" y="1410702"/>
                <a:ext cx="113400" cy="132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76F7096-F508-8E3F-50D0-D6926519D69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49375" y="1399902"/>
                  <a:ext cx="1346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48B47FF-9E15-190C-FF4C-1F3B9D4A7231}"/>
                    </a:ext>
                  </a:extLst>
                </p14:cNvPr>
                <p14:cNvContentPartPr/>
                <p14:nvPr/>
              </p14:nvContentPartPr>
              <p14:xfrm>
                <a:off x="5996975" y="1479822"/>
                <a:ext cx="79560" cy="59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48B47FF-9E15-190C-FF4C-1F3B9D4A723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986535" y="1469382"/>
                  <a:ext cx="10080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6BB53B0D-CF52-A863-1FD3-33F23883C5A4}"/>
              </a:ext>
            </a:extLst>
          </p:cNvPr>
          <p:cNvGrpSpPr/>
          <p:nvPr/>
        </p:nvGrpSpPr>
        <p:grpSpPr>
          <a:xfrm>
            <a:off x="6336095" y="1340142"/>
            <a:ext cx="623880" cy="185760"/>
            <a:chOff x="6336095" y="1340142"/>
            <a:chExt cx="62388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E3C4BC47-FEF1-8C8C-C7D3-4884AA9FD27B}"/>
                    </a:ext>
                  </a:extLst>
                </p14:cNvPr>
                <p14:cNvContentPartPr/>
                <p14:nvPr/>
              </p14:nvContentPartPr>
              <p14:xfrm>
                <a:off x="6336095" y="1424022"/>
                <a:ext cx="71640" cy="69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E3C4BC47-FEF1-8C8C-C7D3-4884AA9FD27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5655" y="1413222"/>
                  <a:ext cx="92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0A71976-5E18-981E-6CBB-BD3D35B4AD38}"/>
                    </a:ext>
                  </a:extLst>
                </p14:cNvPr>
                <p14:cNvContentPartPr/>
                <p14:nvPr/>
              </p14:nvContentPartPr>
              <p14:xfrm>
                <a:off x="6463895" y="1430142"/>
                <a:ext cx="5040" cy="52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0A71976-5E18-981E-6CBB-BD3D35B4AD3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53095" y="1419342"/>
                  <a:ext cx="26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9BCD08F-382D-AE30-51F1-D01A34E0EBF8}"/>
                    </a:ext>
                  </a:extLst>
                </p14:cNvPr>
                <p14:cNvContentPartPr/>
                <p14:nvPr/>
              </p14:nvContentPartPr>
              <p14:xfrm>
                <a:off x="6544895" y="1425102"/>
                <a:ext cx="54720" cy="59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9BCD08F-382D-AE30-51F1-D01A34E0EBF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34455" y="1414662"/>
                  <a:ext cx="759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D940791-C91D-905D-AA0F-8D33D358E33D}"/>
                    </a:ext>
                  </a:extLst>
                </p14:cNvPr>
                <p14:cNvContentPartPr/>
                <p14:nvPr/>
              </p14:nvContentPartPr>
              <p14:xfrm>
                <a:off x="6658655" y="1432302"/>
                <a:ext cx="71640" cy="190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D940791-C91D-905D-AA0F-8D33D358E33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648215" y="1421502"/>
                  <a:ext cx="928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33C41D1-884C-D271-D429-92F9474DC6F3}"/>
                    </a:ext>
                  </a:extLst>
                </p14:cNvPr>
                <p14:cNvContentPartPr/>
                <p14:nvPr/>
              </p14:nvContentPartPr>
              <p14:xfrm>
                <a:off x="6773135" y="1340142"/>
                <a:ext cx="28800" cy="139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33C41D1-884C-D271-D429-92F9474DC6F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762335" y="1329342"/>
                  <a:ext cx="500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B88A01B-9A33-8242-F1F7-02AB44C07D04}"/>
                    </a:ext>
                  </a:extLst>
                </p14:cNvPr>
                <p14:cNvContentPartPr/>
                <p14:nvPr/>
              </p14:nvContentPartPr>
              <p14:xfrm>
                <a:off x="6760535" y="1435542"/>
                <a:ext cx="42120" cy="25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B88A01B-9A33-8242-F1F7-02AB44C07D0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49735" y="1425102"/>
                  <a:ext cx="63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A767592-B55E-447A-F84F-57AD5B17B58E}"/>
                    </a:ext>
                  </a:extLst>
                </p14:cNvPr>
                <p14:cNvContentPartPr/>
                <p14:nvPr/>
              </p14:nvContentPartPr>
              <p14:xfrm>
                <a:off x="6878615" y="1413582"/>
                <a:ext cx="81360" cy="112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A767592-B55E-447A-F84F-57AD5B17B58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68175" y="1402782"/>
                  <a:ext cx="102600" cy="13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668AD235-7F35-F35B-F67F-1E27A3F8B010}"/>
                  </a:ext>
                </a:extLst>
              </p14:cNvPr>
              <p14:cNvContentPartPr/>
              <p14:nvPr/>
            </p14:nvContentPartPr>
            <p14:xfrm>
              <a:off x="7444175" y="1394142"/>
              <a:ext cx="194760" cy="66384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668AD235-7F35-F35B-F67F-1E27A3F8B01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433735" y="1383342"/>
                <a:ext cx="216000" cy="68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B5D33F0B-A1B9-213C-1C39-627CD190984A}"/>
              </a:ext>
            </a:extLst>
          </p:cNvPr>
          <p:cNvGrpSpPr/>
          <p:nvPr/>
        </p:nvGrpSpPr>
        <p:grpSpPr>
          <a:xfrm>
            <a:off x="7318895" y="969856"/>
            <a:ext cx="943200" cy="149040"/>
            <a:chOff x="7318895" y="969856"/>
            <a:chExt cx="94320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7FB8084-5777-1226-CC49-DF769F910A34}"/>
                    </a:ext>
                  </a:extLst>
                </p14:cNvPr>
                <p14:cNvContentPartPr/>
                <p14:nvPr/>
              </p14:nvContentPartPr>
              <p14:xfrm>
                <a:off x="7318895" y="983896"/>
                <a:ext cx="101520" cy="84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7FB8084-5777-1226-CC49-DF769F910A3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08455" y="973096"/>
                  <a:ext cx="122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5E989BB-5446-F7C0-96FD-505E859616C1}"/>
                    </a:ext>
                  </a:extLst>
                </p14:cNvPr>
                <p14:cNvContentPartPr/>
                <p14:nvPr/>
              </p14:nvContentPartPr>
              <p14:xfrm>
                <a:off x="7515095" y="975616"/>
                <a:ext cx="32760" cy="82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5E989BB-5446-F7C0-96FD-505E859616C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504655" y="964816"/>
                  <a:ext cx="54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9074A2E-6CBA-8560-7CE6-F0536A93CA75}"/>
                    </a:ext>
                  </a:extLst>
                </p14:cNvPr>
                <p14:cNvContentPartPr/>
                <p14:nvPr/>
              </p14:nvContentPartPr>
              <p14:xfrm>
                <a:off x="7584215" y="969856"/>
                <a:ext cx="70920" cy="1299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9074A2E-6CBA-8560-7CE6-F0536A93CA7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73775" y="959416"/>
                  <a:ext cx="921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8A1A69C-9683-94CC-76CB-63D677FFD1ED}"/>
                    </a:ext>
                  </a:extLst>
                </p14:cNvPr>
                <p14:cNvContentPartPr/>
                <p14:nvPr/>
              </p14:nvContentPartPr>
              <p14:xfrm>
                <a:off x="7715255" y="975616"/>
                <a:ext cx="26280" cy="446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8A1A69C-9683-94CC-76CB-63D677FFD1E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704455" y="964816"/>
                  <a:ext cx="475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4093F7C-092D-B614-C994-12728631C961}"/>
                    </a:ext>
                  </a:extLst>
                </p14:cNvPr>
                <p14:cNvContentPartPr/>
                <p14:nvPr/>
              </p14:nvContentPartPr>
              <p14:xfrm>
                <a:off x="7781135" y="977416"/>
                <a:ext cx="68760" cy="63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4093F7C-092D-B614-C994-12728631C9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770335" y="966976"/>
                  <a:ext cx="90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58366C4-A2B9-9D08-220E-048F7B141121}"/>
                    </a:ext>
                  </a:extLst>
                </p14:cNvPr>
                <p14:cNvContentPartPr/>
                <p14:nvPr/>
              </p14:nvContentPartPr>
              <p14:xfrm>
                <a:off x="7880135" y="981736"/>
                <a:ext cx="48240" cy="792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58366C4-A2B9-9D08-220E-048F7B14112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869335" y="970936"/>
                  <a:ext cx="69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F004347-5B3D-AC3A-AB48-71E8E36416BD}"/>
                    </a:ext>
                  </a:extLst>
                </p14:cNvPr>
                <p14:cNvContentPartPr/>
                <p14:nvPr/>
              </p14:nvContentPartPr>
              <p14:xfrm>
                <a:off x="7946015" y="985696"/>
                <a:ext cx="38160" cy="76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F004347-5B3D-AC3A-AB48-71E8E36416B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935215" y="975256"/>
                  <a:ext cx="59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510C347-C406-A51E-63CF-549C0A693DDB}"/>
                    </a:ext>
                  </a:extLst>
                </p14:cNvPr>
                <p14:cNvContentPartPr/>
                <p14:nvPr/>
              </p14:nvContentPartPr>
              <p14:xfrm>
                <a:off x="8016575" y="1004416"/>
                <a:ext cx="4320" cy="5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510C347-C406-A51E-63CF-549C0A693DD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005775" y="993976"/>
                  <a:ext cx="25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8F53879-F815-6161-71C8-50122EF29751}"/>
                    </a:ext>
                  </a:extLst>
                </p14:cNvPr>
                <p14:cNvContentPartPr/>
                <p14:nvPr/>
              </p14:nvContentPartPr>
              <p14:xfrm>
                <a:off x="8070215" y="1024576"/>
                <a:ext cx="41760" cy="320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8F53879-F815-6161-71C8-50122EF2975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059775" y="1013776"/>
                  <a:ext cx="63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F5BC824-02E9-E55D-CFD7-19DD2F170CDA}"/>
                    </a:ext>
                  </a:extLst>
                </p14:cNvPr>
                <p14:cNvContentPartPr/>
                <p14:nvPr/>
              </p14:nvContentPartPr>
              <p14:xfrm>
                <a:off x="8133935" y="1004416"/>
                <a:ext cx="27000" cy="29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F5BC824-02E9-E55D-CFD7-19DD2F170CD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123495" y="993976"/>
                  <a:ext cx="482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A02576E-E9C1-7F10-2196-77FEDEE71C83}"/>
                    </a:ext>
                  </a:extLst>
                </p14:cNvPr>
                <p14:cNvContentPartPr/>
                <p14:nvPr/>
              </p14:nvContentPartPr>
              <p14:xfrm>
                <a:off x="8171375" y="994696"/>
                <a:ext cx="90720" cy="124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A02576E-E9C1-7F10-2196-77FEDEE71C8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160575" y="984256"/>
                  <a:ext cx="11196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18A1C631-3657-FDAD-B172-43CF55C20372}"/>
              </a:ext>
            </a:extLst>
          </p:cNvPr>
          <p:cNvGrpSpPr/>
          <p:nvPr/>
        </p:nvGrpSpPr>
        <p:grpSpPr>
          <a:xfrm>
            <a:off x="7829735" y="1227976"/>
            <a:ext cx="169560" cy="185040"/>
            <a:chOff x="7829735" y="1227976"/>
            <a:chExt cx="16956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B4ACC44-468F-246A-C940-FF0C69B1A01C}"/>
                    </a:ext>
                  </a:extLst>
                </p14:cNvPr>
                <p14:cNvContentPartPr/>
                <p14:nvPr/>
              </p14:nvContentPartPr>
              <p14:xfrm>
                <a:off x="7829735" y="1227976"/>
                <a:ext cx="88200" cy="1422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B4ACC44-468F-246A-C940-FF0C69B1A01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818935" y="1217536"/>
                  <a:ext cx="109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65A414F-EB7B-EF6B-0C8A-E9B9411D25B9}"/>
                    </a:ext>
                  </a:extLst>
                </p14:cNvPr>
                <p14:cNvContentPartPr/>
                <p14:nvPr/>
              </p14:nvContentPartPr>
              <p14:xfrm>
                <a:off x="7948535" y="1365496"/>
                <a:ext cx="50760" cy="47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65A414F-EB7B-EF6B-0C8A-E9B9411D25B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38095" y="1355056"/>
                  <a:ext cx="7200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321A0FC8-6CB4-C1D9-B055-0ED401645D21}"/>
              </a:ext>
            </a:extLst>
          </p:cNvPr>
          <p:cNvGrpSpPr/>
          <p:nvPr/>
        </p:nvGrpSpPr>
        <p:grpSpPr>
          <a:xfrm>
            <a:off x="8473055" y="1236256"/>
            <a:ext cx="456480" cy="168120"/>
            <a:chOff x="8473055" y="1236256"/>
            <a:chExt cx="45648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962112F4-043A-028C-1980-65CBF964C667}"/>
                    </a:ext>
                  </a:extLst>
                </p14:cNvPr>
                <p14:cNvContentPartPr/>
                <p14:nvPr/>
              </p14:nvContentPartPr>
              <p14:xfrm>
                <a:off x="8473055" y="1258936"/>
                <a:ext cx="74160" cy="102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962112F4-043A-028C-1980-65CBF964C66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62615" y="1248496"/>
                  <a:ext cx="954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CDCCA75-EB45-78A9-14DE-973B1E549830}"/>
                    </a:ext>
                  </a:extLst>
                </p14:cNvPr>
                <p14:cNvContentPartPr/>
                <p14:nvPr/>
              </p14:nvContentPartPr>
              <p14:xfrm>
                <a:off x="8605535" y="1312216"/>
                <a:ext cx="69840" cy="493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CDCCA75-EB45-78A9-14DE-973B1E54983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595095" y="1301776"/>
                  <a:ext cx="910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2343E2D-85AE-25B8-A420-4053A1D01987}"/>
                    </a:ext>
                  </a:extLst>
                </p14:cNvPr>
                <p14:cNvContentPartPr/>
                <p14:nvPr/>
              </p14:nvContentPartPr>
              <p14:xfrm>
                <a:off x="8776895" y="1236256"/>
                <a:ext cx="9000" cy="1090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2343E2D-85AE-25B8-A420-4053A1D0198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766455" y="1225816"/>
                  <a:ext cx="302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F7844F8-0755-7585-1A50-934FE226650D}"/>
                    </a:ext>
                  </a:extLst>
                </p14:cNvPr>
                <p14:cNvContentPartPr/>
                <p14:nvPr/>
              </p14:nvContentPartPr>
              <p14:xfrm>
                <a:off x="8781575" y="1303216"/>
                <a:ext cx="50760" cy="147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F7844F8-0755-7585-1A50-934FE226650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771135" y="1292776"/>
                  <a:ext cx="72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61533F6-9ECE-C08D-83A3-393C952C9956}"/>
                    </a:ext>
                  </a:extLst>
                </p14:cNvPr>
                <p14:cNvContentPartPr/>
                <p14:nvPr/>
              </p14:nvContentPartPr>
              <p14:xfrm>
                <a:off x="8852855" y="1309696"/>
                <a:ext cx="76680" cy="946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61533F6-9ECE-C08D-83A3-393C952C995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842415" y="1298896"/>
                  <a:ext cx="97920" cy="11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1C557B17-B087-02B0-AB03-5BE1EF826F2B}"/>
                  </a:ext>
                </a:extLst>
              </p14:cNvPr>
              <p14:cNvContentPartPr/>
              <p14:nvPr/>
            </p14:nvContentPartPr>
            <p14:xfrm>
              <a:off x="8285135" y="1508776"/>
              <a:ext cx="884520" cy="2880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1C557B17-B087-02B0-AB03-5BE1EF826F2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8274335" y="1498336"/>
                <a:ext cx="9057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395013D4-4EE2-9B6B-5AB8-AC2E346A1685}"/>
                  </a:ext>
                </a:extLst>
              </p14:cNvPr>
              <p14:cNvContentPartPr/>
              <p14:nvPr/>
            </p14:nvContentPartPr>
            <p14:xfrm>
              <a:off x="7281355" y="3131835"/>
              <a:ext cx="1774800" cy="14004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395013D4-4EE2-9B6B-5AB8-AC2E346A1685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270915" y="3121035"/>
                <a:ext cx="179604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6E40D51B-F2A0-06C2-46D7-8D95FC2B9116}"/>
                  </a:ext>
                </a:extLst>
              </p14:cNvPr>
              <p14:cNvContentPartPr/>
              <p14:nvPr/>
            </p14:nvContentPartPr>
            <p14:xfrm>
              <a:off x="8896675" y="2548275"/>
              <a:ext cx="480240" cy="41508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6E40D51B-F2A0-06C2-46D7-8D95FC2B9116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885875" y="2537475"/>
                <a:ext cx="501480" cy="43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C0BECB2C-3590-6279-429B-1C60B46E00C4}"/>
              </a:ext>
            </a:extLst>
          </p:cNvPr>
          <p:cNvGrpSpPr/>
          <p:nvPr/>
        </p:nvGrpSpPr>
        <p:grpSpPr>
          <a:xfrm>
            <a:off x="204821" y="237803"/>
            <a:ext cx="1170720" cy="368640"/>
            <a:chOff x="204821" y="237803"/>
            <a:chExt cx="1170720" cy="36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E21E0B9-5741-39B5-8D7E-C457B7B515D4}"/>
                    </a:ext>
                  </a:extLst>
                </p14:cNvPr>
                <p14:cNvContentPartPr/>
                <p14:nvPr/>
              </p14:nvContentPartPr>
              <p14:xfrm>
                <a:off x="204821" y="349043"/>
                <a:ext cx="367200" cy="95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E21E0B9-5741-39B5-8D7E-C457B7B515D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94021" y="338603"/>
                  <a:ext cx="388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99ECC3A-08D9-564B-1301-71D927C7B170}"/>
                    </a:ext>
                  </a:extLst>
                </p14:cNvPr>
                <p14:cNvContentPartPr/>
                <p14:nvPr/>
              </p14:nvContentPartPr>
              <p14:xfrm>
                <a:off x="708101" y="237803"/>
                <a:ext cx="261000" cy="54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99ECC3A-08D9-564B-1301-71D927C7B17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97661" y="227003"/>
                  <a:ext cx="282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418E21B-B53A-B5AB-E5E5-531D3AC50328}"/>
                    </a:ext>
                  </a:extLst>
                </p14:cNvPr>
                <p14:cNvContentPartPr/>
                <p14:nvPr/>
              </p14:nvContentPartPr>
              <p14:xfrm>
                <a:off x="748781" y="256523"/>
                <a:ext cx="126720" cy="147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418E21B-B53A-B5AB-E5E5-531D3AC5032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37981" y="245723"/>
                  <a:ext cx="1479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A687441-605A-C9C2-F86C-4DBC4633E372}"/>
                    </a:ext>
                  </a:extLst>
                </p14:cNvPr>
                <p14:cNvContentPartPr/>
                <p14:nvPr/>
              </p14:nvContentPartPr>
              <p14:xfrm>
                <a:off x="837701" y="327803"/>
                <a:ext cx="34920" cy="460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A687441-605A-C9C2-F86C-4DBC4633E37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27261" y="317003"/>
                  <a:ext cx="56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DD3FEFE-90BA-5BBE-88CB-CAF91E0BAD98}"/>
                    </a:ext>
                  </a:extLst>
                </p14:cNvPr>
                <p14:cNvContentPartPr/>
                <p14:nvPr/>
              </p14:nvContentPartPr>
              <p14:xfrm>
                <a:off x="1006541" y="286763"/>
                <a:ext cx="13680" cy="770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DD3FEFE-90BA-5BBE-88CB-CAF91E0BAD9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96101" y="276323"/>
                  <a:ext cx="349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687C0E2-B720-7162-4061-0B359E56AE34}"/>
                    </a:ext>
                  </a:extLst>
                </p14:cNvPr>
                <p14:cNvContentPartPr/>
                <p14:nvPr/>
              </p14:nvContentPartPr>
              <p14:xfrm>
                <a:off x="1031381" y="368483"/>
                <a:ext cx="360" cy="3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687C0E2-B720-7162-4061-0B359E56AE3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20581" y="35804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C26EEDF-5D83-1119-6FBA-2FACF58B78AE}"/>
                    </a:ext>
                  </a:extLst>
                </p14:cNvPr>
                <p14:cNvContentPartPr/>
                <p14:nvPr/>
              </p14:nvContentPartPr>
              <p14:xfrm>
                <a:off x="827261" y="504923"/>
                <a:ext cx="81000" cy="1015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C26EEDF-5D83-1119-6FBA-2FACF58B78A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16461" y="494123"/>
                  <a:ext cx="102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01B50E7-B9CF-9DC3-5AEB-95DBE5ABC7FB}"/>
                    </a:ext>
                  </a:extLst>
                </p14:cNvPr>
                <p14:cNvContentPartPr/>
                <p14:nvPr/>
              </p14:nvContentPartPr>
              <p14:xfrm>
                <a:off x="963341" y="437603"/>
                <a:ext cx="57600" cy="295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01B50E7-B9CF-9DC3-5AEB-95DBE5ABC7F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52901" y="427163"/>
                  <a:ext cx="78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579D5CF-42A3-ED88-F5B4-928870AF6565}"/>
                    </a:ext>
                  </a:extLst>
                </p14:cNvPr>
                <p14:cNvContentPartPr/>
                <p14:nvPr/>
              </p14:nvContentPartPr>
              <p14:xfrm>
                <a:off x="1000061" y="493763"/>
                <a:ext cx="360" cy="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579D5CF-42A3-ED88-F5B4-928870AF656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89261" y="48296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6563B2D-8A5A-A873-0071-3D8B8BA02CAE}"/>
                    </a:ext>
                  </a:extLst>
                </p14:cNvPr>
                <p14:cNvContentPartPr/>
                <p14:nvPr/>
              </p14:nvContentPartPr>
              <p14:xfrm>
                <a:off x="988541" y="528323"/>
                <a:ext cx="66960" cy="43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6563B2D-8A5A-A873-0071-3D8B8BA02CA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78101" y="517523"/>
                  <a:ext cx="88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8B5D6D1-FF97-A784-B0E4-D31AA7AF8861}"/>
                    </a:ext>
                  </a:extLst>
                </p14:cNvPr>
                <p14:cNvContentPartPr/>
                <p14:nvPr/>
              </p14:nvContentPartPr>
              <p14:xfrm>
                <a:off x="1205621" y="320603"/>
                <a:ext cx="27720" cy="626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8B5D6D1-FF97-A784-B0E4-D31AA7AF886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94821" y="310163"/>
                  <a:ext cx="48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A831CDFE-8F95-8CC7-44A8-382889CCC1AA}"/>
                    </a:ext>
                  </a:extLst>
                </p14:cNvPr>
                <p14:cNvContentPartPr/>
                <p14:nvPr/>
              </p14:nvContentPartPr>
              <p14:xfrm>
                <a:off x="1306421" y="306203"/>
                <a:ext cx="11520" cy="1360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A831CDFE-8F95-8CC7-44A8-382889CCC1A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295981" y="295763"/>
                  <a:ext cx="327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3E5CFC3-5177-8496-24F5-981CA7C7294D}"/>
                    </a:ext>
                  </a:extLst>
                </p14:cNvPr>
                <p14:cNvContentPartPr/>
                <p14:nvPr/>
              </p14:nvContentPartPr>
              <p14:xfrm>
                <a:off x="1321901" y="375323"/>
                <a:ext cx="53640" cy="93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3E5CFC3-5177-8496-24F5-981CA7C7294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311101" y="364883"/>
                  <a:ext cx="7488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72DB77B2-F545-C60B-E5EA-BD3E96B68313}"/>
                  </a:ext>
                </a:extLst>
              </p14:cNvPr>
              <p14:cNvContentPartPr/>
              <p14:nvPr/>
            </p14:nvContentPartPr>
            <p14:xfrm>
              <a:off x="1797821" y="306923"/>
              <a:ext cx="78840" cy="3024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72DB77B2-F545-C60B-E5EA-BD3E96B68313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1787381" y="296123"/>
                <a:ext cx="1000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2FEC71CF-A2B1-0EB2-0E4A-4FF81D2DA03A}"/>
                  </a:ext>
                </a:extLst>
              </p14:cNvPr>
              <p14:cNvContentPartPr/>
              <p14:nvPr/>
            </p14:nvContentPartPr>
            <p14:xfrm>
              <a:off x="1742741" y="422483"/>
              <a:ext cx="112680" cy="432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2FEC71CF-A2B1-0EB2-0E4A-4FF81D2DA03A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1731941" y="411683"/>
                <a:ext cx="13392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8D9C94D4-4A51-1B0A-1FC1-1682AAB252C5}"/>
              </a:ext>
            </a:extLst>
          </p:cNvPr>
          <p:cNvGrpSpPr/>
          <p:nvPr/>
        </p:nvGrpSpPr>
        <p:grpSpPr>
          <a:xfrm>
            <a:off x="2331701" y="253643"/>
            <a:ext cx="788040" cy="222120"/>
            <a:chOff x="2331701" y="253643"/>
            <a:chExt cx="78804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9B16C3A-3988-013E-58F5-133E71125E89}"/>
                    </a:ext>
                  </a:extLst>
                </p14:cNvPr>
                <p14:cNvContentPartPr/>
                <p14:nvPr/>
              </p14:nvContentPartPr>
              <p14:xfrm>
                <a:off x="2331701" y="296483"/>
                <a:ext cx="129960" cy="1400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9B16C3A-3988-013E-58F5-133E71125E8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321261" y="286043"/>
                  <a:ext cx="151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4024E05-9BD8-A3CA-397A-12E21951BA92}"/>
                    </a:ext>
                  </a:extLst>
                </p14:cNvPr>
                <p14:cNvContentPartPr/>
                <p14:nvPr/>
              </p14:nvContentPartPr>
              <p14:xfrm>
                <a:off x="2574701" y="253643"/>
                <a:ext cx="89640" cy="159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4024E05-9BD8-A3CA-397A-12E21951BA9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563901" y="242843"/>
                  <a:ext cx="1108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F32E7D6-3A4F-27E3-D94F-77C3FF1F794B}"/>
                    </a:ext>
                  </a:extLst>
                </p14:cNvPr>
                <p14:cNvContentPartPr/>
                <p14:nvPr/>
              </p14:nvContentPartPr>
              <p14:xfrm>
                <a:off x="2725181" y="271643"/>
                <a:ext cx="214200" cy="2041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F32E7D6-3A4F-27E3-D94F-77C3FF1F794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14381" y="260843"/>
                  <a:ext cx="2354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0ECA3A8-2201-BDFA-6D53-FA64C68B475D}"/>
                    </a:ext>
                  </a:extLst>
                </p14:cNvPr>
                <p14:cNvContentPartPr/>
                <p14:nvPr/>
              </p14:nvContentPartPr>
              <p14:xfrm>
                <a:off x="2977541" y="293603"/>
                <a:ext cx="142200" cy="1526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0ECA3A8-2201-BDFA-6D53-FA64C68B475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66741" y="283163"/>
                  <a:ext cx="16344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42F162C3-CB8D-902A-93B1-1CFFB287BC6F}"/>
              </a:ext>
            </a:extLst>
          </p:cNvPr>
          <p:cNvGrpSpPr/>
          <p:nvPr/>
        </p:nvGrpSpPr>
        <p:grpSpPr>
          <a:xfrm>
            <a:off x="120581" y="1776164"/>
            <a:ext cx="1686240" cy="1673280"/>
            <a:chOff x="120581" y="1776164"/>
            <a:chExt cx="1686240" cy="167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10C26249-EB27-E0D9-3474-B50B87A4AAAC}"/>
                    </a:ext>
                  </a:extLst>
                </p14:cNvPr>
                <p14:cNvContentPartPr/>
                <p14:nvPr/>
              </p14:nvContentPartPr>
              <p14:xfrm>
                <a:off x="322541" y="2588324"/>
                <a:ext cx="12960" cy="1904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10C26249-EB27-E0D9-3474-B50B87A4AAA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11741" y="2577884"/>
                  <a:ext cx="342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7C82966-61E2-81C6-A736-9461CEED51BD}"/>
                    </a:ext>
                  </a:extLst>
                </p14:cNvPr>
                <p14:cNvContentPartPr/>
                <p14:nvPr/>
              </p14:nvContentPartPr>
              <p14:xfrm>
                <a:off x="390941" y="2631884"/>
                <a:ext cx="78840" cy="1332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7C82966-61E2-81C6-A736-9461CEED51B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80501" y="2621444"/>
                  <a:ext cx="1000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B0260D1-E948-4167-1572-19689BD9AD76}"/>
                    </a:ext>
                  </a:extLst>
                </p14:cNvPr>
                <p14:cNvContentPartPr/>
                <p14:nvPr/>
              </p14:nvContentPartPr>
              <p14:xfrm>
                <a:off x="635021" y="2408324"/>
                <a:ext cx="57600" cy="3794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B0260D1-E948-4167-1572-19689BD9AD7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24221" y="2397884"/>
                  <a:ext cx="7884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DE76F43-3B81-5C3D-35F2-597F6021CE65}"/>
                    </a:ext>
                  </a:extLst>
                </p14:cNvPr>
                <p14:cNvContentPartPr/>
                <p14:nvPr/>
              </p14:nvContentPartPr>
              <p14:xfrm>
                <a:off x="651581" y="2555924"/>
                <a:ext cx="74160" cy="392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DE76F43-3B81-5C3D-35F2-597F6021CE6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41141" y="2545124"/>
                  <a:ext cx="954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182B61F9-746C-10C3-7C92-2B147031BF66}"/>
                    </a:ext>
                  </a:extLst>
                </p14:cNvPr>
                <p14:cNvContentPartPr/>
                <p14:nvPr/>
              </p14:nvContentPartPr>
              <p14:xfrm>
                <a:off x="766061" y="2629724"/>
                <a:ext cx="72000" cy="745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182B61F9-746C-10C3-7C92-2B147031BF6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55261" y="2619284"/>
                  <a:ext cx="932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315D50B7-781C-471B-59FD-9BB78CB818B8}"/>
                    </a:ext>
                  </a:extLst>
                </p14:cNvPr>
                <p14:cNvContentPartPr/>
                <p14:nvPr/>
              </p14:nvContentPartPr>
              <p14:xfrm>
                <a:off x="897821" y="2641604"/>
                <a:ext cx="70920" cy="1144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315D50B7-781C-471B-59FD-9BB78CB818B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87021" y="2631164"/>
                  <a:ext cx="921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8DD3A32-D69A-C910-4097-1B68441A624E}"/>
                    </a:ext>
                  </a:extLst>
                </p14:cNvPr>
                <p14:cNvContentPartPr/>
                <p14:nvPr/>
              </p14:nvContentPartPr>
              <p14:xfrm>
                <a:off x="1031741" y="2678324"/>
                <a:ext cx="48600" cy="334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8DD3A32-D69A-C910-4097-1B68441A624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20941" y="2667524"/>
                  <a:ext cx="698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1F0624C-AB64-0675-664A-AA8C6AE9D39D}"/>
                    </a:ext>
                  </a:extLst>
                </p14:cNvPr>
                <p14:cNvContentPartPr/>
                <p14:nvPr/>
              </p14:nvContentPartPr>
              <p14:xfrm>
                <a:off x="1123181" y="2651324"/>
                <a:ext cx="57600" cy="439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1F0624C-AB64-0675-664A-AA8C6AE9D39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12381" y="2640884"/>
                  <a:ext cx="788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4AF7E98-BDB1-8811-BFF5-D1D4910B24BF}"/>
                    </a:ext>
                  </a:extLst>
                </p14:cNvPr>
                <p14:cNvContentPartPr/>
                <p14:nvPr/>
              </p14:nvContentPartPr>
              <p14:xfrm>
                <a:off x="1262501" y="2496524"/>
                <a:ext cx="5040" cy="1000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4AF7E98-BDB1-8811-BFF5-D1D4910B24B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252061" y="2485724"/>
                  <a:ext cx="262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ED1DA738-B0A3-3661-E2CB-04F92D9985B3}"/>
                    </a:ext>
                  </a:extLst>
                </p14:cNvPr>
                <p14:cNvContentPartPr/>
                <p14:nvPr/>
              </p14:nvContentPartPr>
              <p14:xfrm>
                <a:off x="1358261" y="2571764"/>
                <a:ext cx="78120" cy="1879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ED1DA738-B0A3-3661-E2CB-04F92D9985B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47821" y="2561324"/>
                  <a:ext cx="993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611B76B-59A5-4B5A-A930-28D24F80D867}"/>
                    </a:ext>
                  </a:extLst>
                </p14:cNvPr>
                <p14:cNvContentPartPr/>
                <p14:nvPr/>
              </p14:nvContentPartPr>
              <p14:xfrm>
                <a:off x="303821" y="3178004"/>
                <a:ext cx="129960" cy="1954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611B76B-59A5-4B5A-A930-28D24F80D86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93381" y="3167204"/>
                  <a:ext cx="1512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64712E2-CF16-B04E-70AD-97D3998B61BA}"/>
                    </a:ext>
                  </a:extLst>
                </p14:cNvPr>
                <p14:cNvContentPartPr/>
                <p14:nvPr/>
              </p14:nvContentPartPr>
              <p14:xfrm>
                <a:off x="500021" y="3207524"/>
                <a:ext cx="94680" cy="2419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64712E2-CF16-B04E-70AD-97D3998B61B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89581" y="3197084"/>
                  <a:ext cx="1159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B743ED2-7EEB-B47F-D84C-1DC28571E009}"/>
                    </a:ext>
                  </a:extLst>
                </p14:cNvPr>
                <p14:cNvContentPartPr/>
                <p14:nvPr/>
              </p14:nvContentPartPr>
              <p14:xfrm>
                <a:off x="807461" y="3193844"/>
                <a:ext cx="68040" cy="1090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B743ED2-7EEB-B47F-D84C-1DC28571E00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97021" y="3183044"/>
                  <a:ext cx="892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0CB9BF50-BB67-D318-CA5B-0F7017EB93FA}"/>
                    </a:ext>
                  </a:extLst>
                </p14:cNvPr>
                <p14:cNvContentPartPr/>
                <p14:nvPr/>
              </p14:nvContentPartPr>
              <p14:xfrm>
                <a:off x="927701" y="3175844"/>
                <a:ext cx="116640" cy="583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0CB9BF50-BB67-D318-CA5B-0F7017EB93F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16901" y="3165044"/>
                  <a:ext cx="137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69CF7F6-7FF3-512F-8C4F-C0AF91AF9DBE}"/>
                    </a:ext>
                  </a:extLst>
                </p14:cNvPr>
                <p14:cNvContentPartPr/>
                <p14:nvPr/>
              </p14:nvContentPartPr>
              <p14:xfrm>
                <a:off x="955421" y="3251084"/>
                <a:ext cx="54360" cy="52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69CF7F6-7FF3-512F-8C4F-C0AF91AF9DB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44981" y="3240644"/>
                  <a:ext cx="756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ECB06E69-8ABC-5A09-6BA2-E992938483C5}"/>
                    </a:ext>
                  </a:extLst>
                </p14:cNvPr>
                <p14:cNvContentPartPr/>
                <p14:nvPr/>
              </p14:nvContentPartPr>
              <p14:xfrm>
                <a:off x="1008701" y="3094124"/>
                <a:ext cx="70920" cy="2707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ECB06E69-8ABC-5A09-6BA2-E992938483C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7901" y="3083684"/>
                  <a:ext cx="9216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A1AC4F0-78A9-FC69-8345-8E9C08EBED57}"/>
                    </a:ext>
                  </a:extLst>
                </p14:cNvPr>
                <p14:cNvContentPartPr/>
                <p14:nvPr/>
              </p14:nvContentPartPr>
              <p14:xfrm>
                <a:off x="1108061" y="3089804"/>
                <a:ext cx="39240" cy="2203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A1AC4F0-78A9-FC69-8345-8E9C08EBED5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97261" y="3079364"/>
                  <a:ext cx="604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49125C8-39D0-0537-353B-4D60C5EF5953}"/>
                    </a:ext>
                  </a:extLst>
                </p14:cNvPr>
                <p14:cNvContentPartPr/>
                <p14:nvPr/>
              </p14:nvContentPartPr>
              <p14:xfrm>
                <a:off x="1379141" y="3081884"/>
                <a:ext cx="49680" cy="82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49125C8-39D0-0537-353B-4D60C5EF595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368341" y="3071444"/>
                  <a:ext cx="709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B2F622DF-B523-5ADD-70A8-5F963C4CEE3E}"/>
                    </a:ext>
                  </a:extLst>
                </p14:cNvPr>
                <p14:cNvContentPartPr/>
                <p14:nvPr/>
              </p14:nvContentPartPr>
              <p14:xfrm>
                <a:off x="1378421" y="3206804"/>
                <a:ext cx="1080" cy="882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B2F622DF-B523-5ADD-70A8-5F963C4CEE3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367621" y="3196364"/>
                  <a:ext cx="223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12E590B-99DC-F00F-292B-BA5954833FCB}"/>
                    </a:ext>
                  </a:extLst>
                </p14:cNvPr>
                <p14:cNvContentPartPr/>
                <p14:nvPr/>
              </p14:nvContentPartPr>
              <p14:xfrm>
                <a:off x="1440341" y="3210404"/>
                <a:ext cx="6480" cy="745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12E590B-99DC-F00F-292B-BA5954833FC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429541" y="3199604"/>
                  <a:ext cx="27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5284EF5-D7B5-719C-7DB8-2E06D6B6EC40}"/>
                    </a:ext>
                  </a:extLst>
                </p14:cNvPr>
                <p14:cNvContentPartPr/>
                <p14:nvPr/>
              </p14:nvContentPartPr>
              <p14:xfrm>
                <a:off x="1219301" y="3305804"/>
                <a:ext cx="297000" cy="910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5284EF5-D7B5-719C-7DB8-2E06D6B6EC4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208861" y="3295364"/>
                  <a:ext cx="3182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8E7AAA2-60C8-F4E8-4F8E-703ED5A4DF4C}"/>
                    </a:ext>
                  </a:extLst>
                </p14:cNvPr>
                <p14:cNvContentPartPr/>
                <p14:nvPr/>
              </p14:nvContentPartPr>
              <p14:xfrm>
                <a:off x="120581" y="2166404"/>
                <a:ext cx="1686240" cy="8708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8E7AAA2-60C8-F4E8-4F8E-703ED5A4DF4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0141" y="2155604"/>
                  <a:ext cx="1707480" cy="89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32A07E7-51A6-A1AE-A64A-1D4F1F33980F}"/>
                    </a:ext>
                  </a:extLst>
                </p14:cNvPr>
                <p14:cNvContentPartPr/>
                <p14:nvPr/>
              </p14:nvContentPartPr>
              <p14:xfrm>
                <a:off x="954701" y="1776164"/>
                <a:ext cx="198360" cy="3351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32A07E7-51A6-A1AE-A64A-1D4F1F33980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44261" y="1765364"/>
                  <a:ext cx="219600" cy="35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9669AA09-8101-BA14-E4D3-FFDAA615AB00}"/>
              </a:ext>
            </a:extLst>
          </p:cNvPr>
          <p:cNvGrpSpPr/>
          <p:nvPr/>
        </p:nvGrpSpPr>
        <p:grpSpPr>
          <a:xfrm>
            <a:off x="571301" y="1423364"/>
            <a:ext cx="659880" cy="227880"/>
            <a:chOff x="571301" y="1423364"/>
            <a:chExt cx="659880" cy="22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370B4338-50FB-1F8B-7915-2E0CD51E2462}"/>
                    </a:ext>
                  </a:extLst>
                </p14:cNvPr>
                <p14:cNvContentPartPr/>
                <p14:nvPr/>
              </p14:nvContentPartPr>
              <p14:xfrm>
                <a:off x="880901" y="1466924"/>
                <a:ext cx="150480" cy="153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370B4338-50FB-1F8B-7915-2E0CD51E246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70461" y="1456124"/>
                  <a:ext cx="1717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8F83993-AD86-9752-2103-9FE1F5BB16D7}"/>
                    </a:ext>
                  </a:extLst>
                </p14:cNvPr>
                <p14:cNvContentPartPr/>
                <p14:nvPr/>
              </p14:nvContentPartPr>
              <p14:xfrm>
                <a:off x="1095821" y="1423364"/>
                <a:ext cx="23040" cy="2278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8F83993-AD86-9752-2103-9FE1F5BB16D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85021" y="1412564"/>
                  <a:ext cx="442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400A2DE-A47B-92CE-A631-6C8EA4E57045}"/>
                    </a:ext>
                  </a:extLst>
                </p14:cNvPr>
                <p14:cNvContentPartPr/>
                <p14:nvPr/>
              </p14:nvContentPartPr>
              <p14:xfrm>
                <a:off x="1135781" y="1451084"/>
                <a:ext cx="95400" cy="320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400A2DE-A47B-92CE-A631-6C8EA4E5704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124981" y="1440284"/>
                  <a:ext cx="116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8BCAC44-296A-A751-FC27-C95169D38B04}"/>
                    </a:ext>
                  </a:extLst>
                </p14:cNvPr>
                <p14:cNvContentPartPr/>
                <p14:nvPr/>
              </p14:nvContentPartPr>
              <p14:xfrm>
                <a:off x="1140461" y="1544324"/>
                <a:ext cx="59400" cy="410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8BCAC44-296A-A751-FC27-C95169D38B0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29661" y="1533884"/>
                  <a:ext cx="80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D3516F6-C0EA-369E-B379-BC50540AD89C}"/>
                    </a:ext>
                  </a:extLst>
                </p14:cNvPr>
                <p14:cNvContentPartPr/>
                <p14:nvPr/>
              </p14:nvContentPartPr>
              <p14:xfrm>
                <a:off x="571301" y="1514084"/>
                <a:ext cx="372600" cy="1029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D3516F6-C0EA-369E-B379-BC50540AD89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60501" y="1503644"/>
                  <a:ext cx="39384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F1E4B6DA-EBB2-B6E3-D106-AB56D74C76BC}"/>
                  </a:ext>
                </a:extLst>
              </p14:cNvPr>
              <p14:cNvContentPartPr/>
              <p14:nvPr/>
            </p14:nvContentPartPr>
            <p14:xfrm>
              <a:off x="7088270" y="4420307"/>
              <a:ext cx="1341360" cy="5724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F1E4B6DA-EBB2-B6E3-D106-AB56D74C76BC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7077830" y="4409507"/>
                <a:ext cx="136260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BDE33173-FC4C-EC0C-F836-35E982947BC4}"/>
              </a:ext>
            </a:extLst>
          </p:cNvPr>
          <p:cNvGrpSpPr/>
          <p:nvPr/>
        </p:nvGrpSpPr>
        <p:grpSpPr>
          <a:xfrm>
            <a:off x="240821" y="4732208"/>
            <a:ext cx="3761640" cy="834840"/>
            <a:chOff x="240821" y="4732208"/>
            <a:chExt cx="3761640" cy="83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17071C8-FBE7-49D3-7A5A-46B2CED81C00}"/>
                    </a:ext>
                  </a:extLst>
                </p14:cNvPr>
                <p14:cNvContentPartPr/>
                <p14:nvPr/>
              </p14:nvContentPartPr>
              <p14:xfrm>
                <a:off x="423701" y="4984208"/>
                <a:ext cx="191880" cy="2563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17071C8-FBE7-49D3-7A5A-46B2CED81C0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12901" y="4973768"/>
                  <a:ext cx="21312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8DD1798-DBD3-21D8-BFA4-426C51BB7D5B}"/>
                    </a:ext>
                  </a:extLst>
                </p14:cNvPr>
                <p14:cNvContentPartPr/>
                <p14:nvPr/>
              </p14:nvContentPartPr>
              <p14:xfrm>
                <a:off x="701621" y="5033528"/>
                <a:ext cx="51480" cy="2390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8DD1798-DBD3-21D8-BFA4-426C51BB7D5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90821" y="5022728"/>
                  <a:ext cx="727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E000996-5EF3-E977-4AD5-0A095C1BD63D}"/>
                    </a:ext>
                  </a:extLst>
                </p14:cNvPr>
                <p14:cNvContentPartPr/>
                <p14:nvPr/>
              </p14:nvContentPartPr>
              <p14:xfrm>
                <a:off x="930941" y="5032808"/>
                <a:ext cx="66960" cy="1623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E000996-5EF3-E977-4AD5-0A095C1BD63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20141" y="5022008"/>
                  <a:ext cx="882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03774FD9-553D-383A-2C26-EAE3A1D115AE}"/>
                    </a:ext>
                  </a:extLst>
                </p14:cNvPr>
                <p14:cNvContentPartPr/>
                <p14:nvPr/>
              </p14:nvContentPartPr>
              <p14:xfrm>
                <a:off x="1052621" y="5126768"/>
                <a:ext cx="59400" cy="295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03774FD9-553D-383A-2C26-EAE3A1D115A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41821" y="5116328"/>
                  <a:ext cx="806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8A571711-CF90-2FAB-98A9-213B3FD7ACDA}"/>
                    </a:ext>
                  </a:extLst>
                </p14:cNvPr>
                <p14:cNvContentPartPr/>
                <p14:nvPr/>
              </p14:nvContentPartPr>
              <p14:xfrm>
                <a:off x="1119581" y="5051528"/>
                <a:ext cx="56160" cy="1368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8A571711-CF90-2FAB-98A9-213B3FD7ACD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09141" y="5040728"/>
                  <a:ext cx="774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F035CC5A-F21A-B5FE-1C12-4CACCB64208F}"/>
                    </a:ext>
                  </a:extLst>
                </p14:cNvPr>
                <p14:cNvContentPartPr/>
                <p14:nvPr/>
              </p14:nvContentPartPr>
              <p14:xfrm>
                <a:off x="999341" y="5276888"/>
                <a:ext cx="147960" cy="1022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F035CC5A-F21A-B5FE-1C12-4CACCB64208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88901" y="5266448"/>
                  <a:ext cx="169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A9FB9E2-303A-A92C-8157-18DC99EA387C}"/>
                    </a:ext>
                  </a:extLst>
                </p14:cNvPr>
                <p14:cNvContentPartPr/>
                <p14:nvPr/>
              </p14:nvContentPartPr>
              <p14:xfrm>
                <a:off x="240821" y="4732208"/>
                <a:ext cx="1411560" cy="819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A9FB9E2-303A-A92C-8157-18DC99EA387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30381" y="4721768"/>
                  <a:ext cx="1432800" cy="84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158496B-5BBB-424F-CB36-26D4F914AEDD}"/>
                    </a:ext>
                  </a:extLst>
                </p14:cNvPr>
                <p14:cNvContentPartPr/>
                <p14:nvPr/>
              </p14:nvContentPartPr>
              <p14:xfrm>
                <a:off x="291941" y="5497208"/>
                <a:ext cx="1319400" cy="698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158496B-5BBB-424F-CB36-26D4F914AED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81141" y="5486768"/>
                  <a:ext cx="1340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A50C3F65-6CDC-F287-7518-AE7E1055939D}"/>
                    </a:ext>
                  </a:extLst>
                </p14:cNvPr>
                <p14:cNvContentPartPr/>
                <p14:nvPr/>
              </p14:nvContentPartPr>
              <p14:xfrm>
                <a:off x="1779821" y="5188328"/>
                <a:ext cx="186480" cy="432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A50C3F65-6CDC-F287-7518-AE7E1055939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769381" y="5177888"/>
                  <a:ext cx="207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0CC281DE-906B-C884-17EE-170EF5EF2E83}"/>
                    </a:ext>
                  </a:extLst>
                </p14:cNvPr>
                <p14:cNvContentPartPr/>
                <p14:nvPr/>
              </p14:nvContentPartPr>
              <p14:xfrm>
                <a:off x="1797101" y="5351768"/>
                <a:ext cx="101520" cy="82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0CC281DE-906B-C884-17EE-170EF5EF2E8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786661" y="5340968"/>
                  <a:ext cx="122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1D87F36-254E-43EB-D5DE-68480CABB613}"/>
                    </a:ext>
                  </a:extLst>
                </p14:cNvPr>
                <p14:cNvContentPartPr/>
                <p14:nvPr/>
              </p14:nvContentPartPr>
              <p14:xfrm>
                <a:off x="2159621" y="5207408"/>
                <a:ext cx="151920" cy="147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1D87F36-254E-43EB-D5DE-68480CABB61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148821" y="5196968"/>
                  <a:ext cx="1731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78E54329-6344-110F-CD62-0BEC2C2086CF}"/>
                    </a:ext>
                  </a:extLst>
                </p14:cNvPr>
                <p14:cNvContentPartPr/>
                <p14:nvPr/>
              </p14:nvContentPartPr>
              <p14:xfrm>
                <a:off x="2400461" y="5242328"/>
                <a:ext cx="64800" cy="1278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78E54329-6344-110F-CD62-0BEC2C2086C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389661" y="5231888"/>
                  <a:ext cx="860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AE0CD2D-1A71-C7C6-A64F-2C6A58561B0B}"/>
                    </a:ext>
                  </a:extLst>
                </p14:cNvPr>
                <p14:cNvContentPartPr/>
                <p14:nvPr/>
              </p14:nvContentPartPr>
              <p14:xfrm>
                <a:off x="2525381" y="5258888"/>
                <a:ext cx="52920" cy="756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AE0CD2D-1A71-C7C6-A64F-2C6A58561B0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514581" y="5248448"/>
                  <a:ext cx="741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7F2851B1-B1B8-2E47-3FBB-5CA87DEF42C3}"/>
                    </a:ext>
                  </a:extLst>
                </p14:cNvPr>
                <p14:cNvContentPartPr/>
                <p14:nvPr/>
              </p14:nvContentPartPr>
              <p14:xfrm>
                <a:off x="2670101" y="5099048"/>
                <a:ext cx="47520" cy="2052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7F2851B1-B1B8-2E47-3FBB-5CA87DEF42C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659661" y="5088608"/>
                  <a:ext cx="687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7799F253-0296-4F54-E7DA-A5FD1AA09069}"/>
                    </a:ext>
                  </a:extLst>
                </p14:cNvPr>
                <p14:cNvContentPartPr/>
                <p14:nvPr/>
              </p14:nvContentPartPr>
              <p14:xfrm>
                <a:off x="2728061" y="5258888"/>
                <a:ext cx="48960" cy="612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7799F253-0296-4F54-E7DA-A5FD1AA0906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717621" y="5248448"/>
                  <a:ext cx="702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9EFE0743-9926-0EA4-ABDD-24E36B4EE2AF}"/>
                    </a:ext>
                  </a:extLst>
                </p14:cNvPr>
                <p14:cNvContentPartPr/>
                <p14:nvPr/>
              </p14:nvContentPartPr>
              <p14:xfrm>
                <a:off x="2848301" y="5257088"/>
                <a:ext cx="70200" cy="543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9EFE0743-9926-0EA4-ABDD-24E36B4EE2A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837861" y="5246288"/>
                  <a:ext cx="914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EB9F0FF1-9A7A-9296-36AD-DB7FDA938D28}"/>
                    </a:ext>
                  </a:extLst>
                </p14:cNvPr>
                <p14:cNvContentPartPr/>
                <p14:nvPr/>
              </p14:nvContentPartPr>
              <p14:xfrm>
                <a:off x="3000221" y="5249888"/>
                <a:ext cx="38520" cy="806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EB9F0FF1-9A7A-9296-36AD-DB7FDA938D2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989781" y="5239448"/>
                  <a:ext cx="59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6944F18-640E-F7A2-8E3B-38D93536FC66}"/>
                    </a:ext>
                  </a:extLst>
                </p14:cNvPr>
                <p14:cNvContentPartPr/>
                <p14:nvPr/>
              </p14:nvContentPartPr>
              <p14:xfrm>
                <a:off x="3098501" y="5257808"/>
                <a:ext cx="46440" cy="734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6944F18-640E-F7A2-8E3B-38D93536FC6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087701" y="5247368"/>
                  <a:ext cx="676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690A656-8FA9-62E2-5851-BBA63AF036F2}"/>
                    </a:ext>
                  </a:extLst>
                </p14:cNvPr>
                <p14:cNvContentPartPr/>
                <p14:nvPr/>
              </p14:nvContentPartPr>
              <p14:xfrm>
                <a:off x="3227381" y="5237648"/>
                <a:ext cx="16200" cy="1069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690A656-8FA9-62E2-5851-BBA63AF036F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216941" y="5226848"/>
                  <a:ext cx="37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4BBDDBC-9D77-3D58-3F79-B075282AA1B1}"/>
                    </a:ext>
                  </a:extLst>
                </p14:cNvPr>
                <p14:cNvContentPartPr/>
                <p14:nvPr/>
              </p14:nvContentPartPr>
              <p14:xfrm>
                <a:off x="3305141" y="5269328"/>
                <a:ext cx="39600" cy="648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4BBDDBC-9D77-3D58-3F79-B075282AA1B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294701" y="5258888"/>
                  <a:ext cx="60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7F34681-EF93-E914-85C5-8E2E2C6A9B80}"/>
                    </a:ext>
                  </a:extLst>
                </p14:cNvPr>
                <p14:cNvContentPartPr/>
                <p14:nvPr/>
              </p14:nvContentPartPr>
              <p14:xfrm>
                <a:off x="3398741" y="5283368"/>
                <a:ext cx="60120" cy="259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7F34681-EF93-E914-85C5-8E2E2C6A9B8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387941" y="5272568"/>
                  <a:ext cx="813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7C8DC079-1597-F9E0-5260-E8D14EA345FD}"/>
                    </a:ext>
                  </a:extLst>
                </p14:cNvPr>
                <p14:cNvContentPartPr/>
                <p14:nvPr/>
              </p14:nvContentPartPr>
              <p14:xfrm>
                <a:off x="3501341" y="5280488"/>
                <a:ext cx="126720" cy="860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7C8DC079-1597-F9E0-5260-E8D14EA345F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490901" y="5269688"/>
                  <a:ext cx="147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D9E692A-3CB4-965C-69E4-0EAFED9545C1}"/>
                    </a:ext>
                  </a:extLst>
                </p14:cNvPr>
                <p14:cNvContentPartPr/>
                <p14:nvPr/>
              </p14:nvContentPartPr>
              <p14:xfrm>
                <a:off x="3932981" y="5191208"/>
                <a:ext cx="69480" cy="219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D9E692A-3CB4-965C-69E4-0EAFED9545C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922181" y="5180408"/>
                  <a:ext cx="907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10EEBB9-C114-566D-FAEA-9C2A631BF694}"/>
                    </a:ext>
                  </a:extLst>
                </p14:cNvPr>
                <p14:cNvContentPartPr/>
                <p14:nvPr/>
              </p14:nvContentPartPr>
              <p14:xfrm>
                <a:off x="3817421" y="5324768"/>
                <a:ext cx="176040" cy="270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10EEBB9-C114-566D-FAEA-9C2A631BF694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806621" y="5313968"/>
                  <a:ext cx="19728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40164447-9ADB-E262-0C3D-A6474A84F1DE}"/>
              </a:ext>
            </a:extLst>
          </p:cNvPr>
          <p:cNvGrpSpPr/>
          <p:nvPr/>
        </p:nvGrpSpPr>
        <p:grpSpPr>
          <a:xfrm>
            <a:off x="4417541" y="5203088"/>
            <a:ext cx="1145880" cy="207720"/>
            <a:chOff x="4417541" y="5203088"/>
            <a:chExt cx="114588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28A367B-7E48-403F-4574-17205356E291}"/>
                    </a:ext>
                  </a:extLst>
                </p14:cNvPr>
                <p14:cNvContentPartPr/>
                <p14:nvPr/>
              </p14:nvContentPartPr>
              <p14:xfrm>
                <a:off x="4417541" y="5314688"/>
                <a:ext cx="178560" cy="92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28A367B-7E48-403F-4574-17205356E29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407101" y="5304248"/>
                  <a:ext cx="199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12BE9DC-A2E6-5F23-FED5-F1F9F406FE7D}"/>
                    </a:ext>
                  </a:extLst>
                </p14:cNvPr>
                <p14:cNvContentPartPr/>
                <p14:nvPr/>
              </p14:nvContentPartPr>
              <p14:xfrm>
                <a:off x="4642541" y="5308928"/>
                <a:ext cx="84960" cy="94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12BE9DC-A2E6-5F23-FED5-F1F9F406FE7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631741" y="5298128"/>
                  <a:ext cx="106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BB7B309-AFD9-D5E1-BFBA-489868BBDB1B}"/>
                    </a:ext>
                  </a:extLst>
                </p14:cNvPr>
                <p14:cNvContentPartPr/>
                <p14:nvPr/>
              </p14:nvContentPartPr>
              <p14:xfrm>
                <a:off x="4758101" y="5339888"/>
                <a:ext cx="63000" cy="70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BB7B309-AFD9-D5E1-BFBA-489868BBDB1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747301" y="5329448"/>
                  <a:ext cx="842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8C7BD6C-E75A-4BEB-414E-42A6E1F7AD4E}"/>
                    </a:ext>
                  </a:extLst>
                </p14:cNvPr>
                <p14:cNvContentPartPr/>
                <p14:nvPr/>
              </p14:nvContentPartPr>
              <p14:xfrm>
                <a:off x="4900301" y="5339888"/>
                <a:ext cx="5760" cy="309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8C7BD6C-E75A-4BEB-414E-42A6E1F7AD4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889861" y="5329448"/>
                  <a:ext cx="27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996F4F2-FDB4-0FD3-720E-496B962A77D0}"/>
                    </a:ext>
                  </a:extLst>
                </p14:cNvPr>
                <p14:cNvContentPartPr/>
                <p14:nvPr/>
              </p14:nvContentPartPr>
              <p14:xfrm>
                <a:off x="4966901" y="5203088"/>
                <a:ext cx="105480" cy="181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996F4F2-FDB4-0FD3-720E-496B962A77D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956101" y="5192288"/>
                  <a:ext cx="1267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609A0E8-1452-2651-B0B2-FD985324D518}"/>
                    </a:ext>
                  </a:extLst>
                </p14:cNvPr>
                <p14:cNvContentPartPr/>
                <p14:nvPr/>
              </p14:nvContentPartPr>
              <p14:xfrm>
                <a:off x="5137181" y="5281928"/>
                <a:ext cx="100080" cy="119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609A0E8-1452-2651-B0B2-FD985324D51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126381" y="5271128"/>
                  <a:ext cx="1213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FB26008-6F19-2734-9B0E-F8FCA4ABEA12}"/>
                    </a:ext>
                  </a:extLst>
                </p14:cNvPr>
                <p14:cNvContentPartPr/>
                <p14:nvPr/>
              </p14:nvContentPartPr>
              <p14:xfrm>
                <a:off x="5294141" y="5328008"/>
                <a:ext cx="82080" cy="493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FB26008-6F19-2734-9B0E-F8FCA4ABEA1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283341" y="5317568"/>
                  <a:ext cx="1033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6FE562A-7169-D675-6DD5-790A48657F30}"/>
                    </a:ext>
                  </a:extLst>
                </p14:cNvPr>
                <p14:cNvContentPartPr/>
                <p14:nvPr/>
              </p14:nvContentPartPr>
              <p14:xfrm>
                <a:off x="5454701" y="5246648"/>
                <a:ext cx="31680" cy="1227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6FE562A-7169-D675-6DD5-790A48657F3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444261" y="5235848"/>
                  <a:ext cx="529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DFA4FEB-BE54-5A68-D426-0D891030DF2B}"/>
                    </a:ext>
                  </a:extLst>
                </p14:cNvPr>
                <p14:cNvContentPartPr/>
                <p14:nvPr/>
              </p14:nvContentPartPr>
              <p14:xfrm>
                <a:off x="5438141" y="5342048"/>
                <a:ext cx="42840" cy="25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DFA4FEB-BE54-5A68-D426-0D891030DF2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427701" y="5331248"/>
                  <a:ext cx="64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9A45DAF-076A-45D8-6B24-48287F59F848}"/>
                    </a:ext>
                  </a:extLst>
                </p14:cNvPr>
                <p14:cNvContentPartPr/>
                <p14:nvPr/>
              </p14:nvContentPartPr>
              <p14:xfrm>
                <a:off x="5559101" y="5312168"/>
                <a:ext cx="4320" cy="572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9A45DAF-076A-45D8-6B24-48287F59F84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548661" y="5301728"/>
                  <a:ext cx="2556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C8DBE7BA-1C9E-B67D-44B6-0E3CBA494735}"/>
                  </a:ext>
                </a:extLst>
              </p14:cNvPr>
              <p14:cNvContentPartPr/>
              <p14:nvPr/>
            </p14:nvContentPartPr>
            <p14:xfrm>
              <a:off x="5807861" y="5119208"/>
              <a:ext cx="5040" cy="13608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C8DBE7BA-1C9E-B67D-44B6-0E3CBA494735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5797421" y="5108768"/>
                <a:ext cx="2628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8A823589-C974-67D1-31A6-B91FCCA38726}"/>
                  </a:ext>
                </a:extLst>
              </p14:cNvPr>
              <p14:cNvContentPartPr/>
              <p14:nvPr/>
            </p14:nvContentPartPr>
            <p14:xfrm>
              <a:off x="5812541" y="5379488"/>
              <a:ext cx="1800" cy="3024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8A823589-C974-67D1-31A6-B91FCCA38726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5802101" y="5368688"/>
                <a:ext cx="2304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B7F0304F-B869-7BE4-A9FC-A3CAFB7D0AEE}"/>
              </a:ext>
            </a:extLst>
          </p:cNvPr>
          <p:cNvGrpSpPr/>
          <p:nvPr/>
        </p:nvGrpSpPr>
        <p:grpSpPr>
          <a:xfrm>
            <a:off x="858941" y="5694128"/>
            <a:ext cx="163800" cy="259920"/>
            <a:chOff x="858941" y="5694128"/>
            <a:chExt cx="16380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B2A5F16-8644-7A69-236C-D995A2E584A2}"/>
                    </a:ext>
                  </a:extLst>
                </p14:cNvPr>
                <p14:cNvContentPartPr/>
                <p14:nvPr/>
              </p14:nvContentPartPr>
              <p14:xfrm>
                <a:off x="967301" y="5694128"/>
                <a:ext cx="14400" cy="1436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B2A5F16-8644-7A69-236C-D995A2E584A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56861" y="5683688"/>
                  <a:ext cx="356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0490D53-9DCC-78F5-80F6-7AAE32F4BA58}"/>
                    </a:ext>
                  </a:extLst>
                </p14:cNvPr>
                <p14:cNvContentPartPr/>
                <p14:nvPr/>
              </p14:nvContentPartPr>
              <p14:xfrm>
                <a:off x="858941" y="5893568"/>
                <a:ext cx="163800" cy="60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0490D53-9DCC-78F5-80F6-7AAE32F4BA5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48501" y="5882768"/>
                  <a:ext cx="18504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8B1C1564-4571-1107-B3E4-844D3EEAAB00}"/>
                  </a:ext>
                </a:extLst>
              </p14:cNvPr>
              <p14:cNvContentPartPr/>
              <p14:nvPr/>
            </p14:nvContentPartPr>
            <p14:xfrm>
              <a:off x="1551221" y="6442928"/>
              <a:ext cx="27000" cy="4068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8B1C1564-4571-1107-B3E4-844D3EEAAB00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1540781" y="6432128"/>
                <a:ext cx="4824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ED65CBA2-0864-0AD0-EDFE-BC446353A3B8}"/>
              </a:ext>
            </a:extLst>
          </p:cNvPr>
          <p:cNvGrpSpPr/>
          <p:nvPr/>
        </p:nvGrpSpPr>
        <p:grpSpPr>
          <a:xfrm>
            <a:off x="2093021" y="6262928"/>
            <a:ext cx="203040" cy="129600"/>
            <a:chOff x="2093021" y="6262928"/>
            <a:chExt cx="203040" cy="1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C66640AE-A54C-7ECE-6896-A7F1AD0D45A1}"/>
                    </a:ext>
                  </a:extLst>
                </p14:cNvPr>
                <p14:cNvContentPartPr/>
                <p14:nvPr/>
              </p14:nvContentPartPr>
              <p14:xfrm>
                <a:off x="2093021" y="6262928"/>
                <a:ext cx="11160" cy="1296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C66640AE-A54C-7ECE-6896-A7F1AD0D45A1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082581" y="6252128"/>
                  <a:ext cx="324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08C11C4F-C1B1-DB7E-34C4-B30A206E5574}"/>
                    </a:ext>
                  </a:extLst>
                </p14:cNvPr>
                <p14:cNvContentPartPr/>
                <p14:nvPr/>
              </p14:nvContentPartPr>
              <p14:xfrm>
                <a:off x="2170421" y="6266168"/>
                <a:ext cx="125640" cy="1144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08C11C4F-C1B1-DB7E-34C4-B30A206E557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159981" y="6255728"/>
                  <a:ext cx="14688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E0020B2B-9EEC-524C-F7CE-9771F50B16AB}"/>
              </a:ext>
            </a:extLst>
          </p:cNvPr>
          <p:cNvGrpSpPr/>
          <p:nvPr/>
        </p:nvGrpSpPr>
        <p:grpSpPr>
          <a:xfrm>
            <a:off x="2692061" y="6179048"/>
            <a:ext cx="693360" cy="222480"/>
            <a:chOff x="2692061" y="6179048"/>
            <a:chExt cx="69336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C35196A9-9914-12A8-6B42-635B3AC41467}"/>
                    </a:ext>
                  </a:extLst>
                </p14:cNvPr>
                <p14:cNvContentPartPr/>
                <p14:nvPr/>
              </p14:nvContentPartPr>
              <p14:xfrm>
                <a:off x="2692061" y="6249608"/>
                <a:ext cx="72000" cy="1519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C35196A9-9914-12A8-6B42-635B3AC4146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681621" y="6239168"/>
                  <a:ext cx="932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4C3C8F2E-6A05-2A5F-2FE1-293270F6250A}"/>
                    </a:ext>
                  </a:extLst>
                </p14:cNvPr>
                <p14:cNvContentPartPr/>
                <p14:nvPr/>
              </p14:nvContentPartPr>
              <p14:xfrm>
                <a:off x="2850461" y="6302168"/>
                <a:ext cx="100080" cy="406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4C3C8F2E-6A05-2A5F-2FE1-293270F6250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840021" y="6291728"/>
                  <a:ext cx="1213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77B3997-4DC6-4E4E-754B-8394659CA5F7}"/>
                    </a:ext>
                  </a:extLst>
                </p14:cNvPr>
                <p14:cNvContentPartPr/>
                <p14:nvPr/>
              </p14:nvContentPartPr>
              <p14:xfrm>
                <a:off x="2980061" y="6262568"/>
                <a:ext cx="96840" cy="975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77B3997-4DC6-4E4E-754B-8394659CA5F7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2969621" y="6251768"/>
                  <a:ext cx="118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DF03BB5F-99E2-32D6-28F7-0452DFC8970F}"/>
                    </a:ext>
                  </a:extLst>
                </p14:cNvPr>
                <p14:cNvContentPartPr/>
                <p14:nvPr/>
              </p14:nvContentPartPr>
              <p14:xfrm>
                <a:off x="3148181" y="6311888"/>
                <a:ext cx="23040" cy="723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DF03BB5F-99E2-32D6-28F7-0452DFC8970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137741" y="6301448"/>
                  <a:ext cx="44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1F572448-ED0B-F27C-B1A8-924C01DF782D}"/>
                    </a:ext>
                  </a:extLst>
                </p14:cNvPr>
                <p14:cNvContentPartPr/>
                <p14:nvPr/>
              </p14:nvContentPartPr>
              <p14:xfrm>
                <a:off x="3230261" y="6179048"/>
                <a:ext cx="9000" cy="1144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1F572448-ED0B-F27C-B1A8-924C01DF782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219461" y="6168608"/>
                  <a:ext cx="302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F189969-1D21-C465-5EBA-134C251820F2}"/>
                    </a:ext>
                  </a:extLst>
                </p14:cNvPr>
                <p14:cNvContentPartPr/>
                <p14:nvPr/>
              </p14:nvContentPartPr>
              <p14:xfrm>
                <a:off x="3229541" y="6302888"/>
                <a:ext cx="360" cy="3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F189969-1D21-C465-5EBA-134C251820F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218741" y="629244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757CB479-55FC-49F0-9BFD-CD571D032AE8}"/>
                    </a:ext>
                  </a:extLst>
                </p14:cNvPr>
                <p14:cNvContentPartPr/>
                <p14:nvPr/>
              </p14:nvContentPartPr>
              <p14:xfrm>
                <a:off x="3368501" y="6275168"/>
                <a:ext cx="16920" cy="1026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757CB479-55FC-49F0-9BFD-CD571D032AE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357701" y="6264728"/>
                  <a:ext cx="3816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AA4E07EE-34C4-346A-DB2F-D8831ABE91C0}"/>
              </a:ext>
            </a:extLst>
          </p:cNvPr>
          <p:cNvGrpSpPr/>
          <p:nvPr/>
        </p:nvGrpSpPr>
        <p:grpSpPr>
          <a:xfrm>
            <a:off x="493901" y="6057368"/>
            <a:ext cx="829080" cy="430200"/>
            <a:chOff x="493901" y="6057368"/>
            <a:chExt cx="829080" cy="43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CCE1E9E-3F76-86DD-0FA6-E058F3DEAE51}"/>
                    </a:ext>
                  </a:extLst>
                </p14:cNvPr>
                <p14:cNvContentPartPr/>
                <p14:nvPr/>
              </p14:nvContentPartPr>
              <p14:xfrm>
                <a:off x="493901" y="6258608"/>
                <a:ext cx="108720" cy="228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CCE1E9E-3F76-86DD-0FA6-E058F3DEAE51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83461" y="6248168"/>
                  <a:ext cx="1299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06F515B6-5B45-371B-1AEE-7FC7BFED673E}"/>
                    </a:ext>
                  </a:extLst>
                </p14:cNvPr>
                <p14:cNvContentPartPr/>
                <p14:nvPr/>
              </p14:nvContentPartPr>
              <p14:xfrm>
                <a:off x="693701" y="6328088"/>
                <a:ext cx="73800" cy="799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06F515B6-5B45-371B-1AEE-7FC7BFED673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83261" y="6317288"/>
                  <a:ext cx="95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04EE17B-BABA-8724-BC61-9A5AAED37C23}"/>
                    </a:ext>
                  </a:extLst>
                </p14:cNvPr>
                <p14:cNvContentPartPr/>
                <p14:nvPr/>
              </p14:nvContentPartPr>
              <p14:xfrm>
                <a:off x="893501" y="6326648"/>
                <a:ext cx="47520" cy="777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04EE17B-BABA-8724-BC61-9A5AAED37C23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83061" y="6315848"/>
                  <a:ext cx="68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7EF1118F-98DA-DE6F-42A3-CEF3B3826235}"/>
                    </a:ext>
                  </a:extLst>
                </p14:cNvPr>
                <p14:cNvContentPartPr/>
                <p14:nvPr/>
              </p14:nvContentPartPr>
              <p14:xfrm>
                <a:off x="1058381" y="6320168"/>
                <a:ext cx="24120" cy="1256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7EF1118F-98DA-DE6F-42A3-CEF3B382623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47941" y="6309728"/>
                  <a:ext cx="45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55DAEEE-A7C6-CCD2-955F-38B5EBCF6B89}"/>
                    </a:ext>
                  </a:extLst>
                </p14:cNvPr>
                <p14:cNvContentPartPr/>
                <p14:nvPr/>
              </p14:nvContentPartPr>
              <p14:xfrm>
                <a:off x="1147661" y="6253208"/>
                <a:ext cx="2880" cy="1296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55DAEEE-A7C6-CCD2-955F-38B5EBCF6B89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36861" y="6242408"/>
                  <a:ext cx="241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001806C8-160C-EED8-37A6-6BEB8324DA42}"/>
                    </a:ext>
                  </a:extLst>
                </p14:cNvPr>
                <p14:cNvContentPartPr/>
                <p14:nvPr/>
              </p14:nvContentPartPr>
              <p14:xfrm>
                <a:off x="1150181" y="6352928"/>
                <a:ext cx="41760" cy="9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001806C8-160C-EED8-37A6-6BEB8324DA4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39741" y="6342128"/>
                  <a:ext cx="63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7479B48-C9A6-F1CB-0A41-5C11E6E770A7}"/>
                    </a:ext>
                  </a:extLst>
                </p14:cNvPr>
                <p14:cNvContentPartPr/>
                <p14:nvPr/>
              </p14:nvContentPartPr>
              <p14:xfrm>
                <a:off x="1238021" y="6344288"/>
                <a:ext cx="84960" cy="864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7479B48-C9A6-F1CB-0A41-5C11E6E770A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227581" y="6333488"/>
                  <a:ext cx="106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5A84824A-0925-00C5-3FE8-7543EE2E4EE3}"/>
                    </a:ext>
                  </a:extLst>
                </p14:cNvPr>
                <p14:cNvContentPartPr/>
                <p14:nvPr/>
              </p14:nvContentPartPr>
              <p14:xfrm>
                <a:off x="551141" y="6057368"/>
                <a:ext cx="97560" cy="1033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5A84824A-0925-00C5-3FE8-7543EE2E4EE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40701" y="6046928"/>
                  <a:ext cx="1188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0F044B8F-F6F2-F9EE-1E1B-468A4CCF4EA0}"/>
                    </a:ext>
                  </a:extLst>
                </p14:cNvPr>
                <p14:cNvContentPartPr/>
                <p14:nvPr/>
              </p14:nvContentPartPr>
              <p14:xfrm>
                <a:off x="658781" y="6125768"/>
                <a:ext cx="102960" cy="806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0F044B8F-F6F2-F9EE-1E1B-468A4CCF4EA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48341" y="6115328"/>
                  <a:ext cx="1242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CCC43797-53CF-097C-BF8C-B8B9B8AB041D}"/>
                    </a:ext>
                  </a:extLst>
                </p14:cNvPr>
                <p14:cNvContentPartPr/>
                <p14:nvPr/>
              </p14:nvContentPartPr>
              <p14:xfrm>
                <a:off x="823301" y="6091208"/>
                <a:ext cx="122760" cy="806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CCC43797-53CF-097C-BF8C-B8B9B8AB041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12501" y="6080768"/>
                  <a:ext cx="144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8271B56-5753-D551-E81A-3FB1182477D8}"/>
                    </a:ext>
                  </a:extLst>
                </p14:cNvPr>
                <p14:cNvContentPartPr/>
                <p14:nvPr/>
              </p14:nvContentPartPr>
              <p14:xfrm>
                <a:off x="1011941" y="6076088"/>
                <a:ext cx="144000" cy="1378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8271B56-5753-D551-E81A-3FB1182477D8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01501" y="6065648"/>
                  <a:ext cx="16524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493D8B9F-35F5-AA02-A8F5-DBB5123A71A8}"/>
              </a:ext>
            </a:extLst>
          </p:cNvPr>
          <p:cNvGrpSpPr/>
          <p:nvPr/>
        </p:nvGrpSpPr>
        <p:grpSpPr>
          <a:xfrm>
            <a:off x="3750821" y="6146648"/>
            <a:ext cx="1099440" cy="515160"/>
            <a:chOff x="3750821" y="6146648"/>
            <a:chExt cx="109944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1CE5F489-1951-F4A6-3894-2E1B8BD274E9}"/>
                    </a:ext>
                  </a:extLst>
                </p14:cNvPr>
                <p14:cNvContentPartPr/>
                <p14:nvPr/>
              </p14:nvContentPartPr>
              <p14:xfrm>
                <a:off x="3875021" y="6329888"/>
                <a:ext cx="59400" cy="1170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1CE5F489-1951-F4A6-3894-2E1B8BD274E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3864581" y="6319448"/>
                  <a:ext cx="806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7E0C58FF-C52C-3BE8-4679-1A61AE2EC146}"/>
                    </a:ext>
                  </a:extLst>
                </p14:cNvPr>
                <p14:cNvContentPartPr/>
                <p14:nvPr/>
              </p14:nvContentPartPr>
              <p14:xfrm>
                <a:off x="4050701" y="6325928"/>
                <a:ext cx="23760" cy="1047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7E0C58FF-C52C-3BE8-4679-1A61AE2EC14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4039901" y="6315128"/>
                  <a:ext cx="45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342D4BA8-319B-1B63-3831-A74999F330CD}"/>
                    </a:ext>
                  </a:extLst>
                </p14:cNvPr>
                <p14:cNvContentPartPr/>
                <p14:nvPr/>
              </p14:nvContentPartPr>
              <p14:xfrm>
                <a:off x="4127021" y="6361928"/>
                <a:ext cx="71640" cy="835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342D4BA8-319B-1B63-3831-A74999F330C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4116581" y="6351128"/>
                  <a:ext cx="928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46278079-126F-5FFD-CF7A-54016D914694}"/>
                    </a:ext>
                  </a:extLst>
                </p14:cNvPr>
                <p14:cNvContentPartPr/>
                <p14:nvPr/>
              </p14:nvContentPartPr>
              <p14:xfrm>
                <a:off x="4268141" y="6338168"/>
                <a:ext cx="54720" cy="619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46278079-126F-5FFD-CF7A-54016D91469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257341" y="6327728"/>
                  <a:ext cx="759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E605219D-F54E-D428-5674-7F32206AAFD1}"/>
                    </a:ext>
                  </a:extLst>
                </p14:cNvPr>
                <p14:cNvContentPartPr/>
                <p14:nvPr/>
              </p14:nvContentPartPr>
              <p14:xfrm>
                <a:off x="4379741" y="6353648"/>
                <a:ext cx="119520" cy="597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E605219D-F54E-D428-5674-7F32206AAFD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369301" y="6342848"/>
                  <a:ext cx="1407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BF2E6FC6-3266-EE28-9341-D97132099741}"/>
                    </a:ext>
                  </a:extLst>
                </p14:cNvPr>
                <p14:cNvContentPartPr/>
                <p14:nvPr/>
              </p14:nvContentPartPr>
              <p14:xfrm>
                <a:off x="4601141" y="6353648"/>
                <a:ext cx="7560" cy="957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BF2E6FC6-3266-EE28-9341-D97132099741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4590701" y="6342848"/>
                  <a:ext cx="28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7E71AE04-250C-98C9-22E4-D95270C65332}"/>
                    </a:ext>
                  </a:extLst>
                </p14:cNvPr>
                <p14:cNvContentPartPr/>
                <p14:nvPr/>
              </p14:nvContentPartPr>
              <p14:xfrm>
                <a:off x="3750821" y="6155648"/>
                <a:ext cx="233640" cy="3186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7E71AE04-250C-98C9-22E4-D95270C65332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740021" y="6144848"/>
                  <a:ext cx="25488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1CE4E9C4-71F0-0568-CB0D-07EA96B8BBB5}"/>
                    </a:ext>
                  </a:extLst>
                </p14:cNvPr>
                <p14:cNvContentPartPr/>
                <p14:nvPr/>
              </p14:nvContentPartPr>
              <p14:xfrm>
                <a:off x="4708061" y="6146648"/>
                <a:ext cx="142200" cy="5151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1CE4E9C4-71F0-0568-CB0D-07EA96B8BBB5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697621" y="6135848"/>
                  <a:ext cx="163440" cy="53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70E02809-0FAE-7920-5046-0111E2C0236F}"/>
                  </a:ext>
                </a:extLst>
              </p14:cNvPr>
              <p14:cNvContentPartPr/>
              <p14:nvPr/>
            </p14:nvContentPartPr>
            <p14:xfrm>
              <a:off x="6798321" y="4830144"/>
              <a:ext cx="1159200" cy="60840"/>
            </p14:xfrm>
          </p:contentPart>
        </mc:Choice>
        <mc:Fallback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70E02809-0FAE-7920-5046-0111E2C0236F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6787881" y="4819344"/>
                <a:ext cx="1180440" cy="8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B76C2DEB-E123-3846-B0E2-EEB9A384FD0E}"/>
              </a:ext>
            </a:extLst>
          </p:cNvPr>
          <p:cNvGrpSpPr/>
          <p:nvPr/>
        </p:nvGrpSpPr>
        <p:grpSpPr>
          <a:xfrm>
            <a:off x="7182081" y="5069904"/>
            <a:ext cx="1493640" cy="271440"/>
            <a:chOff x="7182081" y="5069904"/>
            <a:chExt cx="149364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0A8AD115-3471-2688-C80A-2127ABDF6ADF}"/>
                    </a:ext>
                  </a:extLst>
                </p14:cNvPr>
                <p14:cNvContentPartPr/>
                <p14:nvPr/>
              </p14:nvContentPartPr>
              <p14:xfrm>
                <a:off x="7182081" y="5079984"/>
                <a:ext cx="118440" cy="2613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0A8AD115-3471-2688-C80A-2127ABDF6AD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171281" y="5069184"/>
                  <a:ext cx="1396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D741BDB-B6D9-AF3F-6A0C-A978C2E7024B}"/>
                    </a:ext>
                  </a:extLst>
                </p14:cNvPr>
                <p14:cNvContentPartPr/>
                <p14:nvPr/>
              </p14:nvContentPartPr>
              <p14:xfrm>
                <a:off x="7428681" y="5069904"/>
                <a:ext cx="66960" cy="748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D741BDB-B6D9-AF3F-6A0C-A978C2E7024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418241" y="5059104"/>
                  <a:ext cx="882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843FE2AD-F22C-679D-E171-0A229338194D}"/>
                    </a:ext>
                  </a:extLst>
                </p14:cNvPr>
                <p14:cNvContentPartPr/>
                <p14:nvPr/>
              </p14:nvContentPartPr>
              <p14:xfrm>
                <a:off x="7777521" y="5112384"/>
                <a:ext cx="146880" cy="2055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843FE2AD-F22C-679D-E171-0A229338194D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766721" y="5101944"/>
                  <a:ext cx="1681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D0A1EC2-283A-8343-E4E9-CEA00EDD0663}"/>
                    </a:ext>
                  </a:extLst>
                </p14:cNvPr>
                <p14:cNvContentPartPr/>
                <p14:nvPr/>
              </p14:nvContentPartPr>
              <p14:xfrm>
                <a:off x="7995321" y="5125704"/>
                <a:ext cx="171720" cy="10080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D0A1EC2-283A-8343-E4E9-CEA00EDD0663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984521" y="5114904"/>
                  <a:ext cx="192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3F67BE3D-05D3-51BD-E1A5-E24F502D9555}"/>
                    </a:ext>
                  </a:extLst>
                </p14:cNvPr>
                <p14:cNvContentPartPr/>
                <p14:nvPr/>
              </p14:nvContentPartPr>
              <p14:xfrm>
                <a:off x="8221401" y="5176104"/>
                <a:ext cx="56160" cy="806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3F67BE3D-05D3-51BD-E1A5-E24F502D955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210601" y="5165664"/>
                  <a:ext cx="77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F392A16-5AF8-3BB9-10E5-F17A461CC931}"/>
                    </a:ext>
                  </a:extLst>
                </p14:cNvPr>
                <p14:cNvContentPartPr/>
                <p14:nvPr/>
              </p14:nvContentPartPr>
              <p14:xfrm>
                <a:off x="8356401" y="5157384"/>
                <a:ext cx="42120" cy="957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F392A16-5AF8-3BB9-10E5-F17A461CC931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345601" y="5146944"/>
                  <a:ext cx="63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FED87044-B326-2955-97BA-2F8CBB7496EF}"/>
                    </a:ext>
                  </a:extLst>
                </p14:cNvPr>
                <p14:cNvContentPartPr/>
                <p14:nvPr/>
              </p14:nvContentPartPr>
              <p14:xfrm>
                <a:off x="8456481" y="5160264"/>
                <a:ext cx="219240" cy="507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FED87044-B326-2955-97BA-2F8CBB7496E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446041" y="5149464"/>
                  <a:ext cx="24048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0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FC101FE3-04D1-6786-F2CF-41BC9A5FD372}"/>
                  </a:ext>
                </a:extLst>
              </p14:cNvPr>
              <p14:cNvContentPartPr/>
              <p14:nvPr/>
            </p14:nvContentPartPr>
            <p14:xfrm>
              <a:off x="6984942" y="5484925"/>
              <a:ext cx="1992960" cy="13932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FC101FE3-04D1-6786-F2CF-41BC9A5FD372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6974142" y="5474485"/>
                <a:ext cx="2014200" cy="16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758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33B1-C0F7-F7CE-02B1-EA4852E16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4D3E95-E6A5-B6E3-04EC-94095C96250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3D31EA-9D11-DF9D-23E7-D9BC1B848C8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2F9D68-EAAE-6699-80AD-21C07BA6797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3C39AE-CB96-1BBF-17FD-82BC2AB7CF6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0413A6-35A4-2994-7089-71E26A41F6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FDB5B8D-50AB-4C60-5DA2-C4B36691807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4925B94-5C8D-1D4F-9146-5829B4A9E6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C6AEFD5-9D06-8C63-4C9D-C909ED6FDE2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76B1D4-BEE6-8071-C14A-8B821B226E6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CF99089-C270-F277-AE0B-C407A0E76B6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BF1BE2A-1347-9199-5AC4-4DA264B0560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771B610-9E61-0AF5-A202-7345F5CD35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25FF3C6-4700-A883-72DA-46F2E21DAD4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8832F18-72A5-CB25-857E-65CA8CE7F34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E4C886C-325B-376D-FD8E-A4FDA331776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99B8ED5-C152-0177-F992-C7FC82B96AE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88BD396-16CC-E77C-31C2-23FC6106F5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6112FD6-1B73-6882-EA71-099488B148D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7BA22A9-F69C-FA72-0AA4-2151DB84FE4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A089956-BE47-5870-060E-98E1F09054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30F59F-86E5-E1C6-1A5F-CE18D103310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BF35D5D-1BF7-7C9E-F289-704D9A78C4A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C518BA2-7855-89F3-B6FA-9FBD111777F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A6F48CE-1D9E-F68C-7FAB-009A4BC588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6C7FE6-B275-7E25-D918-F8264A9794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B84876D-5D0B-4042-606D-A375B6F1AF5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43B00B7-55D2-61CE-3F33-CB310AC3FB7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FE1FF8C-FDF2-C575-150D-1DB2EFE988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F50ACAC-BB54-6B84-514D-7C08D0B39BD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8058AD1-E7E3-0CD0-C22C-98512F67E09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3E8B806-5EE5-C484-2400-31CE3D9224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61692DB-A1B8-7DED-2F1B-00960BD5D2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479BED-0193-D51F-C0D8-8C2D01B18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D82C5B-9D05-D996-91AB-3229CDBAFC1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B12E20-1911-B54A-AB32-0DA5FFE1E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4FF3CD-82EB-C127-B7DC-B2E6F7F82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6278FE1-8620-FB4D-498A-3146C581A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950" y="2044700"/>
            <a:ext cx="6134100" cy="2768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0023F9F-7428-0D35-AF18-0BA6E7DA0D57}"/>
                  </a:ext>
                </a:extLst>
              </p14:cNvPr>
              <p14:cNvContentPartPr/>
              <p14:nvPr/>
            </p14:nvContentPartPr>
            <p14:xfrm>
              <a:off x="6525087" y="3390644"/>
              <a:ext cx="1109880" cy="1101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0023F9F-7428-0D35-AF18-0BA6E7DA0D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4287" y="3380204"/>
                <a:ext cx="1131120" cy="13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3BB42E69-D589-7A90-27B5-66B145C5E753}"/>
              </a:ext>
            </a:extLst>
          </p:cNvPr>
          <p:cNvGrpSpPr/>
          <p:nvPr/>
        </p:nvGrpSpPr>
        <p:grpSpPr>
          <a:xfrm>
            <a:off x="8396367" y="3106604"/>
            <a:ext cx="1431000" cy="344520"/>
            <a:chOff x="8396367" y="3106604"/>
            <a:chExt cx="143100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DED6899-9584-965F-B8EF-95AA92CEAD3A}"/>
                    </a:ext>
                  </a:extLst>
                </p14:cNvPr>
                <p14:cNvContentPartPr/>
                <p14:nvPr/>
              </p14:nvContentPartPr>
              <p14:xfrm>
                <a:off x="8396367" y="3257084"/>
                <a:ext cx="109440" cy="136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DED6899-9584-965F-B8EF-95AA92CEAD3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85567" y="3246644"/>
                  <a:ext cx="1306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DF162FC-A8AD-3CF1-53BB-96D04A122E16}"/>
                    </a:ext>
                  </a:extLst>
                </p14:cNvPr>
                <p14:cNvContentPartPr/>
                <p14:nvPr/>
              </p14:nvContentPartPr>
              <p14:xfrm>
                <a:off x="8592927" y="3286964"/>
                <a:ext cx="131040" cy="87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DF162FC-A8AD-3CF1-53BB-96D04A122E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82127" y="3276164"/>
                  <a:ext cx="152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884D194-3F30-B65D-2503-471A3629CED2}"/>
                    </a:ext>
                  </a:extLst>
                </p14:cNvPr>
                <p14:cNvContentPartPr/>
                <p14:nvPr/>
              </p14:nvContentPartPr>
              <p14:xfrm>
                <a:off x="8768607" y="3295244"/>
                <a:ext cx="89640" cy="82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884D194-3F30-B65D-2503-471A3629CED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58167" y="3284804"/>
                  <a:ext cx="110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A012ADF-A1ED-121B-22F7-25740681A1A8}"/>
                    </a:ext>
                  </a:extLst>
                </p14:cNvPr>
                <p14:cNvContentPartPr/>
                <p14:nvPr/>
              </p14:nvContentPartPr>
              <p14:xfrm>
                <a:off x="8971647" y="3114164"/>
                <a:ext cx="30600" cy="336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A012ADF-A1ED-121B-22F7-25740681A1A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60847" y="3103364"/>
                  <a:ext cx="5184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FDB70E7-09C2-DDA0-5DA9-DF735F42006D}"/>
                    </a:ext>
                  </a:extLst>
                </p14:cNvPr>
                <p14:cNvContentPartPr/>
                <p14:nvPr/>
              </p14:nvContentPartPr>
              <p14:xfrm>
                <a:off x="8992887" y="3155924"/>
                <a:ext cx="118440" cy="16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FDB70E7-09C2-DDA0-5DA9-DF735F42006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982447" y="3145484"/>
                  <a:ext cx="139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7FBFE48-A7D6-9739-5916-33D90C70BD3C}"/>
                    </a:ext>
                  </a:extLst>
                </p14:cNvPr>
                <p14:cNvContentPartPr/>
                <p14:nvPr/>
              </p14:nvContentPartPr>
              <p14:xfrm>
                <a:off x="9089367" y="3230084"/>
                <a:ext cx="118440" cy="145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7FBFE48-A7D6-9739-5916-33D90C70BD3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78927" y="3219644"/>
                  <a:ext cx="1396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2AEBC2A-3A90-4F1C-5721-AD1D4AC80CF4}"/>
                    </a:ext>
                  </a:extLst>
                </p14:cNvPr>
                <p14:cNvContentPartPr/>
                <p14:nvPr/>
              </p14:nvContentPartPr>
              <p14:xfrm>
                <a:off x="9238767" y="3285164"/>
                <a:ext cx="99360" cy="119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2AEBC2A-3A90-4F1C-5721-AD1D4AC80CF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227967" y="3274364"/>
                  <a:ext cx="120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75EE2FF-34AB-A45C-3BAD-2DA11DFBE6EC}"/>
                    </a:ext>
                  </a:extLst>
                </p14:cNvPr>
                <p14:cNvContentPartPr/>
                <p14:nvPr/>
              </p14:nvContentPartPr>
              <p14:xfrm>
                <a:off x="9398607" y="3283004"/>
                <a:ext cx="79920" cy="83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75EE2FF-34AB-A45C-3BAD-2DA11DFBE6E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388167" y="3272564"/>
                  <a:ext cx="101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E99D6F4-FF74-0EC4-8067-55B105CE4E85}"/>
                    </a:ext>
                  </a:extLst>
                </p14:cNvPr>
                <p14:cNvContentPartPr/>
                <p14:nvPr/>
              </p14:nvContentPartPr>
              <p14:xfrm>
                <a:off x="9613887" y="3106604"/>
                <a:ext cx="31680" cy="151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E99D6F4-FF74-0EC4-8067-55B105CE4E8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603087" y="3095804"/>
                  <a:ext cx="529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3E7B564-F291-EEE2-78EA-D411CCEEBFAD}"/>
                    </a:ext>
                  </a:extLst>
                </p14:cNvPr>
                <p14:cNvContentPartPr/>
                <p14:nvPr/>
              </p14:nvContentPartPr>
              <p14:xfrm>
                <a:off x="9609567" y="3221804"/>
                <a:ext cx="51480" cy="6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3E7B564-F291-EEE2-78EA-D411CCEEBFA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98767" y="3211364"/>
                  <a:ext cx="72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A7BA954-E0C5-08B8-A32A-8AC7945E5D0C}"/>
                    </a:ext>
                  </a:extLst>
                </p14:cNvPr>
                <p14:cNvContentPartPr/>
                <p14:nvPr/>
              </p14:nvContentPartPr>
              <p14:xfrm>
                <a:off x="9695247" y="3165284"/>
                <a:ext cx="132120" cy="147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A7BA954-E0C5-08B8-A32A-8AC7945E5D0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684447" y="3154484"/>
                  <a:ext cx="153360" cy="1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C79A7BA-9D16-980C-E831-C5E7C08FC7C9}"/>
                  </a:ext>
                </a:extLst>
              </p14:cNvPr>
              <p14:cNvContentPartPr/>
              <p14:nvPr/>
            </p14:nvContentPartPr>
            <p14:xfrm>
              <a:off x="8432007" y="3654884"/>
              <a:ext cx="1659240" cy="385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BC79A7BA-9D16-980C-E831-C5E7C08FC7C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21567" y="3644444"/>
                <a:ext cx="16804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B5F079F-2F15-80B1-CDF2-2A6778C652CC}"/>
                  </a:ext>
                </a:extLst>
              </p14:cNvPr>
              <p14:cNvContentPartPr/>
              <p14:nvPr/>
            </p14:nvContentPartPr>
            <p14:xfrm>
              <a:off x="5387847" y="4728404"/>
              <a:ext cx="34200" cy="1108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EB5F079F-2F15-80B1-CDF2-2A6778C652C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377407" y="4717964"/>
                <a:ext cx="554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AB38C2D8-E179-9D5B-67DC-7AAAA2A191ED}"/>
                  </a:ext>
                </a:extLst>
              </p14:cNvPr>
              <p14:cNvContentPartPr/>
              <p14:nvPr/>
            </p14:nvContentPartPr>
            <p14:xfrm>
              <a:off x="6535887" y="4664324"/>
              <a:ext cx="19080" cy="1695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AB38C2D8-E179-9D5B-67DC-7AAAA2A191E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25087" y="4653884"/>
                <a:ext cx="40320" cy="19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885E3629-D79B-CF57-EE4D-9E579995F21C}"/>
              </a:ext>
            </a:extLst>
          </p:cNvPr>
          <p:cNvGrpSpPr/>
          <p:nvPr/>
        </p:nvGrpSpPr>
        <p:grpSpPr>
          <a:xfrm>
            <a:off x="5735247" y="3979244"/>
            <a:ext cx="410400" cy="824040"/>
            <a:chOff x="5735247" y="3979244"/>
            <a:chExt cx="410400" cy="82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8AC29AB-A94F-BC2B-E55F-53A43C046312}"/>
                    </a:ext>
                  </a:extLst>
                </p14:cNvPr>
                <p14:cNvContentPartPr/>
                <p14:nvPr/>
              </p14:nvContentPartPr>
              <p14:xfrm>
                <a:off x="5735247" y="4687724"/>
                <a:ext cx="28080" cy="105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8AC29AB-A94F-BC2B-E55F-53A43C04631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24807" y="4676924"/>
                  <a:ext cx="493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95BCA3A-0DD4-E462-C158-D26BABAC8A9C}"/>
                    </a:ext>
                  </a:extLst>
                </p14:cNvPr>
                <p14:cNvContentPartPr/>
                <p14:nvPr/>
              </p14:nvContentPartPr>
              <p14:xfrm>
                <a:off x="6137367" y="4694924"/>
                <a:ext cx="8280" cy="108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95BCA3A-0DD4-E462-C158-D26BABAC8A9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26567" y="4684484"/>
                  <a:ext cx="295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22B55F3-0CFA-9021-3B9E-A4D97DAECC01}"/>
                    </a:ext>
                  </a:extLst>
                </p14:cNvPr>
                <p14:cNvContentPartPr/>
                <p14:nvPr/>
              </p14:nvContentPartPr>
              <p14:xfrm>
                <a:off x="5945127" y="3979244"/>
                <a:ext cx="45000" cy="772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22B55F3-0CFA-9021-3B9E-A4D97DAECC0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34687" y="3968804"/>
                  <a:ext cx="66240" cy="79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6BB83278-1A3B-E0AC-A5F1-F0BEAE6A78D2}"/>
              </a:ext>
            </a:extLst>
          </p:cNvPr>
          <p:cNvGrpSpPr/>
          <p:nvPr/>
        </p:nvGrpSpPr>
        <p:grpSpPr>
          <a:xfrm>
            <a:off x="5280567" y="5126516"/>
            <a:ext cx="757080" cy="571320"/>
            <a:chOff x="5280567" y="5126516"/>
            <a:chExt cx="757080" cy="57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D71BDBC-C754-0B47-C3CD-166AA87BA560}"/>
                    </a:ext>
                  </a:extLst>
                </p14:cNvPr>
                <p14:cNvContentPartPr/>
                <p14:nvPr/>
              </p14:nvContentPartPr>
              <p14:xfrm>
                <a:off x="5779887" y="5126516"/>
                <a:ext cx="116640" cy="189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D71BDBC-C754-0B47-C3CD-166AA87BA56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69447" y="5116076"/>
                  <a:ext cx="1378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9C248C2-9316-C23E-613E-C264307DE254}"/>
                    </a:ext>
                  </a:extLst>
                </p14:cNvPr>
                <p14:cNvContentPartPr/>
                <p14:nvPr/>
              </p14:nvContentPartPr>
              <p14:xfrm>
                <a:off x="5841807" y="5225876"/>
                <a:ext cx="143280" cy="60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9C248C2-9316-C23E-613E-C264307DE25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31007" y="5215436"/>
                  <a:ext cx="164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64FB74C-0497-E4B1-5CB3-A3AF62436111}"/>
                    </a:ext>
                  </a:extLst>
                </p14:cNvPr>
                <p14:cNvContentPartPr/>
                <p14:nvPr/>
              </p14:nvContentPartPr>
              <p14:xfrm>
                <a:off x="5735247" y="5366276"/>
                <a:ext cx="302400" cy="40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64FB74C-0497-E4B1-5CB3-A3AF6243611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24807" y="5355836"/>
                  <a:ext cx="323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67D37AE-75F6-5F82-7244-ACA038E2E37B}"/>
                    </a:ext>
                  </a:extLst>
                </p14:cNvPr>
                <p14:cNvContentPartPr/>
                <p14:nvPr/>
              </p14:nvContentPartPr>
              <p14:xfrm>
                <a:off x="5782767" y="5477876"/>
                <a:ext cx="147600" cy="186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67D37AE-75F6-5F82-7244-ACA038E2E37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71967" y="5467436"/>
                  <a:ext cx="1688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DF90628-DD8E-C13E-2353-A379D8C10490}"/>
                    </a:ext>
                  </a:extLst>
                </p14:cNvPr>
                <p14:cNvContentPartPr/>
                <p14:nvPr/>
              </p14:nvContentPartPr>
              <p14:xfrm>
                <a:off x="5872047" y="5552396"/>
                <a:ext cx="157680" cy="69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DF90628-DD8E-C13E-2353-A379D8C1049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61247" y="5541596"/>
                  <a:ext cx="178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58C63F9-539D-9622-5B84-9CFDCB3C9A16}"/>
                    </a:ext>
                  </a:extLst>
                </p14:cNvPr>
                <p14:cNvContentPartPr/>
                <p14:nvPr/>
              </p14:nvContentPartPr>
              <p14:xfrm>
                <a:off x="5280567" y="5587676"/>
                <a:ext cx="233640" cy="18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58C63F9-539D-9622-5B84-9CFDCB3C9A1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70127" y="5576876"/>
                  <a:ext cx="254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68F558F-3CE0-50C3-985E-32F149A8B5A8}"/>
                    </a:ext>
                  </a:extLst>
                </p14:cNvPr>
                <p14:cNvContentPartPr/>
                <p14:nvPr/>
              </p14:nvContentPartPr>
              <p14:xfrm>
                <a:off x="5519967" y="5554196"/>
                <a:ext cx="61920" cy="143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68F558F-3CE0-50C3-985E-32F149A8B5A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509527" y="5543396"/>
                  <a:ext cx="8316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B61209CA-65EE-3FD9-4177-7F759FC21129}"/>
              </a:ext>
            </a:extLst>
          </p:cNvPr>
          <p:cNvGrpSpPr/>
          <p:nvPr/>
        </p:nvGrpSpPr>
        <p:grpSpPr>
          <a:xfrm>
            <a:off x="8425887" y="4979636"/>
            <a:ext cx="196920" cy="181800"/>
            <a:chOff x="8425887" y="4979636"/>
            <a:chExt cx="19692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86ACCFC-505E-300E-3336-9EBE8AE6B171}"/>
                    </a:ext>
                  </a:extLst>
                </p14:cNvPr>
                <p14:cNvContentPartPr/>
                <p14:nvPr/>
              </p14:nvContentPartPr>
              <p14:xfrm>
                <a:off x="8425887" y="4979636"/>
                <a:ext cx="117360" cy="1519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86ACCFC-505E-300E-3336-9EBE8AE6B17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15087" y="4969196"/>
                  <a:ext cx="1386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EFCEE4A-1494-0662-EB29-1D1B426FCBC0}"/>
                    </a:ext>
                  </a:extLst>
                </p14:cNvPr>
                <p14:cNvContentPartPr/>
                <p14:nvPr/>
              </p14:nvContentPartPr>
              <p14:xfrm>
                <a:off x="8468727" y="5105276"/>
                <a:ext cx="154080" cy="561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EFCEE4A-1494-0662-EB29-1D1B426FCBC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58287" y="5094476"/>
                  <a:ext cx="17532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01DC9394-8981-DD5E-E5E3-EA9A5B1CCB4C}"/>
              </a:ext>
            </a:extLst>
          </p:cNvPr>
          <p:cNvGrpSpPr/>
          <p:nvPr/>
        </p:nvGrpSpPr>
        <p:grpSpPr>
          <a:xfrm>
            <a:off x="8358927" y="5261156"/>
            <a:ext cx="325440" cy="155880"/>
            <a:chOff x="8358927" y="5261156"/>
            <a:chExt cx="32544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7D83969-0335-5EFD-9399-749AC237AA2B}"/>
                    </a:ext>
                  </a:extLst>
                </p14:cNvPr>
                <p14:cNvContentPartPr/>
                <p14:nvPr/>
              </p14:nvContentPartPr>
              <p14:xfrm>
                <a:off x="8358927" y="5261156"/>
                <a:ext cx="268200" cy="9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7D83969-0335-5EFD-9399-749AC237AA2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348127" y="5250716"/>
                  <a:ext cx="289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BFEB917-DC2D-7F34-DF71-E9A5EA9E50BA}"/>
                    </a:ext>
                  </a:extLst>
                </p14:cNvPr>
                <p14:cNvContentPartPr/>
                <p14:nvPr/>
              </p14:nvContentPartPr>
              <p14:xfrm>
                <a:off x="8442807" y="5291036"/>
                <a:ext cx="114840" cy="1260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BFEB917-DC2D-7F34-DF71-E9A5EA9E50B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32367" y="5280596"/>
                  <a:ext cx="136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75BC59D-00E4-E1EF-0BB1-BD92E0D67452}"/>
                    </a:ext>
                  </a:extLst>
                </p14:cNvPr>
                <p14:cNvContentPartPr/>
                <p14:nvPr/>
              </p14:nvContentPartPr>
              <p14:xfrm>
                <a:off x="8487447" y="5351516"/>
                <a:ext cx="196920" cy="190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75BC59D-00E4-E1EF-0BB1-BD92E0D6745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477007" y="5340716"/>
                  <a:ext cx="21816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2A4F43F6-2A6B-2EFE-6245-F08141DE249F}"/>
              </a:ext>
            </a:extLst>
          </p:cNvPr>
          <p:cNvGrpSpPr/>
          <p:nvPr/>
        </p:nvGrpSpPr>
        <p:grpSpPr>
          <a:xfrm>
            <a:off x="9142287" y="4976756"/>
            <a:ext cx="412920" cy="282240"/>
            <a:chOff x="9142287" y="4976756"/>
            <a:chExt cx="41292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D79C3D9-DF96-2559-B2CC-9A10CAA7CAB6}"/>
                    </a:ext>
                  </a:extLst>
                </p14:cNvPr>
                <p14:cNvContentPartPr/>
                <p14:nvPr/>
              </p14:nvContentPartPr>
              <p14:xfrm>
                <a:off x="9175407" y="4976756"/>
                <a:ext cx="151200" cy="190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D79C3D9-DF96-2559-B2CC-9A10CAA7CAB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64607" y="4966316"/>
                  <a:ext cx="172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52604BC-01BF-2659-B192-AFFBEBCD2A27}"/>
                    </a:ext>
                  </a:extLst>
                </p14:cNvPr>
                <p14:cNvContentPartPr/>
                <p14:nvPr/>
              </p14:nvContentPartPr>
              <p14:xfrm>
                <a:off x="9185127" y="5092316"/>
                <a:ext cx="97560" cy="11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52604BC-01BF-2659-B192-AFFBEBCD2A2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174327" y="5081516"/>
                  <a:ext cx="1188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EEEEAF4-54D9-CE52-49E8-1DF94ECEF01C}"/>
                    </a:ext>
                  </a:extLst>
                </p14:cNvPr>
                <p14:cNvContentPartPr/>
                <p14:nvPr/>
              </p14:nvContentPartPr>
              <p14:xfrm>
                <a:off x="9142287" y="5151716"/>
                <a:ext cx="145800" cy="107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EEEEAF4-54D9-CE52-49E8-1DF94ECEF01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131487" y="5140916"/>
                  <a:ext cx="1670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7AB75A0-4E94-169D-110B-D6B1602BDB9A}"/>
                    </a:ext>
                  </a:extLst>
                </p14:cNvPr>
                <p14:cNvContentPartPr/>
                <p14:nvPr/>
              </p14:nvContentPartPr>
              <p14:xfrm>
                <a:off x="9409407" y="5017796"/>
                <a:ext cx="34200" cy="166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7AB75A0-4E94-169D-110B-D6B1602BDB9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398607" y="5007356"/>
                  <a:ext cx="554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3EECE0F-16F8-43D4-16C2-17A73FAA0B68}"/>
                    </a:ext>
                  </a:extLst>
                </p14:cNvPr>
                <p14:cNvContentPartPr/>
                <p14:nvPr/>
              </p14:nvContentPartPr>
              <p14:xfrm>
                <a:off x="9449367" y="5145956"/>
                <a:ext cx="105840" cy="302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3EECE0F-16F8-43D4-16C2-17A73FAA0B6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438927" y="5135516"/>
                  <a:ext cx="1270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3784E184-6B79-631E-25FC-2AC27A3CA2AD}"/>
              </a:ext>
            </a:extLst>
          </p:cNvPr>
          <p:cNvGrpSpPr/>
          <p:nvPr/>
        </p:nvGrpSpPr>
        <p:grpSpPr>
          <a:xfrm>
            <a:off x="6707247" y="5423156"/>
            <a:ext cx="703800" cy="717480"/>
            <a:chOff x="6707247" y="5423156"/>
            <a:chExt cx="703800" cy="71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1E032F2-6276-B321-2B4D-6CC08336A19D}"/>
                    </a:ext>
                  </a:extLst>
                </p14:cNvPr>
                <p14:cNvContentPartPr/>
                <p14:nvPr/>
              </p14:nvContentPartPr>
              <p14:xfrm>
                <a:off x="6707247" y="5423156"/>
                <a:ext cx="136080" cy="244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1E032F2-6276-B321-2B4D-6CC08336A19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696447" y="5412356"/>
                  <a:ext cx="1573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4F90629-6A6F-BD15-8684-C81A61419F19}"/>
                    </a:ext>
                  </a:extLst>
                </p14:cNvPr>
                <p14:cNvContentPartPr/>
                <p14:nvPr/>
              </p14:nvContentPartPr>
              <p14:xfrm>
                <a:off x="6957447" y="5503076"/>
                <a:ext cx="189720" cy="19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4F90629-6A6F-BD15-8684-C81A61419F1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946647" y="5492276"/>
                  <a:ext cx="2109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7CB37FB-75F2-190A-0C36-31BFEF7B3D48}"/>
                    </a:ext>
                  </a:extLst>
                </p14:cNvPr>
                <p14:cNvContentPartPr/>
                <p14:nvPr/>
              </p14:nvContentPartPr>
              <p14:xfrm>
                <a:off x="7089567" y="5477156"/>
                <a:ext cx="32400" cy="173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7CB37FB-75F2-190A-0C36-31BFEF7B3D4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078767" y="5466356"/>
                  <a:ext cx="53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1F12472-CD84-9544-44F8-163D6CB67FB9}"/>
                    </a:ext>
                  </a:extLst>
                </p14:cNvPr>
                <p14:cNvContentPartPr/>
                <p14:nvPr/>
              </p14:nvContentPartPr>
              <p14:xfrm>
                <a:off x="7097127" y="5507756"/>
                <a:ext cx="104400" cy="7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1F12472-CD84-9544-44F8-163D6CB67FB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086327" y="5496956"/>
                  <a:ext cx="1256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C0CED5D-23A3-B501-CF39-6F544AE1CBC9}"/>
                    </a:ext>
                  </a:extLst>
                </p14:cNvPr>
                <p14:cNvContentPartPr/>
                <p14:nvPr/>
              </p14:nvContentPartPr>
              <p14:xfrm>
                <a:off x="7039527" y="5779196"/>
                <a:ext cx="187200" cy="1724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C0CED5D-23A3-B501-CF39-6F544AE1CBC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028727" y="5768396"/>
                  <a:ext cx="208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996995E-D89E-0828-3736-BF4EC58DC009}"/>
                    </a:ext>
                  </a:extLst>
                </p14:cNvPr>
                <p14:cNvContentPartPr/>
                <p14:nvPr/>
              </p14:nvContentPartPr>
              <p14:xfrm>
                <a:off x="6882567" y="5728796"/>
                <a:ext cx="528480" cy="4118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996995E-D89E-0828-3736-BF4EC58DC00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72127" y="5718356"/>
                  <a:ext cx="549720" cy="43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28F3A90D-291E-E35F-558A-012FB9C1FD76}"/>
              </a:ext>
            </a:extLst>
          </p:cNvPr>
          <p:cNvGrpSpPr/>
          <p:nvPr/>
        </p:nvGrpSpPr>
        <p:grpSpPr>
          <a:xfrm>
            <a:off x="8743407" y="4287356"/>
            <a:ext cx="866880" cy="538200"/>
            <a:chOff x="8743407" y="4287356"/>
            <a:chExt cx="866880" cy="53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5EB5D59-A791-04E5-9E55-D0F63BCBC43B}"/>
                    </a:ext>
                  </a:extLst>
                </p14:cNvPr>
                <p14:cNvContentPartPr/>
                <p14:nvPr/>
              </p14:nvContentPartPr>
              <p14:xfrm>
                <a:off x="8954727" y="4500116"/>
                <a:ext cx="173520" cy="33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5EB5D59-A791-04E5-9E55-D0F63BCBC43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943927" y="4489316"/>
                  <a:ext cx="194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BDE4EB6-D8BC-6429-962A-1EE037BC1926}"/>
                    </a:ext>
                  </a:extLst>
                </p14:cNvPr>
                <p14:cNvContentPartPr/>
                <p14:nvPr/>
              </p14:nvContentPartPr>
              <p14:xfrm>
                <a:off x="9075327" y="4536476"/>
                <a:ext cx="40680" cy="885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BDE4EB6-D8BC-6429-962A-1EE037BC192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64527" y="4525676"/>
                  <a:ext cx="61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3A384DE-651F-43A9-05AB-1A0A5453EFCF}"/>
                    </a:ext>
                  </a:extLst>
                </p14:cNvPr>
                <p14:cNvContentPartPr/>
                <p14:nvPr/>
              </p14:nvContentPartPr>
              <p14:xfrm>
                <a:off x="9234087" y="4479596"/>
                <a:ext cx="4680" cy="1843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3A384DE-651F-43A9-05AB-1A0A5453EFC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223647" y="4469156"/>
                  <a:ext cx="259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6270230-D657-9187-4BED-ADAFAF177CFF}"/>
                    </a:ext>
                  </a:extLst>
                </p14:cNvPr>
                <p14:cNvContentPartPr/>
                <p14:nvPr/>
              </p14:nvContentPartPr>
              <p14:xfrm>
                <a:off x="9225447" y="4601276"/>
                <a:ext cx="52920" cy="42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6270230-D657-9187-4BED-ADAFAF177CF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214647" y="4590836"/>
                  <a:ext cx="74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9ABCEE4-39A0-B9A7-E93D-D31799CF7866}"/>
                    </a:ext>
                  </a:extLst>
                </p14:cNvPr>
                <p14:cNvContentPartPr/>
                <p14:nvPr/>
              </p14:nvContentPartPr>
              <p14:xfrm>
                <a:off x="9330567" y="4487876"/>
                <a:ext cx="18360" cy="124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9ABCEE4-39A0-B9A7-E93D-D31799CF786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320127" y="4477436"/>
                  <a:ext cx="39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3D0CBAF-399D-972C-FC82-9C6D8A81DBB7}"/>
                    </a:ext>
                  </a:extLst>
                </p14:cNvPr>
                <p14:cNvContentPartPr/>
                <p14:nvPr/>
              </p14:nvContentPartPr>
              <p14:xfrm>
                <a:off x="8743407" y="4287356"/>
                <a:ext cx="866880" cy="538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3D0CBAF-399D-972C-FC82-9C6D8A81DBB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732607" y="4276556"/>
                  <a:ext cx="888120" cy="55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A53C2459-102F-9CD7-0A0D-FC98B0A261B6}"/>
              </a:ext>
            </a:extLst>
          </p:cNvPr>
          <p:cNvGrpSpPr/>
          <p:nvPr/>
        </p:nvGrpSpPr>
        <p:grpSpPr>
          <a:xfrm>
            <a:off x="6739218" y="3024313"/>
            <a:ext cx="234360" cy="37440"/>
            <a:chOff x="6739218" y="3024313"/>
            <a:chExt cx="234360" cy="3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E0469D4-3D0C-372B-02AA-FA04C990CE1E}"/>
                    </a:ext>
                  </a:extLst>
                </p14:cNvPr>
                <p14:cNvContentPartPr/>
                <p14:nvPr/>
              </p14:nvContentPartPr>
              <p14:xfrm>
                <a:off x="6739218" y="3024313"/>
                <a:ext cx="81720" cy="32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E0469D4-3D0C-372B-02AA-FA04C990CE1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728778" y="3013513"/>
                  <a:ext cx="102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1DDD7EF-791E-5930-C243-BBCB36042DE4}"/>
                    </a:ext>
                  </a:extLst>
                </p14:cNvPr>
                <p14:cNvContentPartPr/>
                <p14:nvPr/>
              </p14:nvContentPartPr>
              <p14:xfrm>
                <a:off x="6841098" y="3036193"/>
                <a:ext cx="132480" cy="25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1DDD7EF-791E-5930-C243-BBCB36042DE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30658" y="3025753"/>
                  <a:ext cx="15372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A1E7F831-ABBF-3EC5-65E9-3D73F628738F}"/>
              </a:ext>
            </a:extLst>
          </p:cNvPr>
          <p:cNvGrpSpPr/>
          <p:nvPr/>
        </p:nvGrpSpPr>
        <p:grpSpPr>
          <a:xfrm>
            <a:off x="7375338" y="2980393"/>
            <a:ext cx="100440" cy="200160"/>
            <a:chOff x="7375338" y="2980393"/>
            <a:chExt cx="10044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A4F7140-091A-2CE3-9D40-D64E6E69A397}"/>
                    </a:ext>
                  </a:extLst>
                </p14:cNvPr>
                <p14:cNvContentPartPr/>
                <p14:nvPr/>
              </p14:nvContentPartPr>
              <p14:xfrm>
                <a:off x="7447698" y="2980393"/>
                <a:ext cx="360" cy="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A4F7140-091A-2CE3-9D40-D64E6E69A39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436898" y="29699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6625081-BDEE-E510-CF21-74DD6A3DF05B}"/>
                    </a:ext>
                  </a:extLst>
                </p14:cNvPr>
                <p14:cNvContentPartPr/>
                <p14:nvPr/>
              </p14:nvContentPartPr>
              <p14:xfrm>
                <a:off x="7375338" y="3061393"/>
                <a:ext cx="100440" cy="1191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6625081-BDEE-E510-CF21-74DD6A3DF05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364538" y="3050953"/>
                  <a:ext cx="121680" cy="140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3977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C59CA-1A30-C581-7EBA-E96455E8C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F70A2D-08F8-38FF-59FC-A27410E6EBA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D5B667-F87E-968D-E1F3-B36B42C1D45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1F1C43-FEA5-AAFF-5169-939C48BFB4C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DAC47A7-1144-80E3-D0A2-52DC0A8F6F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7C7AA5-1F49-B915-8B08-DAB8939022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8DB778F-0A17-239A-5681-2EB3138356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62759BA-B0C2-CA3E-E331-876EB23315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D55B9A6-123F-1150-2793-9B24D11DC13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94AC54E-5940-DBAE-CA4D-9917DD4F9D5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7D63705-CC7B-C151-A81D-BF5D0AC1067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B43284-83F4-D86F-D933-04F2079949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02BD31A-02DE-D2A1-9105-2BA0363557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82C4403-B452-C666-E4CC-BFAE1DD2CE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D5BC87A-FA5D-EE55-0A85-24279A20F4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F393CC5-1968-0DB9-CF5D-38E7303CDC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F490ED5-DC91-261A-A1DB-DE02709B5DB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A561481-D391-B02D-66C1-94250BAD59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807061-2807-D510-A921-8CD77C1E840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55CF2F-8D58-32BB-0092-F0B8B86A58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A52AE8B-C6E8-1D89-D95F-957BFA1F001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88E77E-A48C-3D30-9A30-D3A0FF67877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6A2ECFA-A307-DB4E-057B-2E1B86F7E8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02B174B-2C97-B447-57A9-84479B8F960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09647C1-69BC-F7E7-53AC-4BCA79405E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E381E71-AAD3-1D7C-13C9-6B557441212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776C2BF-CD61-2818-EFDD-BD496500F9E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2A187E-DBEC-AC70-5E39-2E74F8F565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023A71D-85A8-D00A-A591-1C55E5CD0FA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D492C3F-F40B-FB44-ABDF-A0A85801EC2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2DDFFDD-CD03-5E3B-BF2E-A3FB0215C50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9C2E6D8-25BF-95F1-A746-94DD018158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AF3EC64-922E-76B0-E04A-7415E81746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88A6C7-622C-5028-228C-A84E5FC09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CE8D408-A310-705E-20D5-58C95DE0296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8A3018-8BE9-10FB-9F48-64F1DBD8D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2420796-B3FB-E99B-2018-7C42602F8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EA39AF2E-E0BA-6B19-FAFE-22A84C5C1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1661662"/>
            <a:ext cx="7216245" cy="357792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29F430D-7686-62AE-172D-E93848C40F49}"/>
                  </a:ext>
                </a:extLst>
              </p14:cNvPr>
              <p14:cNvContentPartPr/>
              <p14:nvPr/>
            </p14:nvContentPartPr>
            <p14:xfrm>
              <a:off x="3802407" y="1744316"/>
              <a:ext cx="39600" cy="546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29F430D-7686-62AE-172D-E93848C40F4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91607" y="1733516"/>
                <a:ext cx="60840" cy="56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135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ECFAC-5AEC-F852-D326-1F60BB12B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96F57B-CA87-D686-83DE-DB5210CCB2B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6B1E0-6C32-B678-7A1B-31B843A29ED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48A7A4-06D5-6633-2369-CC2D0EB04C4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7BCA230-E771-5885-BB1B-6BDDACFA99F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61081C8-108B-AF14-50F8-8DD21EB437D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4C94924-8F24-7F81-E5C4-872A7432C9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3D508E2-AAF6-582D-B61E-CCCF1868EAB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91F38B4-A5A9-9798-36E3-0B74CC306F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12E4692-A5B1-9FE1-68FD-4501848A1E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C9D2C-EC84-1A8E-9955-8278DA89B4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F21A58B-EA6A-8296-0D5F-899BA59394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2359643-60D6-5845-775B-3704090038F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5AB4591-BAE1-4970-5ACE-7D780A9627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2BEE902-5A63-5A17-5669-57F5FED136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C8920E-AEE8-C6B9-F8AA-D2573EF6D54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81EE8BF-78B2-1F00-9BEF-0A476332361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65554A-05B1-F4C5-6E20-8C29040111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CEF386C-F71B-F7E5-C213-F5B9ADD874E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F5203C-0441-4D92-7816-22546EFD672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A2C52C-C076-59CC-DA61-1FCFE779E5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01C6B67-41EB-D74A-B1B8-BED52D35CFF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DA729CD-36CF-EAB5-6811-CC842D5821F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E1D1060-4B3B-674E-94AD-7CF1BA6D8F0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BE138B-7E27-9492-9C68-E3835F23C1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83FE986-191A-1754-D4D2-1F927316736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053BF97-1A9C-1DCB-6A8F-61B03FFECA2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557B255-83D5-BEB3-7641-49B2D4ABD8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1222945-C626-EB0E-ABA7-299D954DB74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D25468E-0C42-8F88-B7A0-925E0877272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78AE28E-9D46-1A77-1591-07AAEEB4AA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BC06325-595A-DF00-F121-1AB090FA6E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881D673-5E44-A292-45AB-418999FDD3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056B9D9-1895-799D-9C80-716EDB55D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DF92B1-471F-A5A6-15D0-3E6252E3CC0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98B0B4D-951A-87AA-9EAE-CBBF66AD6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738D9A-750E-F0C4-CFED-EE19AB0CD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E360905-AF49-3FC5-54C4-3F2F7C797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489" y="2277550"/>
            <a:ext cx="8230673" cy="240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0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1CAEC-C4EF-DE05-3373-9E24D93A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B80B82-0A3D-E35A-3DBB-BF78CE02A5B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D3E06-71D3-99FA-F2FE-DEDA4B9EA26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B8182-0AAE-D025-3ED5-21432513146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ED025E0-62BF-1BE9-815B-040FD9AD40A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99AFA2-D597-1BBD-2EF9-D66EC27533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A697D0-B652-C29B-2417-519B74D0E4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B656C2C-74EB-999A-424A-326FE7D38F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35508EE-69DD-68DB-6CFD-676AED79E53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A161869-0935-9664-E839-6AE17A8565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29684E8-807F-E985-15A7-A9E8163A07E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0234BC8-6370-36B7-F8A8-305D9E55C48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64863B9-6AAB-6779-F0E0-822A5675B6D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F7B0FDF-1B3E-8862-CEED-B163323349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9201688-508A-6348-237C-3199CABDBF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BF23A2C-1D18-955E-C917-F58372F2E5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D2B279B-57A1-DD5C-4531-DE33F1DCD80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1525E2A-752E-BFB2-7FC2-0ABF43CA5F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B2EA025-01F3-2FAE-A7ED-F64A2F620DA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08C981B-3079-B16B-7612-B4EF9AF7DD5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ACEE971-3A1B-97FD-CE43-02A46EAF34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A38E80-2063-124E-2A9C-651A47FC675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0647EB9-8398-E74B-2C8D-9E04D3A6876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6E5F22D-2A0C-5B4D-8C8F-B5007FABFEA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A02E044-0C74-14CF-237D-EC5BD9144E3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3376D6C-0C01-F8AA-C619-CC853026C3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D6AED11-1ECA-F84F-8777-D53A3C13CA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785F700-72E7-942C-0E8B-DB52859AF4F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148DFF2-285B-8962-BEC3-F062E7E4C35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902B26A-BFB1-7696-4E1E-E8CCF817E59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E9DAB5-EAEC-1CB1-2B7E-B920C958E2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C19A276-9B2C-C7D7-B7F9-394C809760B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AE08FB3-F9A5-6AF2-D732-66E9A0A7BD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3E50AE-FAA3-6BE2-9ED5-824F48F21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AB2FD8-563B-2AC6-A1B2-063FA4D7012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A9EB9B-E562-38E1-6CD0-2AD6A3775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3594D7-9C15-F8F2-C84D-8831EB71D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078AA1A-1177-B2C8-B147-2F8312BD9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734252"/>
            <a:ext cx="7054687" cy="54602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B6E2D5F-7F81-7270-0DCD-813E86964B6C}"/>
                  </a:ext>
                </a:extLst>
              </p14:cNvPr>
              <p14:cNvContentPartPr/>
              <p14:nvPr/>
            </p14:nvContentPartPr>
            <p14:xfrm>
              <a:off x="8038164" y="1311953"/>
              <a:ext cx="658800" cy="44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B6E2D5F-7F81-7270-0DCD-813E86964B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27364" y="1301153"/>
                <a:ext cx="6800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1DF2D0E-4236-7D86-BDE5-E93A256FFD24}"/>
                  </a:ext>
                </a:extLst>
              </p14:cNvPr>
              <p14:cNvContentPartPr/>
              <p14:nvPr/>
            </p14:nvContentPartPr>
            <p14:xfrm>
              <a:off x="2798364" y="1955993"/>
              <a:ext cx="742680" cy="18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1DF2D0E-4236-7D86-BDE5-E93A256FFD2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87564" y="1945553"/>
                <a:ext cx="7639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DE8EF9C-D0EC-6DBA-B6C6-525CBAFAE211}"/>
                  </a:ext>
                </a:extLst>
              </p14:cNvPr>
              <p14:cNvContentPartPr/>
              <p14:nvPr/>
            </p14:nvContentPartPr>
            <p14:xfrm>
              <a:off x="4008684" y="2920273"/>
              <a:ext cx="970560" cy="867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DE8EF9C-D0EC-6DBA-B6C6-525CBAFAE21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97884" y="2909473"/>
                <a:ext cx="9918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74A11DE8-514A-38E0-B8B5-E7D0901E9D0C}"/>
              </a:ext>
            </a:extLst>
          </p:cNvPr>
          <p:cNvGrpSpPr/>
          <p:nvPr/>
        </p:nvGrpSpPr>
        <p:grpSpPr>
          <a:xfrm>
            <a:off x="2262324" y="3936913"/>
            <a:ext cx="253080" cy="167760"/>
            <a:chOff x="2262324" y="3936913"/>
            <a:chExt cx="253080" cy="16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C88E669-D03A-42B6-F5B7-D74CE18AE4B3}"/>
                    </a:ext>
                  </a:extLst>
                </p14:cNvPr>
                <p14:cNvContentPartPr/>
                <p14:nvPr/>
              </p14:nvContentPartPr>
              <p14:xfrm>
                <a:off x="2262324" y="4016113"/>
                <a:ext cx="197640" cy="22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C88E669-D03A-42B6-F5B7-D74CE18AE4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51884" y="4005313"/>
                  <a:ext cx="2188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7838183-8FE9-E4E1-E620-90BDFF8CB237}"/>
                    </a:ext>
                  </a:extLst>
                </p14:cNvPr>
                <p14:cNvContentPartPr/>
                <p14:nvPr/>
              </p14:nvContentPartPr>
              <p14:xfrm>
                <a:off x="2472204" y="3936913"/>
                <a:ext cx="43200" cy="167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7838183-8FE9-E4E1-E620-90BDFF8CB23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61764" y="3926473"/>
                  <a:ext cx="64440" cy="18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FEC2688B-13EA-F2E7-CB78-44FA419586FE}"/>
                  </a:ext>
                </a:extLst>
              </p14:cNvPr>
              <p14:cNvContentPartPr/>
              <p14:nvPr/>
            </p14:nvContentPartPr>
            <p14:xfrm>
              <a:off x="3737964" y="4663753"/>
              <a:ext cx="1180080" cy="579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FEC2688B-13EA-F2E7-CB78-44FA419586F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84324" y="4556113"/>
                <a:ext cx="128772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E0E4AD3-33C4-B2C5-7071-556C4B7F7A59}"/>
                  </a:ext>
                </a:extLst>
              </p14:cNvPr>
              <p14:cNvContentPartPr/>
              <p14:nvPr/>
            </p14:nvContentPartPr>
            <p14:xfrm>
              <a:off x="4639044" y="6124993"/>
              <a:ext cx="209520" cy="1155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E0E4AD3-33C4-B2C5-7071-556C4B7F7A5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28604" y="6114193"/>
                <a:ext cx="23076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E9DE6FF-24CA-6350-6818-4CBC3FFF8497}"/>
                  </a:ext>
                </a:extLst>
              </p14:cNvPr>
              <p14:cNvContentPartPr/>
              <p14:nvPr/>
            </p14:nvContentPartPr>
            <p14:xfrm>
              <a:off x="4519524" y="5580313"/>
              <a:ext cx="453960" cy="6166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4E9DE6FF-24CA-6350-6818-4CBC3FFF849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09084" y="5569873"/>
                <a:ext cx="475200" cy="63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B4744ECD-70A8-6CAF-FEA6-FE50C0A420D2}"/>
              </a:ext>
            </a:extLst>
          </p:cNvPr>
          <p:cNvGrpSpPr/>
          <p:nvPr/>
        </p:nvGrpSpPr>
        <p:grpSpPr>
          <a:xfrm>
            <a:off x="2792604" y="4845913"/>
            <a:ext cx="3984480" cy="1647720"/>
            <a:chOff x="2792604" y="4845913"/>
            <a:chExt cx="3984480" cy="16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DAA72AC-E972-E4A3-1F95-6AE0F25CA669}"/>
                    </a:ext>
                  </a:extLst>
                </p14:cNvPr>
                <p14:cNvContentPartPr/>
                <p14:nvPr/>
              </p14:nvContentPartPr>
              <p14:xfrm>
                <a:off x="5014524" y="4845913"/>
                <a:ext cx="703440" cy="734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DAA72AC-E972-E4A3-1F95-6AE0F25CA66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03724" y="4835473"/>
                  <a:ext cx="72468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7210F79-4DAB-BB76-6F26-DB3EECF98FC4}"/>
                    </a:ext>
                  </a:extLst>
                </p14:cNvPr>
                <p14:cNvContentPartPr/>
                <p14:nvPr/>
              </p14:nvContentPartPr>
              <p14:xfrm>
                <a:off x="5495124" y="5503993"/>
                <a:ext cx="358560" cy="130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7210F79-4DAB-BB76-6F26-DB3EECF98FC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84324" y="5493553"/>
                  <a:ext cx="3798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7F8403A-F500-80E4-6976-8B7AECB25BE5}"/>
                    </a:ext>
                  </a:extLst>
                </p14:cNvPr>
                <p14:cNvContentPartPr/>
                <p14:nvPr/>
              </p14:nvContentPartPr>
              <p14:xfrm>
                <a:off x="2828604" y="6338833"/>
                <a:ext cx="2433600" cy="154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7F8403A-F500-80E4-6976-8B7AECB25B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818164" y="6328033"/>
                  <a:ext cx="24548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B9FEB86-6B73-59B3-5F38-926E36A5EC91}"/>
                    </a:ext>
                  </a:extLst>
                </p14:cNvPr>
                <p14:cNvContentPartPr/>
                <p14:nvPr/>
              </p14:nvContentPartPr>
              <p14:xfrm>
                <a:off x="4948284" y="5528113"/>
                <a:ext cx="20880" cy="850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B9FEB86-6B73-59B3-5F38-926E36A5EC9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37844" y="5517673"/>
                  <a:ext cx="42120" cy="87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5C8A692-3D28-656D-357E-240F1D34150B}"/>
                    </a:ext>
                  </a:extLst>
                </p14:cNvPr>
                <p14:cNvContentPartPr/>
                <p14:nvPr/>
              </p14:nvContentPartPr>
              <p14:xfrm>
                <a:off x="2792604" y="5462953"/>
                <a:ext cx="2162160" cy="984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5C8A692-3D28-656D-357E-240F1D34150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82164" y="5452153"/>
                  <a:ext cx="2183400" cy="10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C308190-44EA-2BD3-063E-402263BB0A1A}"/>
                    </a:ext>
                  </a:extLst>
                </p14:cNvPr>
                <p14:cNvContentPartPr/>
                <p14:nvPr/>
              </p14:nvContentPartPr>
              <p14:xfrm>
                <a:off x="4959084" y="5571673"/>
                <a:ext cx="1818000" cy="748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C308190-44EA-2BD3-063E-402263BB0A1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948644" y="5561233"/>
                  <a:ext cx="1839240" cy="77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C5EBEFF-F8F1-D28A-C388-BECE1AE15CDB}"/>
                    </a:ext>
                  </a:extLst>
                </p14:cNvPr>
                <p14:cNvContentPartPr/>
                <p14:nvPr/>
              </p14:nvContentPartPr>
              <p14:xfrm>
                <a:off x="4815804" y="6259633"/>
                <a:ext cx="1922760" cy="172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C5EBEFF-F8F1-D28A-C388-BECE1AE15CD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805004" y="6249193"/>
                  <a:ext cx="1944000" cy="193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9893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62C6-4826-9567-FEA7-FBBC9A263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E7307F-29AB-21EC-E199-17DAA3B4C15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58114-D57F-92DE-7EB4-BE66C9BA78F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03A4C-A9A2-13CA-3C87-B349EC3FB38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39F0BD3-F35F-81CB-3FBC-69A6D17C983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493847B-FC62-9485-0FB1-2FC1784C1D8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45D86BC-13C7-70C0-A3B6-1193FC524D7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E7068BC-291E-9F4C-0C32-29C1E5A86DD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45492F9-2EB1-F895-67C4-61A9F1CC088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F939B51-94C0-31CB-A81B-B5190406BE2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5CAD28-C831-D668-01A3-8FC6E9FA19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C635CDF-DC3A-2910-16E2-F53AA4EB21A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9946935-160B-B3D2-C399-9951C41986B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AD27C07-31A2-065D-52B3-AF21B28571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954B9EE-5C0F-BB4D-6358-6D39060175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FD7DB66-6405-99EC-88E3-1CDCAFF8E7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1D28221-899D-8802-6758-75929B5023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9148213-A581-CC68-A639-0DC29496E44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E4C7BEE-E13D-0AB5-D2D3-D87CB29ED2B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1953ADF-8392-3C65-C7BA-E9F0420FB3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7DDFA28-350B-A9B4-B425-D643B26DDB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AAD5A8-1680-919E-1A58-2F9CB83E136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4AD5B55-18E5-3B45-D8D0-1E4646C2D37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5AD0D3A-9AFF-2394-85BF-04CAAF00C35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1A4B3A0-A440-337F-B937-284698EEDF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A4E0936-E836-840D-558E-CE0A9E606B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713168-CC59-B9FD-18BB-650CA9E723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99555E-C1B5-4457-BEDC-35A7B3971C9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C299C8-62E2-31D7-8B46-CBE81F1854E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7017F8D-1C81-0A5C-2FF8-1EE125533B7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A17AFB8-B8F5-8F22-A8B4-7D127CA61CE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D4E3000-C86C-4387-A476-0573372D64D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3AC4553-C971-4B53-61CE-AAB0D27313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395BDA7-907B-3DA8-78F5-FFBCE8029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044384-9AAF-A5A5-007B-3C48F902BAA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41505AC-1420-3B8F-C3E5-85CCBD82D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A90887-7BDC-5A5A-BAB3-B9F9BCD6F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224C3D6-ADA5-A349-60A9-73CD0AE47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5150" y="1061200"/>
            <a:ext cx="6591300" cy="46257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781C39A-94C0-394F-2F8E-6DD976834EF1}"/>
                  </a:ext>
                </a:extLst>
              </p14:cNvPr>
              <p14:cNvContentPartPr/>
              <p14:nvPr/>
            </p14:nvContentPartPr>
            <p14:xfrm>
              <a:off x="7694004" y="4939513"/>
              <a:ext cx="748800" cy="30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781C39A-94C0-394F-2F8E-6DD976834EF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3564" y="4928713"/>
                <a:ext cx="77004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42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E1864-B277-E440-2EA0-91BF25848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A5B990-A3A5-B5BE-A037-F303D81D149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CF2733-2229-B15F-BC9B-42435A05656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0A06E-9DA1-7F10-C856-72C8118A33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A6F7234-634C-E306-824B-3C2409466A9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B55F5F2-0BFB-537B-9659-A0E1345B89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558A96-AAC6-A22E-E68C-713B26F29D0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41ED336-20FB-CD6A-671B-AAE7F81F96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C5ED86F-9E9D-BA22-95B5-F746EDCDDD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D691BEB-9C04-5BD2-4676-5B849E5A35E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070D37B-39AB-ACEA-E440-28BF712EB27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E5C01B-535B-1BDB-2F60-D2FFC74BBA5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D5CA618-0A4E-A449-A5EE-352AB02DD3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401DA20-56C3-ED0F-04AC-39274B3B49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791C6FA-AD77-B2EA-20E5-65FA99CB9C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19A3FF-0720-9DA0-488E-A5809BA9C3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288E373-815C-8FF3-8530-4E7A315A2CF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A41EA49-5DA8-1038-B3DB-5E4CE3A3045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C50A8F-F555-7E7E-A3D7-953D380B0CB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4F8FA1C-F87B-A5BD-8257-E4BD416CBD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DF8B9BF-ED4F-E17F-AD60-9636577E86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97B3A54-75CA-8F0D-08D4-EF9A7AEDCB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9651EF6-2F2C-82F6-459E-E957179D28F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AE13823-93F6-A414-F8E6-AE8B7AEB5D2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BD4797C-6EC3-9860-E6A5-BCC1B47A10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3ADA733-9EF2-3B88-0CD6-C368FF05D7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2F1387E-464A-F281-8C7B-02CF1A178E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09CDCE0-12AF-CF5C-70E3-4095044F0C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75EC8C-9FB3-153D-DC36-717BC4460D6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DF2BD70-AFBE-9663-2E50-D220417E07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1D2DAD6-B183-7D4B-BC42-3F84E0E4592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936AB78-2C47-F684-B8BE-B91E2CEC2A8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14A150-F77F-F3F0-CBBB-B6EF5EC1BC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23908B2-DDCD-DF7A-3293-3ABF245BA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A79895-3C3C-039B-FD0D-D4C943EBE81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CC55E1-4523-2F5F-AE02-25D41F171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63FB84A-D974-0EF4-67A3-E34F967F5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550B565-89BA-CB7D-04B8-7201BEAFD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854" y="1134937"/>
            <a:ext cx="7353300" cy="47271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94F2677-669D-CA12-3188-D2904CD1CD06}"/>
                  </a:ext>
                </a:extLst>
              </p14:cNvPr>
              <p14:cNvContentPartPr/>
              <p14:nvPr/>
            </p14:nvContentPartPr>
            <p14:xfrm>
              <a:off x="5591538" y="3790753"/>
              <a:ext cx="1288440" cy="1540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94F2677-669D-CA12-3188-D2904CD1CD0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80738" y="3779953"/>
                <a:ext cx="130968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54CDCA71-F347-4B64-3650-E92E24598266}"/>
                  </a:ext>
                </a:extLst>
              </p14:cNvPr>
              <p14:cNvContentPartPr/>
              <p14:nvPr/>
            </p14:nvContentPartPr>
            <p14:xfrm>
              <a:off x="4958298" y="5144353"/>
              <a:ext cx="757800" cy="87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54CDCA71-F347-4B64-3650-E92E2459826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47498" y="5133913"/>
                <a:ext cx="77904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D0FE5D9A-8310-4AC8-FF88-19366BDDF3CD}"/>
              </a:ext>
            </a:extLst>
          </p:cNvPr>
          <p:cNvGrpSpPr/>
          <p:nvPr/>
        </p:nvGrpSpPr>
        <p:grpSpPr>
          <a:xfrm>
            <a:off x="8268498" y="4053553"/>
            <a:ext cx="1212480" cy="1077120"/>
            <a:chOff x="8268498" y="4053553"/>
            <a:chExt cx="1212480" cy="10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DAEF1D4-C04D-2748-7EBC-F3F1E9855415}"/>
                    </a:ext>
                  </a:extLst>
                </p14:cNvPr>
                <p14:cNvContentPartPr/>
                <p14:nvPr/>
              </p14:nvContentPartPr>
              <p14:xfrm>
                <a:off x="8537418" y="4357033"/>
                <a:ext cx="271440" cy="209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DAEF1D4-C04D-2748-7EBC-F3F1E985541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26978" y="4346593"/>
                  <a:ext cx="2926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90BC88B-DFBF-F2EB-D586-BFACD6CDF92C}"/>
                    </a:ext>
                  </a:extLst>
                </p14:cNvPr>
                <p14:cNvContentPartPr/>
                <p14:nvPr/>
              </p14:nvContentPartPr>
              <p14:xfrm>
                <a:off x="8906418" y="4335793"/>
                <a:ext cx="10440" cy="265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90BC88B-DFBF-F2EB-D586-BFACD6CDF92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895618" y="4324993"/>
                  <a:ext cx="316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61C0584-E7E8-A491-C327-022F009CE207}"/>
                    </a:ext>
                  </a:extLst>
                </p14:cNvPr>
                <p14:cNvContentPartPr/>
                <p14:nvPr/>
              </p14:nvContentPartPr>
              <p14:xfrm>
                <a:off x="8939538" y="4490233"/>
                <a:ext cx="59400" cy="15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61C0584-E7E8-A491-C327-022F009CE20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28738" y="4479793"/>
                  <a:ext cx="806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570FED4-BB36-DB25-C3EB-E808EA6EB450}"/>
                    </a:ext>
                  </a:extLst>
                </p14:cNvPr>
                <p14:cNvContentPartPr/>
                <p14:nvPr/>
              </p14:nvContentPartPr>
              <p14:xfrm>
                <a:off x="8692938" y="4711993"/>
                <a:ext cx="228960" cy="123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570FED4-BB36-DB25-C3EB-E808EA6EB45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82138" y="4701553"/>
                  <a:ext cx="2502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0F729A9-9BB7-9EE1-88E2-FDE711ACF254}"/>
                    </a:ext>
                  </a:extLst>
                </p14:cNvPr>
                <p14:cNvContentPartPr/>
                <p14:nvPr/>
              </p14:nvContentPartPr>
              <p14:xfrm>
                <a:off x="8268498" y="4053553"/>
                <a:ext cx="1212480" cy="1077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0F729A9-9BB7-9EE1-88E2-FDE711ACF25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57698" y="4043113"/>
                  <a:ext cx="1233720" cy="109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41D01AAC-1E99-9D08-E4E9-7E530C62B82C}"/>
                  </a:ext>
                </a:extLst>
              </p14:cNvPr>
              <p14:cNvContentPartPr/>
              <p14:nvPr/>
            </p14:nvContentPartPr>
            <p14:xfrm>
              <a:off x="6568578" y="5082073"/>
              <a:ext cx="811800" cy="9432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41D01AAC-1E99-9D08-E4E9-7E530C62B82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58138" y="5071273"/>
                <a:ext cx="83304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o 99">
            <a:extLst>
              <a:ext uri="{FF2B5EF4-FFF2-40B4-BE49-F238E27FC236}">
                <a16:creationId xmlns:a16="http://schemas.microsoft.com/office/drawing/2014/main" id="{872930A9-FFF3-52E8-898B-2B282F89CC77}"/>
              </a:ext>
            </a:extLst>
          </p:cNvPr>
          <p:cNvGrpSpPr/>
          <p:nvPr/>
        </p:nvGrpSpPr>
        <p:grpSpPr>
          <a:xfrm>
            <a:off x="8114058" y="3991993"/>
            <a:ext cx="307440" cy="129240"/>
            <a:chOff x="8114058" y="3991993"/>
            <a:chExt cx="307440" cy="12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5FF9E12-6897-BBC6-9966-1ED47DDA31CB}"/>
                    </a:ext>
                  </a:extLst>
                </p14:cNvPr>
                <p14:cNvContentPartPr/>
                <p14:nvPr/>
              </p14:nvContentPartPr>
              <p14:xfrm>
                <a:off x="8114058" y="4023313"/>
                <a:ext cx="100440" cy="979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5FF9E12-6897-BBC6-9966-1ED47DDA31C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103258" y="4012873"/>
                  <a:ext cx="1216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3CBB2D9-0383-572C-938E-252C73FBB8DA}"/>
                    </a:ext>
                  </a:extLst>
                </p14:cNvPr>
                <p14:cNvContentPartPr/>
                <p14:nvPr/>
              </p14:nvContentPartPr>
              <p14:xfrm>
                <a:off x="8266698" y="3991993"/>
                <a:ext cx="154800" cy="15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3CBB2D9-0383-572C-938E-252C73FBB8D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56258" y="3981193"/>
                  <a:ext cx="17604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6237EA89-561D-9F25-E5DC-C5A2E77B127F}"/>
              </a:ext>
            </a:extLst>
          </p:cNvPr>
          <p:cNvGrpSpPr/>
          <p:nvPr/>
        </p:nvGrpSpPr>
        <p:grpSpPr>
          <a:xfrm>
            <a:off x="9358218" y="3898753"/>
            <a:ext cx="146880" cy="159480"/>
            <a:chOff x="9358218" y="3898753"/>
            <a:chExt cx="14688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1C8C4665-0D7A-4CCA-D780-8739A86A4A1A}"/>
                    </a:ext>
                  </a:extLst>
                </p14:cNvPr>
                <p14:cNvContentPartPr/>
                <p14:nvPr/>
              </p14:nvContentPartPr>
              <p14:xfrm>
                <a:off x="9358218" y="3898753"/>
                <a:ext cx="75600" cy="113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1C8C4665-0D7A-4CCA-D780-8739A86A4A1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347778" y="3888313"/>
                  <a:ext cx="968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7C9E1F2-5819-092A-33EF-0A6F7C44FD1A}"/>
                    </a:ext>
                  </a:extLst>
                </p14:cNvPr>
                <p14:cNvContentPartPr/>
                <p14:nvPr/>
              </p14:nvContentPartPr>
              <p14:xfrm>
                <a:off x="9465498" y="3934393"/>
                <a:ext cx="39600" cy="123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7C9E1F2-5819-092A-33EF-0A6F7C44FD1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55058" y="3923593"/>
                  <a:ext cx="6084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1769E29A-536F-A935-9BDD-1514A534713D}"/>
              </a:ext>
            </a:extLst>
          </p:cNvPr>
          <p:cNvGrpSpPr/>
          <p:nvPr/>
        </p:nvGrpSpPr>
        <p:grpSpPr>
          <a:xfrm>
            <a:off x="9829818" y="3920353"/>
            <a:ext cx="2467800" cy="1019880"/>
            <a:chOff x="9829818" y="3920353"/>
            <a:chExt cx="2467800" cy="10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CC4A14D-6664-9899-4F92-BCFB450E4187}"/>
                    </a:ext>
                  </a:extLst>
                </p14:cNvPr>
                <p14:cNvContentPartPr/>
                <p14:nvPr/>
              </p14:nvContentPartPr>
              <p14:xfrm>
                <a:off x="9829818" y="4489153"/>
                <a:ext cx="81720" cy="3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CC4A14D-6664-9899-4F92-BCFB450E418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819378" y="4478353"/>
                  <a:ext cx="102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8634F14-B1A0-7032-67BA-DC6605330EB1}"/>
                    </a:ext>
                  </a:extLst>
                </p14:cNvPr>
                <p14:cNvContentPartPr/>
                <p14:nvPr/>
              </p14:nvContentPartPr>
              <p14:xfrm>
                <a:off x="9995058" y="4426873"/>
                <a:ext cx="29880" cy="119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8634F14-B1A0-7032-67BA-DC6605330EB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984618" y="4416073"/>
                  <a:ext cx="51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3466625-71CC-065D-7305-582AE963C0C8}"/>
                    </a:ext>
                  </a:extLst>
                </p14:cNvPr>
                <p14:cNvContentPartPr/>
                <p14:nvPr/>
              </p14:nvContentPartPr>
              <p14:xfrm>
                <a:off x="10243458" y="4270633"/>
                <a:ext cx="348840" cy="52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3466625-71CC-065D-7305-582AE963C0C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233018" y="4260193"/>
                  <a:ext cx="3700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D97339F-F59C-8E5B-20B2-D0D1B9D094D4}"/>
                    </a:ext>
                  </a:extLst>
                </p14:cNvPr>
                <p14:cNvContentPartPr/>
                <p14:nvPr/>
              </p14:nvContentPartPr>
              <p14:xfrm>
                <a:off x="10285578" y="4289353"/>
                <a:ext cx="138960" cy="279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D97339F-F59C-8E5B-20B2-D0D1B9D094D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274778" y="4278553"/>
                  <a:ext cx="1602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B2AC0FC-F465-E07C-BC31-B34674199357}"/>
                    </a:ext>
                  </a:extLst>
                </p14:cNvPr>
                <p14:cNvContentPartPr/>
                <p14:nvPr/>
              </p14:nvContentPartPr>
              <p14:xfrm>
                <a:off x="10406898" y="4411033"/>
                <a:ext cx="50400" cy="110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B2AC0FC-F465-E07C-BC31-B3467419935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396458" y="4400233"/>
                  <a:ext cx="716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186BD3E-AD24-D08B-A872-57785B1888DA}"/>
                    </a:ext>
                  </a:extLst>
                </p14:cNvPr>
                <p14:cNvContentPartPr/>
                <p14:nvPr/>
              </p14:nvContentPartPr>
              <p14:xfrm>
                <a:off x="10617858" y="4336513"/>
                <a:ext cx="63720" cy="297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186BD3E-AD24-D08B-A872-57785B1888D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607058" y="4326073"/>
                  <a:ext cx="8496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94E28A0-7B10-A49C-3725-A9FF7077AEFC}"/>
                    </a:ext>
                  </a:extLst>
                </p14:cNvPr>
                <p14:cNvContentPartPr/>
                <p14:nvPr/>
              </p14:nvContentPartPr>
              <p14:xfrm>
                <a:off x="9881658" y="4202953"/>
                <a:ext cx="323640" cy="77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94E28A0-7B10-A49C-3725-A9FF7077AEF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871218" y="4192153"/>
                  <a:ext cx="344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5F7258D-88CE-403F-65F1-F3A2C5C86AE2}"/>
                    </a:ext>
                  </a:extLst>
                </p14:cNvPr>
                <p14:cNvContentPartPr/>
                <p14:nvPr/>
              </p14:nvContentPartPr>
              <p14:xfrm>
                <a:off x="10976058" y="4304113"/>
                <a:ext cx="141480" cy="193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5F7258D-88CE-403F-65F1-F3A2C5C86AE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965258" y="4293673"/>
                  <a:ext cx="1627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D85B1E7-FBD1-B911-AF3D-9967CC8886EE}"/>
                    </a:ext>
                  </a:extLst>
                </p14:cNvPr>
                <p14:cNvContentPartPr/>
                <p14:nvPr/>
              </p14:nvContentPartPr>
              <p14:xfrm>
                <a:off x="11180538" y="4317073"/>
                <a:ext cx="26280" cy="177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D85B1E7-FBD1-B911-AF3D-9967CC8886E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170098" y="4306633"/>
                  <a:ext cx="475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DD66C4D-CCE6-3542-99B8-1C52E6338B2B}"/>
                    </a:ext>
                  </a:extLst>
                </p14:cNvPr>
                <p14:cNvContentPartPr/>
                <p14:nvPr/>
              </p14:nvContentPartPr>
              <p14:xfrm>
                <a:off x="11215458" y="4471513"/>
                <a:ext cx="29880" cy="15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DD66C4D-CCE6-3542-99B8-1C52E6338B2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204658" y="4460713"/>
                  <a:ext cx="51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7FF83B6-8FCE-536C-AD3B-327A497AF7DB}"/>
                    </a:ext>
                  </a:extLst>
                </p14:cNvPr>
                <p14:cNvContentPartPr/>
                <p14:nvPr/>
              </p14:nvContentPartPr>
              <p14:xfrm>
                <a:off x="10956258" y="4634953"/>
                <a:ext cx="124560" cy="155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7FF83B6-8FCE-536C-AD3B-327A497AF7D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945818" y="4624513"/>
                  <a:ext cx="1458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55B124A-2F4C-E8D3-9A86-0C7CBF7DE48C}"/>
                    </a:ext>
                  </a:extLst>
                </p14:cNvPr>
                <p14:cNvContentPartPr/>
                <p14:nvPr/>
              </p14:nvContentPartPr>
              <p14:xfrm>
                <a:off x="11118978" y="4524433"/>
                <a:ext cx="78120" cy="45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55B124A-2F4C-E8D3-9A86-0C7CBF7DE48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108178" y="4513633"/>
                  <a:ext cx="993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8EE6F1C-0D83-C8D9-72B1-5F8AB73D1B11}"/>
                    </a:ext>
                  </a:extLst>
                </p14:cNvPr>
                <p14:cNvContentPartPr/>
                <p14:nvPr/>
              </p14:nvContentPartPr>
              <p14:xfrm>
                <a:off x="11171538" y="4596073"/>
                <a:ext cx="47520" cy="19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8EE6F1C-0D83-C8D9-72B1-5F8AB73D1B1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161098" y="4585273"/>
                  <a:ext cx="68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3B29BE8-90D7-6862-5DAA-C243B00D7EC7}"/>
                    </a:ext>
                  </a:extLst>
                </p14:cNvPr>
                <p14:cNvContentPartPr/>
                <p14:nvPr/>
              </p14:nvContentPartPr>
              <p14:xfrm>
                <a:off x="11171538" y="4596793"/>
                <a:ext cx="360" cy="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3B29BE8-90D7-6862-5DAA-C243B00D7EC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161098" y="45863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EDE8392-0082-A6B1-1779-55E5AB9B41AE}"/>
                    </a:ext>
                  </a:extLst>
                </p14:cNvPr>
                <p14:cNvContentPartPr/>
                <p14:nvPr/>
              </p14:nvContentPartPr>
              <p14:xfrm>
                <a:off x="11171538" y="4596793"/>
                <a:ext cx="360" cy="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EDE8392-0082-A6B1-1779-55E5AB9B41A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161098" y="45863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8268E0B-498A-D146-8637-C3FE30C2187C}"/>
                    </a:ext>
                  </a:extLst>
                </p14:cNvPr>
                <p14:cNvContentPartPr/>
                <p14:nvPr/>
              </p14:nvContentPartPr>
              <p14:xfrm>
                <a:off x="11321658" y="4440913"/>
                <a:ext cx="124560" cy="94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8268E0B-498A-D146-8637-C3FE30C2187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311218" y="4430113"/>
                  <a:ext cx="1458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C7050A7-C2AA-CECE-A765-7256598249DF}"/>
                    </a:ext>
                  </a:extLst>
                </p14:cNvPr>
                <p14:cNvContentPartPr/>
                <p14:nvPr/>
              </p14:nvContentPartPr>
              <p14:xfrm>
                <a:off x="11151018" y="4641433"/>
                <a:ext cx="108360" cy="109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C7050A7-C2AA-CECE-A765-7256598249D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140578" y="4630993"/>
                  <a:ext cx="129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B31559D-DBF1-79FF-0E25-FE72A0F26451}"/>
                    </a:ext>
                  </a:extLst>
                </p14:cNvPr>
                <p14:cNvContentPartPr/>
                <p14:nvPr/>
              </p14:nvContentPartPr>
              <p14:xfrm>
                <a:off x="11541618" y="4371073"/>
                <a:ext cx="22680" cy="195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B31559D-DBF1-79FF-0E25-FE72A0F2645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530818" y="4360633"/>
                  <a:ext cx="439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9761435-BECA-4666-A243-665F60DC2DF4}"/>
                    </a:ext>
                  </a:extLst>
                </p14:cNvPr>
                <p14:cNvContentPartPr/>
                <p14:nvPr/>
              </p14:nvContentPartPr>
              <p14:xfrm>
                <a:off x="11555658" y="4483393"/>
                <a:ext cx="57600" cy="16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9761435-BECA-4666-A243-665F60DC2DF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545218" y="4472953"/>
                  <a:ext cx="78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17E52A4-57AD-090B-690A-0E4537893F4D}"/>
                    </a:ext>
                  </a:extLst>
                </p14:cNvPr>
                <p14:cNvContentPartPr/>
                <p14:nvPr/>
              </p14:nvContentPartPr>
              <p14:xfrm>
                <a:off x="11784618" y="4384393"/>
                <a:ext cx="138600" cy="1105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17E52A4-57AD-090B-690A-0E4537893F4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774178" y="4373953"/>
                  <a:ext cx="159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351D050-4A86-D55F-6B27-30E1279D1564}"/>
                    </a:ext>
                  </a:extLst>
                </p14:cNvPr>
                <p14:cNvContentPartPr/>
                <p14:nvPr/>
              </p14:nvContentPartPr>
              <p14:xfrm>
                <a:off x="11740698" y="4577353"/>
                <a:ext cx="28800" cy="106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351D050-4A86-D55F-6B27-30E1279D156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729898" y="4566913"/>
                  <a:ext cx="500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2EB34DB-6533-BAE7-C515-426F09510ED6}"/>
                    </a:ext>
                  </a:extLst>
                </p14:cNvPr>
                <p14:cNvContentPartPr/>
                <p14:nvPr/>
              </p14:nvContentPartPr>
              <p14:xfrm>
                <a:off x="11882538" y="4543873"/>
                <a:ext cx="14760" cy="137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2EB34DB-6533-BAE7-C515-426F09510ED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872098" y="4533433"/>
                  <a:ext cx="360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375A546-5625-5DED-73F8-F67B81960493}"/>
                    </a:ext>
                  </a:extLst>
                </p14:cNvPr>
                <p14:cNvContentPartPr/>
                <p14:nvPr/>
              </p14:nvContentPartPr>
              <p14:xfrm>
                <a:off x="11562138" y="4724593"/>
                <a:ext cx="735480" cy="522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375A546-5625-5DED-73F8-F67B8196049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551338" y="4713793"/>
                  <a:ext cx="7567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23CF88D-93C5-0E14-1B32-00DE8C182A35}"/>
                    </a:ext>
                  </a:extLst>
                </p14:cNvPr>
                <p14:cNvContentPartPr/>
                <p14:nvPr/>
              </p14:nvContentPartPr>
              <p14:xfrm>
                <a:off x="10020978" y="4006753"/>
                <a:ext cx="66600" cy="30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23CF88D-93C5-0E14-1B32-00DE8C182A3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010538" y="3995953"/>
                  <a:ext cx="87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064141B-FFB1-200F-4023-60D4FD691C9E}"/>
                    </a:ext>
                  </a:extLst>
                </p14:cNvPr>
                <p14:cNvContentPartPr/>
                <p14:nvPr/>
              </p14:nvContentPartPr>
              <p14:xfrm>
                <a:off x="10143378" y="3920353"/>
                <a:ext cx="210240" cy="1090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064141B-FFB1-200F-4023-60D4FD691C9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132938" y="3909553"/>
                  <a:ext cx="231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EF3AF4A-0E47-0E90-9391-7216975B3F41}"/>
                    </a:ext>
                  </a:extLst>
                </p14:cNvPr>
                <p14:cNvContentPartPr/>
                <p14:nvPr/>
              </p14:nvContentPartPr>
              <p14:xfrm>
                <a:off x="11913858" y="4045633"/>
                <a:ext cx="21960" cy="561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EF3AF4A-0E47-0E90-9391-7216975B3F4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903418" y="4035193"/>
                  <a:ext cx="43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AF28BED-11D4-0405-0C88-8CAB2B2BE542}"/>
                    </a:ext>
                  </a:extLst>
                </p14:cNvPr>
                <p14:cNvContentPartPr/>
                <p14:nvPr/>
              </p14:nvContentPartPr>
              <p14:xfrm>
                <a:off x="11875338" y="4150753"/>
                <a:ext cx="50400" cy="579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AF28BED-11D4-0405-0C88-8CAB2B2BE54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864898" y="4140313"/>
                  <a:ext cx="716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8170F0E-384A-3DA9-278C-9EBB67546C05}"/>
                    </a:ext>
                  </a:extLst>
                </p14:cNvPr>
                <p14:cNvContentPartPr/>
                <p14:nvPr/>
              </p14:nvContentPartPr>
              <p14:xfrm>
                <a:off x="10064898" y="4863553"/>
                <a:ext cx="2232720" cy="76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8170F0E-384A-3DA9-278C-9EBB67546C0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054098" y="4852753"/>
                  <a:ext cx="2253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765EEDD-3BC2-3EB2-10F6-059C07B61720}"/>
                    </a:ext>
                  </a:extLst>
                </p14:cNvPr>
                <p14:cNvContentPartPr/>
                <p14:nvPr/>
              </p14:nvContentPartPr>
              <p14:xfrm>
                <a:off x="10062018" y="3983353"/>
                <a:ext cx="2175840" cy="8964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765EEDD-3BC2-3EB2-10F6-059C07B6172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051578" y="3972913"/>
                  <a:ext cx="2197080" cy="917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0572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83121-8AD1-A89B-2B0D-7C21AD4C1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414B28-5E0D-6CA5-4144-9926AC3187D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2790C-1984-4993-8BEC-710F3DE4E71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0F5C6-E06D-47B7-ED42-485AF0A7B5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8326CD9-7EDD-1C5D-B090-5EB899F17EE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957CDF7-AF26-6322-5922-C2EEE5833A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62382DB-C455-5626-C541-33FBF5DC68F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A1E758C-413B-93E7-8285-C01E7C8FFF7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2E5AAC6-58EC-C627-FF28-D1B35999916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EC6BBFA-9D97-6620-CD9B-EDD2732FDCD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1E3ADA2-9DC0-1782-3664-42AD42C8E6D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FDD7740-78BC-D78C-F011-F858FA54B18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B23026D-6156-D109-FD67-6DFB4720AD6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9D98091-7F9B-16E6-691B-4DB7F326624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43BD292-5ACE-B537-90A2-6FBAAD6576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0EEDAFB-B4CD-D76E-5A32-F69D40D95D0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6305CD2-86DE-D08D-CA4D-C6DCD4C8346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CB7B172-5F53-5C5E-1F1F-1783084D5A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36C073A-9F14-CBAF-025D-EF27491FCA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2D5C04-183B-9CF7-AA23-2EF907CBF85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D6EDC17-9F73-E391-1E49-5ADDE3E19CC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6230C5D-7590-0923-7237-F37DF33D44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FD393BA-80FA-238A-064E-BFE2ABD626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F9D2C81-9EF3-E458-684D-E54DA05EEB6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5B29C1D-9B1E-AD22-95D4-229FDBE51E3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2570748-0663-F51F-599F-7A0CBA58487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BEB8051-F34D-B6AB-6F8F-F376AB23B3B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A8041A6-A1EC-F388-C743-003781EFBF3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E9E9B1-6F87-A406-6FD8-A14FE0FE5D0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F688C46-95E1-2855-60B3-52B6005E4E0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A0CE7BF-373B-0FF0-59D2-157CCF7A3DB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C11D628-26C4-331C-6C85-FD3D709144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528D224-878A-21CE-F545-248927AA13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ED96527-7E26-293A-19DC-87047DC2B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357DAA-8073-098A-847D-C83CBF3E9E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13E0A70-5525-C5D8-45B7-893C918E5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B2E090A-0F81-D276-F055-D9CFED84A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79B9F94-B1B3-352D-AE6E-90E33B40F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214" y="1607332"/>
            <a:ext cx="7550731" cy="37916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2F60FC0-B4CD-43D3-1E7E-E2E30D63FE5F}"/>
                  </a:ext>
                </a:extLst>
              </p14:cNvPr>
              <p14:cNvContentPartPr/>
              <p14:nvPr/>
            </p14:nvContentPartPr>
            <p14:xfrm>
              <a:off x="7845138" y="3021433"/>
              <a:ext cx="921600" cy="4950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2F60FC0-B4CD-43D3-1E7E-E2E30D63FE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34338" y="3010993"/>
                <a:ext cx="94284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588FAD3-EE40-698C-66C2-674881869D68}"/>
                  </a:ext>
                </a:extLst>
              </p14:cNvPr>
              <p14:cNvContentPartPr/>
              <p14:nvPr/>
            </p14:nvContentPartPr>
            <p14:xfrm>
              <a:off x="5889978" y="4003153"/>
              <a:ext cx="1953360" cy="126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588FAD3-EE40-698C-66C2-674881869D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9178" y="3992353"/>
                <a:ext cx="197460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70FFA3E4-FC1C-D7F7-DBF6-72A6889B62DF}"/>
              </a:ext>
            </a:extLst>
          </p:cNvPr>
          <p:cNvGrpSpPr/>
          <p:nvPr/>
        </p:nvGrpSpPr>
        <p:grpSpPr>
          <a:xfrm>
            <a:off x="3486978" y="2225833"/>
            <a:ext cx="2238840" cy="94320"/>
            <a:chOff x="3486978" y="2225833"/>
            <a:chExt cx="2238840" cy="9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91D5FB2-1197-1FD3-8463-EB22EEA8796E}"/>
                    </a:ext>
                  </a:extLst>
                </p14:cNvPr>
                <p14:cNvContentPartPr/>
                <p14:nvPr/>
              </p14:nvContentPartPr>
              <p14:xfrm>
                <a:off x="3486978" y="2279833"/>
                <a:ext cx="480960" cy="36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91D5FB2-1197-1FD3-8463-EB22EEA8796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76538" y="2269033"/>
                  <a:ext cx="5022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3761183-5926-2DCC-32E2-31813E4EDDAE}"/>
                    </a:ext>
                  </a:extLst>
                </p14:cNvPr>
                <p14:cNvContentPartPr/>
                <p14:nvPr/>
              </p14:nvContentPartPr>
              <p14:xfrm>
                <a:off x="4137138" y="2225833"/>
                <a:ext cx="1588680" cy="94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3761183-5926-2DCC-32E2-31813E4EDDA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26698" y="2215033"/>
                  <a:ext cx="160992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B801B02E-09C2-326C-CC25-722D047CF09B}"/>
              </a:ext>
            </a:extLst>
          </p:cNvPr>
          <p:cNvGrpSpPr/>
          <p:nvPr/>
        </p:nvGrpSpPr>
        <p:grpSpPr>
          <a:xfrm>
            <a:off x="7171578" y="4862833"/>
            <a:ext cx="2684520" cy="411120"/>
            <a:chOff x="7171578" y="4862833"/>
            <a:chExt cx="268452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5E862D7-1506-9F7B-D39E-57055672602A}"/>
                    </a:ext>
                  </a:extLst>
                </p14:cNvPr>
                <p14:cNvContentPartPr/>
                <p14:nvPr/>
              </p14:nvContentPartPr>
              <p14:xfrm>
                <a:off x="7171578" y="5234353"/>
                <a:ext cx="1134720" cy="39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5E862D7-1506-9F7B-D39E-57055672602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61138" y="5223913"/>
                  <a:ext cx="1155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70081FF-CE96-F0A3-9606-E60A5AB17D56}"/>
                    </a:ext>
                  </a:extLst>
                </p14:cNvPr>
                <p14:cNvContentPartPr/>
                <p14:nvPr/>
              </p14:nvContentPartPr>
              <p14:xfrm>
                <a:off x="8150778" y="4862833"/>
                <a:ext cx="348480" cy="326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70081FF-CE96-F0A3-9606-E60A5AB17D5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39978" y="4852033"/>
                  <a:ext cx="36972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A4652D6-3DDA-798B-E829-18657C253483}"/>
                    </a:ext>
                  </a:extLst>
                </p14:cNvPr>
                <p14:cNvContentPartPr/>
                <p14:nvPr/>
              </p14:nvContentPartPr>
              <p14:xfrm>
                <a:off x="8422938" y="5203753"/>
                <a:ext cx="1433160" cy="61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A4652D6-3DDA-798B-E829-18657C25348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12498" y="5193313"/>
                  <a:ext cx="1454400" cy="82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3310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482B-AE81-3524-570E-A57B07035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01D4F8-EB9E-327F-E055-492CA4F89EC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75721-FE74-3F2C-A628-25C95EC729B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46C47-C10C-F70D-342F-4240892B34B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BF83242-3FA9-D54D-05CE-9BD3E374428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3EA72CB-3EC3-8861-6C3E-81876689ECC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3B4DF62-5CA0-EC24-1767-6A0B40ADA5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2546CA6-C77B-8F57-AEB1-E3C48C4F61D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5EDAE0F-8507-C8B5-FFFF-F416292F105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0C5D61C-9617-FA46-9A3A-009DC4153D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802225-1295-6B7E-AEAB-782C9D79E80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87C040F-FC81-DAE7-4DB9-5059354C8F9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7C00969-B503-BB6B-60F3-47475C7036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43C6BAA-3DA1-0A3E-243B-D2B2EF8A963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1BDA2F1-302C-F682-6B53-9E462BA943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235B743-4C01-20B7-EAB6-8A901B18940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533007A-E26F-23CA-23AB-0A2FD188070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6C09EB7-7FB3-0D87-CCDB-89C6CBC168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3B17F5D-F1B2-3DFB-1E47-3BC846930F4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F5223E5-D68A-DAA9-871F-F56EBAC623A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246DA57-5AC0-EBDA-C27C-DCF6E72298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22F8BEE-381D-70A7-94A4-F9A59886F2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14DBAB5-88D5-4DCB-B656-119526F30A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AB67F5E-DA3E-F1DF-938C-864E18200AD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1404B28-FAAA-DB8C-B79C-CF5B806C421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9640A0F-3400-DCF0-9461-71BAD9EC9E6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9A52342-6424-C07F-D01A-E2E2F9F2E1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90A597-C2F1-4066-72DC-95D9B2B8F3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C06A807-CB70-3287-6397-5C24394A115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8725A4-F81E-7B1D-E3B1-B75C2F5D532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F7F7154-B1AD-3EC0-5EF3-F20C345D776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3BF5641-1604-6378-C81A-0D05A3B054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281CB11-D758-337C-621D-F549276691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D3ED8E4-CC87-20E2-BED7-18AE75329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34973D-01CB-9708-5435-591C14F0954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5416F5-3F00-51AC-01FE-A49A1FA3A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B8ADB26-03B7-465A-07D5-3CF4D27A9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DB1D227-5376-EE7F-E99F-045E465AB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656" y="2126920"/>
            <a:ext cx="8071975" cy="24972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F4C8713-B91F-ED88-AAFE-FEBD630A2BEF}"/>
                  </a:ext>
                </a:extLst>
              </p14:cNvPr>
              <p14:cNvContentPartPr/>
              <p14:nvPr/>
            </p14:nvContentPartPr>
            <p14:xfrm>
              <a:off x="2419593" y="2184669"/>
              <a:ext cx="1026720" cy="6948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F4C8713-B91F-ED88-AAFE-FEBD630A2BE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09153" y="2174229"/>
                <a:ext cx="1047960" cy="71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3BEFD67-F52E-FCAB-4177-7B4C44C4DFDE}"/>
                  </a:ext>
                </a:extLst>
              </p14:cNvPr>
              <p14:cNvContentPartPr/>
              <p14:nvPr/>
            </p14:nvContentPartPr>
            <p14:xfrm>
              <a:off x="3796233" y="1858509"/>
              <a:ext cx="404640" cy="4633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3BEFD67-F52E-FCAB-4177-7B4C44C4DFD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85433" y="1848069"/>
                <a:ext cx="425880" cy="48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CC6F10CE-9F1E-2A95-546B-9DD6E80AB1DE}"/>
              </a:ext>
            </a:extLst>
          </p:cNvPr>
          <p:cNvGrpSpPr/>
          <p:nvPr/>
        </p:nvGrpSpPr>
        <p:grpSpPr>
          <a:xfrm>
            <a:off x="5681913" y="3618189"/>
            <a:ext cx="922320" cy="559800"/>
            <a:chOff x="5681913" y="3618189"/>
            <a:chExt cx="922320" cy="55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26F8889-5439-A86C-4312-04420F452C2A}"/>
                    </a:ext>
                  </a:extLst>
                </p14:cNvPr>
                <p14:cNvContentPartPr/>
                <p14:nvPr/>
              </p14:nvContentPartPr>
              <p14:xfrm>
                <a:off x="5747073" y="4038309"/>
                <a:ext cx="746280" cy="103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26F8889-5439-A86C-4312-04420F452C2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36633" y="4027509"/>
                  <a:ext cx="7675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D9568F4-238B-1507-36E1-365288795C54}"/>
                    </a:ext>
                  </a:extLst>
                </p14:cNvPr>
                <p14:cNvContentPartPr/>
                <p14:nvPr/>
              </p14:nvContentPartPr>
              <p14:xfrm>
                <a:off x="5681913" y="3618189"/>
                <a:ext cx="922320" cy="559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D9568F4-238B-1507-36E1-365288795C5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71113" y="3607389"/>
                  <a:ext cx="943560" cy="58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3F072DA-4175-30E8-AF5C-66AF6EB895FF}"/>
                  </a:ext>
                </a:extLst>
              </p14:cNvPr>
              <p14:cNvContentPartPr/>
              <p14:nvPr/>
            </p14:nvContentPartPr>
            <p14:xfrm>
              <a:off x="8953953" y="3659589"/>
              <a:ext cx="1176840" cy="1681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3F072DA-4175-30E8-AF5C-66AF6EB895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943153" y="3648789"/>
                <a:ext cx="119808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F3BD40B4-7667-616B-7E4F-D1A3BFAA676F}"/>
                  </a:ext>
                </a:extLst>
              </p14:cNvPr>
              <p14:cNvContentPartPr/>
              <p14:nvPr/>
            </p14:nvContentPartPr>
            <p14:xfrm>
              <a:off x="5028640" y="722120"/>
              <a:ext cx="437040" cy="4698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F3BD40B4-7667-616B-7E4F-D1A3BFAA676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18200" y="711680"/>
                <a:ext cx="458280" cy="4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C84F8969-C808-430E-68B1-3DBFA3434E18}"/>
                  </a:ext>
                </a:extLst>
              </p14:cNvPr>
              <p14:cNvContentPartPr/>
              <p14:nvPr/>
            </p14:nvContentPartPr>
            <p14:xfrm>
              <a:off x="5451640" y="819680"/>
              <a:ext cx="44280" cy="3517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C84F8969-C808-430E-68B1-3DBFA3434E1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41200" y="809240"/>
                <a:ext cx="6552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335F40C6-7E25-9AEE-80C7-85D7E7248AFC}"/>
                  </a:ext>
                </a:extLst>
              </p14:cNvPr>
              <p14:cNvContentPartPr/>
              <p14:nvPr/>
            </p14:nvContentPartPr>
            <p14:xfrm>
              <a:off x="5655400" y="844880"/>
              <a:ext cx="75240" cy="2700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335F40C6-7E25-9AEE-80C7-85D7E7248AF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44960" y="834080"/>
                <a:ext cx="9648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BF820E27-73B6-DBD5-9446-3E4F4B73D2F7}"/>
                  </a:ext>
                </a:extLst>
              </p14:cNvPr>
              <p14:cNvContentPartPr/>
              <p14:nvPr/>
            </p14:nvContentPartPr>
            <p14:xfrm>
              <a:off x="5651800" y="779720"/>
              <a:ext cx="297720" cy="28116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BF820E27-73B6-DBD5-9446-3E4F4B73D2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41360" y="769280"/>
                <a:ext cx="31896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893DA189-6676-121C-A51F-D6648E92499B}"/>
                  </a:ext>
                </a:extLst>
              </p14:cNvPr>
              <p14:cNvContentPartPr/>
              <p14:nvPr/>
            </p14:nvContentPartPr>
            <p14:xfrm>
              <a:off x="6042400" y="815000"/>
              <a:ext cx="26640" cy="22716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893DA189-6676-121C-A51F-D6648E92499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31600" y="804560"/>
                <a:ext cx="4788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486ABB31-4BAB-98BF-30E5-CA1F4623765F}"/>
                  </a:ext>
                </a:extLst>
              </p14:cNvPr>
              <p14:cNvContentPartPr/>
              <p14:nvPr/>
            </p14:nvContentPartPr>
            <p14:xfrm>
              <a:off x="6163000" y="801320"/>
              <a:ext cx="306720" cy="2970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486ABB31-4BAB-98BF-30E5-CA1F4623765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52200" y="790520"/>
                <a:ext cx="32796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8C0470F-7154-FABE-E63E-91070E35CE34}"/>
                  </a:ext>
                </a:extLst>
              </p14:cNvPr>
              <p14:cNvContentPartPr/>
              <p14:nvPr/>
            </p14:nvContentPartPr>
            <p14:xfrm>
              <a:off x="6415360" y="861080"/>
              <a:ext cx="561600" cy="3412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8C0470F-7154-FABE-E63E-91070E35CE3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04920" y="850280"/>
                <a:ext cx="582840" cy="36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723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7D957-5262-2ED9-C541-0CACF184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6461C3-3F0A-CBE3-91DD-8BAC065CBBE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BDF19-6C9A-3F58-08DC-FD0C5EC4A03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096CD-4541-C63E-D2D8-BA61D4C73F8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A9051E2-2FA1-F0ED-D4DE-23A7E4ADF6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7DC64F7-88A8-27D4-591C-96E4745D44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D6DE750-5A01-1FC2-4C51-DE9FDDD6165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A6EF8B3-E5CA-F514-288C-77D1699864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486D94D-C922-C82F-E6C8-36125CC2EF5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A4464A3-30E7-7E4B-324C-9242FB9B8CF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30573A8-1BDE-7B7E-BB2F-BD1F6FE4C6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1E2E5D1-D833-8124-B577-6FB1FE48FD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05EC42B-8B1D-12CD-7DF9-51C5BD1B14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E51138A-EA1A-93A5-E85B-4B40929B823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BECA368-1BDF-64E9-ED7A-CEF47D30F15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B8F23DC-6093-7A01-3F43-0274F77F1DA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C3BD3D3-9A74-E7B8-C609-87F02C35FA8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4C162BA-B132-A9E0-6990-11792AFDD9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B54277-85F0-C0F9-D085-EA36698C3DE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67A8E2E-E1DF-719E-12A1-129BD5E7D75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8CA0D3B-1C0B-9F9C-5344-719FB25292C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3C02700-C0B6-8EB7-A40C-B4ED5520F74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E9B95CA-D685-91B0-4CB0-BD4B7FEBC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3792D19-DE72-848B-9138-FE9C174E2D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D71C75E-7CA0-06E5-D826-8E8693A3536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31356B8-3C60-3B71-F2B5-7581687E717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325FD19-868B-8937-9BD5-7D36CE8F84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83CC45-7907-CEA1-D71B-605411713BC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54A0676-7477-E52C-A453-2CCC0EA4122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E8288E8-6286-2E5C-20CA-54A03A613D2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5636A15-2E37-656B-27F1-206D44FE258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8CDD8EF-1269-529F-2F07-F0232A49B6B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CD53D42-14CE-E8EB-1CA4-E29C873352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216FB2E-9743-BB95-741C-7D7E224D8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7F5685-336C-FE17-3C35-7616103F276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A47F3F-6C42-7C2B-C2D1-6136D3402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61377D6-8E83-1AA6-4D31-33C4B0498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4D17D8F-FDDD-C1A6-DB7A-37EB67287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034" y="1277648"/>
            <a:ext cx="8465297" cy="43535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7CB6DD20-82C0-868E-921E-B6C5EEF401FD}"/>
                  </a:ext>
                </a:extLst>
              </p14:cNvPr>
              <p14:cNvContentPartPr/>
              <p14:nvPr/>
            </p14:nvContentPartPr>
            <p14:xfrm>
              <a:off x="1651840" y="658040"/>
              <a:ext cx="395280" cy="5450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7CB6DD20-82C0-868E-921E-B6C5EEF401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41400" y="647240"/>
                <a:ext cx="416520" cy="56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05CF0656-AEBE-9CE7-4282-57C548336313}"/>
              </a:ext>
            </a:extLst>
          </p:cNvPr>
          <p:cNvGrpSpPr/>
          <p:nvPr/>
        </p:nvGrpSpPr>
        <p:grpSpPr>
          <a:xfrm>
            <a:off x="2658760" y="563360"/>
            <a:ext cx="448560" cy="247320"/>
            <a:chOff x="2658760" y="563360"/>
            <a:chExt cx="448560" cy="24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73D385D-902C-F0C3-E662-77BD06DFE207}"/>
                    </a:ext>
                  </a:extLst>
                </p14:cNvPr>
                <p14:cNvContentPartPr/>
                <p14:nvPr/>
              </p14:nvContentPartPr>
              <p14:xfrm>
                <a:off x="2658760" y="565880"/>
                <a:ext cx="14760" cy="244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73D385D-902C-F0C3-E662-77BD06DFE20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47960" y="555440"/>
                  <a:ext cx="360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A8F874B-E140-71D6-18B6-B67A9BFDF9BC}"/>
                    </a:ext>
                  </a:extLst>
                </p14:cNvPr>
                <p14:cNvContentPartPr/>
                <p14:nvPr/>
              </p14:nvContentPartPr>
              <p14:xfrm>
                <a:off x="2856040" y="563360"/>
                <a:ext cx="26280" cy="198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A8F874B-E140-71D6-18B6-B67A9BFDF9B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45600" y="552560"/>
                  <a:ext cx="475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294297D-213F-ACD6-19E3-D89802F59B0F}"/>
                    </a:ext>
                  </a:extLst>
                </p14:cNvPr>
                <p14:cNvContentPartPr/>
                <p14:nvPr/>
              </p14:nvContentPartPr>
              <p14:xfrm>
                <a:off x="3104440" y="605840"/>
                <a:ext cx="2880" cy="159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294297D-213F-ACD6-19E3-D89802F59B0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93640" y="595400"/>
                  <a:ext cx="241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8209E647-2768-7CCF-3ABB-1613A9D4642A}"/>
              </a:ext>
            </a:extLst>
          </p:cNvPr>
          <p:cNvGrpSpPr/>
          <p:nvPr/>
        </p:nvGrpSpPr>
        <p:grpSpPr>
          <a:xfrm>
            <a:off x="2604400" y="971240"/>
            <a:ext cx="474480" cy="80280"/>
            <a:chOff x="2604400" y="971240"/>
            <a:chExt cx="474480" cy="8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36FBD00-7103-A5E0-610B-15B3C69FBCB8}"/>
                    </a:ext>
                  </a:extLst>
                </p14:cNvPr>
                <p14:cNvContentPartPr/>
                <p14:nvPr/>
              </p14:nvContentPartPr>
              <p14:xfrm>
                <a:off x="2604400" y="971240"/>
                <a:ext cx="23400" cy="35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36FBD00-7103-A5E0-610B-15B3C69FBC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93600" y="960800"/>
                  <a:ext cx="44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99AFCC6-8817-8941-F8B0-E073F2B5D116}"/>
                    </a:ext>
                  </a:extLst>
                </p14:cNvPr>
                <p14:cNvContentPartPr/>
                <p14:nvPr/>
              </p14:nvContentPartPr>
              <p14:xfrm>
                <a:off x="2813920" y="986000"/>
                <a:ext cx="37080" cy="34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99AFCC6-8817-8941-F8B0-E073F2B5D11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03480" y="975560"/>
                  <a:ext cx="58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DE1B898-7FD4-04B9-1059-2135039A6BC4}"/>
                    </a:ext>
                  </a:extLst>
                </p14:cNvPr>
                <p14:cNvContentPartPr/>
                <p14:nvPr/>
              </p14:nvContentPartPr>
              <p14:xfrm>
                <a:off x="3052600" y="1044680"/>
                <a:ext cx="26280" cy="6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DE1B898-7FD4-04B9-1059-2135039A6BC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2160" y="1034240"/>
                  <a:ext cx="4752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E4EB2F2C-2012-338E-F250-985BDC8FB9B7}"/>
              </a:ext>
            </a:extLst>
          </p:cNvPr>
          <p:cNvGrpSpPr/>
          <p:nvPr/>
        </p:nvGrpSpPr>
        <p:grpSpPr>
          <a:xfrm>
            <a:off x="4397920" y="322880"/>
            <a:ext cx="3026160" cy="1603080"/>
            <a:chOff x="4397920" y="322880"/>
            <a:chExt cx="3026160" cy="160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2CA939E-C3BB-2B76-8332-183F704D8966}"/>
                    </a:ext>
                  </a:extLst>
                </p14:cNvPr>
                <p14:cNvContentPartPr/>
                <p14:nvPr/>
              </p14:nvContentPartPr>
              <p14:xfrm>
                <a:off x="4864840" y="566960"/>
                <a:ext cx="396000" cy="386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2CA939E-C3BB-2B76-8332-183F704D896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54400" y="556160"/>
                  <a:ext cx="4172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55DC831-6767-2AD0-830E-62DC62F21940}"/>
                    </a:ext>
                  </a:extLst>
                </p14:cNvPr>
                <p14:cNvContentPartPr/>
                <p14:nvPr/>
              </p14:nvContentPartPr>
              <p14:xfrm>
                <a:off x="5256880" y="538520"/>
                <a:ext cx="497520" cy="442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55DC831-6767-2AD0-830E-62DC62F2194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46080" y="528080"/>
                  <a:ext cx="51876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DB57E55-334A-EF4C-22C3-89D388A760A8}"/>
                    </a:ext>
                  </a:extLst>
                </p14:cNvPr>
                <p14:cNvContentPartPr/>
                <p14:nvPr/>
              </p14:nvContentPartPr>
              <p14:xfrm>
                <a:off x="5735320" y="590000"/>
                <a:ext cx="270720" cy="268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DB57E55-334A-EF4C-22C3-89D388A760A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24880" y="579560"/>
                  <a:ext cx="2919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2B1D8A9-411C-C467-BCE7-6D16A07C3F19}"/>
                    </a:ext>
                  </a:extLst>
                </p14:cNvPr>
                <p14:cNvContentPartPr/>
                <p14:nvPr/>
              </p14:nvContentPartPr>
              <p14:xfrm>
                <a:off x="6069400" y="559400"/>
                <a:ext cx="225000" cy="338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2B1D8A9-411C-C467-BCE7-6D16A07C3F1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58960" y="548600"/>
                  <a:ext cx="2462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6435865-697F-6615-C95C-D247D3E2375D}"/>
                    </a:ext>
                  </a:extLst>
                </p14:cNvPr>
                <p14:cNvContentPartPr/>
                <p14:nvPr/>
              </p14:nvContentPartPr>
              <p14:xfrm>
                <a:off x="6201160" y="756680"/>
                <a:ext cx="70200" cy="55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6435865-697F-6615-C95C-D247D3E2375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90720" y="745880"/>
                  <a:ext cx="91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FD942F0-6B95-BA53-0E2D-7EB452EF6741}"/>
                    </a:ext>
                  </a:extLst>
                </p14:cNvPr>
                <p14:cNvContentPartPr/>
                <p14:nvPr/>
              </p14:nvContentPartPr>
              <p14:xfrm>
                <a:off x="6406000" y="599360"/>
                <a:ext cx="268200" cy="200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FD942F0-6B95-BA53-0E2D-7EB452EF67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95200" y="588920"/>
                  <a:ext cx="2894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54FB91C-03D6-AD7A-DD9A-6EB463C3442E}"/>
                    </a:ext>
                  </a:extLst>
                </p14:cNvPr>
                <p14:cNvContentPartPr/>
                <p14:nvPr/>
              </p14:nvContentPartPr>
              <p14:xfrm>
                <a:off x="6700120" y="606200"/>
                <a:ext cx="433440" cy="282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54FB91C-03D6-AD7A-DD9A-6EB463C3442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89320" y="595760"/>
                  <a:ext cx="4546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4AF3C9E-76E1-5B7D-7C44-5C61FDAFC6DE}"/>
                    </a:ext>
                  </a:extLst>
                </p14:cNvPr>
                <p14:cNvContentPartPr/>
                <p14:nvPr/>
              </p14:nvContentPartPr>
              <p14:xfrm>
                <a:off x="5736400" y="1052960"/>
                <a:ext cx="1687680" cy="873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4AF3C9E-76E1-5B7D-7C44-5C61FDAFC6D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25960" y="1042520"/>
                  <a:ext cx="1708920" cy="89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80615D1-2FDA-F4B8-07DD-CBC4CE326E24}"/>
                    </a:ext>
                  </a:extLst>
                </p14:cNvPr>
                <p14:cNvContentPartPr/>
                <p14:nvPr/>
              </p14:nvContentPartPr>
              <p14:xfrm>
                <a:off x="4397920" y="1221080"/>
                <a:ext cx="2897640" cy="129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80615D1-2FDA-F4B8-07DD-CBC4CE326E2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387120" y="1210640"/>
                  <a:ext cx="29188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B930954-0B96-908F-3844-7F51FA1D5310}"/>
                    </a:ext>
                  </a:extLst>
                </p14:cNvPr>
                <p14:cNvContentPartPr/>
                <p14:nvPr/>
              </p14:nvContentPartPr>
              <p14:xfrm>
                <a:off x="4615720" y="322880"/>
                <a:ext cx="2517480" cy="860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B930954-0B96-908F-3844-7F51FA1D531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05280" y="312440"/>
                  <a:ext cx="2538720" cy="88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9F29CBCB-5819-9DB1-7D1C-892D7963F88B}"/>
                  </a:ext>
                </a:extLst>
              </p14:cNvPr>
              <p14:cNvContentPartPr/>
              <p14:nvPr/>
            </p14:nvContentPartPr>
            <p14:xfrm>
              <a:off x="8434600" y="2664320"/>
              <a:ext cx="1717200" cy="6372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9F29CBCB-5819-9DB1-7D1C-892D7963F88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423800" y="2653880"/>
                <a:ext cx="173844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10605849-AB4A-0891-1696-46C4A92B46D4}"/>
              </a:ext>
            </a:extLst>
          </p:cNvPr>
          <p:cNvGrpSpPr/>
          <p:nvPr/>
        </p:nvGrpSpPr>
        <p:grpSpPr>
          <a:xfrm>
            <a:off x="2462200" y="3744680"/>
            <a:ext cx="6481800" cy="153000"/>
            <a:chOff x="2462200" y="3744680"/>
            <a:chExt cx="648180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2EEEF335-0D92-3D6E-2D1B-40EA1E225E33}"/>
                    </a:ext>
                  </a:extLst>
                </p14:cNvPr>
                <p14:cNvContentPartPr/>
                <p14:nvPr/>
              </p14:nvContentPartPr>
              <p14:xfrm>
                <a:off x="2462200" y="3776720"/>
                <a:ext cx="2697840" cy="120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2EEEF335-0D92-3D6E-2D1B-40EA1E225E3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51400" y="3765920"/>
                  <a:ext cx="27190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A0242C7-C23F-DD95-A38F-2AD71B11EAE2}"/>
                    </a:ext>
                  </a:extLst>
                </p14:cNvPr>
                <p14:cNvContentPartPr/>
                <p14:nvPr/>
              </p14:nvContentPartPr>
              <p14:xfrm>
                <a:off x="5589520" y="3744680"/>
                <a:ext cx="3354480" cy="147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A0242C7-C23F-DD95-A38F-2AD71B11EAE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578720" y="3734240"/>
                  <a:ext cx="3375720" cy="16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96DF7A0E-5C0B-A12E-841C-3EED62B004A6}"/>
                  </a:ext>
                </a:extLst>
              </p14:cNvPr>
              <p14:cNvContentPartPr/>
              <p14:nvPr/>
            </p14:nvContentPartPr>
            <p14:xfrm>
              <a:off x="2681800" y="4338680"/>
              <a:ext cx="3153600" cy="4968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96DF7A0E-5C0B-A12E-841C-3EED62B004A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71360" y="4327880"/>
                <a:ext cx="3174840" cy="7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889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C76D3-531B-B841-9BB7-0FF34C222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8B9F2D-36DE-DBD1-4B81-47A6F94937D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EDF80A-DC20-61BB-3091-A0D1AC50085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8FE968-0C93-B5C7-20F4-C2A8AF71398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9383595-A159-F058-09AE-69DA471A5CB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5499F03-CD4B-3125-A4C4-09815B7EDC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8024CC-2C82-5E68-F3C4-E082AC3915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8F6A4E1-6CB4-69E6-610E-8E4233212ED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AEA5D30-5DA1-8B3A-7A1E-0FB6B295633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DA4F025-37B5-F840-42C9-E844EB7AE45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5050D8C-6B26-DF08-C340-8FC81D96BAF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BD47E0-A1D9-59D8-2839-77D7421EF79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3221598-E416-DA97-C616-8EE8DF63EAE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B277BB-5DEF-8EF8-A3BB-84DCDE0B0D7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673B87-7387-A9D9-67A1-BDD9208AD84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DDCADF7-1BB7-9B6B-45E3-951A308591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C2C4FF2-F391-08AD-2874-FA61407FC7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1A47F48-7122-F60D-037A-A26BEAE946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C85EDC-1B7C-F8E0-804D-9472338D493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592679B-6D3F-B85A-BAF1-21725D6F5E0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1C3267F-A071-AD8F-72CC-39DDFC83988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794581A-0407-C70F-3B0E-1B4E950B4A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941048B-E831-AD16-C9E3-5AFFB1B75E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A19F6D0-92A7-5629-62B4-51F8F486E9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567767A-30B1-4E82-3909-3E3A948371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6CE7F32-AB6C-75F8-30F7-A2B87F5273E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20E0327-E4E9-72BF-54CF-6328ADF6C38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B6AC4AA-4600-18ED-5508-92EB4F9A1E5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69D8317-0DB0-DD7C-230A-E949E4E289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929E81F-E412-4287-5298-01FE79A8C2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BBBEA7F-1CC2-87C5-77F1-17F442C8BA5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09C5313-811D-23B1-BADB-94BBC51BDE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0519487-00D4-D2C0-23C7-A01AF050D9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31D1F1-12A0-F7F2-9247-B0A6239B1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E48226-8729-481C-9C1B-1420DBC5A9C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2D98660-6F20-86D7-3E85-E4DC71454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D3E2087-28FE-B1E1-41FB-3A2CE661F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4D6BB05-84F6-0F7E-9E5D-77CF63193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5097" y="894825"/>
            <a:ext cx="7340600" cy="52820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73416E8-0403-E32D-43DF-7DE826AB92A7}"/>
                  </a:ext>
                </a:extLst>
              </p14:cNvPr>
              <p14:cNvContentPartPr/>
              <p14:nvPr/>
            </p14:nvContentPartPr>
            <p14:xfrm>
              <a:off x="4683760" y="3634880"/>
              <a:ext cx="1624320" cy="60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73416E8-0403-E32D-43DF-7DE826AB92A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72960" y="3624440"/>
                <a:ext cx="1645560" cy="8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C475B2AD-5ECD-C5CE-A629-C482870A6121}"/>
              </a:ext>
            </a:extLst>
          </p:cNvPr>
          <p:cNvGrpSpPr/>
          <p:nvPr/>
        </p:nvGrpSpPr>
        <p:grpSpPr>
          <a:xfrm>
            <a:off x="7728280" y="3429680"/>
            <a:ext cx="1102320" cy="715680"/>
            <a:chOff x="7728280" y="3429680"/>
            <a:chExt cx="1102320" cy="71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8DD04F7-8A4E-FCEE-9C09-AC25D64898E3}"/>
                    </a:ext>
                  </a:extLst>
                </p14:cNvPr>
                <p14:cNvContentPartPr/>
                <p14:nvPr/>
              </p14:nvContentPartPr>
              <p14:xfrm>
                <a:off x="7764640" y="3429680"/>
                <a:ext cx="325440" cy="300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8DD04F7-8A4E-FCEE-9C09-AC25D64898E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53840" y="3419240"/>
                  <a:ext cx="3466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4D73CB3-DE52-4C6B-8945-A9D01DB96AD3}"/>
                    </a:ext>
                  </a:extLst>
                </p14:cNvPr>
                <p14:cNvContentPartPr/>
                <p14:nvPr/>
              </p14:nvContentPartPr>
              <p14:xfrm>
                <a:off x="8165680" y="3501320"/>
                <a:ext cx="14760" cy="158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4D73CB3-DE52-4C6B-8945-A9D01DB96AD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54880" y="3490520"/>
                  <a:ext cx="360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F4E347C-E944-3E06-55BA-C9C849027C63}"/>
                    </a:ext>
                  </a:extLst>
                </p14:cNvPr>
                <p14:cNvContentPartPr/>
                <p14:nvPr/>
              </p14:nvContentPartPr>
              <p14:xfrm>
                <a:off x="8152360" y="3621200"/>
                <a:ext cx="117360" cy="26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F4E347C-E944-3E06-55BA-C9C849027C6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41560" y="3610400"/>
                  <a:ext cx="138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E0D7B1C-A90C-9865-BE35-8D2D8C9CCE68}"/>
                    </a:ext>
                  </a:extLst>
                </p14:cNvPr>
                <p14:cNvContentPartPr/>
                <p14:nvPr/>
              </p14:nvContentPartPr>
              <p14:xfrm>
                <a:off x="7961920" y="3795080"/>
                <a:ext cx="239760" cy="45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E0D7B1C-A90C-9865-BE35-8D2D8C9CCE6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951480" y="3784280"/>
                  <a:ext cx="2610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D72ED5F-9387-2450-2B71-7E431A4C54B6}"/>
                    </a:ext>
                  </a:extLst>
                </p14:cNvPr>
                <p14:cNvContentPartPr/>
                <p14:nvPr/>
              </p14:nvContentPartPr>
              <p14:xfrm>
                <a:off x="7993240" y="3846920"/>
                <a:ext cx="110160" cy="188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D72ED5F-9387-2450-2B71-7E431A4C54B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82440" y="3836480"/>
                  <a:ext cx="13140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E786A6C-E971-01B7-B9B5-230BF3D3BA8B}"/>
                    </a:ext>
                  </a:extLst>
                </p14:cNvPr>
                <p14:cNvContentPartPr/>
                <p14:nvPr/>
              </p14:nvContentPartPr>
              <p14:xfrm>
                <a:off x="8016280" y="3858080"/>
                <a:ext cx="192240" cy="73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E786A6C-E971-01B7-B9B5-230BF3D3BA8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005840" y="3847640"/>
                  <a:ext cx="213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ABBE583-4F01-0EE5-E3D1-7DF8D5C984D1}"/>
                    </a:ext>
                  </a:extLst>
                </p14:cNvPr>
                <p14:cNvContentPartPr/>
                <p14:nvPr/>
              </p14:nvContentPartPr>
              <p14:xfrm>
                <a:off x="8402200" y="3511400"/>
                <a:ext cx="217440" cy="64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ABBE583-4F01-0EE5-E3D1-7DF8D5C984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391760" y="3500960"/>
                  <a:ext cx="238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4964577-44A6-0BB1-B581-AEE541908024}"/>
                    </a:ext>
                  </a:extLst>
                </p14:cNvPr>
                <p14:cNvContentPartPr/>
                <p14:nvPr/>
              </p14:nvContentPartPr>
              <p14:xfrm>
                <a:off x="8408680" y="3554240"/>
                <a:ext cx="177120" cy="251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4964577-44A6-0BB1-B581-AEE54190802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97880" y="3543440"/>
                  <a:ext cx="1983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38A579C-C6DF-81CB-84A4-0F3EFE56624E}"/>
                    </a:ext>
                  </a:extLst>
                </p14:cNvPr>
                <p14:cNvContentPartPr/>
                <p14:nvPr/>
              </p14:nvContentPartPr>
              <p14:xfrm>
                <a:off x="8739160" y="3557120"/>
                <a:ext cx="15480" cy="167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38A579C-C6DF-81CB-84A4-0F3EFE56624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28360" y="3546320"/>
                  <a:ext cx="367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414FFC4-B751-584B-B023-6812BDC7B2CC}"/>
                    </a:ext>
                  </a:extLst>
                </p14:cNvPr>
                <p14:cNvContentPartPr/>
                <p14:nvPr/>
              </p14:nvContentPartPr>
              <p14:xfrm>
                <a:off x="8707840" y="3715880"/>
                <a:ext cx="122760" cy="12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414FFC4-B751-584B-B023-6812BDC7B2C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97040" y="3705440"/>
                  <a:ext cx="1440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674988E-EFD4-A1C6-C326-3CA2082A458B}"/>
                    </a:ext>
                  </a:extLst>
                </p14:cNvPr>
                <p14:cNvContentPartPr/>
                <p14:nvPr/>
              </p14:nvContentPartPr>
              <p14:xfrm>
                <a:off x="7728280" y="3660080"/>
                <a:ext cx="664200" cy="485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674988E-EFD4-A1C6-C326-3CA2082A458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717840" y="3649640"/>
                  <a:ext cx="685440" cy="50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C5603404-6996-FA6E-C7E8-3CF1C0AADC25}"/>
              </a:ext>
            </a:extLst>
          </p:cNvPr>
          <p:cNvGrpSpPr/>
          <p:nvPr/>
        </p:nvGrpSpPr>
        <p:grpSpPr>
          <a:xfrm>
            <a:off x="9544840" y="3531560"/>
            <a:ext cx="474480" cy="210960"/>
            <a:chOff x="9544840" y="3531560"/>
            <a:chExt cx="47448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AE1E42D-A5CD-6804-C60C-CFED68941C30}"/>
                    </a:ext>
                  </a:extLst>
                </p14:cNvPr>
                <p14:cNvContentPartPr/>
                <p14:nvPr/>
              </p14:nvContentPartPr>
              <p14:xfrm>
                <a:off x="9544840" y="3531560"/>
                <a:ext cx="219240" cy="205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AE1E42D-A5CD-6804-C60C-CFED68941C3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34040" y="3520760"/>
                  <a:ext cx="2404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852733F-AD86-D02B-F1B6-767BFE704F85}"/>
                    </a:ext>
                  </a:extLst>
                </p14:cNvPr>
                <p14:cNvContentPartPr/>
                <p14:nvPr/>
              </p14:nvContentPartPr>
              <p14:xfrm>
                <a:off x="9879640" y="3552440"/>
                <a:ext cx="13680" cy="190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852733F-AD86-D02B-F1B6-767BFE704F8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69200" y="3541640"/>
                  <a:ext cx="349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30614BE-21EB-B6DD-B226-A4055CBD033E}"/>
                    </a:ext>
                  </a:extLst>
                </p14:cNvPr>
                <p14:cNvContentPartPr/>
                <p14:nvPr/>
              </p14:nvContentPartPr>
              <p14:xfrm>
                <a:off x="9872440" y="3664760"/>
                <a:ext cx="146880" cy="53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30614BE-21EB-B6DD-B226-A4055CBD033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862000" y="3654320"/>
                  <a:ext cx="1681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DDBBFF07-2547-D5A9-EE2E-1BBA588E218A}"/>
              </a:ext>
            </a:extLst>
          </p:cNvPr>
          <p:cNvGrpSpPr/>
          <p:nvPr/>
        </p:nvGrpSpPr>
        <p:grpSpPr>
          <a:xfrm>
            <a:off x="9588400" y="3190640"/>
            <a:ext cx="340920" cy="135360"/>
            <a:chOff x="9588400" y="3190640"/>
            <a:chExt cx="34092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28BBC8E-E9B5-C4DA-57EA-8EDD12ABA05C}"/>
                    </a:ext>
                  </a:extLst>
                </p14:cNvPr>
                <p14:cNvContentPartPr/>
                <p14:nvPr/>
              </p14:nvContentPartPr>
              <p14:xfrm>
                <a:off x="9588400" y="3190640"/>
                <a:ext cx="121680" cy="24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28BBC8E-E9B5-C4DA-57EA-8EDD12ABA05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577960" y="3180200"/>
                  <a:ext cx="142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DC76B8F-1A60-9976-1522-23E2D24BB934}"/>
                    </a:ext>
                  </a:extLst>
                </p14:cNvPr>
                <p14:cNvContentPartPr/>
                <p14:nvPr/>
              </p14:nvContentPartPr>
              <p14:xfrm>
                <a:off x="9614320" y="3208640"/>
                <a:ext cx="72000" cy="117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DC76B8F-1A60-9976-1522-23E2D24BB93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603880" y="3197840"/>
                  <a:ext cx="93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4DD0AFA-370E-675B-E2DA-F00F0E3BFB3B}"/>
                    </a:ext>
                  </a:extLst>
                </p14:cNvPr>
                <p14:cNvContentPartPr/>
                <p14:nvPr/>
              </p14:nvContentPartPr>
              <p14:xfrm>
                <a:off x="9669040" y="3238160"/>
                <a:ext cx="63000" cy="19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4DD0AFA-370E-675B-E2DA-F00F0E3BFB3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658240" y="3227720"/>
                  <a:ext cx="84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DF52DBD-6EF8-7C00-F474-9F43C3884A20}"/>
                    </a:ext>
                  </a:extLst>
                </p14:cNvPr>
                <p14:cNvContentPartPr/>
                <p14:nvPr/>
              </p14:nvContentPartPr>
              <p14:xfrm>
                <a:off x="9786040" y="3228080"/>
                <a:ext cx="14760" cy="86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DF52DBD-6EF8-7C00-F474-9F43C3884A2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775240" y="3217280"/>
                  <a:ext cx="36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7471D71-7136-3159-CDDE-D3E56D2378FE}"/>
                    </a:ext>
                  </a:extLst>
                </p14:cNvPr>
                <p14:cNvContentPartPr/>
                <p14:nvPr/>
              </p14:nvContentPartPr>
              <p14:xfrm>
                <a:off x="9797560" y="3293960"/>
                <a:ext cx="131760" cy="24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7471D71-7136-3159-CDDE-D3E56D2378F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787120" y="3283520"/>
                  <a:ext cx="15300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ECC67954-D443-EC17-47B4-A0B116E730E6}"/>
              </a:ext>
            </a:extLst>
          </p:cNvPr>
          <p:cNvGrpSpPr/>
          <p:nvPr/>
        </p:nvGrpSpPr>
        <p:grpSpPr>
          <a:xfrm>
            <a:off x="6525240" y="1266662"/>
            <a:ext cx="1881000" cy="351720"/>
            <a:chOff x="6525240" y="1266662"/>
            <a:chExt cx="188100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8C8CF03-9ED0-F02C-22DE-8D69178D1A21}"/>
                    </a:ext>
                  </a:extLst>
                </p14:cNvPr>
                <p14:cNvContentPartPr/>
                <p14:nvPr/>
              </p14:nvContentPartPr>
              <p14:xfrm>
                <a:off x="6525240" y="1276022"/>
                <a:ext cx="373680" cy="342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8C8CF03-9ED0-F02C-22DE-8D69178D1A2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14800" y="1265222"/>
                  <a:ext cx="3949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736DEEF-8BA4-C81A-80A4-7F3E95560972}"/>
                    </a:ext>
                  </a:extLst>
                </p14:cNvPr>
                <p14:cNvContentPartPr/>
                <p14:nvPr/>
              </p14:nvContentPartPr>
              <p14:xfrm>
                <a:off x="6961200" y="1266662"/>
                <a:ext cx="396360" cy="3304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736DEEF-8BA4-C81A-80A4-7F3E9556097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50400" y="1255862"/>
                  <a:ext cx="41760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4242302-C28C-0265-B887-35C855BE4E27}"/>
                    </a:ext>
                  </a:extLst>
                </p14:cNvPr>
                <p14:cNvContentPartPr/>
                <p14:nvPr/>
              </p14:nvContentPartPr>
              <p14:xfrm>
                <a:off x="7430640" y="1293662"/>
                <a:ext cx="225000" cy="229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4242302-C28C-0265-B887-35C855BE4E2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19840" y="1282862"/>
                  <a:ext cx="2462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266BE71-1F02-08AE-7EF3-F6A50951CBB6}"/>
                    </a:ext>
                  </a:extLst>
                </p14:cNvPr>
                <p14:cNvContentPartPr/>
                <p14:nvPr/>
              </p14:nvContentPartPr>
              <p14:xfrm>
                <a:off x="7703520" y="1327142"/>
                <a:ext cx="102960" cy="218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266BE71-1F02-08AE-7EF3-F6A50951CBB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693080" y="1316342"/>
                  <a:ext cx="1242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AB9E1E7-BFF9-B284-B0BD-7805E1651E62}"/>
                    </a:ext>
                  </a:extLst>
                </p14:cNvPr>
                <p14:cNvContentPartPr/>
                <p14:nvPr/>
              </p14:nvContentPartPr>
              <p14:xfrm>
                <a:off x="7756080" y="1449542"/>
                <a:ext cx="77040" cy="28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AB9E1E7-BFF9-B284-B0BD-7805E1651E6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45640" y="1439102"/>
                  <a:ext cx="982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E72D1E3-A189-CC51-B980-9A8ED86D8900}"/>
                    </a:ext>
                  </a:extLst>
                </p14:cNvPr>
                <p14:cNvContentPartPr/>
                <p14:nvPr/>
              </p14:nvContentPartPr>
              <p14:xfrm>
                <a:off x="7939320" y="1319582"/>
                <a:ext cx="102960" cy="143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E72D1E3-A189-CC51-B980-9A8ED86D89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28880" y="1308782"/>
                  <a:ext cx="1242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71EA754-68BF-6C2A-A7A9-310A9147797C}"/>
                    </a:ext>
                  </a:extLst>
                </p14:cNvPr>
                <p14:cNvContentPartPr/>
                <p14:nvPr/>
              </p14:nvContentPartPr>
              <p14:xfrm>
                <a:off x="8172600" y="1298342"/>
                <a:ext cx="233640" cy="229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71EA754-68BF-6C2A-A7A9-310A9147797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61800" y="1287542"/>
                  <a:ext cx="254880" cy="25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5032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D2A06-587F-1073-1BC0-285B2C5EA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650525-7540-E073-60DE-FEA5599C2C0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259103-F1D4-85B4-4F7B-21E2A8AF4AE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0D2830-6368-AF6A-F29F-7E94F077246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B4945B9-7571-71C6-87C2-AD65204029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47DA05F-DEC5-553B-C603-3FFE01B8B35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5DC516-D0C6-B90D-B1EA-94C5A93D771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30B3ABC-BB7B-2B75-4E20-83D9762DF9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267700-2F73-499C-44B5-9BA26DE09F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C16936B-6BF5-064D-F721-D9604FA358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4B421D-98B5-E9FF-E7A0-0EE0E59812C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ED072B-DA35-ECBA-909F-F1D61E8D24A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197B302-75C6-FB94-11EE-C5E5F133A3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A0DD944-5A30-E0F1-563A-FFD62A786E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A00B522-32D3-5CE9-3999-C957C77A5B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D157FF1-EF85-406D-85F2-664C128857C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D5BAD5F-E2E7-657F-BB86-43506E65F5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AEE7F28-1023-52C1-43EF-241FF47DF01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E8B7D01-27E9-7F2B-F7E9-A3A9BC00127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6A9C39D-E8FE-1750-8BA0-2484254A8E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60635F5-ADD2-A5D0-F1E9-966A3CF6F25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9F0FD93-8C41-B3B5-2449-52356965CA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E9A1B90-C662-168E-3489-D7BC359527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62C2DED-7072-A69E-B151-54B41D20E61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C1E672D-380D-3B1B-D8EB-B53AAAE0A05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2F77DE-CB14-4B1F-D585-25AA457BF38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CB8E436-BDB7-B380-065E-336086200D8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269B92-B703-05DB-E6F3-B9E1A0A5575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B85F38-A8B5-6789-869D-8B84F7E8850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10A27FE-110A-E3FF-055B-4175083544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86E23D5-1AA6-D1A1-55E2-7B894AA7CC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1A23070-1494-1A43-23AB-7FEA084CD97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9689F8A-5CDE-A379-4437-4C7B9DCB81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FA804B0-F784-3DE6-B986-2A7290049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64E620-B17A-9D1E-E80A-1BE011CCCAB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088CBD-3DAD-9C27-179B-DE16266CA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0790BB-E663-3D0E-FFE8-5878F6A80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2E254FF2-05C6-CE12-4324-3E626D580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1789057"/>
            <a:ext cx="8090973" cy="3218001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4BF18A49-5B02-AA4A-43DB-E880A42EB071}"/>
              </a:ext>
            </a:extLst>
          </p:cNvPr>
          <p:cNvGrpSpPr/>
          <p:nvPr/>
        </p:nvGrpSpPr>
        <p:grpSpPr>
          <a:xfrm>
            <a:off x="1524400" y="2349320"/>
            <a:ext cx="4146840" cy="1005480"/>
            <a:chOff x="1524400" y="2349320"/>
            <a:chExt cx="4146840" cy="100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AAC4E8D-77AB-7E67-4DF3-1C8541195CE6}"/>
                    </a:ext>
                  </a:extLst>
                </p14:cNvPr>
                <p14:cNvContentPartPr/>
                <p14:nvPr/>
              </p14:nvContentPartPr>
              <p14:xfrm>
                <a:off x="2403160" y="3059960"/>
                <a:ext cx="3268080" cy="294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AAC4E8D-77AB-7E67-4DF3-1C8541195C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92720" y="3049520"/>
                  <a:ext cx="328932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9CE05D7-A5D8-27B4-376C-CAB8B4FBBE66}"/>
                    </a:ext>
                  </a:extLst>
                </p14:cNvPr>
                <p14:cNvContentPartPr/>
                <p14:nvPr/>
              </p14:nvContentPartPr>
              <p14:xfrm>
                <a:off x="1528720" y="2618600"/>
                <a:ext cx="187200" cy="249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9CE05D7-A5D8-27B4-376C-CAB8B4FBBE6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18280" y="2608160"/>
                  <a:ext cx="208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28F1B25-7BA4-072E-3D64-12D3E15821BD}"/>
                    </a:ext>
                  </a:extLst>
                </p14:cNvPr>
                <p14:cNvContentPartPr/>
                <p14:nvPr/>
              </p14:nvContentPartPr>
              <p14:xfrm>
                <a:off x="1524400" y="2349320"/>
                <a:ext cx="657000" cy="667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28F1B25-7BA4-072E-3D64-12D3E15821B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13960" y="2338880"/>
                  <a:ext cx="678240" cy="68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6CAD16DE-450D-7D46-C09F-F1460CD7E853}"/>
              </a:ext>
            </a:extLst>
          </p:cNvPr>
          <p:cNvGrpSpPr/>
          <p:nvPr/>
        </p:nvGrpSpPr>
        <p:grpSpPr>
          <a:xfrm>
            <a:off x="2214880" y="3844040"/>
            <a:ext cx="5704200" cy="1322280"/>
            <a:chOff x="2214880" y="3844040"/>
            <a:chExt cx="5704200" cy="132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DB28595-7050-B430-1DDF-80DB32B39AEA}"/>
                    </a:ext>
                  </a:extLst>
                </p14:cNvPr>
                <p14:cNvContentPartPr/>
                <p14:nvPr/>
              </p14:nvContentPartPr>
              <p14:xfrm>
                <a:off x="5341120" y="3844040"/>
                <a:ext cx="1213920" cy="487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DB28595-7050-B430-1DDF-80DB32B39AE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0320" y="3833600"/>
                  <a:ext cx="123516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33F6A4A-1225-26FC-4BFE-22BC5EFA8DEF}"/>
                    </a:ext>
                  </a:extLst>
                </p14:cNvPr>
                <p14:cNvContentPartPr/>
                <p14:nvPr/>
              </p14:nvContentPartPr>
              <p14:xfrm>
                <a:off x="2214880" y="5030240"/>
                <a:ext cx="1389240" cy="104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33F6A4A-1225-26FC-4BFE-22BC5EFA8DE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04080" y="5019800"/>
                  <a:ext cx="1410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C7564A0-20D2-88AE-DE8A-11DC6F0F634F}"/>
                    </a:ext>
                  </a:extLst>
                </p14:cNvPr>
                <p14:cNvContentPartPr/>
                <p14:nvPr/>
              </p14:nvContentPartPr>
              <p14:xfrm>
                <a:off x="3586480" y="4466480"/>
                <a:ext cx="448920" cy="539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C7564A0-20D2-88AE-DE8A-11DC6F0F63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76040" y="4455680"/>
                  <a:ext cx="47016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3229720-15EF-E70C-6D73-D01EC03A7BA3}"/>
                    </a:ext>
                  </a:extLst>
                </p14:cNvPr>
                <p14:cNvContentPartPr/>
                <p14:nvPr/>
              </p14:nvContentPartPr>
              <p14:xfrm>
                <a:off x="4036840" y="5048600"/>
                <a:ext cx="3882240" cy="117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3229720-15EF-E70C-6D73-D01EC03A7BA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26040" y="5038160"/>
                  <a:ext cx="390348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5058AF37-76D1-CC0A-619D-4DEAAEF737DA}"/>
              </a:ext>
            </a:extLst>
          </p:cNvPr>
          <p:cNvGrpSpPr/>
          <p:nvPr/>
        </p:nvGrpSpPr>
        <p:grpSpPr>
          <a:xfrm>
            <a:off x="8546200" y="4669520"/>
            <a:ext cx="3393360" cy="1472760"/>
            <a:chOff x="8546200" y="4669520"/>
            <a:chExt cx="3393360" cy="147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16E0AC1-CCAB-88EB-1663-A1F3C349A8C0}"/>
                    </a:ext>
                  </a:extLst>
                </p14:cNvPr>
                <p14:cNvContentPartPr/>
                <p14:nvPr/>
              </p14:nvContentPartPr>
              <p14:xfrm>
                <a:off x="8797120" y="4742960"/>
                <a:ext cx="159480" cy="267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16E0AC1-CCAB-88EB-1663-A1F3C349A8C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86680" y="4732520"/>
                  <a:ext cx="1807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74D4E55-3CBB-ADCC-6999-0773A97B6D57}"/>
                    </a:ext>
                  </a:extLst>
                </p14:cNvPr>
                <p14:cNvContentPartPr/>
                <p14:nvPr/>
              </p14:nvContentPartPr>
              <p14:xfrm>
                <a:off x="9011680" y="4859240"/>
                <a:ext cx="92520" cy="80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74D4E55-3CBB-ADCC-6999-0773A97B6D5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00880" y="4848440"/>
                  <a:ext cx="1137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96B1F08-F3E5-ED4B-64E5-7042871AACC7}"/>
                    </a:ext>
                  </a:extLst>
                </p14:cNvPr>
                <p14:cNvContentPartPr/>
                <p14:nvPr/>
              </p14:nvContentPartPr>
              <p14:xfrm>
                <a:off x="9168640" y="4829360"/>
                <a:ext cx="9360" cy="65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96B1F08-F3E5-ED4B-64E5-7042871AACC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58200" y="4818920"/>
                  <a:ext cx="30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DDB9FF9-EEDA-C281-32C3-224ADBFD0AE5}"/>
                    </a:ext>
                  </a:extLst>
                </p14:cNvPr>
                <p14:cNvContentPartPr/>
                <p14:nvPr/>
              </p14:nvContentPartPr>
              <p14:xfrm>
                <a:off x="9171520" y="4829360"/>
                <a:ext cx="120240" cy="82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DDB9FF9-EEDA-C281-32C3-224ADBFD0A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60720" y="4818920"/>
                  <a:ext cx="141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8604684-2D49-5B9A-0FB3-E0E4CC8D694E}"/>
                    </a:ext>
                  </a:extLst>
                </p14:cNvPr>
                <p14:cNvContentPartPr/>
                <p14:nvPr/>
              </p14:nvContentPartPr>
              <p14:xfrm>
                <a:off x="9362680" y="4669520"/>
                <a:ext cx="142560" cy="236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8604684-2D49-5B9A-0FB3-E0E4CC8D69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51880" y="4659080"/>
                  <a:ext cx="1638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3A49AB-E2AD-7C71-5004-C4772745892B}"/>
                    </a:ext>
                  </a:extLst>
                </p14:cNvPr>
                <p14:cNvContentPartPr/>
                <p14:nvPr/>
              </p14:nvContentPartPr>
              <p14:xfrm>
                <a:off x="9553840" y="4823960"/>
                <a:ext cx="8280" cy="84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3A49AB-E2AD-7C71-5004-C4772745892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43040" y="4813160"/>
                  <a:ext cx="295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262B1E7-BA86-4076-9943-9DD468D87855}"/>
                    </a:ext>
                  </a:extLst>
                </p14:cNvPr>
                <p14:cNvContentPartPr/>
                <p14:nvPr/>
              </p14:nvContentPartPr>
              <p14:xfrm>
                <a:off x="9683080" y="4910360"/>
                <a:ext cx="44280" cy="95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262B1E7-BA86-4076-9943-9DD468D8785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72640" y="4899560"/>
                  <a:ext cx="655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382D29D-FC52-F2C0-7B22-1D2A463726BF}"/>
                    </a:ext>
                  </a:extLst>
                </p14:cNvPr>
                <p14:cNvContentPartPr/>
                <p14:nvPr/>
              </p14:nvContentPartPr>
              <p14:xfrm>
                <a:off x="8546200" y="5215280"/>
                <a:ext cx="260280" cy="249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382D29D-FC52-F2C0-7B22-1D2A463726B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535400" y="5204480"/>
                  <a:ext cx="2815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3E067AE-ECBC-9882-1221-239D2C86EC67}"/>
                    </a:ext>
                  </a:extLst>
                </p14:cNvPr>
                <p14:cNvContentPartPr/>
                <p14:nvPr/>
              </p14:nvContentPartPr>
              <p14:xfrm>
                <a:off x="8872000" y="5253440"/>
                <a:ext cx="206640" cy="128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3E067AE-ECBC-9882-1221-239D2C86EC6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61560" y="5242640"/>
                  <a:ext cx="2278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66F2BA3-9CB5-3089-D64D-D21F4D5DC358}"/>
                    </a:ext>
                  </a:extLst>
                </p14:cNvPr>
                <p14:cNvContentPartPr/>
                <p14:nvPr/>
              </p14:nvContentPartPr>
              <p14:xfrm>
                <a:off x="9122200" y="5250560"/>
                <a:ext cx="252360" cy="67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66F2BA3-9CB5-3089-D64D-D21F4D5DC35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111760" y="5239760"/>
                  <a:ext cx="2736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608C397-1B52-6857-0AFF-C60C50CBB684}"/>
                    </a:ext>
                  </a:extLst>
                </p14:cNvPr>
                <p14:cNvContentPartPr/>
                <p14:nvPr/>
              </p14:nvContentPartPr>
              <p14:xfrm>
                <a:off x="9432160" y="5205920"/>
                <a:ext cx="102240" cy="159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608C397-1B52-6857-0AFF-C60C50CBB68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421720" y="5195120"/>
                  <a:ext cx="1234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96E759C-6EAB-8847-ED2A-F208E6027A79}"/>
                    </a:ext>
                  </a:extLst>
                </p14:cNvPr>
                <p14:cNvContentPartPr/>
                <p14:nvPr/>
              </p14:nvContentPartPr>
              <p14:xfrm>
                <a:off x="10035520" y="5146520"/>
                <a:ext cx="82080" cy="185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96E759C-6EAB-8847-ED2A-F208E6027A7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024720" y="5135720"/>
                  <a:ext cx="103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D930801-258B-03D8-7B5E-C57DF46864FE}"/>
                    </a:ext>
                  </a:extLst>
                </p14:cNvPr>
                <p14:cNvContentPartPr/>
                <p14:nvPr/>
              </p14:nvContentPartPr>
              <p14:xfrm>
                <a:off x="10191400" y="5054360"/>
                <a:ext cx="49680" cy="344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D930801-258B-03D8-7B5E-C57DF46864F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180960" y="5043920"/>
                  <a:ext cx="709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A746DB2-9D9E-D99B-63B4-20CF9D900BC1}"/>
                    </a:ext>
                  </a:extLst>
                </p14:cNvPr>
                <p14:cNvContentPartPr/>
                <p14:nvPr/>
              </p14:nvContentPartPr>
              <p14:xfrm>
                <a:off x="9224080" y="5560880"/>
                <a:ext cx="263160" cy="309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A746DB2-9D9E-D99B-63B4-20CF9D900BC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213640" y="5550440"/>
                  <a:ext cx="2844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B9668E7-741F-78A2-A3B6-8E0A623CF85B}"/>
                    </a:ext>
                  </a:extLst>
                </p14:cNvPr>
                <p14:cNvContentPartPr/>
                <p14:nvPr/>
              </p14:nvContentPartPr>
              <p14:xfrm>
                <a:off x="9279520" y="5724680"/>
                <a:ext cx="200520" cy="24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B9668E7-741F-78A2-A3B6-8E0A623CF85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68720" y="5713880"/>
                  <a:ext cx="221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CFFCE3C-8932-3255-96A7-A0F94FF68BB3}"/>
                    </a:ext>
                  </a:extLst>
                </p14:cNvPr>
                <p14:cNvContentPartPr/>
                <p14:nvPr/>
              </p14:nvContentPartPr>
              <p14:xfrm>
                <a:off x="9515320" y="5627840"/>
                <a:ext cx="64800" cy="234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CFFCE3C-8932-3255-96A7-A0F94FF68BB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504520" y="5617400"/>
                  <a:ext cx="8604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736EE7E-6859-C5A6-2B83-4A9EFF136CD9}"/>
                    </a:ext>
                  </a:extLst>
                </p14:cNvPr>
                <p14:cNvContentPartPr/>
                <p14:nvPr/>
              </p14:nvContentPartPr>
              <p14:xfrm>
                <a:off x="9726280" y="5610200"/>
                <a:ext cx="167400" cy="1119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736EE7E-6859-C5A6-2B83-4A9EFF136CD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715480" y="5599760"/>
                  <a:ext cx="188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0F0ABD8-ECC1-428D-A33C-CA7DD3244BA9}"/>
                    </a:ext>
                  </a:extLst>
                </p14:cNvPr>
                <p14:cNvContentPartPr/>
                <p14:nvPr/>
              </p14:nvContentPartPr>
              <p14:xfrm>
                <a:off x="9629800" y="5769320"/>
                <a:ext cx="293400" cy="720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0F0ABD8-ECC1-428D-A33C-CA7DD3244BA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619000" y="5758520"/>
                  <a:ext cx="3146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908862C-4576-D3F5-006B-F4F7EFB4C838}"/>
                    </a:ext>
                  </a:extLst>
                </p14:cNvPr>
                <p14:cNvContentPartPr/>
                <p14:nvPr/>
              </p14:nvContentPartPr>
              <p14:xfrm>
                <a:off x="9672640" y="5861120"/>
                <a:ext cx="185400" cy="213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908862C-4576-D3F5-006B-F4F7EFB4C83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661840" y="5850680"/>
                  <a:ext cx="2066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DC06A62-920E-7806-09AF-AF91CAB0535C}"/>
                    </a:ext>
                  </a:extLst>
                </p14:cNvPr>
                <p14:cNvContentPartPr/>
                <p14:nvPr/>
              </p14:nvContentPartPr>
              <p14:xfrm>
                <a:off x="9761920" y="5912240"/>
                <a:ext cx="221040" cy="414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DC06A62-920E-7806-09AF-AF91CAB053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51120" y="5901800"/>
                  <a:ext cx="242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3D629FC-ECC4-0EE5-9709-22DAFF122123}"/>
                    </a:ext>
                  </a:extLst>
                </p14:cNvPr>
                <p14:cNvContentPartPr/>
                <p14:nvPr/>
              </p14:nvContentPartPr>
              <p14:xfrm>
                <a:off x="10120840" y="5514440"/>
                <a:ext cx="224640" cy="532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3D629FC-ECC4-0EE5-9709-22DAFF12212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110400" y="5504000"/>
                  <a:ext cx="2458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CD18E80-C6AA-97B8-9CC7-657C11423FB2}"/>
                    </a:ext>
                  </a:extLst>
                </p14:cNvPr>
                <p14:cNvContentPartPr/>
                <p14:nvPr/>
              </p14:nvContentPartPr>
              <p14:xfrm>
                <a:off x="10187800" y="5663120"/>
                <a:ext cx="95040" cy="3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CD18E80-C6AA-97B8-9CC7-657C11423FB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177360" y="5652680"/>
                  <a:ext cx="116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5A10C9E-E7B3-3862-CBAC-804D424B2CE9}"/>
                    </a:ext>
                  </a:extLst>
                </p14:cNvPr>
                <p14:cNvContentPartPr/>
                <p14:nvPr/>
              </p14:nvContentPartPr>
              <p14:xfrm>
                <a:off x="10174480" y="5707760"/>
                <a:ext cx="117360" cy="149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5A10C9E-E7B3-3862-CBAC-804D424B2CE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164040" y="5697320"/>
                  <a:ext cx="138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7B34D0D-FEEF-BA08-F035-E15DF24FE9E7}"/>
                    </a:ext>
                  </a:extLst>
                </p14:cNvPr>
                <p14:cNvContentPartPr/>
                <p14:nvPr/>
              </p14:nvContentPartPr>
              <p14:xfrm>
                <a:off x="10374640" y="5560880"/>
                <a:ext cx="68400" cy="316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7B34D0D-FEEF-BA08-F035-E15DF24FE9E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63840" y="5550440"/>
                  <a:ext cx="896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3177DD5-2A5A-2B69-608F-2DE77AC1FD80}"/>
                    </a:ext>
                  </a:extLst>
                </p14:cNvPr>
                <p14:cNvContentPartPr/>
                <p14:nvPr/>
              </p14:nvContentPartPr>
              <p14:xfrm>
                <a:off x="10392640" y="5731160"/>
                <a:ext cx="102960" cy="96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3177DD5-2A5A-2B69-608F-2DE77AC1FD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381840" y="5720360"/>
                  <a:ext cx="124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25FD953-6305-B825-2976-D10F5441DDE8}"/>
                    </a:ext>
                  </a:extLst>
                </p14:cNvPr>
                <p14:cNvContentPartPr/>
                <p14:nvPr/>
              </p14:nvContentPartPr>
              <p14:xfrm>
                <a:off x="10513960" y="5554400"/>
                <a:ext cx="74520" cy="230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25FD953-6305-B825-2976-D10F5441DDE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503160" y="5543960"/>
                  <a:ext cx="957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1CA93DA-3832-FBC5-0DA2-E04E08CC232C}"/>
                    </a:ext>
                  </a:extLst>
                </p14:cNvPr>
                <p14:cNvContentPartPr/>
                <p14:nvPr/>
              </p14:nvContentPartPr>
              <p14:xfrm>
                <a:off x="10792960" y="5552240"/>
                <a:ext cx="180360" cy="1800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1CA93DA-3832-FBC5-0DA2-E04E08CC232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782520" y="5541800"/>
                  <a:ext cx="2016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6D48FF5-DBA9-BF17-CBD1-EBBCD63F8430}"/>
                    </a:ext>
                  </a:extLst>
                </p14:cNvPr>
                <p14:cNvContentPartPr/>
                <p14:nvPr/>
              </p14:nvContentPartPr>
              <p14:xfrm>
                <a:off x="10827520" y="5707760"/>
                <a:ext cx="14760" cy="109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6D48FF5-DBA9-BF17-CBD1-EBBCD63F843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816720" y="5697320"/>
                  <a:ext cx="360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512EBD5-E3DE-C0FE-BA7C-723ADA93E0F7}"/>
                    </a:ext>
                  </a:extLst>
                </p14:cNvPr>
                <p14:cNvContentPartPr/>
                <p14:nvPr/>
              </p14:nvContentPartPr>
              <p14:xfrm>
                <a:off x="10909600" y="5744120"/>
                <a:ext cx="22680" cy="140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512EBD5-E3DE-C0FE-BA7C-723ADA93E0F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899160" y="5733320"/>
                  <a:ext cx="439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A389931-4633-66D9-C871-459737A4703E}"/>
                    </a:ext>
                  </a:extLst>
                </p14:cNvPr>
                <p14:cNvContentPartPr/>
                <p14:nvPr/>
              </p14:nvContentPartPr>
              <p14:xfrm>
                <a:off x="10554280" y="5889560"/>
                <a:ext cx="810360" cy="806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A389931-4633-66D9-C871-459737A4703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543480" y="5878760"/>
                  <a:ext cx="831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C8F76A1-B033-0E33-A163-7B91468790A5}"/>
                    </a:ext>
                  </a:extLst>
                </p14:cNvPr>
                <p14:cNvContentPartPr/>
                <p14:nvPr/>
              </p14:nvContentPartPr>
              <p14:xfrm>
                <a:off x="8683720" y="5499680"/>
                <a:ext cx="3255840" cy="642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C8F76A1-B033-0E33-A163-7B91468790A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73280" y="5488880"/>
                  <a:ext cx="3277080" cy="66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795CE85F-1728-3482-0A1B-4BFB082B7B93}"/>
              </a:ext>
            </a:extLst>
          </p:cNvPr>
          <p:cNvGrpSpPr/>
          <p:nvPr/>
        </p:nvGrpSpPr>
        <p:grpSpPr>
          <a:xfrm>
            <a:off x="3936760" y="4380440"/>
            <a:ext cx="522360" cy="187920"/>
            <a:chOff x="3936760" y="4380440"/>
            <a:chExt cx="522360" cy="18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4B6DAA8-8226-4D58-F58A-D9C558C20580}"/>
                    </a:ext>
                  </a:extLst>
                </p14:cNvPr>
                <p14:cNvContentPartPr/>
                <p14:nvPr/>
              </p14:nvContentPartPr>
              <p14:xfrm>
                <a:off x="3936760" y="4409240"/>
                <a:ext cx="169200" cy="159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4B6DAA8-8226-4D58-F58A-D9C558C2058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26320" y="4398800"/>
                  <a:ext cx="1904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B2BD2E4-41A2-3180-7659-4417C111480C}"/>
                    </a:ext>
                  </a:extLst>
                </p14:cNvPr>
                <p14:cNvContentPartPr/>
                <p14:nvPr/>
              </p14:nvContentPartPr>
              <p14:xfrm>
                <a:off x="4134400" y="4380440"/>
                <a:ext cx="324720" cy="262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B2BD2E4-41A2-3180-7659-4417C111480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123600" y="4370000"/>
                  <a:ext cx="34596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04B3AFC9-77FF-EE1B-07A3-04CEFC6B15D0}"/>
              </a:ext>
            </a:extLst>
          </p:cNvPr>
          <p:cNvGrpSpPr/>
          <p:nvPr/>
        </p:nvGrpSpPr>
        <p:grpSpPr>
          <a:xfrm>
            <a:off x="5845840" y="4402760"/>
            <a:ext cx="180720" cy="348840"/>
            <a:chOff x="5845840" y="4402760"/>
            <a:chExt cx="18072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F8A584D-2B27-6385-A778-854B40FE8A26}"/>
                    </a:ext>
                  </a:extLst>
                </p14:cNvPr>
                <p14:cNvContentPartPr/>
                <p14:nvPr/>
              </p14:nvContentPartPr>
              <p14:xfrm>
                <a:off x="5952040" y="4402760"/>
                <a:ext cx="74520" cy="1026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F8A584D-2B27-6385-A778-854B40FE8A2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941600" y="4392320"/>
                  <a:ext cx="95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38FE1CD-D9CA-01E3-9A6F-04E29F9E508F}"/>
                    </a:ext>
                  </a:extLst>
                </p14:cNvPr>
                <p14:cNvContentPartPr/>
                <p14:nvPr/>
              </p14:nvContentPartPr>
              <p14:xfrm>
                <a:off x="5845840" y="4554320"/>
                <a:ext cx="173520" cy="197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38FE1CD-D9CA-01E3-9A6F-04E29F9E508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835040" y="4543880"/>
                  <a:ext cx="194760" cy="218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159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85C33-D158-911A-ABE4-BB82C2ABC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9A909D-90B6-2C0B-ECAD-A103EC2F10C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C62E9E-124D-1928-394E-77708BE37D8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B7C86-4C7D-CE26-D86C-6247C855761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9CC2304-DE67-BF83-EA0E-07B7C03959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D68AC5C-A2E8-D76E-D437-F3455D8628B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D159406-B5C1-DC2E-98C4-6AA4A06813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9A7494A-64D4-1475-ADEA-66361708957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B17721F-A766-D2A2-14C0-0E5C4249A2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46EC7F2-959D-C7ED-228A-45DC87F2065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610A5F0-FB5A-5D49-D051-B858BC4123F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C380FAA-84E6-F024-3221-5067479DDA6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4163924-19A0-972E-0A72-DDBB03BDA8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67C6D2A-0969-0FEA-D58F-2F33A998EEB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AA63EF-8509-98BD-F14C-43D19C3D8BD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E65C97-F47A-34F2-8B84-DE5162A9A41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0F623E2-079B-C139-A60F-3517D83AED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0CDACB4-42F8-6652-1BA2-445E340E1C6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9174631-4432-81B7-2BBF-818B36880CD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A2FD683-8AA2-6E26-7B25-35817F42F18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A9EA093-CCF1-E209-ED68-B1F62B733B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715AB2-E7D5-4C5D-B839-63A0FA69226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75AB3F8-DB65-1632-D0DE-438CBFEF5E6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E9F7885-C96E-B2D4-E1CA-1392398D7C4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0E93AD5-981C-1EF6-DF56-3159B18D7D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3E095C-BCE5-4BC5-6198-C9C1FD7C031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B8D583A-1249-15C6-2455-FF2711FEF0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28AC76B-0987-032D-7446-758A4672275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5FAE4DE-764A-F31D-D6D9-104371E9FB2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2A61AED-5605-CAA6-E1BA-86C6C90518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F2F7E2-CFC9-936C-016D-9234C56E64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28908D2-C54E-6354-AA20-E8E8076D36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D15D807-042D-24BF-3828-9440316432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B6A221A-0B04-4997-9303-0238FE1CF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88CA1C-9732-A320-1AF3-B85B6967B05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C62A800-402F-322C-30F1-F920AE393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C30CECC-5CF3-3435-7C81-938212A8B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F1FFA1FD-41EF-D3A3-1170-78DC30F04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867" y="1444591"/>
            <a:ext cx="7230607" cy="391491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42606D2-D4C1-9FC4-1AE3-2A269B361633}"/>
                  </a:ext>
                </a:extLst>
              </p14:cNvPr>
              <p14:cNvContentPartPr/>
              <p14:nvPr/>
            </p14:nvContentPartPr>
            <p14:xfrm>
              <a:off x="5785105" y="3004451"/>
              <a:ext cx="1953360" cy="202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42606D2-D4C1-9FC4-1AE3-2A269B36163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74665" y="2994011"/>
                <a:ext cx="19746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B9F2280-7720-384D-A9F9-98C5552A2C18}"/>
                  </a:ext>
                </a:extLst>
              </p14:cNvPr>
              <p14:cNvContentPartPr/>
              <p14:nvPr/>
            </p14:nvContentPartPr>
            <p14:xfrm>
              <a:off x="4458505" y="3843251"/>
              <a:ext cx="1611000" cy="1166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B9F2280-7720-384D-A9F9-98C5552A2C1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47705" y="3832451"/>
                <a:ext cx="163224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593D6FC-AEFE-838E-A5E8-12AF0BC000C1}"/>
                  </a:ext>
                </a:extLst>
              </p14:cNvPr>
              <p14:cNvContentPartPr/>
              <p14:nvPr/>
            </p14:nvContentPartPr>
            <p14:xfrm>
              <a:off x="6105505" y="5434451"/>
              <a:ext cx="2757960" cy="2124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593D6FC-AEFE-838E-A5E8-12AF0BC000C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95065" y="5423651"/>
                <a:ext cx="277920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321049C-274B-B269-746C-276682A91E89}"/>
                  </a:ext>
                </a:extLst>
              </p14:cNvPr>
              <p14:cNvContentPartPr/>
              <p14:nvPr/>
            </p14:nvContentPartPr>
            <p14:xfrm>
              <a:off x="5208360" y="2259513"/>
              <a:ext cx="649800" cy="6912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321049C-274B-B269-746C-276682A91E8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97920" y="2249073"/>
                <a:ext cx="671040" cy="71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153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33CDD-42FB-9848-D697-D0BEAE71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7BF2C3-D287-5A92-8A5D-5D6DB36DA5F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F519A-D67F-F7F2-77CF-C724D312B66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2CEB84-B456-8359-E7A2-1F68023BA02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4F5654-7FC5-5326-9410-AEEC918B082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B3847C5-3D20-E14C-2683-7E89C32643C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787655A-304F-383B-0EE1-100A16BF64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3D905AF-31DF-964E-34AF-0AB288583D2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11EFD1-9739-846A-504A-27429E5B4E1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B92CE80-91B8-FFCB-B704-9837BEFA9B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B4A9D59-699E-DFE2-39CE-2F5722A2FC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2105A31-F7C2-B907-3451-6AA7B0C0E08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0BF975-102B-3E0F-DAE8-35741A96BE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0F4DB6-8ABD-02B6-70E1-E83FCE32C79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FBEC4AE-4856-CBAA-FFEF-9D45F04D3B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E5DBB5B-6563-E379-ABD2-A002C6CAF8D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99D780F-EA24-1B84-C9C9-5AC1C93567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E08F94E-EF40-506C-D9DF-ABA89EA07C1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FF1F950-4177-D1A3-504C-39FA5D57C83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6FD7AC5-FC5F-2FEF-9038-6231BA3C687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AD6A98F-BB62-1028-CA3A-9C0C73B4FB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C0300A5-83FF-52AA-DB81-120E7DF382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63F56A-339F-0A7B-7DCD-27746653A2E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C4BEF5C-6283-F106-FCAD-10F7430381E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075E4FA-768C-CBF3-104A-2D18352A498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B2A6DA3-7966-D431-4DE4-7DCDF8B903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2F22FDB-ACDF-50EF-ED78-C0B5404D77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D48F967-CE39-A272-244E-78FE26441CF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EF5DF11-9F3E-396E-F4D3-6DC2DDE08E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0AC6F53-ECA8-C550-A8F3-A7E5FDDB4F6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3AFB2E-A343-1E06-4013-DF8005536D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5AD3D32-E9FE-437D-00FB-FBED3E07F3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4ECDE26-F169-1D83-7E1D-63E8FEB1FB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60AA1FB-0F7B-097C-66B9-64B8F88E2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20061B-4A45-AEB6-365F-34E265022A8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045BD9-9303-AE84-0567-BBD7C4B02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CE7A71C-8BE3-DD5A-B224-EAB2180AA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7E7F4EE-1DFA-7624-1E31-B16CBC7ED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534" y="622298"/>
            <a:ext cx="7075062" cy="5679703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DC728E9-03FC-66AB-F6B8-4482FDD44243}"/>
              </a:ext>
            </a:extLst>
          </p:cNvPr>
          <p:cNvGrpSpPr/>
          <p:nvPr/>
        </p:nvGrpSpPr>
        <p:grpSpPr>
          <a:xfrm>
            <a:off x="2253840" y="2545193"/>
            <a:ext cx="322560" cy="178920"/>
            <a:chOff x="2253840" y="2545193"/>
            <a:chExt cx="32256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82D449E-8315-A746-20F1-F3458AED9F7D}"/>
                    </a:ext>
                  </a:extLst>
                </p14:cNvPr>
                <p14:cNvContentPartPr/>
                <p14:nvPr/>
              </p14:nvContentPartPr>
              <p14:xfrm>
                <a:off x="2253840" y="2600273"/>
                <a:ext cx="282600" cy="20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82D449E-8315-A746-20F1-F3458AED9F7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43040" y="2589473"/>
                  <a:ext cx="303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B6CC028-E244-8725-3E3C-C5B8D9155B11}"/>
                    </a:ext>
                  </a:extLst>
                </p14:cNvPr>
                <p14:cNvContentPartPr/>
                <p14:nvPr/>
              </p14:nvContentPartPr>
              <p14:xfrm>
                <a:off x="2547600" y="2545193"/>
                <a:ext cx="28800" cy="178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B6CC028-E244-8725-3E3C-C5B8D9155B1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37160" y="2534753"/>
                  <a:ext cx="50040" cy="20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D2AEA875-CE75-E175-ADB0-214CA3F3092A}"/>
                  </a:ext>
                </a:extLst>
              </p14:cNvPr>
              <p14:cNvContentPartPr/>
              <p14:nvPr/>
            </p14:nvContentPartPr>
            <p14:xfrm>
              <a:off x="3065640" y="2827793"/>
              <a:ext cx="1301760" cy="2124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D2AEA875-CE75-E175-ADB0-214CA3F3092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55200" y="2817353"/>
                <a:ext cx="132300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0189EC77-A244-2CA4-8132-857E052ED7F1}"/>
                  </a:ext>
                </a:extLst>
              </p14:cNvPr>
              <p14:cNvContentPartPr/>
              <p14:nvPr/>
            </p14:nvContentPartPr>
            <p14:xfrm>
              <a:off x="7095120" y="2797913"/>
              <a:ext cx="2124360" cy="2988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0189EC77-A244-2CA4-8132-857E052ED7F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84680" y="2787473"/>
                <a:ext cx="2145600" cy="32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542AD977-407F-1D8F-4972-CADDA7D17C0D}"/>
              </a:ext>
            </a:extLst>
          </p:cNvPr>
          <p:cNvGrpSpPr/>
          <p:nvPr/>
        </p:nvGrpSpPr>
        <p:grpSpPr>
          <a:xfrm>
            <a:off x="2280120" y="5067127"/>
            <a:ext cx="198360" cy="255240"/>
            <a:chOff x="2280120" y="5067127"/>
            <a:chExt cx="19836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FB19A24-7060-FC60-86E6-852CBA791638}"/>
                    </a:ext>
                  </a:extLst>
                </p14:cNvPr>
                <p14:cNvContentPartPr/>
                <p14:nvPr/>
              </p14:nvContentPartPr>
              <p14:xfrm>
                <a:off x="2280120" y="5137687"/>
                <a:ext cx="156960" cy="80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FB19A24-7060-FC60-86E6-852CBA79163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69680" y="5127247"/>
                  <a:ext cx="178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F17DDEC-6698-514D-41D3-180D8DB4BEA7}"/>
                    </a:ext>
                  </a:extLst>
                </p14:cNvPr>
                <p14:cNvContentPartPr/>
                <p14:nvPr/>
              </p14:nvContentPartPr>
              <p14:xfrm>
                <a:off x="2436000" y="5067127"/>
                <a:ext cx="42480" cy="255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F17DDEC-6698-514D-41D3-180D8DB4BEA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25560" y="5056327"/>
                  <a:ext cx="63720" cy="27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0B6BCE7D-3538-5BE5-3E6C-5AC2E9E56919}"/>
                  </a:ext>
                </a:extLst>
              </p14:cNvPr>
              <p14:cNvContentPartPr/>
              <p14:nvPr/>
            </p14:nvContentPartPr>
            <p14:xfrm>
              <a:off x="6109080" y="2090313"/>
              <a:ext cx="987480" cy="8697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0B6BCE7D-3538-5BE5-3E6C-5AC2E9E5691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98640" y="2079513"/>
                <a:ext cx="1008720" cy="8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7D9C678E-0478-10F7-D07B-57600C293398}"/>
                  </a:ext>
                </a:extLst>
              </p14:cNvPr>
              <p14:cNvContentPartPr/>
              <p14:nvPr/>
            </p14:nvContentPartPr>
            <p14:xfrm>
              <a:off x="5240040" y="4698513"/>
              <a:ext cx="514080" cy="67608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7D9C678E-0478-10F7-D07B-57600C29339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29240" y="4688073"/>
                <a:ext cx="535320" cy="69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136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7D68-DBA5-BF0F-230A-A6C786E97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62A7EA-ECCA-1DAB-85A3-19049209CF7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8D9B1-F4B4-C63B-C942-6BB3C058401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9EAC0-4CF6-FB28-5D1B-0B68E3B683D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8715216-AB54-4FED-3F88-AF718122D1F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B78BB90-95CC-3FE1-0F35-4EF52EE4669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A63BA6-4AA0-791D-4AFE-C2BA553559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0DDB3CE-5788-97AC-F759-FA29EE8FC8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FF33368-43BD-BB1A-6675-5FD2F755811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BA9F7F9-9CAB-E00B-58E2-36203D8AE03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60E01C-0D89-E568-B6F7-E927FEE62A9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8584862-B4DE-C87D-0B20-EB935BAB0BC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FE8144C-8058-158F-7D1A-5A57396F7CA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0D9291-1928-E311-5DB1-AA3595BA15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70BF5B0-B3FD-3C16-4FD5-39BBB73C7EE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0AAA16D-1C62-99D1-70BE-47A8D38BADF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1693F9E-1F89-35D5-BBCA-E41393661A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E644B6-A6A9-2644-D7E1-658D899B293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480E4C1-802B-0178-9777-6311DBE06F1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517EBD9-914A-1F79-BDCD-77EDD8E4F3B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EC19406-874C-1635-7561-A8C17E9E83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4CFC66E-260B-F92B-BECA-3957C80E08D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4CD3FAF-6E8E-5DCA-EF33-8A6A00A0E47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08B9459-4521-DF5A-AF78-1BEA28FA6A0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268C68-0568-D559-9B6D-7FED6A7F15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57F0B27-0AAC-64FF-841A-64319AD742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070A1B9-EFAB-87B9-B420-13E7A460896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7B8CDA-D229-4960-0F26-DB28A1F239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E518255-0722-4319-1DD7-13426EBD846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03BE70D-420E-6040-345A-4B6DFBD5D98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426BE2C-8831-15B1-AA94-4388E36D4E4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5796876-856F-BE6E-347E-3AF8BE67B43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7E46B13-2B13-2824-6439-6663AB389D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EC596A-EF3B-2AD0-7678-A2C6218B2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6D9124-6BD7-7B7D-492C-CE9D5C854C4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7D11C22-BF91-A2A6-6919-447AD8D03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43283AA-A0E1-2831-76B8-67000A7F4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72613325-903A-90D6-54C9-48FEBD43B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397" y="1844477"/>
            <a:ext cx="7620581" cy="349744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2681591-FCB3-9CD1-2F9F-EEFE55796FC8}"/>
                  </a:ext>
                </a:extLst>
              </p14:cNvPr>
              <p14:cNvContentPartPr/>
              <p14:nvPr/>
            </p14:nvContentPartPr>
            <p14:xfrm>
              <a:off x="5329320" y="3055807"/>
              <a:ext cx="1038240" cy="75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2681591-FCB3-9CD1-2F9F-EEFE55796F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18520" y="3045007"/>
                <a:ext cx="1059480" cy="9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A58634CF-1DF9-0111-C8C0-3A4DEB38AA7C}"/>
              </a:ext>
            </a:extLst>
          </p:cNvPr>
          <p:cNvGrpSpPr/>
          <p:nvPr/>
        </p:nvGrpSpPr>
        <p:grpSpPr>
          <a:xfrm>
            <a:off x="2132160" y="2795167"/>
            <a:ext cx="542160" cy="772200"/>
            <a:chOff x="2132160" y="2795167"/>
            <a:chExt cx="542160" cy="77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B47AE90-9287-F006-9448-FE5B2E4FF011}"/>
                    </a:ext>
                  </a:extLst>
                </p14:cNvPr>
                <p14:cNvContentPartPr/>
                <p14:nvPr/>
              </p14:nvContentPartPr>
              <p14:xfrm>
                <a:off x="2476320" y="3050047"/>
                <a:ext cx="3240" cy="186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B47AE90-9287-F006-9448-FE5B2E4FF01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65520" y="3039607"/>
                  <a:ext cx="244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90A8276-DAC6-B7F2-0BCF-3DCD620ADC3C}"/>
                    </a:ext>
                  </a:extLst>
                </p14:cNvPr>
                <p14:cNvContentPartPr/>
                <p14:nvPr/>
              </p14:nvContentPartPr>
              <p14:xfrm>
                <a:off x="2406480" y="3420127"/>
                <a:ext cx="8280" cy="6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90A8276-DAC6-B7F2-0BCF-3DCD620ADC3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96040" y="3409327"/>
                  <a:ext cx="29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2112313-EA70-1F0E-B075-5590A63D8066}"/>
                    </a:ext>
                  </a:extLst>
                </p14:cNvPr>
                <p14:cNvContentPartPr/>
                <p14:nvPr/>
              </p14:nvContentPartPr>
              <p14:xfrm>
                <a:off x="2132160" y="2795167"/>
                <a:ext cx="542160" cy="772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2112313-EA70-1F0E-B075-5590A63D806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21720" y="2784727"/>
                  <a:ext cx="563400" cy="79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03952468-DE24-3A6E-D7D3-2B8B28097C66}"/>
              </a:ext>
            </a:extLst>
          </p:cNvPr>
          <p:cNvGrpSpPr/>
          <p:nvPr/>
        </p:nvGrpSpPr>
        <p:grpSpPr>
          <a:xfrm>
            <a:off x="1472280" y="3791647"/>
            <a:ext cx="781920" cy="787680"/>
            <a:chOff x="1472280" y="3791647"/>
            <a:chExt cx="781920" cy="78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06D81A0-596B-DDC6-CB99-37E591BB6BDC}"/>
                    </a:ext>
                  </a:extLst>
                </p14:cNvPr>
                <p14:cNvContentPartPr/>
                <p14:nvPr/>
              </p14:nvContentPartPr>
              <p14:xfrm>
                <a:off x="1472280" y="3791647"/>
                <a:ext cx="181800" cy="392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06D81A0-596B-DDC6-CB99-37E591BB6BD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61480" y="3781207"/>
                  <a:ext cx="2030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9B23A55-8BAC-D709-9034-3FF4BCA391BD}"/>
                    </a:ext>
                  </a:extLst>
                </p14:cNvPr>
                <p14:cNvContentPartPr/>
                <p14:nvPr/>
              </p14:nvContentPartPr>
              <p14:xfrm>
                <a:off x="1755240" y="3899647"/>
                <a:ext cx="58320" cy="181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9B23A55-8BAC-D709-9034-3FF4BCA391B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44800" y="3888847"/>
                  <a:ext cx="79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4A3DDD8-CEC9-2773-5E6F-503FF2FE08C9}"/>
                    </a:ext>
                  </a:extLst>
                </p14:cNvPr>
                <p14:cNvContentPartPr/>
                <p14:nvPr/>
              </p14:nvContentPartPr>
              <p14:xfrm>
                <a:off x="1796640" y="4033567"/>
                <a:ext cx="80640" cy="37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4A3DDD8-CEC9-2773-5E6F-503FF2FE08C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85840" y="4022767"/>
                  <a:ext cx="101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DCBCFB-F06C-7F04-C58D-DBEFC2FC2D42}"/>
                    </a:ext>
                  </a:extLst>
                </p14:cNvPr>
                <p14:cNvContentPartPr/>
                <p14:nvPr/>
              </p14:nvContentPartPr>
              <p14:xfrm>
                <a:off x="1501800" y="4332007"/>
                <a:ext cx="215640" cy="56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DCBCFB-F06C-7F04-C58D-DBEFC2FC2D4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91000" y="4321207"/>
                  <a:ext cx="236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E81D2E9-68E4-99D8-E71B-710BD9C2ECC9}"/>
                    </a:ext>
                  </a:extLst>
                </p14:cNvPr>
                <p14:cNvContentPartPr/>
                <p14:nvPr/>
              </p14:nvContentPartPr>
              <p14:xfrm>
                <a:off x="1576680" y="4376287"/>
                <a:ext cx="128160" cy="203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E81D2E9-68E4-99D8-E71B-710BD9C2ECC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66240" y="4365847"/>
                  <a:ext cx="1494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76FE11E-786A-65A2-FBDC-7164F52E63B9}"/>
                    </a:ext>
                  </a:extLst>
                </p14:cNvPr>
                <p14:cNvContentPartPr/>
                <p14:nvPr/>
              </p14:nvContentPartPr>
              <p14:xfrm>
                <a:off x="1587480" y="4405447"/>
                <a:ext cx="209520" cy="108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76FE11E-786A-65A2-FBDC-7164F52E63B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76680" y="4394647"/>
                  <a:ext cx="230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8E582A-6835-118F-826E-780FE73B0754}"/>
                    </a:ext>
                  </a:extLst>
                </p14:cNvPr>
                <p14:cNvContentPartPr/>
                <p14:nvPr/>
              </p14:nvContentPartPr>
              <p14:xfrm>
                <a:off x="1951080" y="4058767"/>
                <a:ext cx="107640" cy="180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8E582A-6835-118F-826E-780FE73B075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40280" y="4047967"/>
                  <a:ext cx="12888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758BE7C-F3C3-B4FC-3D8A-4A2822ADD9BD}"/>
                    </a:ext>
                  </a:extLst>
                </p14:cNvPr>
                <p14:cNvContentPartPr/>
                <p14:nvPr/>
              </p14:nvContentPartPr>
              <p14:xfrm>
                <a:off x="2125320" y="4074247"/>
                <a:ext cx="3960" cy="192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758BE7C-F3C3-B4FC-3D8A-4A2822ADD9B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14520" y="4063807"/>
                  <a:ext cx="252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BED3B53-C5DA-FF9D-A1C1-A561446D37FD}"/>
                    </a:ext>
                  </a:extLst>
                </p14:cNvPr>
                <p14:cNvContentPartPr/>
                <p14:nvPr/>
              </p14:nvContentPartPr>
              <p14:xfrm>
                <a:off x="2127840" y="4158847"/>
                <a:ext cx="126360" cy="108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BED3B53-C5DA-FF9D-A1C1-A561446D37F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17400" y="4148407"/>
                  <a:ext cx="14760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855B5541-50D8-3DE0-D81E-524AA5ECE56F}"/>
              </a:ext>
            </a:extLst>
          </p:cNvPr>
          <p:cNvGrpSpPr/>
          <p:nvPr/>
        </p:nvGrpSpPr>
        <p:grpSpPr>
          <a:xfrm>
            <a:off x="7506960" y="3638287"/>
            <a:ext cx="319320" cy="114840"/>
            <a:chOff x="7506960" y="3638287"/>
            <a:chExt cx="319320" cy="1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AB5AD64-6DB8-0F5C-CE90-1557B7F69F93}"/>
                    </a:ext>
                  </a:extLst>
                </p14:cNvPr>
                <p14:cNvContentPartPr/>
                <p14:nvPr/>
              </p14:nvContentPartPr>
              <p14:xfrm>
                <a:off x="7506960" y="3661687"/>
                <a:ext cx="172800" cy="91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AB5AD64-6DB8-0F5C-CE90-1557B7F69F9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96520" y="3650887"/>
                  <a:ext cx="1940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9B708A1-79FC-F973-B3C0-A7579C0DAFCF}"/>
                    </a:ext>
                  </a:extLst>
                </p14:cNvPr>
                <p14:cNvContentPartPr/>
                <p14:nvPr/>
              </p14:nvContentPartPr>
              <p14:xfrm>
                <a:off x="7641960" y="3638287"/>
                <a:ext cx="184320" cy="47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9B708A1-79FC-F973-B3C0-A7579C0DAFC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31160" y="3627847"/>
                  <a:ext cx="20556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B4C3C4AF-0E84-878A-5F82-09F9C613542F}"/>
              </a:ext>
            </a:extLst>
          </p:cNvPr>
          <p:cNvGrpSpPr/>
          <p:nvPr/>
        </p:nvGrpSpPr>
        <p:grpSpPr>
          <a:xfrm>
            <a:off x="4242120" y="4215727"/>
            <a:ext cx="85320" cy="231840"/>
            <a:chOff x="4242120" y="4215727"/>
            <a:chExt cx="8532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DC80892-E9F2-795A-40A9-8B2AE2ADF7E3}"/>
                    </a:ext>
                  </a:extLst>
                </p14:cNvPr>
                <p14:cNvContentPartPr/>
                <p14:nvPr/>
              </p14:nvContentPartPr>
              <p14:xfrm>
                <a:off x="4242120" y="4215727"/>
                <a:ext cx="47520" cy="99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DC80892-E9F2-795A-40A9-8B2AE2ADF7E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31680" y="4204927"/>
                  <a:ext cx="68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3C2419B-DCD0-4F79-58D2-4A43E4A7C978}"/>
                    </a:ext>
                  </a:extLst>
                </p14:cNvPr>
                <p14:cNvContentPartPr/>
                <p14:nvPr/>
              </p14:nvContentPartPr>
              <p14:xfrm>
                <a:off x="4261920" y="4281607"/>
                <a:ext cx="65520" cy="165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3C2419B-DCD0-4F79-58D2-4A43E4A7C97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51120" y="4271167"/>
                  <a:ext cx="86760" cy="18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FE0220C3-B384-5101-8D12-25F7759CB5AB}"/>
                  </a:ext>
                </a:extLst>
              </p14:cNvPr>
              <p14:cNvContentPartPr/>
              <p14:nvPr/>
            </p14:nvContentPartPr>
            <p14:xfrm>
              <a:off x="7623960" y="3869407"/>
              <a:ext cx="2062800" cy="12096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FE0220C3-B384-5101-8D12-25F7759CB5A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570320" y="3761407"/>
                <a:ext cx="217044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8216A997-7420-9AB8-8E75-ACB4B6488592}"/>
                  </a:ext>
                </a:extLst>
              </p14:cNvPr>
              <p14:cNvContentPartPr/>
              <p14:nvPr/>
            </p14:nvContentPartPr>
            <p14:xfrm>
              <a:off x="2897880" y="4476727"/>
              <a:ext cx="1445400" cy="5724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8216A997-7420-9AB8-8E75-ACB4B648859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843880" y="4369087"/>
                <a:ext cx="155304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A45F22BA-6A02-CD88-732D-E28DCFD91415}"/>
                  </a:ext>
                </a:extLst>
              </p14:cNvPr>
              <p14:cNvContentPartPr/>
              <p14:nvPr/>
            </p14:nvContentPartPr>
            <p14:xfrm>
              <a:off x="6805320" y="4293847"/>
              <a:ext cx="1278360" cy="4986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A45F22BA-6A02-CD88-732D-E28DCFD9141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94880" y="4283047"/>
                <a:ext cx="1299600" cy="51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57F8B05F-CAF2-BB6A-42D4-FF37C81DC07F}"/>
              </a:ext>
            </a:extLst>
          </p:cNvPr>
          <p:cNvGrpSpPr/>
          <p:nvPr/>
        </p:nvGrpSpPr>
        <p:grpSpPr>
          <a:xfrm>
            <a:off x="3132240" y="5190607"/>
            <a:ext cx="3153600" cy="362880"/>
            <a:chOff x="3132240" y="5190607"/>
            <a:chExt cx="315360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CFEF056-D9DD-6C4C-7478-26B20E29F2E1}"/>
                    </a:ext>
                  </a:extLst>
                </p14:cNvPr>
                <p14:cNvContentPartPr/>
                <p14:nvPr/>
              </p14:nvContentPartPr>
              <p14:xfrm>
                <a:off x="3132240" y="5393647"/>
                <a:ext cx="3153600" cy="1598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CFEF056-D9DD-6C4C-7478-26B20E29F2E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21800" y="5382847"/>
                  <a:ext cx="31748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F21771A-0158-D52E-6D58-1C29006A4526}"/>
                    </a:ext>
                  </a:extLst>
                </p14:cNvPr>
                <p14:cNvContentPartPr/>
                <p14:nvPr/>
              </p14:nvContentPartPr>
              <p14:xfrm>
                <a:off x="4490520" y="5190607"/>
                <a:ext cx="1197360" cy="91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F21771A-0158-D52E-6D58-1C29006A452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80080" y="5179807"/>
                  <a:ext cx="1218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A9821CE-3254-E9CA-DEC1-1B460F6AC20C}"/>
                    </a:ext>
                  </a:extLst>
                </p14:cNvPr>
                <p14:cNvContentPartPr/>
                <p14:nvPr/>
              </p14:nvContentPartPr>
              <p14:xfrm>
                <a:off x="4489800" y="5216527"/>
                <a:ext cx="1126800" cy="124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A9821CE-3254-E9CA-DEC1-1B460F6AC20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479000" y="5206087"/>
                  <a:ext cx="114804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079225CB-C596-763B-6BAF-759A3AF5EFF4}"/>
                  </a:ext>
                </a:extLst>
              </p14:cNvPr>
              <p14:cNvContentPartPr/>
              <p14:nvPr/>
            </p14:nvContentPartPr>
            <p14:xfrm>
              <a:off x="1518720" y="4690593"/>
              <a:ext cx="534960" cy="684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079225CB-C596-763B-6BAF-759A3AF5EFF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512600" y="4684473"/>
                <a:ext cx="54720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634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D85E-8FAD-B3C6-7405-7B07A8D20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C573D7-150A-3A1C-373C-F49A4AB238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F35DD-DA14-C1C9-3137-B4811C05BB3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359CE1-D0E1-A80D-C15B-50AF891B0F9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F52937B-FACF-072B-39F0-C06F33B86B6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A0EE7C-27D4-9CB6-9335-4E997C61C66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56D6C4E-8297-DCBA-9BA6-27B1E121CB4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1211EAB-7A8A-30A2-4A83-DC91D531668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5505E0B-4598-CC0D-8BC7-704B13E8010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E8D1B0F-F0EB-655F-4995-0CA0BE2BF6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B1A014-4F52-BEF3-0E38-610AE0A265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E522E91-B270-24DA-26E3-6164BDF5E3F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28CA588-FC6B-2377-BCEB-53D3E9D552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3A3062B-8B4D-7EB8-C375-0F1A5653AA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6F8FE39-C0FE-858F-6969-2D32C083961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A45DFF9-A147-E0D5-EC61-E68576CCEE6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E3CC3EC-7F7A-BF21-090E-2E35801B48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BA7E213-A745-0AC9-D585-5DDFE4D040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094883F-39FB-68CF-52B4-D1E7629CC68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1D06790-9798-8DDB-9DB0-0866DCA8DAB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D588A8A-D67C-B5F8-6917-098DC762D3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40D259-6FE1-DAEE-FF09-E554BCD251A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4D8E9C1-D7BA-239F-F71C-9C57610A223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A55239D-35C5-D9F0-43FF-37F14C88D14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49FAAF6-F5BB-EB56-860D-93497761E6F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6122A6A-23AB-229E-0C01-004922C661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D261172-5B78-46FB-8742-D617E3AE9F9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2A58505-9114-A33D-F19E-E03D1904393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0D37703-742C-A32E-6A34-8E597E0AB37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39CBEF6-DBCA-8DA8-FF9B-ADA9856EE96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609FC68-CF89-885A-7533-47CC3D4F19A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C258DC0-AFD7-830D-8551-1D5546610BF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A4A2749-8460-EAAF-B025-B8B244544E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77099E-FC7F-CAB2-598D-9AF2139AC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C5E50C-8CC4-3EB2-F01E-2C598951F6B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4D9941-DEDA-7B8B-18F6-CAF2BC704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6F412B-B89A-E597-BB84-FDE2FCB37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89C53B4-1B22-89EC-8C2B-64872C04B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050" y="946150"/>
            <a:ext cx="5803900" cy="4965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D8450BF-AAE4-A871-92B1-315B9A22E79D}"/>
                  </a:ext>
                </a:extLst>
              </p14:cNvPr>
              <p14:cNvContentPartPr/>
              <p14:nvPr/>
            </p14:nvContentPartPr>
            <p14:xfrm>
              <a:off x="5567640" y="978302"/>
              <a:ext cx="982800" cy="593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D8450BF-AAE4-A871-92B1-315B9A22E7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56840" y="967862"/>
                <a:ext cx="100404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A6D05FC-80F2-D9F8-0008-4F01BC9AF673}"/>
                  </a:ext>
                </a:extLst>
              </p14:cNvPr>
              <p14:cNvContentPartPr/>
              <p14:nvPr/>
            </p14:nvContentPartPr>
            <p14:xfrm>
              <a:off x="3377040" y="4831022"/>
              <a:ext cx="1059840" cy="1378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A6D05FC-80F2-D9F8-0008-4F01BC9AF6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66600" y="4820582"/>
                <a:ext cx="1081080" cy="15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BEDB9135-98DA-2FF1-00E5-242BD55CA58C}"/>
              </a:ext>
            </a:extLst>
          </p:cNvPr>
          <p:cNvGrpSpPr/>
          <p:nvPr/>
        </p:nvGrpSpPr>
        <p:grpSpPr>
          <a:xfrm>
            <a:off x="6554040" y="2411822"/>
            <a:ext cx="623160" cy="307080"/>
            <a:chOff x="6554040" y="2411822"/>
            <a:chExt cx="62316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08060AF-5D4A-D5A4-31C5-E6D4987F791D}"/>
                    </a:ext>
                  </a:extLst>
                </p14:cNvPr>
                <p14:cNvContentPartPr/>
                <p14:nvPr/>
              </p14:nvContentPartPr>
              <p14:xfrm>
                <a:off x="6554040" y="2452502"/>
                <a:ext cx="195840" cy="266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08060AF-5D4A-D5A4-31C5-E6D4987F791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43240" y="2442062"/>
                  <a:ext cx="2170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BEF2716-6132-A655-0EA5-7C949C6B7659}"/>
                    </a:ext>
                  </a:extLst>
                </p14:cNvPr>
                <p14:cNvContentPartPr/>
                <p14:nvPr/>
              </p14:nvContentPartPr>
              <p14:xfrm>
                <a:off x="6807480" y="2572382"/>
                <a:ext cx="88920" cy="103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BEF2716-6132-A655-0EA5-7C949C6B765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6680" y="2561942"/>
                  <a:ext cx="110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262264B-98D2-BBD4-A971-0687462BB00A}"/>
                    </a:ext>
                  </a:extLst>
                </p14:cNvPr>
                <p14:cNvContentPartPr/>
                <p14:nvPr/>
              </p14:nvContentPartPr>
              <p14:xfrm>
                <a:off x="6944280" y="2411822"/>
                <a:ext cx="28800" cy="268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262264B-98D2-BBD4-A971-0687462BB00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33480" y="2401022"/>
                  <a:ext cx="500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87138E7-50CB-1EF7-A0CD-869D6659DF97}"/>
                    </a:ext>
                  </a:extLst>
                </p14:cNvPr>
                <p14:cNvContentPartPr/>
                <p14:nvPr/>
              </p14:nvContentPartPr>
              <p14:xfrm>
                <a:off x="7057680" y="2417222"/>
                <a:ext cx="11160" cy="164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87138E7-50CB-1EF7-A0CD-869D6659DF9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047240" y="2406782"/>
                  <a:ext cx="324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2278AF-A1F5-1C5C-C52E-885E8B72CBB4}"/>
                    </a:ext>
                  </a:extLst>
                </p14:cNvPr>
                <p14:cNvContentPartPr/>
                <p14:nvPr/>
              </p14:nvContentPartPr>
              <p14:xfrm>
                <a:off x="7056960" y="2533502"/>
                <a:ext cx="29880" cy="22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2278AF-A1F5-1C5C-C52E-885E8B72CBB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46160" y="2522702"/>
                  <a:ext cx="51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E69D1F4-D362-6F20-1E9D-C2FBFF6EE13C}"/>
                    </a:ext>
                  </a:extLst>
                </p14:cNvPr>
                <p14:cNvContentPartPr/>
                <p14:nvPr/>
              </p14:nvContentPartPr>
              <p14:xfrm>
                <a:off x="7125720" y="2524142"/>
                <a:ext cx="51480" cy="83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E69D1F4-D362-6F20-1E9D-C2FBFF6EE13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14920" y="2513702"/>
                  <a:ext cx="7272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046272A1-257E-DE27-8E1A-0909AF94A28B}"/>
              </a:ext>
            </a:extLst>
          </p:cNvPr>
          <p:cNvGrpSpPr/>
          <p:nvPr/>
        </p:nvGrpSpPr>
        <p:grpSpPr>
          <a:xfrm>
            <a:off x="7629360" y="2548262"/>
            <a:ext cx="470520" cy="226440"/>
            <a:chOff x="7629360" y="2548262"/>
            <a:chExt cx="47052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1E6097E-8959-260A-F863-9EED9FB20955}"/>
                    </a:ext>
                  </a:extLst>
                </p14:cNvPr>
                <p14:cNvContentPartPr/>
                <p14:nvPr/>
              </p14:nvContentPartPr>
              <p14:xfrm>
                <a:off x="7629360" y="2548262"/>
                <a:ext cx="154080" cy="226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1E6097E-8959-260A-F863-9EED9FB2095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18920" y="2537822"/>
                  <a:ext cx="1753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7279502-61BA-729C-7FB3-D739E7309BA4}"/>
                    </a:ext>
                  </a:extLst>
                </p14:cNvPr>
                <p14:cNvContentPartPr/>
                <p14:nvPr/>
              </p14:nvContentPartPr>
              <p14:xfrm>
                <a:off x="7825200" y="2578862"/>
                <a:ext cx="37800" cy="136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7279502-61BA-729C-7FB3-D739E7309BA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14400" y="2568422"/>
                  <a:ext cx="590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7B47D27-A088-C71D-8CB9-56EA0ADDC1C0}"/>
                    </a:ext>
                  </a:extLst>
                </p14:cNvPr>
                <p14:cNvContentPartPr/>
                <p14:nvPr/>
              </p14:nvContentPartPr>
              <p14:xfrm>
                <a:off x="7929600" y="2633942"/>
                <a:ext cx="98640" cy="69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7B47D27-A088-C71D-8CB9-56EA0ADDC1C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18800" y="2623142"/>
                  <a:ext cx="1198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3E72868-F88D-FB28-BBC0-6D18C2AF0421}"/>
                    </a:ext>
                  </a:extLst>
                </p14:cNvPr>
                <p14:cNvContentPartPr/>
                <p14:nvPr/>
              </p14:nvContentPartPr>
              <p14:xfrm>
                <a:off x="8029680" y="2552942"/>
                <a:ext cx="70200" cy="24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3E72868-F88D-FB28-BBC0-6D18C2AF042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18880" y="2542502"/>
                  <a:ext cx="9144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80BF8AD7-9EE0-5EF3-99CF-575F7F99BAF0}"/>
              </a:ext>
            </a:extLst>
          </p:cNvPr>
          <p:cNvGrpSpPr/>
          <p:nvPr/>
        </p:nvGrpSpPr>
        <p:grpSpPr>
          <a:xfrm>
            <a:off x="8658600" y="2576342"/>
            <a:ext cx="848520" cy="213120"/>
            <a:chOff x="8658600" y="2576342"/>
            <a:chExt cx="8485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749CAB5-6AAA-0EDD-E394-A955121F6B46}"/>
                    </a:ext>
                  </a:extLst>
                </p14:cNvPr>
                <p14:cNvContentPartPr/>
                <p14:nvPr/>
              </p14:nvContentPartPr>
              <p14:xfrm>
                <a:off x="8658600" y="2576342"/>
                <a:ext cx="150480" cy="189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749CAB5-6AAA-0EDD-E394-A955121F6B4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647800" y="2565542"/>
                  <a:ext cx="1717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3D53BB9-7671-55FF-C3B9-325B9DDB8E00}"/>
                    </a:ext>
                  </a:extLst>
                </p14:cNvPr>
                <p14:cNvContentPartPr/>
                <p14:nvPr/>
              </p14:nvContentPartPr>
              <p14:xfrm>
                <a:off x="8908440" y="2652302"/>
                <a:ext cx="31680" cy="99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3D53BB9-7671-55FF-C3B9-325B9DDB8E0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98000" y="2641862"/>
                  <a:ext cx="529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9DD3EC9-CB15-F358-5B3B-A9BBAAE320F4}"/>
                    </a:ext>
                  </a:extLst>
                </p14:cNvPr>
                <p14:cNvContentPartPr/>
                <p14:nvPr/>
              </p14:nvContentPartPr>
              <p14:xfrm>
                <a:off x="8998800" y="2637542"/>
                <a:ext cx="78840" cy="151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9DD3EC9-CB15-F358-5B3B-A9BBAAE320F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988000" y="2627102"/>
                  <a:ext cx="1000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4EEFF4D-1900-FDEE-CC78-5DC048673723}"/>
                    </a:ext>
                  </a:extLst>
                </p14:cNvPr>
                <p14:cNvContentPartPr/>
                <p14:nvPr/>
              </p14:nvContentPartPr>
              <p14:xfrm>
                <a:off x="9147840" y="2686862"/>
                <a:ext cx="36000" cy="101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4EEFF4D-1900-FDEE-CC78-5DC04867372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137400" y="2676062"/>
                  <a:ext cx="57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3BF999C-F3F1-CECC-CCF2-EAF1B373EF9A}"/>
                    </a:ext>
                  </a:extLst>
                </p14:cNvPr>
                <p14:cNvContentPartPr/>
                <p14:nvPr/>
              </p14:nvContentPartPr>
              <p14:xfrm>
                <a:off x="9251520" y="2664542"/>
                <a:ext cx="73440" cy="79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3BF999C-F3F1-CECC-CCF2-EAF1B373EF9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241080" y="2653742"/>
                  <a:ext cx="94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A53C80-27AC-25F8-13F0-A812EF64B410}"/>
                    </a:ext>
                  </a:extLst>
                </p14:cNvPr>
                <p14:cNvContentPartPr/>
                <p14:nvPr/>
              </p14:nvContentPartPr>
              <p14:xfrm>
                <a:off x="9426480" y="2667422"/>
                <a:ext cx="80640" cy="78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A53C80-27AC-25F8-13F0-A812EF64B41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416040" y="2656622"/>
                  <a:ext cx="10188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A6A94E1A-8099-15AD-371F-72FA0E41EF5B}"/>
                  </a:ext>
                </a:extLst>
              </p14:cNvPr>
              <p14:cNvContentPartPr/>
              <p14:nvPr/>
            </p14:nvContentPartPr>
            <p14:xfrm>
              <a:off x="9976920" y="2644382"/>
              <a:ext cx="160200" cy="15624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A6A94E1A-8099-15AD-371F-72FA0E41EF5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966120" y="2633942"/>
                <a:ext cx="181440" cy="17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51193399-1681-078C-DE29-51B1E20AFBE3}"/>
              </a:ext>
            </a:extLst>
          </p:cNvPr>
          <p:cNvGrpSpPr/>
          <p:nvPr/>
        </p:nvGrpSpPr>
        <p:grpSpPr>
          <a:xfrm>
            <a:off x="10665600" y="2588222"/>
            <a:ext cx="651600" cy="294480"/>
            <a:chOff x="10665600" y="2588222"/>
            <a:chExt cx="651600" cy="29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1A8BE59-917B-F09B-7157-C031C3D64E9F}"/>
                    </a:ext>
                  </a:extLst>
                </p14:cNvPr>
                <p14:cNvContentPartPr/>
                <p14:nvPr/>
              </p14:nvContentPartPr>
              <p14:xfrm>
                <a:off x="10665600" y="2674622"/>
                <a:ext cx="135360" cy="154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1A8BE59-917B-F09B-7157-C031C3D64E9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654800" y="2664182"/>
                  <a:ext cx="1566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BF2DD84-0A27-CE97-C069-321D8042013F}"/>
                    </a:ext>
                  </a:extLst>
                </p14:cNvPr>
                <p14:cNvContentPartPr/>
                <p14:nvPr/>
              </p14:nvContentPartPr>
              <p14:xfrm>
                <a:off x="10812840" y="2740862"/>
                <a:ext cx="116640" cy="138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BF2DD84-0A27-CE97-C069-321D8042013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802400" y="2730062"/>
                  <a:ext cx="1378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E14A97A-ED63-C84F-3B69-EAF5805D65C7}"/>
                    </a:ext>
                  </a:extLst>
                </p14:cNvPr>
                <p14:cNvContentPartPr/>
                <p14:nvPr/>
              </p14:nvContentPartPr>
              <p14:xfrm>
                <a:off x="10959360" y="2733662"/>
                <a:ext cx="88920" cy="149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E14A97A-ED63-C84F-3B69-EAF5805D65C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948920" y="2723222"/>
                  <a:ext cx="1101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20B829C-3928-97B9-0FA0-BC5206ECA870}"/>
                    </a:ext>
                  </a:extLst>
                </p14:cNvPr>
                <p14:cNvContentPartPr/>
                <p14:nvPr/>
              </p14:nvContentPartPr>
              <p14:xfrm>
                <a:off x="11120280" y="2588222"/>
                <a:ext cx="47520" cy="198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20B829C-3928-97B9-0FA0-BC5206ECA87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109480" y="2577782"/>
                  <a:ext cx="687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66CA87D-D58C-2A83-065B-D527B2951B69}"/>
                    </a:ext>
                  </a:extLst>
                </p14:cNvPr>
                <p14:cNvContentPartPr/>
                <p14:nvPr/>
              </p14:nvContentPartPr>
              <p14:xfrm>
                <a:off x="11189760" y="2627462"/>
                <a:ext cx="24480" cy="110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66CA87D-D58C-2A83-065B-D527B2951B6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179320" y="2616662"/>
                  <a:ext cx="45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BCD22A0-7F96-510F-D598-02DBB608AAC7}"/>
                    </a:ext>
                  </a:extLst>
                </p14:cNvPr>
                <p14:cNvContentPartPr/>
                <p14:nvPr/>
              </p14:nvContentPartPr>
              <p14:xfrm>
                <a:off x="11231160" y="2738702"/>
                <a:ext cx="86040" cy="114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BCD22A0-7F96-510F-D598-02DBB608AAC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220360" y="2728262"/>
                  <a:ext cx="10728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0BF9D52-8B2F-EA84-5166-BF32F2E81B5C}"/>
              </a:ext>
            </a:extLst>
          </p:cNvPr>
          <p:cNvGrpSpPr/>
          <p:nvPr/>
        </p:nvGrpSpPr>
        <p:grpSpPr>
          <a:xfrm>
            <a:off x="10449240" y="3090062"/>
            <a:ext cx="755280" cy="181080"/>
            <a:chOff x="10449240" y="3090062"/>
            <a:chExt cx="75528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31D0378-820F-63E0-F7F3-0CFEB292539C}"/>
                    </a:ext>
                  </a:extLst>
                </p14:cNvPr>
                <p14:cNvContentPartPr/>
                <p14:nvPr/>
              </p14:nvContentPartPr>
              <p14:xfrm>
                <a:off x="10449240" y="3147662"/>
                <a:ext cx="175320" cy="946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31D0378-820F-63E0-F7F3-0CFEB292539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438800" y="3137222"/>
                  <a:ext cx="1965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B270D02-E34D-3DA1-E52E-41C2FF1A4F78}"/>
                    </a:ext>
                  </a:extLst>
                </p14:cNvPr>
                <p14:cNvContentPartPr/>
                <p14:nvPr/>
              </p14:nvContentPartPr>
              <p14:xfrm>
                <a:off x="10638600" y="3090062"/>
                <a:ext cx="124920" cy="163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B270D02-E34D-3DA1-E52E-41C2FF1A4F7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628160" y="3079622"/>
                  <a:ext cx="146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BD216D0-C946-E43D-4702-BDFCF3056D45}"/>
                    </a:ext>
                  </a:extLst>
                </p14:cNvPr>
                <p14:cNvContentPartPr/>
                <p14:nvPr/>
              </p14:nvContentPartPr>
              <p14:xfrm>
                <a:off x="10821840" y="3155222"/>
                <a:ext cx="111240" cy="113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BD216D0-C946-E43D-4702-BDFCF3056D4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811400" y="3144782"/>
                  <a:ext cx="132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50DA4FC-FD20-7DA0-C1AD-E779FA183CAC}"/>
                    </a:ext>
                  </a:extLst>
                </p14:cNvPr>
                <p14:cNvContentPartPr/>
                <p14:nvPr/>
              </p14:nvContentPartPr>
              <p14:xfrm>
                <a:off x="10996080" y="3108422"/>
                <a:ext cx="208440" cy="162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50DA4FC-FD20-7DA0-C1AD-E779FA183CA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985280" y="3097622"/>
                  <a:ext cx="229680" cy="18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AD648F62-F679-ACCB-3601-83F105BDD30D}"/>
              </a:ext>
            </a:extLst>
          </p:cNvPr>
          <p:cNvGrpSpPr/>
          <p:nvPr/>
        </p:nvGrpSpPr>
        <p:grpSpPr>
          <a:xfrm>
            <a:off x="496800" y="2477113"/>
            <a:ext cx="245698" cy="233687"/>
            <a:chOff x="496800" y="2477113"/>
            <a:chExt cx="245698" cy="23368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1D972CD-697D-0C4A-FF70-FF2D1CE18F6D}"/>
                    </a:ext>
                  </a:extLst>
                </p14:cNvPr>
                <p14:cNvContentPartPr/>
                <p14:nvPr/>
              </p14:nvContentPartPr>
              <p14:xfrm>
                <a:off x="502738" y="2500153"/>
                <a:ext cx="133560" cy="15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1D972CD-697D-0C4A-FF70-FF2D1CE18F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91938" y="2489713"/>
                  <a:ext cx="1548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B398482-9E01-2B29-83B1-10333DA22215}"/>
                    </a:ext>
                  </a:extLst>
                </p14:cNvPr>
                <p14:cNvContentPartPr/>
                <p14:nvPr/>
              </p14:nvContentPartPr>
              <p14:xfrm>
                <a:off x="511018" y="2477113"/>
                <a:ext cx="64440" cy="214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B398482-9E01-2B29-83B1-10333DA2221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0578" y="2466313"/>
                  <a:ext cx="856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5110A42-C96D-A2BE-2DB4-0B1C51505BBB}"/>
                    </a:ext>
                  </a:extLst>
                </p14:cNvPr>
                <p14:cNvContentPartPr/>
                <p14:nvPr/>
              </p14:nvContentPartPr>
              <p14:xfrm>
                <a:off x="514258" y="2514193"/>
                <a:ext cx="228240" cy="954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5110A42-C96D-A2BE-2DB4-0B1C51505BB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03818" y="2503393"/>
                  <a:ext cx="2494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9E8442E-0A42-8DD0-FF95-5FD80E64A31D}"/>
                    </a:ext>
                  </a:extLst>
                </p14:cNvPr>
                <p14:cNvContentPartPr/>
                <p14:nvPr/>
              </p14:nvContentPartPr>
              <p14:xfrm>
                <a:off x="496800" y="2686680"/>
                <a:ext cx="149040" cy="241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9E8442E-0A42-8DD0-FF95-5FD80E64A31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86360" y="2676240"/>
                  <a:ext cx="17028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3182C13D-EE78-4FE2-1FC1-92BF223B8CAD}"/>
              </a:ext>
            </a:extLst>
          </p:cNvPr>
          <p:cNvGrpSpPr/>
          <p:nvPr/>
        </p:nvGrpSpPr>
        <p:grpSpPr>
          <a:xfrm>
            <a:off x="385738" y="1985713"/>
            <a:ext cx="644400" cy="369407"/>
            <a:chOff x="385738" y="1985713"/>
            <a:chExt cx="644400" cy="36940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D34A596-0D17-0AA6-E73B-2C947DE2B12E}"/>
                    </a:ext>
                  </a:extLst>
                </p14:cNvPr>
                <p14:cNvContentPartPr/>
                <p14:nvPr/>
              </p14:nvContentPartPr>
              <p14:xfrm>
                <a:off x="385738" y="1985713"/>
                <a:ext cx="228240" cy="3319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D34A596-0D17-0AA6-E73B-2C947DE2B12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4938" y="1975273"/>
                  <a:ext cx="2494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B936827-0822-B47C-4259-D3B8ACB41ECF}"/>
                    </a:ext>
                  </a:extLst>
                </p14:cNvPr>
                <p14:cNvContentPartPr/>
                <p14:nvPr/>
              </p14:nvContentPartPr>
              <p14:xfrm>
                <a:off x="619738" y="2052313"/>
                <a:ext cx="61200" cy="295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B936827-0822-B47C-4259-D3B8ACB41EC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9298" y="2041513"/>
                  <a:ext cx="8244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06E083BD-4048-7D8B-EA19-0C857D9D1D40}"/>
                    </a:ext>
                  </a:extLst>
                </p14:cNvPr>
                <p14:cNvContentPartPr/>
                <p14:nvPr/>
              </p14:nvContentPartPr>
              <p14:xfrm>
                <a:off x="684178" y="2253913"/>
                <a:ext cx="125280" cy="338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06E083BD-4048-7D8B-EA19-0C857D9D1D4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3378" y="2243473"/>
                  <a:ext cx="146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0087CABE-C92A-A599-FA4B-C1E3D3AC97C1}"/>
                    </a:ext>
                  </a:extLst>
                </p14:cNvPr>
                <p14:cNvContentPartPr/>
                <p14:nvPr/>
              </p14:nvContentPartPr>
              <p14:xfrm>
                <a:off x="883978" y="2179393"/>
                <a:ext cx="17280" cy="1677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0087CABE-C92A-A599-FA4B-C1E3D3AC97C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73538" y="2168953"/>
                  <a:ext cx="385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007B20A-40A0-3AD3-8B39-2ED9D7C95F01}"/>
                    </a:ext>
                  </a:extLst>
                </p14:cNvPr>
                <p14:cNvContentPartPr/>
                <p14:nvPr/>
              </p14:nvContentPartPr>
              <p14:xfrm>
                <a:off x="897658" y="2266153"/>
                <a:ext cx="132480" cy="525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007B20A-40A0-3AD3-8B39-2ED9D7C95F0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86858" y="2255353"/>
                  <a:ext cx="1537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8CF2A68-E208-B78C-BBBC-119DB18A877D}"/>
                    </a:ext>
                  </a:extLst>
                </p14:cNvPr>
                <p14:cNvContentPartPr/>
                <p14:nvPr/>
              </p14:nvContentPartPr>
              <p14:xfrm>
                <a:off x="774000" y="2215080"/>
                <a:ext cx="85320" cy="1400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8CF2A68-E208-B78C-BBBC-119DB18A877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63200" y="2204640"/>
                  <a:ext cx="10656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3B197B5C-CB48-4E17-2289-724EE1662500}"/>
              </a:ext>
            </a:extLst>
          </p:cNvPr>
          <p:cNvGrpSpPr/>
          <p:nvPr/>
        </p:nvGrpSpPr>
        <p:grpSpPr>
          <a:xfrm>
            <a:off x="2644560" y="4530600"/>
            <a:ext cx="313560" cy="245160"/>
            <a:chOff x="2644560" y="4530600"/>
            <a:chExt cx="31356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6CF6806-B327-DC48-73D6-54F972D52B41}"/>
                    </a:ext>
                  </a:extLst>
                </p14:cNvPr>
                <p14:cNvContentPartPr/>
                <p14:nvPr/>
              </p14:nvContentPartPr>
              <p14:xfrm>
                <a:off x="2644560" y="4604040"/>
                <a:ext cx="212760" cy="460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6CF6806-B327-DC48-73D6-54F972D52B4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633760" y="4593600"/>
                  <a:ext cx="234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BD4D072-83E0-1F65-2653-19F44180AB78}"/>
                    </a:ext>
                  </a:extLst>
                </p14:cNvPr>
                <p14:cNvContentPartPr/>
                <p14:nvPr/>
              </p14:nvContentPartPr>
              <p14:xfrm>
                <a:off x="2878560" y="4530600"/>
                <a:ext cx="79560" cy="2451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BD4D072-83E0-1F65-2653-19F44180AB7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67760" y="4519800"/>
                  <a:ext cx="100800" cy="26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EAA46E31-8D9A-221B-E082-ED0382151A99}"/>
              </a:ext>
            </a:extLst>
          </p:cNvPr>
          <p:cNvGrpSpPr/>
          <p:nvPr/>
        </p:nvGrpSpPr>
        <p:grpSpPr>
          <a:xfrm>
            <a:off x="116098" y="343800"/>
            <a:ext cx="2112840" cy="1221793"/>
            <a:chOff x="116098" y="343800"/>
            <a:chExt cx="2112840" cy="122179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1A09934-BCC3-14D8-6EEC-1ACEF6D5A88E}"/>
                    </a:ext>
                  </a:extLst>
                </p14:cNvPr>
                <p14:cNvContentPartPr/>
                <p14:nvPr/>
              </p14:nvContentPartPr>
              <p14:xfrm>
                <a:off x="116098" y="1280833"/>
                <a:ext cx="2112840" cy="2847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1A09934-BCC3-14D8-6EEC-1ACEF6D5A88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5298" y="1270033"/>
                  <a:ext cx="21340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C319F09-82CD-3338-283C-989CF75A8A48}"/>
                    </a:ext>
                  </a:extLst>
                </p14:cNvPr>
                <p14:cNvContentPartPr/>
                <p14:nvPr/>
              </p14:nvContentPartPr>
              <p14:xfrm>
                <a:off x="245520" y="362520"/>
                <a:ext cx="119880" cy="338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C319F09-82CD-3338-283C-989CF75A8A4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35080" y="351720"/>
                  <a:ext cx="1411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CE9AD71-C956-4F87-69BB-0FBE4BBED1E4}"/>
                    </a:ext>
                  </a:extLst>
                </p14:cNvPr>
                <p14:cNvContentPartPr/>
                <p14:nvPr/>
              </p14:nvContentPartPr>
              <p14:xfrm>
                <a:off x="251640" y="382680"/>
                <a:ext cx="144360" cy="1468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CE9AD71-C956-4F87-69BB-0FBE4BBED1E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1200" y="372240"/>
                  <a:ext cx="1656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7533316-5511-938B-6B99-DC63E5811980}"/>
                    </a:ext>
                  </a:extLst>
                </p14:cNvPr>
                <p14:cNvContentPartPr/>
                <p14:nvPr/>
              </p14:nvContentPartPr>
              <p14:xfrm>
                <a:off x="447840" y="343800"/>
                <a:ext cx="96480" cy="345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7533316-5511-938B-6B99-DC63E581198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7400" y="333000"/>
                  <a:ext cx="117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117DDA5-6638-AD35-1AD6-FFC942BE708D}"/>
                    </a:ext>
                  </a:extLst>
                </p14:cNvPr>
                <p14:cNvContentPartPr/>
                <p14:nvPr/>
              </p14:nvContentPartPr>
              <p14:xfrm>
                <a:off x="447840" y="353160"/>
                <a:ext cx="87480" cy="1335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117DDA5-6638-AD35-1AD6-FFC942BE708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7400" y="342360"/>
                  <a:ext cx="1087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ECCA707-F1EA-183C-752A-B243CAEAA8C6}"/>
                    </a:ext>
                  </a:extLst>
                </p14:cNvPr>
                <p14:cNvContentPartPr/>
                <p14:nvPr/>
              </p14:nvContentPartPr>
              <p14:xfrm>
                <a:off x="428400" y="551520"/>
                <a:ext cx="9360" cy="712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ECCA707-F1EA-183C-752A-B243CAEAA8C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7960" y="541080"/>
                  <a:ext cx="30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67401B9-AF95-F925-342A-61CF244ABE91}"/>
                    </a:ext>
                  </a:extLst>
                </p14:cNvPr>
                <p14:cNvContentPartPr/>
                <p14:nvPr/>
              </p14:nvContentPartPr>
              <p14:xfrm>
                <a:off x="244800" y="613080"/>
                <a:ext cx="355320" cy="741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67401B9-AF95-F925-342A-61CF244ABE9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4000" y="602640"/>
                  <a:ext cx="376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B9F52844-2A7F-A6E0-51A8-C8FF932DF90E}"/>
                    </a:ext>
                  </a:extLst>
                </p14:cNvPr>
                <p14:cNvContentPartPr/>
                <p14:nvPr/>
              </p14:nvContentPartPr>
              <p14:xfrm>
                <a:off x="299160" y="748800"/>
                <a:ext cx="246960" cy="2170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B9F52844-2A7F-A6E0-51A8-C8FF932DF90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88360" y="738000"/>
                  <a:ext cx="2682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ABA0A5F-F76E-C9CD-1473-458462760273}"/>
                    </a:ext>
                  </a:extLst>
                </p14:cNvPr>
                <p14:cNvContentPartPr/>
                <p14:nvPr/>
              </p14:nvContentPartPr>
              <p14:xfrm>
                <a:off x="1120138" y="433033"/>
                <a:ext cx="147600" cy="265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ABA0A5F-F76E-C9CD-1473-45846276027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9338" y="422593"/>
                  <a:ext cx="1688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24A9662-6484-1E12-2A35-0CE25F423208}"/>
                    </a:ext>
                  </a:extLst>
                </p14:cNvPr>
                <p14:cNvContentPartPr/>
                <p14:nvPr/>
              </p14:nvContentPartPr>
              <p14:xfrm>
                <a:off x="1345858" y="494593"/>
                <a:ext cx="6480" cy="1612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24A9662-6484-1E12-2A35-0CE25F42320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35418" y="483793"/>
                  <a:ext cx="277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3977868-58DB-1EA1-59DE-64C257D988F9}"/>
                    </a:ext>
                  </a:extLst>
                </p14:cNvPr>
                <p14:cNvContentPartPr/>
                <p14:nvPr/>
              </p14:nvContentPartPr>
              <p14:xfrm>
                <a:off x="1373578" y="578113"/>
                <a:ext cx="111240" cy="33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3977868-58DB-1EA1-59DE-64C257D988F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63138" y="567313"/>
                  <a:ext cx="132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C6518AE-19A3-1BA4-AEFB-1782997212C4}"/>
                    </a:ext>
                  </a:extLst>
                </p14:cNvPr>
                <p14:cNvContentPartPr/>
                <p14:nvPr/>
              </p14:nvContentPartPr>
              <p14:xfrm>
                <a:off x="1288618" y="734353"/>
                <a:ext cx="109440" cy="27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C6518AE-19A3-1BA4-AEFB-1782997212C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278178" y="723553"/>
                  <a:ext cx="130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3DEB12F-0B63-6A51-B89A-6D4285F15086}"/>
                    </a:ext>
                  </a:extLst>
                </p14:cNvPr>
                <p14:cNvContentPartPr/>
                <p14:nvPr/>
              </p14:nvContentPartPr>
              <p14:xfrm>
                <a:off x="1280698" y="757393"/>
                <a:ext cx="26280" cy="133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3DEB12F-0B63-6A51-B89A-6D4285F1508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270258" y="746953"/>
                  <a:ext cx="475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1A98624-6A76-37EE-FFF5-9E5C31CDB209}"/>
                    </a:ext>
                  </a:extLst>
                </p14:cNvPr>
                <p14:cNvContentPartPr/>
                <p14:nvPr/>
              </p14:nvContentPartPr>
              <p14:xfrm>
                <a:off x="1270978" y="754873"/>
                <a:ext cx="168120" cy="56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1A98624-6A76-37EE-FFF5-9E5C31CDB20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60178" y="744073"/>
                  <a:ext cx="1893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B4153BB-94D7-7DF2-7501-0FCB99561857}"/>
                    </a:ext>
                  </a:extLst>
                </p14:cNvPr>
                <p14:cNvContentPartPr/>
                <p14:nvPr/>
              </p14:nvContentPartPr>
              <p14:xfrm>
                <a:off x="1489858" y="550393"/>
                <a:ext cx="150480" cy="1684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B4153BB-94D7-7DF2-7501-0FCB9956185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479058" y="539593"/>
                  <a:ext cx="1717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4DFC4E5-A26A-8B5D-6E99-0C93AEAFD8A3}"/>
                    </a:ext>
                  </a:extLst>
                </p14:cNvPr>
                <p14:cNvContentPartPr/>
                <p14:nvPr/>
              </p14:nvContentPartPr>
              <p14:xfrm>
                <a:off x="1717738" y="501793"/>
                <a:ext cx="21960" cy="191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4DFC4E5-A26A-8B5D-6E99-0C93AEAFD8A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706938" y="491353"/>
                  <a:ext cx="432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02B591D-FBB0-62FD-D09F-93435E5BBD65}"/>
                    </a:ext>
                  </a:extLst>
                </p14:cNvPr>
                <p14:cNvContentPartPr/>
                <p14:nvPr/>
              </p14:nvContentPartPr>
              <p14:xfrm>
                <a:off x="1717738" y="648673"/>
                <a:ext cx="71640" cy="144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02B591D-FBB0-62FD-D09F-93435E5BBD6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706938" y="638233"/>
                  <a:ext cx="92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5778512-99C6-D8D6-D143-6EA729BCCBDF}"/>
                    </a:ext>
                  </a:extLst>
                </p14:cNvPr>
                <p14:cNvContentPartPr/>
                <p14:nvPr/>
              </p14:nvContentPartPr>
              <p14:xfrm>
                <a:off x="1245778" y="907873"/>
                <a:ext cx="354240" cy="52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5778512-99C6-D8D6-D143-6EA729BCCBD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35338" y="897433"/>
                  <a:ext cx="3754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92AB020-A946-CB71-264E-016250CD9B6A}"/>
                    </a:ext>
                  </a:extLst>
                </p14:cNvPr>
                <p14:cNvContentPartPr/>
                <p14:nvPr/>
              </p14:nvContentPartPr>
              <p14:xfrm>
                <a:off x="1243080" y="894240"/>
                <a:ext cx="165960" cy="270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92AB020-A946-CB71-264E-016250CD9B6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232640" y="883800"/>
                  <a:ext cx="1872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3FBA8BF-E72D-3378-828C-1598AB7B7B18}"/>
                    </a:ext>
                  </a:extLst>
                </p14:cNvPr>
                <p14:cNvContentPartPr/>
                <p14:nvPr/>
              </p14:nvContentPartPr>
              <p14:xfrm>
                <a:off x="709200" y="1117800"/>
                <a:ext cx="8640" cy="1270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3FBA8BF-E72D-3378-828C-1598AB7B7B1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98400" y="1107360"/>
                  <a:ext cx="298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EE1B6894-B265-B7DE-D72A-A3F49E69FE02}"/>
                    </a:ext>
                  </a:extLst>
                </p14:cNvPr>
                <p14:cNvContentPartPr/>
                <p14:nvPr/>
              </p14:nvContentPartPr>
              <p14:xfrm>
                <a:off x="847080" y="1050480"/>
                <a:ext cx="97200" cy="2293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EE1B6894-B265-B7DE-D72A-A3F49E69FE0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6280" y="1040040"/>
                  <a:ext cx="1184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1309C2C6-0111-2DA6-4EDE-0121F80D8884}"/>
                    </a:ext>
                  </a:extLst>
                </p14:cNvPr>
                <p14:cNvContentPartPr/>
                <p14:nvPr/>
              </p14:nvContentPartPr>
              <p14:xfrm>
                <a:off x="977760" y="1145520"/>
                <a:ext cx="78480" cy="144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1309C2C6-0111-2DA6-4EDE-0121F80D888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67320" y="1134720"/>
                  <a:ext cx="997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6BD6161-8E33-9699-8F67-65A1FFE92454}"/>
                    </a:ext>
                  </a:extLst>
                </p14:cNvPr>
                <p14:cNvContentPartPr/>
                <p14:nvPr/>
              </p14:nvContentPartPr>
              <p14:xfrm>
                <a:off x="1146600" y="1076040"/>
                <a:ext cx="10080" cy="1598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6BD6161-8E33-9699-8F67-65A1FFE9245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35800" y="1065240"/>
                  <a:ext cx="313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FE05553E-4241-5510-836E-FCF56D8D072B}"/>
                    </a:ext>
                  </a:extLst>
                </p14:cNvPr>
                <p14:cNvContentPartPr/>
                <p14:nvPr/>
              </p14:nvContentPartPr>
              <p14:xfrm>
                <a:off x="1141920" y="1071000"/>
                <a:ext cx="88920" cy="1548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FE05553E-4241-5510-836E-FCF56D8D072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31480" y="1060200"/>
                  <a:ext cx="1101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ABE8439-29FF-153D-DA16-47B7E39466C4}"/>
                    </a:ext>
                  </a:extLst>
                </p14:cNvPr>
                <p14:cNvContentPartPr/>
                <p14:nvPr/>
              </p14:nvContentPartPr>
              <p14:xfrm>
                <a:off x="1326600" y="1054080"/>
                <a:ext cx="9360" cy="165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ABE8439-29FF-153D-DA16-47B7E39466C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316160" y="1043640"/>
                  <a:ext cx="306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EDF9A65-3DE9-48CA-0882-CA9FFD2C0B46}"/>
                    </a:ext>
                  </a:extLst>
                </p14:cNvPr>
                <p14:cNvContentPartPr/>
                <p14:nvPr/>
              </p14:nvContentPartPr>
              <p14:xfrm>
                <a:off x="1330200" y="1171440"/>
                <a:ext cx="46440" cy="309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EDF9A65-3DE9-48CA-0882-CA9FFD2C0B4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319760" y="1161000"/>
                  <a:ext cx="67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9C1122B6-29D0-516D-F117-A76FF88B015B}"/>
                    </a:ext>
                  </a:extLst>
                </p14:cNvPr>
                <p14:cNvContentPartPr/>
                <p14:nvPr/>
              </p14:nvContentPartPr>
              <p14:xfrm>
                <a:off x="1473840" y="1101960"/>
                <a:ext cx="18360" cy="806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9C1122B6-29D0-516D-F117-A76FF88B015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463040" y="1091520"/>
                  <a:ext cx="39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0964BF5-5D8B-68EA-A507-2F3C30D2D077}"/>
                    </a:ext>
                  </a:extLst>
                </p14:cNvPr>
                <p14:cNvContentPartPr/>
                <p14:nvPr/>
              </p14:nvContentPartPr>
              <p14:xfrm>
                <a:off x="1535760" y="1104840"/>
                <a:ext cx="56880" cy="939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0964BF5-5D8B-68EA-A507-2F3C30D2D0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524960" y="1094400"/>
                  <a:ext cx="781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05DBC862-2CDB-1C17-C885-A99CB0BE069E}"/>
                    </a:ext>
                  </a:extLst>
                </p14:cNvPr>
                <p14:cNvContentPartPr/>
                <p14:nvPr/>
              </p14:nvContentPartPr>
              <p14:xfrm>
                <a:off x="1707120" y="1028880"/>
                <a:ext cx="97920" cy="206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05DBC862-2CDB-1C17-C885-A99CB0BE069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696320" y="1018080"/>
                  <a:ext cx="1191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8CBBA3D-1959-FB30-549B-814943CB733B}"/>
                    </a:ext>
                  </a:extLst>
                </p14:cNvPr>
                <p14:cNvContentPartPr/>
                <p14:nvPr/>
              </p14:nvContentPartPr>
              <p14:xfrm>
                <a:off x="521640" y="955800"/>
                <a:ext cx="1583640" cy="4683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8CBBA3D-1959-FB30-549B-814943CB733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10840" y="945000"/>
                  <a:ext cx="1604880" cy="48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17EC1506-6536-0392-8F26-F3BBE2ED4D20}"/>
              </a:ext>
            </a:extLst>
          </p:cNvPr>
          <p:cNvGrpSpPr/>
          <p:nvPr/>
        </p:nvGrpSpPr>
        <p:grpSpPr>
          <a:xfrm>
            <a:off x="2444400" y="183240"/>
            <a:ext cx="1027080" cy="924840"/>
            <a:chOff x="2444400" y="183240"/>
            <a:chExt cx="1027080" cy="92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AA43BF5-92FC-8072-ADBA-71C025B044FD}"/>
                    </a:ext>
                  </a:extLst>
                </p14:cNvPr>
                <p14:cNvContentPartPr/>
                <p14:nvPr/>
              </p14:nvContentPartPr>
              <p14:xfrm>
                <a:off x="2795578" y="495313"/>
                <a:ext cx="108360" cy="288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AA43BF5-92FC-8072-ADBA-71C025B044F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785138" y="484873"/>
                  <a:ext cx="12960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17866C5-64C1-F4C6-8407-9BF96386735F}"/>
                    </a:ext>
                  </a:extLst>
                </p14:cNvPr>
                <p14:cNvContentPartPr/>
                <p14:nvPr/>
              </p14:nvContentPartPr>
              <p14:xfrm>
                <a:off x="2650138" y="372553"/>
                <a:ext cx="531720" cy="5356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17866C5-64C1-F4C6-8407-9BF96386735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639338" y="362113"/>
                  <a:ext cx="552960" cy="55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FC65420-620E-87C3-8AC7-EE8BD2821BE6}"/>
                    </a:ext>
                  </a:extLst>
                </p14:cNvPr>
                <p14:cNvContentPartPr/>
                <p14:nvPr/>
              </p14:nvContentPartPr>
              <p14:xfrm>
                <a:off x="2766058" y="339073"/>
                <a:ext cx="50400" cy="1015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FC65420-620E-87C3-8AC7-EE8BD2821BE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755618" y="328633"/>
                  <a:ext cx="716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6B37210-8A0D-CF12-CCB1-334C17B83C0B}"/>
                    </a:ext>
                  </a:extLst>
                </p14:cNvPr>
                <p14:cNvContentPartPr/>
                <p14:nvPr/>
              </p14:nvContentPartPr>
              <p14:xfrm>
                <a:off x="2908618" y="284353"/>
                <a:ext cx="209520" cy="185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6B37210-8A0D-CF12-CCB1-334C17B83C0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97818" y="273553"/>
                  <a:ext cx="2307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206D09E-2131-D97A-64A5-ABFAD10EF372}"/>
                    </a:ext>
                  </a:extLst>
                </p14:cNvPr>
                <p14:cNvContentPartPr/>
                <p14:nvPr/>
              </p14:nvContentPartPr>
              <p14:xfrm>
                <a:off x="3203098" y="261313"/>
                <a:ext cx="84240" cy="1566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206D09E-2131-D97A-64A5-ABFAD10EF37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192298" y="250513"/>
                  <a:ext cx="1054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2EBCE58F-FFCD-9FFA-C4AF-5ED8F5EDA88E}"/>
                    </a:ext>
                  </a:extLst>
                </p14:cNvPr>
                <p14:cNvContentPartPr/>
                <p14:nvPr/>
              </p14:nvContentPartPr>
              <p14:xfrm>
                <a:off x="2444400" y="183240"/>
                <a:ext cx="1027080" cy="9248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2EBCE58F-FFCD-9FFA-C4AF-5ED8F5EDA88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433960" y="172440"/>
                  <a:ext cx="1048320" cy="94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A6BF885C-8ACA-4A5E-B6DE-BBBCB96A2893}"/>
                  </a:ext>
                </a:extLst>
              </p14:cNvPr>
              <p14:cNvContentPartPr/>
              <p14:nvPr/>
            </p14:nvContentPartPr>
            <p14:xfrm>
              <a:off x="4231440" y="343440"/>
              <a:ext cx="128160" cy="27432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A6BF885C-8ACA-4A5E-B6DE-BBBCB96A289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220640" y="333000"/>
                <a:ext cx="14940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2BABB5D4-FEDD-D165-D3E3-48AE719A4553}"/>
                  </a:ext>
                </a:extLst>
              </p14:cNvPr>
              <p14:cNvContentPartPr/>
              <p14:nvPr/>
            </p14:nvContentPartPr>
            <p14:xfrm>
              <a:off x="4381560" y="391680"/>
              <a:ext cx="135000" cy="187200"/>
            </p14:xfrm>
          </p:contentPart>
        </mc:Choice>
        <mc:Fallback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2BABB5D4-FEDD-D165-D3E3-48AE719A4553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370760" y="380880"/>
                <a:ext cx="15624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3BF91202-E101-572E-3DCA-3B4E3BE29C0A}"/>
                  </a:ext>
                </a:extLst>
              </p14:cNvPr>
              <p14:cNvContentPartPr/>
              <p14:nvPr/>
            </p14:nvContentPartPr>
            <p14:xfrm>
              <a:off x="4554360" y="462600"/>
              <a:ext cx="88200" cy="9396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3BF91202-E101-572E-3DCA-3B4E3BE29C0A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4543560" y="451800"/>
                <a:ext cx="10944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4F25E78A-8848-6544-F490-00C2FB2ED525}"/>
                  </a:ext>
                </a:extLst>
              </p14:cNvPr>
              <p14:cNvContentPartPr/>
              <p14:nvPr/>
            </p14:nvContentPartPr>
            <p14:xfrm>
              <a:off x="4714200" y="413280"/>
              <a:ext cx="88920" cy="17280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4F25E78A-8848-6544-F490-00C2FB2ED525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4703760" y="402840"/>
                <a:ext cx="110160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DC93A3AA-BFFD-4390-CBC6-00BB42850F21}"/>
                  </a:ext>
                </a:extLst>
              </p14:cNvPr>
              <p14:cNvContentPartPr/>
              <p14:nvPr/>
            </p14:nvContentPartPr>
            <p14:xfrm>
              <a:off x="4827240" y="493920"/>
              <a:ext cx="54000" cy="10476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DC93A3AA-BFFD-4390-CBC6-00BB42850F21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4816440" y="483120"/>
                <a:ext cx="752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265BFA7D-A153-30B2-5A9B-38EA0EF8F0FF}"/>
                  </a:ext>
                </a:extLst>
              </p14:cNvPr>
              <p14:cNvContentPartPr/>
              <p14:nvPr/>
            </p14:nvContentPartPr>
            <p14:xfrm>
              <a:off x="4920480" y="489600"/>
              <a:ext cx="245520" cy="122400"/>
            </p14:xfrm>
          </p:contentPart>
        </mc:Choice>
        <mc:Fallback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265BFA7D-A153-30B2-5A9B-38EA0EF8F0FF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4909680" y="478800"/>
                <a:ext cx="26676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FC0F81CD-1B1C-C9BC-6D98-C5B84E52D969}"/>
                  </a:ext>
                </a:extLst>
              </p14:cNvPr>
              <p14:cNvContentPartPr/>
              <p14:nvPr/>
            </p14:nvContentPartPr>
            <p14:xfrm>
              <a:off x="5336280" y="295920"/>
              <a:ext cx="309600" cy="315000"/>
            </p14:xfrm>
          </p:contentPart>
        </mc:Choice>
        <mc:Fallback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FC0F81CD-1B1C-C9BC-6D98-C5B84E52D969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5325480" y="285480"/>
                <a:ext cx="330840" cy="3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0623BBA0-74E9-0B3C-8B71-69140C44E2C7}"/>
                  </a:ext>
                </a:extLst>
              </p14:cNvPr>
              <p14:cNvContentPartPr/>
              <p14:nvPr/>
            </p14:nvContentPartPr>
            <p14:xfrm>
              <a:off x="5359680" y="214200"/>
              <a:ext cx="475200" cy="47988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0623BBA0-74E9-0B3C-8B71-69140C44E2C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5349240" y="203400"/>
                <a:ext cx="496440" cy="50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4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DC207-0910-BB93-7648-06401C188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73CEA6-D5F4-98FB-7F4C-0024BE39EE3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85F7A-27B6-1A12-0DBE-1108D248B4E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FE68F-7B21-79D0-1042-308E8A3EDAD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AD77545-7413-FF81-CBFF-13DDAB6257F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3F12421-64A6-C835-EE16-1289A1C9B7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B9725B6-EB98-1AF4-D656-25748E3B794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0A4ADFB-BF10-994B-A7FF-AC08DF0083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4D3B0D6-B65B-9CF5-FC52-80D38FB45E7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639A345-0269-4733-CFD0-27D143FCA4E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82D868E-E769-70AB-5738-D12C3392CDB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86DDCA6-285F-5B67-55E2-53500C4958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7152038-A372-5E3A-FC76-771671934F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93D83F2-7431-C6D0-5967-F409AF78437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B797399-E1F2-8FC2-31CE-D01D34AC98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068E185-BD0B-1D96-3623-8BA563EA77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B8F3570-C98E-5041-0FC1-90C5D52E5A7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213D7EB-268F-2EB9-D633-8F40F4E19E0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EEB62D1-7FC3-282C-5D2F-DE011430186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A2C3A6-39B7-67A9-5F93-D59B93510FD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53EB4E3-C259-739F-FF85-DBEA53BA7E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F6FF687-ACEF-AAD1-BFB7-FBE7F96EE22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E7D7125-82A2-36AC-C413-D7BF2A35FC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E77645-36D1-12ED-FB9C-FAB1CEEEA4E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4959D33-2FCE-36B5-CF1A-951C340CB9F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BA6FE7F-C0CD-343B-752C-DD0099847DA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9191611-0C21-AF7C-2EBC-1FB1E9E2C2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92832F5-805E-AE5E-E6C5-7159723971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3426232-8F07-178A-26D9-2FCE4F440FE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0E7E614-BF00-9138-473D-C1ADC7B5659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D95EF20-6913-B7AB-9EF8-9DBECCC886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5328FB0-7139-B0A3-0252-0D41E0485B7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561461C-7B92-FD32-EA6A-CA0B110B7B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1D9893F-4963-50C9-5E9E-B261DF7E8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EC565B-3BEB-702E-6159-F34C31CA548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90167D6-2309-FC1B-0449-6E2973726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3889CB7-6AD7-0310-19A0-315AF9EA9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8B6E6FE-A7B1-1212-9460-1A8D5AF25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038" y="612113"/>
            <a:ext cx="5620151" cy="5860585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FAC95183-D84A-0324-C372-7CFFDDBFBCE1}"/>
              </a:ext>
            </a:extLst>
          </p:cNvPr>
          <p:cNvGrpSpPr/>
          <p:nvPr/>
        </p:nvGrpSpPr>
        <p:grpSpPr>
          <a:xfrm>
            <a:off x="3166560" y="1450440"/>
            <a:ext cx="199440" cy="149760"/>
            <a:chOff x="3166560" y="1450440"/>
            <a:chExt cx="19944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4EA8199-2346-1F54-6164-02BA17C8AD54}"/>
                    </a:ext>
                  </a:extLst>
                </p14:cNvPr>
                <p14:cNvContentPartPr/>
                <p14:nvPr/>
              </p14:nvContentPartPr>
              <p14:xfrm>
                <a:off x="3166560" y="1517040"/>
                <a:ext cx="176400" cy="29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4EA8199-2346-1F54-6164-02BA17C8AD5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56120" y="1506600"/>
                  <a:ext cx="197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549D596-8E8E-D253-7FAD-E5AB4C0B7C59}"/>
                    </a:ext>
                  </a:extLst>
                </p14:cNvPr>
                <p14:cNvContentPartPr/>
                <p14:nvPr/>
              </p14:nvContentPartPr>
              <p14:xfrm>
                <a:off x="3336480" y="1450440"/>
                <a:ext cx="29520" cy="149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549D596-8E8E-D253-7FAD-E5AB4C0B7C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26040" y="1439640"/>
                  <a:ext cx="5076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EA85247D-B7E9-D2E4-EB3B-92FA7290A104}"/>
              </a:ext>
            </a:extLst>
          </p:cNvPr>
          <p:cNvGrpSpPr/>
          <p:nvPr/>
        </p:nvGrpSpPr>
        <p:grpSpPr>
          <a:xfrm>
            <a:off x="3531240" y="306000"/>
            <a:ext cx="360" cy="360"/>
            <a:chOff x="3531240" y="306000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13CF2D1-AA51-11AD-F1EC-0F82AD4CBECF}"/>
                    </a:ext>
                  </a:extLst>
                </p14:cNvPr>
                <p14:cNvContentPartPr/>
                <p14:nvPr/>
              </p14:nvContentPartPr>
              <p14:xfrm>
                <a:off x="3531240" y="306000"/>
                <a:ext cx="360" cy="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13CF2D1-AA51-11AD-F1EC-0F82AD4CBEC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20800" y="29556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F5D3889-CFAA-4AAE-B56D-8DEA7E644994}"/>
                    </a:ext>
                  </a:extLst>
                </p14:cNvPr>
                <p14:cNvContentPartPr/>
                <p14:nvPr/>
              </p14:nvContentPartPr>
              <p14:xfrm>
                <a:off x="3531240" y="306000"/>
                <a:ext cx="360" cy="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F5D3889-CFAA-4AAE-B56D-8DEA7E6449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20800" y="29556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622CCB41-DFE4-DEF9-154E-37A85135D4F3}"/>
              </a:ext>
            </a:extLst>
          </p:cNvPr>
          <p:cNvGrpSpPr/>
          <p:nvPr/>
        </p:nvGrpSpPr>
        <p:grpSpPr>
          <a:xfrm>
            <a:off x="3305520" y="3503880"/>
            <a:ext cx="231480" cy="99720"/>
            <a:chOff x="3305520" y="3503880"/>
            <a:chExt cx="23148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75B6237-454B-9E4B-E712-073A7D2BC667}"/>
                    </a:ext>
                  </a:extLst>
                </p14:cNvPr>
                <p14:cNvContentPartPr/>
                <p14:nvPr/>
              </p14:nvContentPartPr>
              <p14:xfrm>
                <a:off x="3305520" y="3519000"/>
                <a:ext cx="176400" cy="55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75B6237-454B-9E4B-E712-073A7D2BC66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94720" y="3508560"/>
                  <a:ext cx="197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BB9EEF43-8CEB-0599-73F3-7CAB34D77D30}"/>
                    </a:ext>
                  </a:extLst>
                </p14:cNvPr>
                <p14:cNvContentPartPr/>
                <p14:nvPr/>
              </p14:nvContentPartPr>
              <p14:xfrm>
                <a:off x="3514320" y="3503880"/>
                <a:ext cx="22680" cy="99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BB9EEF43-8CEB-0599-73F3-7CAB34D77D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03880" y="3493080"/>
                  <a:ext cx="43920" cy="12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7BA25CB4-27B5-53A2-9C4C-A2D2CF17D6F4}"/>
                  </a:ext>
                </a:extLst>
              </p14:cNvPr>
              <p14:cNvContentPartPr/>
              <p14:nvPr/>
            </p14:nvContentPartPr>
            <p14:xfrm>
              <a:off x="4799160" y="3714840"/>
              <a:ext cx="628200" cy="6984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7BA25CB4-27B5-53A2-9C4C-A2D2CF17D6F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88360" y="3704040"/>
                <a:ext cx="649440" cy="9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770671BA-581B-EE3C-9641-2E55F0B5EB3E}"/>
              </a:ext>
            </a:extLst>
          </p:cNvPr>
          <p:cNvGrpSpPr/>
          <p:nvPr/>
        </p:nvGrpSpPr>
        <p:grpSpPr>
          <a:xfrm>
            <a:off x="4796280" y="2772000"/>
            <a:ext cx="551880" cy="322200"/>
            <a:chOff x="4796280" y="2772000"/>
            <a:chExt cx="551880" cy="32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A60C8D8-B1B1-94AA-DF77-7F828C2F9FEE}"/>
                    </a:ext>
                  </a:extLst>
                </p14:cNvPr>
                <p14:cNvContentPartPr/>
                <p14:nvPr/>
              </p14:nvContentPartPr>
              <p14:xfrm>
                <a:off x="4796280" y="2772000"/>
                <a:ext cx="79200" cy="1800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A60C8D8-B1B1-94AA-DF77-7F828C2F9FE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85840" y="2761560"/>
                  <a:ext cx="1004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5C125CE-8938-CB32-6687-6B340322094E}"/>
                    </a:ext>
                  </a:extLst>
                </p14:cNvPr>
                <p14:cNvContentPartPr/>
                <p14:nvPr/>
              </p14:nvContentPartPr>
              <p14:xfrm>
                <a:off x="4830480" y="2865600"/>
                <a:ext cx="88200" cy="727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5C125CE-8938-CB32-6687-6B340322094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19680" y="2855160"/>
                  <a:ext cx="109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EBA4A34-E441-4DFE-C29D-B5C20011ACF6}"/>
                    </a:ext>
                  </a:extLst>
                </p14:cNvPr>
                <p14:cNvContentPartPr/>
                <p14:nvPr/>
              </p14:nvContentPartPr>
              <p14:xfrm>
                <a:off x="4961880" y="2787840"/>
                <a:ext cx="8640" cy="2077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EBA4A34-E441-4DFE-C29D-B5C20011ACF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51440" y="2777400"/>
                  <a:ext cx="298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651ABE05-CF70-A38A-1676-B6A6E83652FA}"/>
                    </a:ext>
                  </a:extLst>
                </p14:cNvPr>
                <p14:cNvContentPartPr/>
                <p14:nvPr/>
              </p14:nvContentPartPr>
              <p14:xfrm>
                <a:off x="4986360" y="2871360"/>
                <a:ext cx="99360" cy="324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651ABE05-CF70-A38A-1676-B6A6E83652F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75920" y="2860560"/>
                  <a:ext cx="120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60F866E-ED12-BC40-4D4E-5D5D2C283FE6}"/>
                    </a:ext>
                  </a:extLst>
                </p14:cNvPr>
                <p14:cNvContentPartPr/>
                <p14:nvPr/>
              </p14:nvContentPartPr>
              <p14:xfrm>
                <a:off x="5135400" y="2794320"/>
                <a:ext cx="158400" cy="38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60F866E-ED12-BC40-4D4E-5D5D2C283FE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24960" y="2783880"/>
                  <a:ext cx="1796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73390E6-97EE-C4A0-FEE5-669DCA03EE6A}"/>
                    </a:ext>
                  </a:extLst>
                </p14:cNvPr>
                <p14:cNvContentPartPr/>
                <p14:nvPr/>
              </p14:nvContentPartPr>
              <p14:xfrm>
                <a:off x="5142960" y="2811240"/>
                <a:ext cx="105480" cy="1184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73390E6-97EE-C4A0-FEE5-669DCA03EE6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32520" y="2800440"/>
                  <a:ext cx="126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24DB6B6-2BA4-7DCC-6FA4-F4D3EAF11476}"/>
                    </a:ext>
                  </a:extLst>
                </p14:cNvPr>
                <p14:cNvContentPartPr/>
                <p14:nvPr/>
              </p14:nvContentPartPr>
              <p14:xfrm>
                <a:off x="5227200" y="2823480"/>
                <a:ext cx="21240" cy="72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24DB6B6-2BA4-7DCC-6FA4-F4D3EAF1147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16760" y="2813040"/>
                  <a:ext cx="42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6083B68-24DD-E03F-875B-AE1A6905BCB5}"/>
                    </a:ext>
                  </a:extLst>
                </p14:cNvPr>
                <p14:cNvContentPartPr/>
                <p14:nvPr/>
              </p14:nvContentPartPr>
              <p14:xfrm>
                <a:off x="5342760" y="2796120"/>
                <a:ext cx="5400" cy="1285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6083B68-24DD-E03F-875B-AE1A6905BCB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32320" y="2785320"/>
                  <a:ext cx="266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CB49BD8-CC2C-C8DA-9404-5BE229378B0A}"/>
                    </a:ext>
                  </a:extLst>
                </p14:cNvPr>
                <p14:cNvContentPartPr/>
                <p14:nvPr/>
              </p14:nvContentPartPr>
              <p14:xfrm>
                <a:off x="5230080" y="2975760"/>
                <a:ext cx="115200" cy="1184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CB49BD8-CC2C-C8DA-9404-5BE229378B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19640" y="2964960"/>
                  <a:ext cx="13644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95C99F75-3657-7447-A418-D1355702EEBF}"/>
                  </a:ext>
                </a:extLst>
              </p14:cNvPr>
              <p14:cNvContentPartPr/>
              <p14:nvPr/>
            </p14:nvContentPartPr>
            <p14:xfrm>
              <a:off x="5577840" y="2827080"/>
              <a:ext cx="160200" cy="828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95C99F75-3657-7447-A418-D1355702EEB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567400" y="2816640"/>
                <a:ext cx="1814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41E843A4-76D6-E372-7700-C61E735B91FE}"/>
                  </a:ext>
                </a:extLst>
              </p14:cNvPr>
              <p14:cNvContentPartPr/>
              <p14:nvPr/>
            </p14:nvContentPartPr>
            <p14:xfrm>
              <a:off x="5559480" y="2939400"/>
              <a:ext cx="154080" cy="900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41E843A4-76D6-E372-7700-C61E735B91F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549040" y="2928960"/>
                <a:ext cx="17532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B117B8A6-AFE3-DE7E-D5F4-E3549CC431BA}"/>
              </a:ext>
            </a:extLst>
          </p:cNvPr>
          <p:cNvGrpSpPr/>
          <p:nvPr/>
        </p:nvGrpSpPr>
        <p:grpSpPr>
          <a:xfrm>
            <a:off x="6024600" y="2790000"/>
            <a:ext cx="808560" cy="252000"/>
            <a:chOff x="6024600" y="2790000"/>
            <a:chExt cx="808560" cy="25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7F62411-2A8E-D83B-FD15-21C5F956C588}"/>
                    </a:ext>
                  </a:extLst>
                </p14:cNvPr>
                <p14:cNvContentPartPr/>
                <p14:nvPr/>
              </p14:nvContentPartPr>
              <p14:xfrm>
                <a:off x="6024600" y="2790000"/>
                <a:ext cx="218160" cy="252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7F62411-2A8E-D83B-FD15-21C5F956C58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14160" y="2779560"/>
                  <a:ext cx="2394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58E7F92E-92E6-C292-7BB6-74E4D53BB60A}"/>
                    </a:ext>
                  </a:extLst>
                </p14:cNvPr>
                <p14:cNvContentPartPr/>
                <p14:nvPr/>
              </p14:nvContentPartPr>
              <p14:xfrm>
                <a:off x="6112440" y="2935800"/>
                <a:ext cx="141120" cy="28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58E7F92E-92E6-C292-7BB6-74E4D53BB60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01640" y="2925000"/>
                  <a:ext cx="1623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B4C4A62-9D8B-B623-EA1A-DC8446940ADA}"/>
                    </a:ext>
                  </a:extLst>
                </p14:cNvPr>
                <p14:cNvContentPartPr/>
                <p14:nvPr/>
              </p14:nvContentPartPr>
              <p14:xfrm>
                <a:off x="6309360" y="2806920"/>
                <a:ext cx="153000" cy="1944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B4C4A62-9D8B-B623-EA1A-DC8446940AD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98560" y="2796120"/>
                  <a:ext cx="1742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1B0C685F-E7F4-A280-4112-5FA8DC330788}"/>
                    </a:ext>
                  </a:extLst>
                </p14:cNvPr>
                <p14:cNvContentPartPr/>
                <p14:nvPr/>
              </p14:nvContentPartPr>
              <p14:xfrm>
                <a:off x="6551640" y="2811960"/>
                <a:ext cx="154800" cy="482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1B0C685F-E7F4-A280-4112-5FA8DC33078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41200" y="2801160"/>
                  <a:ext cx="176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67F0FD0-4914-07EE-2271-C86C8FF72573}"/>
                    </a:ext>
                  </a:extLst>
                </p14:cNvPr>
                <p14:cNvContentPartPr/>
                <p14:nvPr/>
              </p14:nvContentPartPr>
              <p14:xfrm>
                <a:off x="6597720" y="2862000"/>
                <a:ext cx="41400" cy="1378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67F0FD0-4914-07EE-2271-C86C8FF7257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86920" y="2851200"/>
                  <a:ext cx="626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E9B5C55-40CB-0B50-D18B-8AC6221854A1}"/>
                    </a:ext>
                  </a:extLst>
                </p14:cNvPr>
                <p14:cNvContentPartPr/>
                <p14:nvPr/>
              </p14:nvContentPartPr>
              <p14:xfrm>
                <a:off x="6615720" y="2833920"/>
                <a:ext cx="217440" cy="190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E9B5C55-40CB-0B50-D18B-8AC6221854A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05280" y="2823120"/>
                  <a:ext cx="238680" cy="21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E2F7C29C-8E73-5CCE-EA10-18A9628161C6}"/>
                  </a:ext>
                </a:extLst>
              </p14:cNvPr>
              <p14:cNvContentPartPr/>
              <p14:nvPr/>
            </p14:nvContentPartPr>
            <p14:xfrm>
              <a:off x="6137280" y="4242240"/>
              <a:ext cx="1082520" cy="3816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E2F7C29C-8E73-5CCE-EA10-18A9628161C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126480" y="4231440"/>
                <a:ext cx="110376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35E27221-9772-1BBC-409F-02905402D4F9}"/>
                  </a:ext>
                </a:extLst>
              </p14:cNvPr>
              <p14:cNvContentPartPr/>
              <p14:nvPr/>
            </p14:nvContentPartPr>
            <p14:xfrm>
              <a:off x="7603200" y="4107240"/>
              <a:ext cx="195480" cy="12996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35E27221-9772-1BBC-409F-02905402D4F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592400" y="4096800"/>
                <a:ext cx="216720" cy="15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27C5FEB5-D6A0-9E0F-6BB6-DFCECBE8DB7B}"/>
              </a:ext>
            </a:extLst>
          </p:cNvPr>
          <p:cNvGrpSpPr/>
          <p:nvPr/>
        </p:nvGrpSpPr>
        <p:grpSpPr>
          <a:xfrm>
            <a:off x="8139240" y="4113360"/>
            <a:ext cx="495000" cy="125640"/>
            <a:chOff x="8139240" y="4113360"/>
            <a:chExt cx="495000" cy="12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B9D6A88E-4EAA-0FF8-B5C6-592E5F11638A}"/>
                    </a:ext>
                  </a:extLst>
                </p14:cNvPr>
                <p14:cNvContentPartPr/>
                <p14:nvPr/>
              </p14:nvContentPartPr>
              <p14:xfrm>
                <a:off x="8139240" y="4113360"/>
                <a:ext cx="144360" cy="1256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B9D6A88E-4EAA-0FF8-B5C6-592E5F11638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28800" y="4102560"/>
                  <a:ext cx="1656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77602BE-C519-78C7-0249-D77E3233C258}"/>
                    </a:ext>
                  </a:extLst>
                </p14:cNvPr>
                <p14:cNvContentPartPr/>
                <p14:nvPr/>
              </p14:nvContentPartPr>
              <p14:xfrm>
                <a:off x="8328600" y="4163040"/>
                <a:ext cx="46440" cy="604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77602BE-C519-78C7-0249-D77E3233C25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18160" y="4152600"/>
                  <a:ext cx="676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72157692-5E35-460B-1642-BD99662D85D6}"/>
                    </a:ext>
                  </a:extLst>
                </p14:cNvPr>
                <p14:cNvContentPartPr/>
                <p14:nvPr/>
              </p14:nvContentPartPr>
              <p14:xfrm>
                <a:off x="8451360" y="4160880"/>
                <a:ext cx="44280" cy="439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72157692-5E35-460B-1642-BD99662D85D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40560" y="4150440"/>
                  <a:ext cx="65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3DAFF15-7EC3-54AB-51F9-C3B268A65D6E}"/>
                    </a:ext>
                  </a:extLst>
                </p14:cNvPr>
                <p14:cNvContentPartPr/>
                <p14:nvPr/>
              </p14:nvContentPartPr>
              <p14:xfrm>
                <a:off x="8580960" y="4138560"/>
                <a:ext cx="53280" cy="874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3DAFF15-7EC3-54AB-51F9-C3B268A65D6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570160" y="4127760"/>
                  <a:ext cx="7452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A98F3D10-52BE-9DFD-66CF-A4B0E6AB80C9}"/>
              </a:ext>
            </a:extLst>
          </p:cNvPr>
          <p:cNvGrpSpPr/>
          <p:nvPr/>
        </p:nvGrpSpPr>
        <p:grpSpPr>
          <a:xfrm>
            <a:off x="7025400" y="2675160"/>
            <a:ext cx="1144440" cy="379800"/>
            <a:chOff x="7025400" y="2675160"/>
            <a:chExt cx="114444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A0566F9-17E6-B363-B29D-A7F6D8E79EED}"/>
                    </a:ext>
                  </a:extLst>
                </p14:cNvPr>
                <p14:cNvContentPartPr/>
                <p14:nvPr/>
              </p14:nvContentPartPr>
              <p14:xfrm>
                <a:off x="7025400" y="2868480"/>
                <a:ext cx="106200" cy="1864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A0566F9-17E6-B363-B29D-A7F6D8E79EE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14600" y="2857680"/>
                  <a:ext cx="1274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6744017E-B2FE-71E4-425A-CBE434963561}"/>
                    </a:ext>
                  </a:extLst>
                </p14:cNvPr>
                <p14:cNvContentPartPr/>
                <p14:nvPr/>
              </p14:nvContentPartPr>
              <p14:xfrm>
                <a:off x="7236720" y="2902320"/>
                <a:ext cx="113760" cy="806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6744017E-B2FE-71E4-425A-CBE43496356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226280" y="2891880"/>
                  <a:ext cx="135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3FB9EDE-7D2E-3CD1-3ABE-D0F0F9F855B9}"/>
                    </a:ext>
                  </a:extLst>
                </p14:cNvPr>
                <p14:cNvContentPartPr/>
                <p14:nvPr/>
              </p14:nvContentPartPr>
              <p14:xfrm>
                <a:off x="7372080" y="2902320"/>
                <a:ext cx="133920" cy="97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3FB9EDE-7D2E-3CD1-3ABE-D0F0F9F855B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61280" y="2891880"/>
                  <a:ext cx="155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BE0DE25A-791C-90DD-869B-2A3F9A1DFEFD}"/>
                    </a:ext>
                  </a:extLst>
                </p14:cNvPr>
                <p14:cNvContentPartPr/>
                <p14:nvPr/>
              </p14:nvContentPartPr>
              <p14:xfrm>
                <a:off x="7555680" y="2675160"/>
                <a:ext cx="56880" cy="3484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BE0DE25A-791C-90DD-869B-2A3F9A1DFEF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545240" y="2664720"/>
                  <a:ext cx="781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6E4A24DA-990E-5975-CD05-6D9573717E9D}"/>
                    </a:ext>
                  </a:extLst>
                </p14:cNvPr>
                <p14:cNvContentPartPr/>
                <p14:nvPr/>
              </p14:nvContentPartPr>
              <p14:xfrm>
                <a:off x="7568280" y="2843640"/>
                <a:ext cx="125640" cy="82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6E4A24DA-990E-5975-CD05-6D9573717E9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57840" y="2833200"/>
                  <a:ext cx="1468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EA8D8E1-E564-A387-9761-7DC3062855AE}"/>
                    </a:ext>
                  </a:extLst>
                </p14:cNvPr>
                <p14:cNvContentPartPr/>
                <p14:nvPr/>
              </p14:nvContentPartPr>
              <p14:xfrm>
                <a:off x="7719480" y="2840040"/>
                <a:ext cx="35280" cy="1447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EA8D8E1-E564-A387-9761-7DC3062855A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708680" y="2829600"/>
                  <a:ext cx="565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B646ABF5-7B40-1FCB-3230-4BC4F0649C79}"/>
                    </a:ext>
                  </a:extLst>
                </p14:cNvPr>
                <p14:cNvContentPartPr/>
                <p14:nvPr/>
              </p14:nvContentPartPr>
              <p14:xfrm>
                <a:off x="7827480" y="2880720"/>
                <a:ext cx="342360" cy="138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B646ABF5-7B40-1FCB-3230-4BC4F0649C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16680" y="2870280"/>
                  <a:ext cx="36360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6FA8324D-08FA-2361-C28E-C483677EA215}"/>
              </a:ext>
            </a:extLst>
          </p:cNvPr>
          <p:cNvGrpSpPr/>
          <p:nvPr/>
        </p:nvGrpSpPr>
        <p:grpSpPr>
          <a:xfrm>
            <a:off x="3210840" y="5395320"/>
            <a:ext cx="245880" cy="159840"/>
            <a:chOff x="3210840" y="5395320"/>
            <a:chExt cx="245880" cy="15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C32ABFF5-9EA6-C284-8881-7547BE8972C0}"/>
                    </a:ext>
                  </a:extLst>
                </p14:cNvPr>
                <p14:cNvContentPartPr/>
                <p14:nvPr/>
              </p14:nvContentPartPr>
              <p14:xfrm>
                <a:off x="3210840" y="5403960"/>
                <a:ext cx="178560" cy="468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C32ABFF5-9EA6-C284-8881-7547BE8972C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00040" y="5393520"/>
                  <a:ext cx="1998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04EA58D2-AE95-5F9F-C714-28B765129FB5}"/>
                    </a:ext>
                  </a:extLst>
                </p14:cNvPr>
                <p14:cNvContentPartPr/>
                <p14:nvPr/>
              </p14:nvContentPartPr>
              <p14:xfrm>
                <a:off x="3395160" y="5395320"/>
                <a:ext cx="61560" cy="159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04EA58D2-AE95-5F9F-C714-28B765129FB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84720" y="5384880"/>
                  <a:ext cx="82800" cy="181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903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19115-6955-F0B6-8191-E91EA4E2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D6D484-BBE4-AE7C-9ADA-98E78955F92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744EFE-2D27-DD45-CEB2-0CE08B17DA4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5883C8-7FDF-CCAA-8E93-4934362973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FBECED-CF79-0F09-9DB6-8A13669A467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6F5F24D-755C-30DC-112E-B60E8EDA339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653189B-D25A-78BF-BB71-50CD93B5B8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FAE3648-E04A-23A7-9685-9E98FB3C7A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E5E025-615B-F9FC-AC64-6D2F9F5452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5CABFC-472A-DC44-DA4F-1677FBCEAEA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88E5358-4534-8E16-28D0-8B92C396CBE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EDF0BD8-F612-F83D-E926-E331BBF9437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6A52519-0C7A-03C5-70CB-CCAA7A1D6E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771B70F-3A6E-7C7F-9AAC-3ABCED1678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781A16D-4C5D-CF0B-02EC-9C5F174513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7C4208A-07D7-F49B-CFA8-8E3FACD9FEF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41DD516-9521-B7C3-289A-319EBC6419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7346708-FB87-8535-4BD5-539074EEF36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E5ECEBE-77B0-4A60-6D12-CAB7365D5A3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1C4016-57DF-6768-52B6-21EDDD6D97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DF14C89-5BD7-13B5-BB87-419C9042ECA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CBC6093-CF02-989F-A252-7983923D27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1482665-907C-79A5-4D76-4FBE86498C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6A0AA69-4D76-856B-2B7D-C4DFD07BCC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1FB0026-A4E6-F337-FF5E-C1990A5244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4EF102D-DFD5-08FD-C8F0-DA35D977B41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1739CE2-D5F3-2666-9C15-93C9CFCA16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E48720-B69B-582A-31CD-461811DA7C4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28B11B0-46F6-280A-EBDF-09D37C2921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C733AEB-EFC1-A44D-BA01-768B188E15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260037D-C971-7AB3-EBF4-F7B277CC9F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224E1CC-374F-C3D9-F397-FF5DCCB1C26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773BEDF-3939-0957-86FF-2A28695CD0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8131E83-2F01-8F26-12C6-7E54D5154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5736A-1F6D-6A0F-E622-46505C32A63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29539D-9472-8F09-B32B-33C17DC1D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4144F66-1E85-055B-0799-0E44F4405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F55802D-A35A-BD3C-3553-E2222494D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900" y="1879600"/>
            <a:ext cx="6172200" cy="3098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1B07917-2D6F-1F34-53ED-D70F626F0003}"/>
                  </a:ext>
                </a:extLst>
              </p14:cNvPr>
              <p14:cNvContentPartPr/>
              <p14:nvPr/>
            </p14:nvContentPartPr>
            <p14:xfrm>
              <a:off x="4998600" y="1847160"/>
              <a:ext cx="914040" cy="5180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1B07917-2D6F-1F34-53ED-D70F626F00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87800" y="1836720"/>
                <a:ext cx="935280" cy="53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FC2ABF7-259B-1E05-45A0-E852AE5BBCDB}"/>
                  </a:ext>
                </a:extLst>
              </p14:cNvPr>
              <p14:cNvContentPartPr/>
              <p14:nvPr/>
            </p14:nvContentPartPr>
            <p14:xfrm>
              <a:off x="5768280" y="4816800"/>
              <a:ext cx="1207080" cy="1587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FC2ABF7-259B-1E05-45A0-E852AE5BBC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57480" y="4806000"/>
                <a:ext cx="1228320" cy="18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250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0EA22-050B-E2A3-4D9E-D089EF6B2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9C4633-CE2F-92F6-D40A-541A5BFF31B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52DD5-4658-018A-616D-2F5E84AB08D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590E4-7248-B4F5-0222-208D31B0CF7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30B166C-996B-F6E6-6C59-14A020DE6C9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CAE1D8E-4478-5168-7A6E-13731AD88A2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D0E7818-D840-B21F-B00E-C5C324DCC10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03B66AD-469E-548C-DA30-05DB7FE8E0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DC474A3-3FBD-7C1C-01F6-1B2A7B79F1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158466-0F0C-1E8A-6AA5-D657891477E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70B526B-1019-EF3D-0060-47A326FCF6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B8EE81-DB55-33B4-D4CA-F9F134BF48E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9F522DE-B18B-5EEC-195C-8ADC2784516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8A76C2B-415E-AE78-748B-72B108E1DC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BDD213-AAB6-FC06-9DE5-97CF1BD93BA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628ED48-21E9-C926-54F0-38828BFB5F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EFBECC4-B449-D683-D1D0-5F2FF4F6E9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E3340D3-9623-62C3-EA5C-3F7ED8ECE2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16061C0-B584-84DB-4D00-7FF4FBD8AE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C74CD5-3148-CD27-A2A9-12D6B3371B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A52ACAB-FFA5-4D8B-8D57-636490275F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24B5D4A-832E-B4A2-A6D5-549D25C308D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52C2EE4-2768-FECE-FDA8-69224C758F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DFD96ED-5313-45A8-41DE-0D0B55C919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DB746C9-4B41-79A5-27C9-EECC9645EF0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9349628-BE62-CBA8-96C7-60414EFDA16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B03A59-7AD1-9D26-CA2F-C3935D6E378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D8CD5CB-CDD4-25FA-9C14-6889730350E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00E8BA-920B-2328-9504-BAA7E3CBF0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586C416-13FC-13FD-500A-AE2DA55E3F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4EF91CB-195A-48BB-4F38-1BC4B827832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7FE3A5-E8E6-8A54-0309-1381B97ABE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6BA8180-95C6-17DD-F772-DECFF74F4F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B3C2A5F-29D3-750B-BA73-E589234C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7ECBBE-85EC-3210-68EF-4F334455146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F405DDD-4A6B-3AB8-5A6B-3B26CBA2B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5E30C2-4594-C9C7-2FED-559D68F68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C57835A-C8C4-0100-D96E-2586F451A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350" y="1092200"/>
            <a:ext cx="6083300" cy="4673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1579B9A-3FD5-C510-9F98-6EA20AAFE0FB}"/>
                  </a:ext>
                </a:extLst>
              </p14:cNvPr>
              <p14:cNvContentPartPr/>
              <p14:nvPr/>
            </p14:nvContentPartPr>
            <p14:xfrm>
              <a:off x="5781960" y="1618200"/>
              <a:ext cx="2617920" cy="113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1579B9A-3FD5-C510-9F98-6EA20AAFE0F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28320" y="1510560"/>
                <a:ext cx="272556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A66DD1C-2D8F-11AA-05B0-522D9DE820AB}"/>
                  </a:ext>
                </a:extLst>
              </p14:cNvPr>
              <p14:cNvContentPartPr/>
              <p14:nvPr/>
            </p14:nvContentPartPr>
            <p14:xfrm>
              <a:off x="3152160" y="2020320"/>
              <a:ext cx="1671120" cy="932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A66DD1C-2D8F-11AA-05B0-522D9DE820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98160" y="1912680"/>
                <a:ext cx="1778760" cy="30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F7131CC7-58C5-D800-CFAF-6319A05D5100}"/>
              </a:ext>
            </a:extLst>
          </p:cNvPr>
          <p:cNvGrpSpPr/>
          <p:nvPr/>
        </p:nvGrpSpPr>
        <p:grpSpPr>
          <a:xfrm>
            <a:off x="5994360" y="3915720"/>
            <a:ext cx="619560" cy="226800"/>
            <a:chOff x="5994360" y="3915720"/>
            <a:chExt cx="61956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008F9A8-96A1-622E-8773-617F8FD2192D}"/>
                    </a:ext>
                  </a:extLst>
                </p14:cNvPr>
                <p14:cNvContentPartPr/>
                <p14:nvPr/>
              </p14:nvContentPartPr>
              <p14:xfrm>
                <a:off x="5994360" y="3915720"/>
                <a:ext cx="7200" cy="212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008F9A8-96A1-622E-8773-617F8FD219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83920" y="3905280"/>
                  <a:ext cx="284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1AB79F3-4BE6-1924-8142-28111C8DA18C}"/>
                    </a:ext>
                  </a:extLst>
                </p14:cNvPr>
                <p14:cNvContentPartPr/>
                <p14:nvPr/>
              </p14:nvContentPartPr>
              <p14:xfrm>
                <a:off x="5995080" y="3975840"/>
                <a:ext cx="141120" cy="24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1AB79F3-4BE6-1924-8142-28111C8DA18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84640" y="3965400"/>
                  <a:ext cx="162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F1B93A2-490F-770F-CE3D-97169AD59703}"/>
                    </a:ext>
                  </a:extLst>
                </p14:cNvPr>
                <p14:cNvContentPartPr/>
                <p14:nvPr/>
              </p14:nvContentPartPr>
              <p14:xfrm>
                <a:off x="6056280" y="4084560"/>
                <a:ext cx="79920" cy="8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F1B93A2-490F-770F-CE3D-97169AD5970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45840" y="4074120"/>
                  <a:ext cx="1011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3EFF559-F96A-B0A1-7F48-A6C3B979E51A}"/>
                    </a:ext>
                  </a:extLst>
                </p14:cNvPr>
                <p14:cNvContentPartPr/>
                <p14:nvPr/>
              </p14:nvContentPartPr>
              <p14:xfrm>
                <a:off x="6209640" y="4049280"/>
                <a:ext cx="74880" cy="93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3EFF559-F96A-B0A1-7F48-A6C3B979E5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98840" y="4038480"/>
                  <a:ext cx="96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AABFD87-A871-B667-86E9-24CBD9AECD84}"/>
                    </a:ext>
                  </a:extLst>
                </p14:cNvPr>
                <p14:cNvContentPartPr/>
                <p14:nvPr/>
              </p14:nvContentPartPr>
              <p14:xfrm>
                <a:off x="6341760" y="4076640"/>
                <a:ext cx="50400" cy="61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AABFD87-A871-B667-86E9-24CBD9AECD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31320" y="4066200"/>
                  <a:ext cx="71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0EEFD7E-9F21-EED6-FBBC-B317FA867304}"/>
                    </a:ext>
                  </a:extLst>
                </p14:cNvPr>
                <p14:cNvContentPartPr/>
                <p14:nvPr/>
              </p14:nvContentPartPr>
              <p14:xfrm>
                <a:off x="6435720" y="4039560"/>
                <a:ext cx="68040" cy="74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0EEFD7E-9F21-EED6-FBBC-B317FA86730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25280" y="4029120"/>
                  <a:ext cx="89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EADFA8A-8488-569C-10A7-D2E1BDADD95A}"/>
                    </a:ext>
                  </a:extLst>
                </p14:cNvPr>
                <p14:cNvContentPartPr/>
                <p14:nvPr/>
              </p14:nvContentPartPr>
              <p14:xfrm>
                <a:off x="6570360" y="4060800"/>
                <a:ext cx="43560" cy="43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EADFA8A-8488-569C-10A7-D2E1BDADD9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59560" y="4050000"/>
                  <a:ext cx="6480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3F4B3817-3DBD-2E5C-5A87-8279C195D655}"/>
              </a:ext>
            </a:extLst>
          </p:cNvPr>
          <p:cNvGrpSpPr/>
          <p:nvPr/>
        </p:nvGrpSpPr>
        <p:grpSpPr>
          <a:xfrm>
            <a:off x="7033320" y="3872520"/>
            <a:ext cx="1467000" cy="289080"/>
            <a:chOff x="7033320" y="3872520"/>
            <a:chExt cx="146700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39F3159-A68D-9F37-81A5-8FA10C54E3C0}"/>
                    </a:ext>
                  </a:extLst>
                </p14:cNvPr>
                <p14:cNvContentPartPr/>
                <p14:nvPr/>
              </p14:nvContentPartPr>
              <p14:xfrm>
                <a:off x="7033320" y="4038120"/>
                <a:ext cx="99360" cy="98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39F3159-A68D-9F37-81A5-8FA10C54E3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22880" y="4027680"/>
                  <a:ext cx="120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0E01F24-99C4-63D5-459F-A2217EF72B02}"/>
                    </a:ext>
                  </a:extLst>
                </p14:cNvPr>
                <p14:cNvContentPartPr/>
                <p14:nvPr/>
              </p14:nvContentPartPr>
              <p14:xfrm>
                <a:off x="7225560" y="3897000"/>
                <a:ext cx="21240" cy="161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0E01F24-99C4-63D5-459F-A2217EF72B0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14760" y="3886200"/>
                  <a:ext cx="424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273AC1C-DF3C-0DFF-B5D2-2658D80044E2}"/>
                    </a:ext>
                  </a:extLst>
                </p14:cNvPr>
                <p14:cNvContentPartPr/>
                <p14:nvPr/>
              </p14:nvContentPartPr>
              <p14:xfrm>
                <a:off x="7221240" y="3999960"/>
                <a:ext cx="56880" cy="41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273AC1C-DF3C-0DFF-B5D2-2658D80044E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210800" y="3989160"/>
                  <a:ext cx="781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64E394-C418-E023-1C96-B7AFD3CAF098}"/>
                    </a:ext>
                  </a:extLst>
                </p14:cNvPr>
                <p14:cNvContentPartPr/>
                <p14:nvPr/>
              </p14:nvContentPartPr>
              <p14:xfrm>
                <a:off x="7343280" y="3886920"/>
                <a:ext cx="16200" cy="127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64E394-C418-E023-1C96-B7AFD3CAF09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32480" y="3876120"/>
                  <a:ext cx="374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305843C-94CF-623E-F4BB-C93F067A7BDF}"/>
                    </a:ext>
                  </a:extLst>
                </p14:cNvPr>
                <p14:cNvContentPartPr/>
                <p14:nvPr/>
              </p14:nvContentPartPr>
              <p14:xfrm>
                <a:off x="7332120" y="4008600"/>
                <a:ext cx="27360" cy="11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305843C-94CF-623E-F4BB-C93F067A7BD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321320" y="3997800"/>
                  <a:ext cx="48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6E1D8F1-5D8F-C70C-D297-7F3BCCD19856}"/>
                    </a:ext>
                  </a:extLst>
                </p14:cNvPr>
                <p14:cNvContentPartPr/>
                <p14:nvPr/>
              </p14:nvContentPartPr>
              <p14:xfrm>
                <a:off x="7414200" y="3968640"/>
                <a:ext cx="71280" cy="116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6E1D8F1-5D8F-C70C-D297-7F3BCCD1985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03400" y="3958200"/>
                  <a:ext cx="925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051A644-848E-F37C-D28C-DB86EE29B3DA}"/>
                    </a:ext>
                  </a:extLst>
                </p14:cNvPr>
                <p14:cNvContentPartPr/>
                <p14:nvPr/>
              </p14:nvContentPartPr>
              <p14:xfrm>
                <a:off x="7542360" y="3997080"/>
                <a:ext cx="16200" cy="51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051A644-848E-F37C-D28C-DB86EE29B3D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31560" y="3986280"/>
                  <a:ext cx="374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DB7C151-E10D-DDEA-0CB5-C00F49CA658F}"/>
                    </a:ext>
                  </a:extLst>
                </p14:cNvPr>
                <p14:cNvContentPartPr/>
                <p14:nvPr/>
              </p14:nvContentPartPr>
              <p14:xfrm>
                <a:off x="7609320" y="3878280"/>
                <a:ext cx="86400" cy="214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DB7C151-E10D-DDEA-0CB5-C00F49CA658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98880" y="3867480"/>
                  <a:ext cx="1076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9715D9F-097C-4827-C5EE-647169CF8856}"/>
                    </a:ext>
                  </a:extLst>
                </p14:cNvPr>
                <p14:cNvContentPartPr/>
                <p14:nvPr/>
              </p14:nvContentPartPr>
              <p14:xfrm>
                <a:off x="7746480" y="3987720"/>
                <a:ext cx="140400" cy="99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9715D9F-097C-4827-C5EE-647169CF885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35680" y="3976920"/>
                  <a:ext cx="161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8D0B893-3EE6-B53C-16D9-AA9B537D86A3}"/>
                    </a:ext>
                  </a:extLst>
                </p14:cNvPr>
                <p14:cNvContentPartPr/>
                <p14:nvPr/>
              </p14:nvContentPartPr>
              <p14:xfrm>
                <a:off x="7956720" y="3872520"/>
                <a:ext cx="7920" cy="148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8D0B893-3EE6-B53C-16D9-AA9B537D86A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45920" y="3861720"/>
                  <a:ext cx="29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3020569-6AFF-B755-17FD-0DA959F34D24}"/>
                    </a:ext>
                  </a:extLst>
                </p14:cNvPr>
                <p14:cNvContentPartPr/>
                <p14:nvPr/>
              </p14:nvContentPartPr>
              <p14:xfrm>
                <a:off x="7958160" y="3965040"/>
                <a:ext cx="63720" cy="38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3020569-6AFF-B755-17FD-0DA959F34D2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947360" y="3954600"/>
                  <a:ext cx="84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F5A666-6BAA-DA3F-3388-ECC88D776E03}"/>
                    </a:ext>
                  </a:extLst>
                </p14:cNvPr>
                <p14:cNvContentPartPr/>
                <p14:nvPr/>
              </p14:nvContentPartPr>
              <p14:xfrm>
                <a:off x="8093880" y="3937680"/>
                <a:ext cx="10080" cy="91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F5A666-6BAA-DA3F-3388-ECC88D776E0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083080" y="3926880"/>
                  <a:ext cx="31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0DCFDE7-284C-D429-1B21-123965684168}"/>
                    </a:ext>
                  </a:extLst>
                </p14:cNvPr>
                <p14:cNvContentPartPr/>
                <p14:nvPr/>
              </p14:nvContentPartPr>
              <p14:xfrm>
                <a:off x="8159400" y="3979440"/>
                <a:ext cx="67320" cy="856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0DCFDE7-284C-D429-1B21-12396568416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48600" y="3969000"/>
                  <a:ext cx="88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DDD2747-9EED-92C0-B756-34D4BE336FAA}"/>
                    </a:ext>
                  </a:extLst>
                </p14:cNvPr>
                <p14:cNvContentPartPr/>
                <p14:nvPr/>
              </p14:nvContentPartPr>
              <p14:xfrm>
                <a:off x="8263800" y="4029480"/>
                <a:ext cx="236520" cy="132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DDD2747-9EED-92C0-B756-34D4BE336FA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53000" y="4019040"/>
                  <a:ext cx="257760" cy="15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50485335-9816-3653-F681-3642E2D4A7EB}"/>
                  </a:ext>
                </a:extLst>
              </p14:cNvPr>
              <p14:cNvContentPartPr/>
              <p14:nvPr/>
            </p14:nvContentPartPr>
            <p14:xfrm>
              <a:off x="3456360" y="4648680"/>
              <a:ext cx="617400" cy="12204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50485335-9816-3653-F681-3642E2D4A7E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45560" y="4638240"/>
                <a:ext cx="6386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2B0C61A0-2C6B-6F02-C13C-30F782A693E0}"/>
                  </a:ext>
                </a:extLst>
              </p14:cNvPr>
              <p14:cNvContentPartPr/>
              <p14:nvPr/>
            </p14:nvContentPartPr>
            <p14:xfrm>
              <a:off x="3603960" y="5403960"/>
              <a:ext cx="511560" cy="7200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2B0C61A0-2C6B-6F02-C13C-30F782A693E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593160" y="5393160"/>
                <a:ext cx="53280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2880FBDB-ED38-07A9-0E2B-AF6E3E14EE53}"/>
                  </a:ext>
                </a:extLst>
              </p14:cNvPr>
              <p14:cNvContentPartPr/>
              <p14:nvPr/>
            </p14:nvContentPartPr>
            <p14:xfrm>
              <a:off x="6249960" y="4692600"/>
              <a:ext cx="1377720" cy="684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2880FBDB-ED38-07A9-0E2B-AF6E3E14EE5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243840" y="4686480"/>
                <a:ext cx="138996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198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121A8-CBD8-FBD6-CB3D-792BBB205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5AFA69-4D68-9598-3934-7F094BA5E8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A6A3C1-BDD4-6157-702A-1C7D48F2CE7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45382-988F-0B67-F2BD-BB79F164DBD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82A939C-32DD-C6FD-65CA-56C1AB3090D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B2F6354-65DC-7D34-B31A-BDAD9F0624B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D174AE6-181C-8BDA-F6B0-2ABF031D122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D9C3DB8-2862-28D0-901B-DF6FFB71DF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89E124E-67DC-D7D6-88F8-CA5A869C3A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6A01777-A81D-DFB4-07FC-AEAE26EEC3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CD906B7-7F18-6B6B-FF0A-510C0980A8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F4EEF6A-217D-F164-A718-27E66061787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B68530-9CD0-E63A-C5A5-37E9D88552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0A33317-A015-6198-8D63-246A6F4867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CEAA852-0A77-19B9-D907-6F917A70BCB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CB54709-5D1E-ACA9-B845-6CA77CCAEEA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0B950A5-3A8E-071D-D2B1-D5F9E00C908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FA37A05-E6BC-A038-AF2C-DDB04BA2D2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A07BEBC-1250-04B3-5B24-829B7530DF0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45F32C-8EED-152F-8CCB-EB880604F3C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1C04C81-F1C4-BBB2-232F-761FAEF636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39A0813-D66E-556B-EF3F-2C2BC4B8229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77B1DB8-0DC6-F1AF-A578-99D013CD45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3538CDA-790E-1A02-E353-852042CA920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406F22-88E2-71FE-76A0-0453FAA68D3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595BDC0-654A-3FC5-4C3D-ABD20F3DD77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6CC657D-64B9-43EC-94FE-B1D8AE9FA5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3450E50-5C4C-7E7F-9E94-0790BA9992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052FC1-BA65-C84A-F5B2-A83680ED0CD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F86E083-39CF-E2BB-8627-837A2982522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07EA166-BDD3-7847-693B-217B9D618CC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1FBE72E-BAAC-83E1-AE3C-F9FD26E98F0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EDDF3D-B6B6-2AE7-7860-4EE87348E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3B93FB-DC5E-9B15-CAAC-6B1E0995D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01E7ED7-D458-07B0-4647-63AA7D34F24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1CF6E0-6FA7-7323-31C3-E708E122C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7D80913-2579-CC02-5C22-C26B7B7D0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D15417E-14CD-D60E-5A28-B44B174E9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050" y="1555750"/>
            <a:ext cx="5549900" cy="3746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980DADA-83EA-9859-D658-3BE9C33586BB}"/>
                  </a:ext>
                </a:extLst>
              </p14:cNvPr>
              <p14:cNvContentPartPr/>
              <p14:nvPr/>
            </p14:nvContentPartPr>
            <p14:xfrm>
              <a:off x="5704920" y="2956680"/>
              <a:ext cx="555840" cy="73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980DADA-83EA-9859-D658-3BE9C33586B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94480" y="2945880"/>
                <a:ext cx="57708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AB89A52-5984-B9A6-4AD8-2E1D935E11CE}"/>
                  </a:ext>
                </a:extLst>
              </p14:cNvPr>
              <p14:cNvContentPartPr/>
              <p14:nvPr/>
            </p14:nvContentPartPr>
            <p14:xfrm>
              <a:off x="5134320" y="3362760"/>
              <a:ext cx="449280" cy="3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AB89A52-5984-B9A6-4AD8-2E1D935E11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28200" y="3356640"/>
                <a:ext cx="46152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332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C0C67-9520-2545-7E48-2A6E07506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4590D4-ECF1-1B49-D4A5-063767F3FD2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0E182-6018-FC71-1D5B-6A3B027A13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F84CD9-7451-653C-0155-098F2642FCF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E7C1CEE-FADA-782D-5F20-E304E96C724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A3B4A23-A232-C098-30E7-23AC14B12A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DD1BAFB-090A-4FA7-598C-C3442AF2662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0EA0D62-CACB-946A-C8BC-71AD76EECB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D8BE45-9C9E-8A30-73D7-C16CCF9D80D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6DED65B-438E-E3E6-90B6-F56755B9801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DA0B53-D135-8BDE-22DD-40FBACB60EE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2958E36-747D-13F9-4939-59BD2A78863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A78B1EF-B460-DB71-CB47-E8412F61EF1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6A82C5-6484-7F94-5918-168096DD68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A61E79-9F79-655A-A002-246F0AC6273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8F3AC9A-C2AA-C96E-B490-97EAF6E672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08B1504-1C3B-9284-F23A-BEE6545A2A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7DB3695-87B4-456D-6C04-596651D3D95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8DC70CD-7D00-97BB-E06A-12EE4E14815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035D1B-570E-6C1F-ADB4-C98903A48E1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6A89900-22DB-5D83-0D91-DB76D5FDD3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23B555F-C3D7-DF96-C8A7-E9618BEF20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2010EB3-6D47-932E-6314-CC5C4B1E8E4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1927C0-C55B-7F12-6A2F-AA59F18AE26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4468E83-56C9-65C9-2D2D-4360DFEE535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E04A498-308D-646A-2918-603377AF88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1230CE2-B106-8965-C31D-591DB022740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44C1656-1655-1B98-205D-58AB8CA9A2E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9D9947F-02C0-2C52-4FA0-7D80245533C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3D30F14-3DD6-B7C8-E9D1-8D4A0A71AE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6DE2C74-2A48-BCB3-CE84-3D3068BDCC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387CAD8-AD2B-CC92-9420-73434572A2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A4B78A2-10B5-40ED-36D5-611F4DF5F1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CE5F28B-9DC1-D4B5-5A15-C8E9C6CC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6FEAC3-76BE-0E29-C52C-2B4E78B3518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11434E-CABE-839B-71BA-398D744FB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B3D094C-0901-D10D-9602-4F1A0792F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6CDD5BB-DA9A-DA8F-1AC3-A0369CB08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700" y="1022350"/>
            <a:ext cx="5816600" cy="4813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C798A92-8201-6F7A-005E-5A483F460823}"/>
                  </a:ext>
                </a:extLst>
              </p14:cNvPr>
              <p14:cNvContentPartPr/>
              <p14:nvPr/>
            </p14:nvContentPartPr>
            <p14:xfrm>
              <a:off x="4768200" y="1427400"/>
              <a:ext cx="825120" cy="82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C798A92-8201-6F7A-005E-5A483F4608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7400" y="1416960"/>
                <a:ext cx="84636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5AE58E3-16CE-2478-5182-86CC34126F31}"/>
                  </a:ext>
                </a:extLst>
              </p14:cNvPr>
              <p14:cNvContentPartPr/>
              <p14:nvPr/>
            </p14:nvContentPartPr>
            <p14:xfrm>
              <a:off x="5442840" y="4278600"/>
              <a:ext cx="1130400" cy="705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5AE58E3-16CE-2478-5182-86CC34126F3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32040" y="4268160"/>
                <a:ext cx="1151640" cy="9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917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CAC3-E437-E910-C972-CD587532E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ED59D7-918A-0EB8-0425-638BD56C96D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CBB69B-8475-3814-9A22-0784BB7EFD6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5E18CA-9CE1-0772-420D-22D104FE522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4FC841-6F69-9A32-D11B-BD3B78159C9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FA05F4-62DE-7E71-63BB-9442971F544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16A0FB-EA91-B087-C7BF-76815853A5D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96A37B1-A325-2AF0-11CD-727BA20403E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5F6EFD9-1C5C-3E5A-5DAD-E001460B39D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CF9C53C-DC72-03C5-17A1-91A41ED0D4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6BBD466-8532-9156-59A0-BD83D9FE049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4562BC-0D9A-3928-9837-6E70D8F655A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AB687AF-162F-9DE7-8851-C23D3B590BD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ACC0D05-3376-DBFF-EBAD-0E23D1A7903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CD4B006-7709-C8C8-FBE0-3DC95DC3C1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5438899-F197-0D9E-E5D3-EEBBA56009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6AF66F9-290C-6327-D280-EA063613A7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A024790-6E55-9264-2B21-337B3060F76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F7B5694-FC9D-68D2-06B1-AFEA4878406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684F05B-D9B0-EC67-9EAF-5B87B87D88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41AF105-4699-CBE5-F587-4830CCA735A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9935B10-624D-A1B4-AAF3-A8C1BD65597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A7F6FC6-C4D3-32C1-6AA6-B387553218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A061FB5-6255-ED35-B83D-CDA4238BEB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069F3AE-D94B-706D-DF5B-D03077D0CA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70384E-F14D-B5BD-1888-7171DDA309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ED911CA-B644-530C-4156-91286DBB43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B838247-303B-7A5B-18B0-65CC0B4422D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A046F3-698E-BE3E-74B3-02131C1C3B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AF93CD2-D3E2-84F0-2B4E-17CDD1FB2AF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D803C2E-A7D4-B083-EDEC-44AD95B94E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754EFBE-1C15-C48C-E590-3E9D145BAC4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4CACE9C-D3AF-51BC-1581-68FB120F1C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73D519-4212-2A89-3C67-09C670B66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AAF20C4-CD3A-1B1A-74E1-FAF92A5F0CC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F328B57-1F67-EBF7-01B4-117D6DB27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5C71B3-A782-EC7D-1004-7CE56E04F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EC3166D-97C5-81C3-2A3D-3C8A029D4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600" y="1898650"/>
            <a:ext cx="5892800" cy="30607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52740FC2-2EC6-B821-7E22-39308E9F6736}"/>
              </a:ext>
            </a:extLst>
          </p:cNvPr>
          <p:cNvGrpSpPr/>
          <p:nvPr/>
        </p:nvGrpSpPr>
        <p:grpSpPr>
          <a:xfrm>
            <a:off x="3515760" y="4289400"/>
            <a:ext cx="3897360" cy="268560"/>
            <a:chOff x="3515760" y="4289400"/>
            <a:chExt cx="389736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83C080C-6A2F-96F7-87E6-E387DB40D9A0}"/>
                    </a:ext>
                  </a:extLst>
                </p14:cNvPr>
                <p14:cNvContentPartPr/>
                <p14:nvPr/>
              </p14:nvContentPartPr>
              <p14:xfrm>
                <a:off x="4977720" y="4289400"/>
                <a:ext cx="450360" cy="109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83C080C-6A2F-96F7-87E6-E387DB40D9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67280" y="4278960"/>
                  <a:ext cx="471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8C1CAEC-5835-2A5A-6B97-D6498CB7DDEE}"/>
                    </a:ext>
                  </a:extLst>
                </p14:cNvPr>
                <p14:cNvContentPartPr/>
                <p14:nvPr/>
              </p14:nvContentPartPr>
              <p14:xfrm>
                <a:off x="6705360" y="4289400"/>
                <a:ext cx="707760" cy="54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8C1CAEC-5835-2A5A-6B97-D6498CB7DDE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94920" y="4278960"/>
                  <a:ext cx="7290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54FF3AE-1240-571E-47EA-49840A16D8AB}"/>
                    </a:ext>
                  </a:extLst>
                </p14:cNvPr>
                <p14:cNvContentPartPr/>
                <p14:nvPr/>
              </p14:nvContentPartPr>
              <p14:xfrm>
                <a:off x="3515760" y="4537440"/>
                <a:ext cx="424440" cy="2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54FF3AE-1240-571E-47EA-49840A16D8A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04960" y="4526640"/>
                  <a:ext cx="44568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8406C0A8-E9FE-73EF-70DA-251C408397E8}"/>
                  </a:ext>
                </a:extLst>
              </p14:cNvPr>
              <p14:cNvContentPartPr/>
              <p14:nvPr/>
            </p14:nvContentPartPr>
            <p14:xfrm>
              <a:off x="5853240" y="4682880"/>
              <a:ext cx="1063080" cy="1119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8406C0A8-E9FE-73EF-70DA-251C408397E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42440" y="4672440"/>
                <a:ext cx="10843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EE4F0172-8C6B-A713-4DEF-EF9F63456479}"/>
                  </a:ext>
                </a:extLst>
              </p14:cNvPr>
              <p14:cNvContentPartPr/>
              <p14:nvPr/>
            </p14:nvContentPartPr>
            <p14:xfrm>
              <a:off x="3354840" y="5145840"/>
              <a:ext cx="569880" cy="158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EE4F0172-8C6B-A713-4DEF-EF9F6345647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44040" y="5135400"/>
                <a:ext cx="59112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31952199-2138-9E96-3930-A819F26743BF}"/>
              </a:ext>
            </a:extLst>
          </p:cNvPr>
          <p:cNvGrpSpPr/>
          <p:nvPr/>
        </p:nvGrpSpPr>
        <p:grpSpPr>
          <a:xfrm>
            <a:off x="4924800" y="2925360"/>
            <a:ext cx="2370240" cy="864000"/>
            <a:chOff x="4924800" y="2925360"/>
            <a:chExt cx="2370240" cy="86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E174427-8DC3-DEAB-3B08-573E767BED24}"/>
                    </a:ext>
                  </a:extLst>
                </p14:cNvPr>
                <p14:cNvContentPartPr/>
                <p14:nvPr/>
              </p14:nvContentPartPr>
              <p14:xfrm>
                <a:off x="5019120" y="3618000"/>
                <a:ext cx="2248560" cy="171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E174427-8DC3-DEAB-3B08-573E767BED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008680" y="3607200"/>
                  <a:ext cx="22698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1A6458B-2C18-9F39-FEB6-651C5E8F5BC5}"/>
                    </a:ext>
                  </a:extLst>
                </p14:cNvPr>
                <p14:cNvContentPartPr/>
                <p14:nvPr/>
              </p14:nvContentPartPr>
              <p14:xfrm>
                <a:off x="5049720" y="3015720"/>
                <a:ext cx="2245320" cy="700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1A6458B-2C18-9F39-FEB6-651C5E8F5BC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38920" y="3004920"/>
                  <a:ext cx="2266560" cy="72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0D57314-365E-6A34-9CBC-9C4EC87DAAE5}"/>
                    </a:ext>
                  </a:extLst>
                </p14:cNvPr>
                <p14:cNvContentPartPr/>
                <p14:nvPr/>
              </p14:nvContentPartPr>
              <p14:xfrm>
                <a:off x="4924800" y="2985480"/>
                <a:ext cx="106200" cy="41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0D57314-365E-6A34-9CBC-9C4EC87DAAE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14000" y="2974680"/>
                  <a:ext cx="1274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F4D6222-6001-56A1-9AEA-BBCE730BF58D}"/>
                    </a:ext>
                  </a:extLst>
                </p14:cNvPr>
                <p14:cNvContentPartPr/>
                <p14:nvPr/>
              </p14:nvContentPartPr>
              <p14:xfrm>
                <a:off x="5023440" y="2925360"/>
                <a:ext cx="101880" cy="46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F4D6222-6001-56A1-9AEA-BBCE730BF5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13000" y="2914560"/>
                  <a:ext cx="1231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7502F3A-4EC9-7AB2-3356-2D9E4FBDA9E0}"/>
                    </a:ext>
                  </a:extLst>
                </p14:cNvPr>
                <p14:cNvContentPartPr/>
                <p14:nvPr/>
              </p14:nvContentPartPr>
              <p14:xfrm>
                <a:off x="5726880" y="2941200"/>
                <a:ext cx="78480" cy="76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7502F3A-4EC9-7AB2-3356-2D9E4FBDA9E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16080" y="2930400"/>
                  <a:ext cx="99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2548C3E-9BED-5AC9-C732-056248A617AC}"/>
                    </a:ext>
                  </a:extLst>
                </p14:cNvPr>
                <p14:cNvContentPartPr/>
                <p14:nvPr/>
              </p14:nvContentPartPr>
              <p14:xfrm>
                <a:off x="5788080" y="2994840"/>
                <a:ext cx="57600" cy="121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2548C3E-9BED-5AC9-C732-056248A617A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77640" y="2984040"/>
                  <a:ext cx="788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7CD1664-12F3-441C-F755-57886D6D586D}"/>
                    </a:ext>
                  </a:extLst>
                </p14:cNvPr>
                <p14:cNvContentPartPr/>
                <p14:nvPr/>
              </p14:nvContentPartPr>
              <p14:xfrm>
                <a:off x="5182920" y="3130200"/>
                <a:ext cx="667440" cy="564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7CD1664-12F3-441C-F755-57886D6D586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72120" y="3119760"/>
                  <a:ext cx="688680" cy="585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160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AB56E-362C-81D8-4945-AB1CB33AE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B78C7B-0E5B-ED65-F9CA-470B18DB6A7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9A56E4-6D52-0602-D499-4B374BF53B9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4DFB65-6C7B-DD28-16E6-D612B02BC6D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3B5FC2-158D-CFF0-AEF2-F055EADB936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48AE79-0FE6-0ED2-72F8-DA53690E93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4E64E-182D-85D3-6530-FB6EF9FE27B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D559894-6F33-97AC-8286-6322C182265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F28D14-B058-862C-42C4-71A0CBBC8F8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AB179E-0142-080E-39CC-8384DBC0FE5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6AE58C7-E6C1-5785-7AAD-48A6384A156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F15892-F0A7-918B-A0EC-3905A65CAA7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61426E-773E-34E7-F245-C545CED737B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1DE2CF9-50CC-7298-3238-3C85EE0F94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726DF37-674A-12C6-9DA3-668D8A544E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310E8C7-3BBA-027E-8CAF-388AD2958C1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E181314-688D-6A65-E91A-4B5D6D173B7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4463126-0FC1-F78C-B704-B5A170C3846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DACE4A6-399F-6C3D-B73F-C9704CB5BEB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0D526D3-3EE5-1939-E215-8D3EC3664AD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1284DEA-9B8E-35CD-6041-5291B02D57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9261252-8573-8072-C494-0325EAE7497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C2432C2-7A8D-AA2A-6A2F-285326D15C2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D1AE55F-F266-B384-EED5-623EF92F08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0ACA077-B141-8489-D275-F601BF5F79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AE42E7D-D5E0-BA83-789E-4F5C3D5223C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B54E474-9221-798C-6C57-093E4D23E6B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51479B5-10B6-5FB2-83CC-D81DA057CD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C35EA09-ECF2-15D5-4314-192E7A7418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4F5AC1A-4513-31CA-47C6-76594BB1BDE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7CAEC2-1426-6699-253D-120D327D9A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1EC97D0-DF4C-723B-65E7-B9673CCD4C1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231BA5A-7892-6A7E-0C33-9564F32BAE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BEF01CF-3729-4A96-0E53-941065CA1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521966-6FC8-C83E-96FE-F78A118D171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D4DB773-204F-0540-7819-03EC53A4D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9FCF40-849F-7A35-70B0-A20554051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71E7F5C-6C6E-1336-30AF-0E874BD15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800" y="990600"/>
            <a:ext cx="5740400" cy="48768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80CC468-BDCD-DC4C-4D53-5756DB2D9B31}"/>
              </a:ext>
            </a:extLst>
          </p:cNvPr>
          <p:cNvGrpSpPr/>
          <p:nvPr/>
        </p:nvGrpSpPr>
        <p:grpSpPr>
          <a:xfrm>
            <a:off x="2941200" y="2065320"/>
            <a:ext cx="171720" cy="156960"/>
            <a:chOff x="2941200" y="2065320"/>
            <a:chExt cx="17172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C275AFC-0BA0-6EA0-2ED7-5720C9AC4664}"/>
                    </a:ext>
                  </a:extLst>
                </p14:cNvPr>
                <p14:cNvContentPartPr/>
                <p14:nvPr/>
              </p14:nvContentPartPr>
              <p14:xfrm>
                <a:off x="2941200" y="2124360"/>
                <a:ext cx="130680" cy="30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C275AFC-0BA0-6EA0-2ED7-5720C9AC466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30400" y="2113560"/>
                  <a:ext cx="151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1F8542F-DC93-CE1A-B606-77F2D6E7A1CC}"/>
                    </a:ext>
                  </a:extLst>
                </p14:cNvPr>
                <p14:cNvContentPartPr/>
                <p14:nvPr/>
              </p14:nvContentPartPr>
              <p14:xfrm>
                <a:off x="3076200" y="2065320"/>
                <a:ext cx="36720" cy="156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1F8542F-DC93-CE1A-B606-77F2D6E7A1C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65760" y="2054880"/>
                  <a:ext cx="57960" cy="17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FA7B52F9-4825-6E3D-64C9-9B46AFED9D56}"/>
                  </a:ext>
                </a:extLst>
              </p14:cNvPr>
              <p14:cNvContentPartPr/>
              <p14:nvPr/>
            </p14:nvContentPartPr>
            <p14:xfrm>
              <a:off x="3496680" y="3028680"/>
              <a:ext cx="1207440" cy="1440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FA7B52F9-4825-6E3D-64C9-9B46AFED9D5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86240" y="3018240"/>
                <a:ext cx="12286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9D980B4-B711-A99E-D361-D26254EFF5E4}"/>
                  </a:ext>
                </a:extLst>
              </p14:cNvPr>
              <p14:cNvContentPartPr/>
              <p14:nvPr/>
            </p14:nvContentPartPr>
            <p14:xfrm>
              <a:off x="5198040" y="2410920"/>
              <a:ext cx="1103040" cy="669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9D980B4-B711-A99E-D361-D26254EFF5E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7240" y="2400480"/>
                <a:ext cx="112428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7158278-760B-33BB-A205-9D85A1D1FA8E}"/>
                  </a:ext>
                </a:extLst>
              </p14:cNvPr>
              <p14:cNvContentPartPr/>
              <p14:nvPr/>
            </p14:nvContentPartPr>
            <p14:xfrm>
              <a:off x="4531680" y="2409480"/>
              <a:ext cx="428760" cy="338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7158278-760B-33BB-A205-9D85A1D1FA8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20880" y="2398680"/>
                <a:ext cx="450000" cy="5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45F75967-2238-3088-DCCC-C4BCBF8AAB5A}"/>
              </a:ext>
            </a:extLst>
          </p:cNvPr>
          <p:cNvGrpSpPr/>
          <p:nvPr/>
        </p:nvGrpSpPr>
        <p:grpSpPr>
          <a:xfrm>
            <a:off x="8512560" y="2392920"/>
            <a:ext cx="482400" cy="577080"/>
            <a:chOff x="8512560" y="2392920"/>
            <a:chExt cx="482400" cy="57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E8983CE-45DC-D917-7C62-050E1E395E29}"/>
                    </a:ext>
                  </a:extLst>
                </p14:cNvPr>
                <p14:cNvContentPartPr/>
                <p14:nvPr/>
              </p14:nvContentPartPr>
              <p14:xfrm>
                <a:off x="8633520" y="2535480"/>
                <a:ext cx="116640" cy="209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E8983CE-45DC-D917-7C62-050E1E395E2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23080" y="2525040"/>
                  <a:ext cx="1378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FAA4EF0-A3AF-977E-5F18-A2708F8A1B99}"/>
                    </a:ext>
                  </a:extLst>
                </p14:cNvPr>
                <p14:cNvContentPartPr/>
                <p14:nvPr/>
              </p14:nvContentPartPr>
              <p14:xfrm>
                <a:off x="8700480" y="2818800"/>
                <a:ext cx="80280" cy="34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FAA4EF0-A3AF-977E-5F18-A2708F8A1B9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89680" y="2808360"/>
                  <a:ext cx="1015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2446440-CA80-7792-79AE-B727DC57384F}"/>
                    </a:ext>
                  </a:extLst>
                </p14:cNvPr>
                <p14:cNvContentPartPr/>
                <p14:nvPr/>
              </p14:nvContentPartPr>
              <p14:xfrm>
                <a:off x="8512560" y="2392920"/>
                <a:ext cx="482400" cy="577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2446440-CA80-7792-79AE-B727DC57384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02120" y="2382480"/>
                  <a:ext cx="503640" cy="59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C1FDD61-38FC-69C2-E205-34C92373814C}"/>
              </a:ext>
            </a:extLst>
          </p:cNvPr>
          <p:cNvGrpSpPr/>
          <p:nvPr/>
        </p:nvGrpSpPr>
        <p:grpSpPr>
          <a:xfrm>
            <a:off x="2929320" y="4875840"/>
            <a:ext cx="138600" cy="131760"/>
            <a:chOff x="2929320" y="4875840"/>
            <a:chExt cx="13860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EFF0031-CB90-E6EE-5242-933C2A382345}"/>
                    </a:ext>
                  </a:extLst>
                </p14:cNvPr>
                <p14:cNvContentPartPr/>
                <p14:nvPr/>
              </p14:nvContentPartPr>
              <p14:xfrm>
                <a:off x="2929320" y="4932720"/>
                <a:ext cx="59040" cy="8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EFF0031-CB90-E6EE-5242-933C2A38234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18520" y="4922280"/>
                  <a:ext cx="80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71394D7-54A5-15BD-5859-FC0FA31BC281}"/>
                    </a:ext>
                  </a:extLst>
                </p14:cNvPr>
                <p14:cNvContentPartPr/>
                <p14:nvPr/>
              </p14:nvContentPartPr>
              <p14:xfrm>
                <a:off x="3062160" y="4875840"/>
                <a:ext cx="5760" cy="131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71394D7-54A5-15BD-5859-FC0FA31BC28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51720" y="4865040"/>
                  <a:ext cx="27000" cy="15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6EE985D2-789E-A98B-EBEA-CAFECD4747A7}"/>
                  </a:ext>
                </a:extLst>
              </p14:cNvPr>
              <p14:cNvContentPartPr/>
              <p14:nvPr/>
            </p14:nvContentPartPr>
            <p14:xfrm>
              <a:off x="5736960" y="5117040"/>
              <a:ext cx="1391760" cy="9612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6EE985D2-789E-A98B-EBEA-CAFECD4747A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26160" y="5106600"/>
                <a:ext cx="141300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AB5543C2-1F0D-E660-EC6E-872DEA0F769B}"/>
                  </a:ext>
                </a:extLst>
              </p14:cNvPr>
              <p14:cNvContentPartPr/>
              <p14:nvPr/>
            </p14:nvContentPartPr>
            <p14:xfrm>
              <a:off x="3872880" y="4646160"/>
              <a:ext cx="834840" cy="52920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AB5543C2-1F0D-E660-EC6E-872DEA0F769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862080" y="4635360"/>
                <a:ext cx="856080" cy="55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62A69343-2AE5-A0E3-65C0-02241875CA83}"/>
              </a:ext>
            </a:extLst>
          </p:cNvPr>
          <p:cNvGrpSpPr/>
          <p:nvPr/>
        </p:nvGrpSpPr>
        <p:grpSpPr>
          <a:xfrm>
            <a:off x="8201880" y="4777560"/>
            <a:ext cx="886680" cy="408600"/>
            <a:chOff x="8201880" y="4777560"/>
            <a:chExt cx="88668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794A52D-67C7-3767-176E-F9F131E70F27}"/>
                    </a:ext>
                  </a:extLst>
                </p14:cNvPr>
                <p14:cNvContentPartPr/>
                <p14:nvPr/>
              </p14:nvContentPartPr>
              <p14:xfrm>
                <a:off x="8201880" y="4861800"/>
                <a:ext cx="40680" cy="324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794A52D-67C7-3767-176E-F9F131E70F2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191080" y="4851000"/>
                  <a:ext cx="6192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CEC9710-FFA5-5A13-11DE-EDB910FB4BBC}"/>
                    </a:ext>
                  </a:extLst>
                </p14:cNvPr>
                <p14:cNvContentPartPr/>
                <p14:nvPr/>
              </p14:nvContentPartPr>
              <p14:xfrm>
                <a:off x="8324280" y="4912200"/>
                <a:ext cx="153720" cy="259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CEC9710-FFA5-5A13-11DE-EDB910FB4BB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313840" y="4901760"/>
                  <a:ext cx="1749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79A21EF-EF4C-1E48-1EEE-A380D32A68DB}"/>
                    </a:ext>
                  </a:extLst>
                </p14:cNvPr>
                <p14:cNvContentPartPr/>
                <p14:nvPr/>
              </p14:nvContentPartPr>
              <p14:xfrm>
                <a:off x="8501400" y="4916160"/>
                <a:ext cx="114840" cy="130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79A21EF-EF4C-1E48-1EEE-A380D32A68D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90960" y="4905360"/>
                  <a:ext cx="1360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AE0AE65-DF33-F2FA-0144-676CD9379EB6}"/>
                    </a:ext>
                  </a:extLst>
                </p14:cNvPr>
                <p14:cNvContentPartPr/>
                <p14:nvPr/>
              </p14:nvContentPartPr>
              <p14:xfrm>
                <a:off x="8695440" y="4777560"/>
                <a:ext cx="16920" cy="172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AE0AE65-DF33-F2FA-0144-676CD9379EB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85000" y="4767120"/>
                  <a:ext cx="38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1DD11D3-6609-6D7F-C78B-F5309BCDB9D9}"/>
                    </a:ext>
                  </a:extLst>
                </p14:cNvPr>
                <p14:cNvContentPartPr/>
                <p14:nvPr/>
              </p14:nvContentPartPr>
              <p14:xfrm>
                <a:off x="8693280" y="4921920"/>
                <a:ext cx="360" cy="3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1DD11D3-6609-6D7F-C78B-F5309BCDB9D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682840" y="4911120"/>
                  <a:ext cx="216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D54CEBE-102E-F9D1-E1FF-4A5F4A8F910A}"/>
                    </a:ext>
                  </a:extLst>
                </p14:cNvPr>
                <p14:cNvContentPartPr/>
                <p14:nvPr/>
              </p14:nvContentPartPr>
              <p14:xfrm>
                <a:off x="8764560" y="4859280"/>
                <a:ext cx="108360" cy="162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D54CEBE-102E-F9D1-E1FF-4A5F4A8F910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753760" y="4848840"/>
                  <a:ext cx="1296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8D2C8ED-8453-1459-C2B8-ADEF006B8691}"/>
                    </a:ext>
                  </a:extLst>
                </p14:cNvPr>
                <p14:cNvContentPartPr/>
                <p14:nvPr/>
              </p14:nvContentPartPr>
              <p14:xfrm>
                <a:off x="8932320" y="4924080"/>
                <a:ext cx="86400" cy="146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8D2C8ED-8453-1459-C2B8-ADEF006B869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21880" y="4913640"/>
                  <a:ext cx="1076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9F7C2C1-5DC5-BE99-50D6-7C39905C7174}"/>
                    </a:ext>
                  </a:extLst>
                </p14:cNvPr>
                <p14:cNvContentPartPr/>
                <p14:nvPr/>
              </p14:nvContentPartPr>
              <p14:xfrm>
                <a:off x="9068040" y="4984920"/>
                <a:ext cx="20520" cy="72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9F7C2C1-5DC5-BE99-50D6-7C39905C717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057600" y="4974120"/>
                  <a:ext cx="4176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0B7AF1E6-1EDF-B080-8D63-688EEABD7CA1}"/>
              </a:ext>
            </a:extLst>
          </p:cNvPr>
          <p:cNvGrpSpPr/>
          <p:nvPr/>
        </p:nvGrpSpPr>
        <p:grpSpPr>
          <a:xfrm>
            <a:off x="6995880" y="4172760"/>
            <a:ext cx="315720" cy="296640"/>
            <a:chOff x="6995880" y="4172760"/>
            <a:chExt cx="31572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E947839-E856-18EB-2A7E-67B54E204ABD}"/>
                    </a:ext>
                  </a:extLst>
                </p14:cNvPr>
                <p14:cNvContentPartPr/>
                <p14:nvPr/>
              </p14:nvContentPartPr>
              <p14:xfrm>
                <a:off x="6995880" y="4172760"/>
                <a:ext cx="207000" cy="296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E947839-E856-18EB-2A7E-67B54E204AB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85080" y="4161960"/>
                  <a:ext cx="2282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700B9E0-09AB-8994-5CC0-02AC1480BFA7}"/>
                    </a:ext>
                  </a:extLst>
                </p14:cNvPr>
                <p14:cNvContentPartPr/>
                <p14:nvPr/>
              </p14:nvContentPartPr>
              <p14:xfrm>
                <a:off x="7162920" y="4329720"/>
                <a:ext cx="100800" cy="87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700B9E0-09AB-8994-5CC0-02AC1480BFA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152480" y="4319280"/>
                  <a:ext cx="122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AC72267-A2A2-7C35-8658-AC5AB3225A71}"/>
                    </a:ext>
                  </a:extLst>
                </p14:cNvPr>
                <p14:cNvContentPartPr/>
                <p14:nvPr/>
              </p14:nvContentPartPr>
              <p14:xfrm>
                <a:off x="7281360" y="4245840"/>
                <a:ext cx="30240" cy="193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AC72267-A2A2-7C35-8658-AC5AB3225A7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70560" y="4235040"/>
                  <a:ext cx="51480" cy="21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B932488D-E7E1-87A6-FE25-E06B939B9B93}"/>
              </a:ext>
            </a:extLst>
          </p:cNvPr>
          <p:cNvGrpSpPr/>
          <p:nvPr/>
        </p:nvGrpSpPr>
        <p:grpSpPr>
          <a:xfrm>
            <a:off x="397080" y="2423160"/>
            <a:ext cx="366840" cy="258120"/>
            <a:chOff x="397080" y="2423160"/>
            <a:chExt cx="36684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4A025AC-1503-2DFF-C2F0-9B5A3B3859E4}"/>
                    </a:ext>
                  </a:extLst>
                </p14:cNvPr>
                <p14:cNvContentPartPr/>
                <p14:nvPr/>
              </p14:nvContentPartPr>
              <p14:xfrm>
                <a:off x="397080" y="2445480"/>
                <a:ext cx="164160" cy="235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4A025AC-1503-2DFF-C2F0-9B5A3B3859E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86640" y="2435040"/>
                  <a:ext cx="1854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D643B1C-03C6-5AA2-553C-C8A92DC24DC1}"/>
                    </a:ext>
                  </a:extLst>
                </p14:cNvPr>
                <p14:cNvContentPartPr/>
                <p14:nvPr/>
              </p14:nvContentPartPr>
              <p14:xfrm>
                <a:off x="596160" y="2552040"/>
                <a:ext cx="60840" cy="61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D643B1C-03C6-5AA2-553C-C8A92DC24DC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5720" y="2541600"/>
                  <a:ext cx="82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0ADED0A-CBE4-A58E-B8FC-A16BA32702A6}"/>
                    </a:ext>
                  </a:extLst>
                </p14:cNvPr>
                <p14:cNvContentPartPr/>
                <p14:nvPr/>
              </p14:nvContentPartPr>
              <p14:xfrm>
                <a:off x="727920" y="2423160"/>
                <a:ext cx="36000" cy="211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0ADED0A-CBE4-A58E-B8FC-A16BA32702A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17480" y="2412360"/>
                  <a:ext cx="57240" cy="23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F80460B5-0A1B-D24B-7E11-E71F01BF23CC}"/>
              </a:ext>
            </a:extLst>
          </p:cNvPr>
          <p:cNvGrpSpPr/>
          <p:nvPr/>
        </p:nvGrpSpPr>
        <p:grpSpPr>
          <a:xfrm>
            <a:off x="507240" y="2791800"/>
            <a:ext cx="193680" cy="149040"/>
            <a:chOff x="507240" y="2791800"/>
            <a:chExt cx="19368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BFE3596-CA5E-EB62-A164-71F833FBA177}"/>
                    </a:ext>
                  </a:extLst>
                </p14:cNvPr>
                <p14:cNvContentPartPr/>
                <p14:nvPr/>
              </p14:nvContentPartPr>
              <p14:xfrm>
                <a:off x="507240" y="2791800"/>
                <a:ext cx="112320" cy="149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BFE3596-CA5E-EB62-A164-71F833FBA17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6440" y="2781360"/>
                  <a:ext cx="1335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8E18EC5-45B6-4D35-BEFD-9A927664EDF5}"/>
                    </a:ext>
                  </a:extLst>
                </p14:cNvPr>
                <p14:cNvContentPartPr/>
                <p14:nvPr/>
              </p14:nvContentPartPr>
              <p14:xfrm>
                <a:off x="585720" y="2849760"/>
                <a:ext cx="115200" cy="29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8E18EC5-45B6-4D35-BEFD-9A927664EDF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5280" y="2839320"/>
                  <a:ext cx="13644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032F2CC6-6B30-7CFB-01F5-DAC7F4B22FEE}"/>
              </a:ext>
            </a:extLst>
          </p:cNvPr>
          <p:cNvGrpSpPr/>
          <p:nvPr/>
        </p:nvGrpSpPr>
        <p:grpSpPr>
          <a:xfrm>
            <a:off x="1099080" y="2528280"/>
            <a:ext cx="225720" cy="179280"/>
            <a:chOff x="1099080" y="2528280"/>
            <a:chExt cx="22572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BA80C52-74B6-F43D-6A57-C5E47D02DAC9}"/>
                    </a:ext>
                  </a:extLst>
                </p14:cNvPr>
                <p14:cNvContentPartPr/>
                <p14:nvPr/>
              </p14:nvContentPartPr>
              <p14:xfrm>
                <a:off x="1099080" y="2558520"/>
                <a:ext cx="119520" cy="532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BA80C52-74B6-F43D-6A57-C5E47D02DAC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88280" y="2548080"/>
                  <a:ext cx="1407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84F34E2-A32E-F06B-F82B-1D1FFE59974F}"/>
                    </a:ext>
                  </a:extLst>
                </p14:cNvPr>
                <p14:cNvContentPartPr/>
                <p14:nvPr/>
              </p14:nvContentPartPr>
              <p14:xfrm>
                <a:off x="1242360" y="2528280"/>
                <a:ext cx="82440" cy="179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84F34E2-A32E-F06B-F82B-1D1FFE59974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31920" y="2517480"/>
                  <a:ext cx="10368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F42490C6-73FF-A860-8208-B5CB5CAAB646}"/>
              </a:ext>
            </a:extLst>
          </p:cNvPr>
          <p:cNvGrpSpPr/>
          <p:nvPr/>
        </p:nvGrpSpPr>
        <p:grpSpPr>
          <a:xfrm>
            <a:off x="1742400" y="2428920"/>
            <a:ext cx="380520" cy="351720"/>
            <a:chOff x="1742400" y="2428920"/>
            <a:chExt cx="38052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39DDDD5-933E-593C-4531-7985D3BE73F2}"/>
                    </a:ext>
                  </a:extLst>
                </p14:cNvPr>
                <p14:cNvContentPartPr/>
                <p14:nvPr/>
              </p14:nvContentPartPr>
              <p14:xfrm>
                <a:off x="1742400" y="2444400"/>
                <a:ext cx="122760" cy="257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39DDDD5-933E-593C-4531-7985D3BE73F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31960" y="2433960"/>
                  <a:ext cx="1440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83CF5E4-9834-02FD-07B5-CA4ECC8581CC}"/>
                    </a:ext>
                  </a:extLst>
                </p14:cNvPr>
                <p14:cNvContentPartPr/>
                <p14:nvPr/>
              </p14:nvContentPartPr>
              <p14:xfrm>
                <a:off x="1915200" y="2470320"/>
                <a:ext cx="170280" cy="148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83CF5E4-9834-02FD-07B5-CA4ECC8581C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904400" y="2459520"/>
                  <a:ext cx="191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321E8F7-62EA-15C0-B4D8-F54979BC40C6}"/>
                    </a:ext>
                  </a:extLst>
                </p14:cNvPr>
                <p14:cNvContentPartPr/>
                <p14:nvPr/>
              </p14:nvContentPartPr>
              <p14:xfrm>
                <a:off x="2070000" y="2428920"/>
                <a:ext cx="52920" cy="351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321E8F7-62EA-15C0-B4D8-F54979BC40C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059560" y="2418120"/>
                  <a:ext cx="74160" cy="37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151AD98C-2B5C-469C-7497-6467B2F4C5AE}"/>
              </a:ext>
            </a:extLst>
          </p:cNvPr>
          <p:cNvGrpSpPr/>
          <p:nvPr/>
        </p:nvGrpSpPr>
        <p:grpSpPr>
          <a:xfrm>
            <a:off x="268560" y="3526560"/>
            <a:ext cx="361440" cy="220320"/>
            <a:chOff x="268560" y="3526560"/>
            <a:chExt cx="36144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C824A2B-DA9F-7B76-E4DF-2C1F7F9AAE15}"/>
                    </a:ext>
                  </a:extLst>
                </p14:cNvPr>
                <p14:cNvContentPartPr/>
                <p14:nvPr/>
              </p14:nvContentPartPr>
              <p14:xfrm>
                <a:off x="268560" y="3526560"/>
                <a:ext cx="211680" cy="220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C824A2B-DA9F-7B76-E4DF-2C1F7F9AAE1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58120" y="3516120"/>
                  <a:ext cx="2329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55589A8-B51D-975A-3662-D3710AC6D791}"/>
                    </a:ext>
                  </a:extLst>
                </p14:cNvPr>
                <p14:cNvContentPartPr/>
                <p14:nvPr/>
              </p14:nvContentPartPr>
              <p14:xfrm>
                <a:off x="555120" y="3535920"/>
                <a:ext cx="74880" cy="140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55589A8-B51D-975A-3662-D3710AC6D79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44680" y="3525480"/>
                  <a:ext cx="9612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82977FC3-2951-32CA-16CD-00700F50A8E5}"/>
              </a:ext>
            </a:extLst>
          </p:cNvPr>
          <p:cNvGrpSpPr/>
          <p:nvPr/>
        </p:nvGrpSpPr>
        <p:grpSpPr>
          <a:xfrm>
            <a:off x="816480" y="3436920"/>
            <a:ext cx="263160" cy="267120"/>
            <a:chOff x="816480" y="3436920"/>
            <a:chExt cx="26316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A3F6380-B0F4-2646-377D-9D45739EFBC1}"/>
                    </a:ext>
                  </a:extLst>
                </p14:cNvPr>
                <p14:cNvContentPartPr/>
                <p14:nvPr/>
              </p14:nvContentPartPr>
              <p14:xfrm>
                <a:off x="816480" y="3436920"/>
                <a:ext cx="86760" cy="267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A3F6380-B0F4-2646-377D-9D45739EFBC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5680" y="3426480"/>
                  <a:ext cx="1080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92164F0-65C6-0A4C-D77B-DA8D1E9382BE}"/>
                    </a:ext>
                  </a:extLst>
                </p14:cNvPr>
                <p14:cNvContentPartPr/>
                <p14:nvPr/>
              </p14:nvContentPartPr>
              <p14:xfrm>
                <a:off x="908280" y="3586680"/>
                <a:ext cx="88920" cy="63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92164F0-65C6-0A4C-D77B-DA8D1E9382B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7840" y="3576240"/>
                  <a:ext cx="110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E6620A4-A59D-5270-F38D-D432C4F5D1AF}"/>
                    </a:ext>
                  </a:extLst>
                </p14:cNvPr>
                <p14:cNvContentPartPr/>
                <p14:nvPr/>
              </p14:nvContentPartPr>
              <p14:xfrm>
                <a:off x="1029960" y="3486600"/>
                <a:ext cx="49680" cy="206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E6620A4-A59D-5270-F38D-D432C4F5D1A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19520" y="3476160"/>
                  <a:ext cx="7092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70E142FD-0EB7-6740-EF48-F5856451F28A}"/>
              </a:ext>
            </a:extLst>
          </p:cNvPr>
          <p:cNvGrpSpPr/>
          <p:nvPr/>
        </p:nvGrpSpPr>
        <p:grpSpPr>
          <a:xfrm>
            <a:off x="1365840" y="3249000"/>
            <a:ext cx="1463400" cy="599400"/>
            <a:chOff x="1365840" y="3249000"/>
            <a:chExt cx="1463400" cy="59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BD206A0-E8DC-6723-F6C7-397E4E21E42C}"/>
                    </a:ext>
                  </a:extLst>
                </p14:cNvPr>
                <p14:cNvContentPartPr/>
                <p14:nvPr/>
              </p14:nvContentPartPr>
              <p14:xfrm>
                <a:off x="1365840" y="3249000"/>
                <a:ext cx="100800" cy="5994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BD206A0-E8DC-6723-F6C7-397E4E21E42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55040" y="3238560"/>
                  <a:ext cx="122040" cy="62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F0D6D95-E72B-DF7E-D2C9-1D8F61F229CB}"/>
                    </a:ext>
                  </a:extLst>
                </p14:cNvPr>
                <p14:cNvContentPartPr/>
                <p14:nvPr/>
              </p14:nvContentPartPr>
              <p14:xfrm>
                <a:off x="1490400" y="3456360"/>
                <a:ext cx="167400" cy="232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F0D6D95-E72B-DF7E-D2C9-1D8F61F229C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79600" y="3445920"/>
                  <a:ext cx="1886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B4E48A7-E2F2-D067-D372-9BEBE4EEF94F}"/>
                    </a:ext>
                  </a:extLst>
                </p14:cNvPr>
                <p14:cNvContentPartPr/>
                <p14:nvPr/>
              </p14:nvContentPartPr>
              <p14:xfrm>
                <a:off x="1520280" y="3718440"/>
                <a:ext cx="113040" cy="46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B4E48A7-E2F2-D067-D372-9BEBE4EEF94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09840" y="3708000"/>
                  <a:ext cx="134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903DBC6-0377-398A-0AE9-016B2C7D6D81}"/>
                    </a:ext>
                  </a:extLst>
                </p14:cNvPr>
                <p14:cNvContentPartPr/>
                <p14:nvPr/>
              </p14:nvContentPartPr>
              <p14:xfrm>
                <a:off x="1786320" y="3473640"/>
                <a:ext cx="90720" cy="2307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903DBC6-0377-398A-0AE9-016B2C7D6D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775880" y="3463200"/>
                  <a:ext cx="1119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5D1B2FF-F984-8E5F-57F4-0588536FE8BD}"/>
                    </a:ext>
                  </a:extLst>
                </p14:cNvPr>
                <p14:cNvContentPartPr/>
                <p14:nvPr/>
              </p14:nvContentPartPr>
              <p14:xfrm>
                <a:off x="1892160" y="3585960"/>
                <a:ext cx="80280" cy="42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5D1B2FF-F984-8E5F-57F4-0588536FE8B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881720" y="3575520"/>
                  <a:ext cx="101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94BDDF3-8EBC-91DE-1BC0-F9E9E380258D}"/>
                    </a:ext>
                  </a:extLst>
                </p14:cNvPr>
                <p14:cNvContentPartPr/>
                <p14:nvPr/>
              </p14:nvContentPartPr>
              <p14:xfrm>
                <a:off x="1962000" y="3538080"/>
                <a:ext cx="40680" cy="163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94BDDF3-8EBC-91DE-1BC0-F9E9E380258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951200" y="3527640"/>
                  <a:ext cx="619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A04F0CA-4CC1-A988-367A-E717651DFC9B}"/>
                    </a:ext>
                  </a:extLst>
                </p14:cNvPr>
                <p14:cNvContentPartPr/>
                <p14:nvPr/>
              </p14:nvContentPartPr>
              <p14:xfrm>
                <a:off x="2132280" y="3290400"/>
                <a:ext cx="84600" cy="371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A04F0CA-4CC1-A988-367A-E717651DFC9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21840" y="3279600"/>
                  <a:ext cx="1058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6543D01-62B8-0815-A15C-C0035C8F1E2B}"/>
                    </a:ext>
                  </a:extLst>
                </p14:cNvPr>
                <p14:cNvContentPartPr/>
                <p14:nvPr/>
              </p14:nvContentPartPr>
              <p14:xfrm>
                <a:off x="2178360" y="3543840"/>
                <a:ext cx="216360" cy="68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6543D01-62B8-0815-A15C-C0035C8F1E2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67560" y="3533400"/>
                  <a:ext cx="237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4A7A311-03D2-35A0-A0F1-ADD14DEB8172}"/>
                    </a:ext>
                  </a:extLst>
                </p14:cNvPr>
                <p14:cNvContentPartPr/>
                <p14:nvPr/>
              </p14:nvContentPartPr>
              <p14:xfrm>
                <a:off x="2230560" y="3505680"/>
                <a:ext cx="163440" cy="181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4A7A311-03D2-35A0-A0F1-ADD14DEB817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20120" y="3494880"/>
                  <a:ext cx="1846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ACA629D-3BB0-630B-F076-8477A75EBFF7}"/>
                    </a:ext>
                  </a:extLst>
                </p14:cNvPr>
                <p14:cNvContentPartPr/>
                <p14:nvPr/>
              </p14:nvContentPartPr>
              <p14:xfrm>
                <a:off x="2287080" y="3599640"/>
                <a:ext cx="56160" cy="57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ACA629D-3BB0-630B-F076-8477A75EBFF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76280" y="3589200"/>
                  <a:ext cx="77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F06D3DC-08E7-B731-1822-ACE72030CBFE}"/>
                    </a:ext>
                  </a:extLst>
                </p14:cNvPr>
                <p14:cNvContentPartPr/>
                <p14:nvPr/>
              </p14:nvContentPartPr>
              <p14:xfrm>
                <a:off x="2410920" y="3591720"/>
                <a:ext cx="72720" cy="367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F06D3DC-08E7-B731-1822-ACE72030CBF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00480" y="3581280"/>
                  <a:ext cx="93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BF2FAA8-3EDD-AE24-A1CC-EE962D2A51D2}"/>
                    </a:ext>
                  </a:extLst>
                </p14:cNvPr>
                <p14:cNvContentPartPr/>
                <p14:nvPr/>
              </p14:nvContentPartPr>
              <p14:xfrm>
                <a:off x="2491200" y="3546720"/>
                <a:ext cx="30240" cy="103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BF2FAA8-3EDD-AE24-A1CC-EE962D2A51D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480400" y="3536280"/>
                  <a:ext cx="51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427F911-4737-9537-6F53-4238DA1C0153}"/>
                    </a:ext>
                  </a:extLst>
                </p14:cNvPr>
                <p14:cNvContentPartPr/>
                <p14:nvPr/>
              </p14:nvContentPartPr>
              <p14:xfrm>
                <a:off x="2575080" y="3515760"/>
                <a:ext cx="99360" cy="197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427F911-4737-9537-6F53-4238DA1C015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564640" y="3504960"/>
                  <a:ext cx="1206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CE9B01E3-52B4-495E-D767-0AA57406BA1D}"/>
                    </a:ext>
                  </a:extLst>
                </p14:cNvPr>
                <p14:cNvContentPartPr/>
                <p14:nvPr/>
              </p14:nvContentPartPr>
              <p14:xfrm>
                <a:off x="2674800" y="3631680"/>
                <a:ext cx="67320" cy="190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CE9B01E3-52B4-495E-D767-0AA57406BA1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664360" y="3620880"/>
                  <a:ext cx="885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FB19BA2-E0D4-FEA9-89B2-EB721F96C161}"/>
                    </a:ext>
                  </a:extLst>
                </p14:cNvPr>
                <p14:cNvContentPartPr/>
                <p14:nvPr/>
              </p14:nvContentPartPr>
              <p14:xfrm>
                <a:off x="2761920" y="3512160"/>
                <a:ext cx="67320" cy="2487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FB19BA2-E0D4-FEA9-89B2-EB721F96C16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751120" y="3501360"/>
                  <a:ext cx="88560" cy="27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A3639D48-64A8-1A27-072F-5422F058094C}"/>
                  </a:ext>
                </a:extLst>
              </p14:cNvPr>
              <p14:cNvContentPartPr/>
              <p14:nvPr/>
            </p14:nvContentPartPr>
            <p14:xfrm>
              <a:off x="323280" y="2244240"/>
              <a:ext cx="658080" cy="95616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A3639D48-64A8-1A27-072F-5422F058094C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12840" y="2233440"/>
                <a:ext cx="679320" cy="9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92DBB2C2-6A93-9D41-57CE-FC7D41E22330}"/>
                  </a:ext>
                </a:extLst>
              </p14:cNvPr>
              <p14:cNvContentPartPr/>
              <p14:nvPr/>
            </p14:nvContentPartPr>
            <p14:xfrm>
              <a:off x="1411560" y="2931120"/>
              <a:ext cx="925200" cy="4392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92DBB2C2-6A93-9D41-57CE-FC7D41E2233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400760" y="2920320"/>
                <a:ext cx="9464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B13C3D64-5A24-2A14-C4B0-7BDBBB511167}"/>
                  </a:ext>
                </a:extLst>
              </p14:cNvPr>
              <p14:cNvContentPartPr/>
              <p14:nvPr/>
            </p14:nvContentPartPr>
            <p14:xfrm>
              <a:off x="1526760" y="2906280"/>
              <a:ext cx="886680" cy="7488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B13C3D64-5A24-2A14-C4B0-7BDBBB51116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515960" y="2895840"/>
                <a:ext cx="9079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70871AFD-429A-9C54-E465-75A99AF8922C}"/>
                  </a:ext>
                </a:extLst>
              </p14:cNvPr>
              <p14:cNvContentPartPr/>
              <p14:nvPr/>
            </p14:nvContentPartPr>
            <p14:xfrm>
              <a:off x="367920" y="4047840"/>
              <a:ext cx="2147760" cy="7344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70871AFD-429A-9C54-E465-75A99AF8922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57480" y="4037400"/>
                <a:ext cx="2169000" cy="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761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C4DD9-4CB6-7109-2B98-7B0F1B70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5CF77F-F24E-5291-13E3-7BB315A3B12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6C373-D632-5477-6E33-76B4FE1C44F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656A0-4CFE-1AAD-784C-E079CB655F5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501FA54-654D-1F5A-149B-9770E840C50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5847503-0FE3-7438-18D9-B53EB9D812D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D754254-6B0F-7368-B604-EE58FB0BF5E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319D1F-F44C-FB46-74EB-CDBFC527A1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4417D67-622C-D7CE-5B78-1D422C86392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37DA199-C344-610C-2239-48A5037097C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B38AA40-7736-2775-9E39-55E4923A54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9BB193A-7561-C5EB-275D-CC137D0405C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8673675-D96C-F3F1-9D2E-7EB1B234C2C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6C2AE25-BD1C-1AC4-1931-4AF0EC90219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DD3C7A2-2FDA-524E-030E-0985C9DC12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04FABD2-76D9-93E2-B622-F2F68C7433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5DDDE1-AD73-6E11-EE10-C3B2BA129C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1D348-7600-733F-F94A-BC41EB80D88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0A7294E-AAD9-7E98-7B75-0196BE9A5EF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05AE4EE-62D7-47D1-722F-46C6643DF0B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EE98BE7-FA14-C9FC-79E6-B9E83E618F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4A91957-C8B2-8E44-A98E-BCD730DD802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26A969-84D1-A5D0-21C2-5AC6DE6D544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99E2820-C9EF-DD21-3CE2-FF9DDA00DB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34F1F48-D109-FABD-05BB-10CFFFC7E3A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4257D75-3528-B31A-5458-720CC2F219F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7C29E32-C4E1-E149-D095-FDE1C95607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BA80463-64FC-1497-FCC9-4F2A3A3CF10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F716B70-A16C-5B7F-019E-872A0C27A60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76D1E11-61C6-0D6E-7B8B-881771A77A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60F94FC-4533-9791-B928-57193C64834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DD0BF3-1A93-1164-B1F7-E44133608EC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30C6AD1-8FC4-95D6-27C9-218259E7CA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F0EC24-A923-B2FD-789F-CB0FA4011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A83368-DEEC-1DC6-EC82-A5512FB9B06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8465C6-8C45-D6A5-21EC-36EB4FE7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37FB6D-58FF-65C5-32EC-C84E2DB01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2E7D499-612F-5891-050A-BAD8E563B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460" y="1631617"/>
            <a:ext cx="6774331" cy="3808455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10FE01EA-738F-9F0B-8858-157EC929779E}"/>
              </a:ext>
            </a:extLst>
          </p:cNvPr>
          <p:cNvGrpSpPr/>
          <p:nvPr/>
        </p:nvGrpSpPr>
        <p:grpSpPr>
          <a:xfrm>
            <a:off x="2906078" y="3549902"/>
            <a:ext cx="240840" cy="149040"/>
            <a:chOff x="2906078" y="3549902"/>
            <a:chExt cx="24084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6C5671C-052A-4F00-493A-7F85AA0ACCA9}"/>
                    </a:ext>
                  </a:extLst>
                </p14:cNvPr>
                <p14:cNvContentPartPr/>
                <p14:nvPr/>
              </p14:nvContentPartPr>
              <p14:xfrm>
                <a:off x="2906078" y="3597782"/>
                <a:ext cx="131400" cy="47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6C5671C-052A-4F00-493A-7F85AA0ACC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95638" y="3587342"/>
                  <a:ext cx="152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072848C-60A5-AA6D-1640-E7732E4C91EB}"/>
                    </a:ext>
                  </a:extLst>
                </p14:cNvPr>
                <p14:cNvContentPartPr/>
                <p14:nvPr/>
              </p14:nvContentPartPr>
              <p14:xfrm>
                <a:off x="3090758" y="3549902"/>
                <a:ext cx="56160" cy="149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072848C-60A5-AA6D-1640-E7732E4C91E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80318" y="3539462"/>
                  <a:ext cx="77400" cy="170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5528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C0F1A-765C-9308-2319-9246853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CF6AF5-B8EE-9A14-316F-C005CF285D7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2B9D52-D2AB-8DB4-EF66-9005C6D4C5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14381-6CAB-02D6-03C3-D29EDFD2280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5B28038-7607-48D5-5E1D-FB858FC9AA2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89A64F0-8F2B-F110-0C2F-685A462C609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2BC6B8C-7483-3CE2-A205-13303DA4A67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0EA1C1C-08C5-DC01-78B3-1B110E2BBC7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904102-AFDB-71B0-A8AF-84CAD7C6506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2A6203-CC52-96F3-3039-A43B2BC1DAC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DBD9A95-5437-0755-A785-7D7F8D30AB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BBF6E06-EBA7-EA29-8B52-DA53EAAF2A5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F01EDEA-BB0F-E85A-3A61-739B780A839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EBF7B8A-8BB1-C201-99B4-44B3BCEE31D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BA750D0-A3E3-EBEA-B21F-888BBC3A85F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A37A1CC-112B-DBF2-D019-A247DAD159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8B7BCB-258A-6BF6-505A-2DF77BAB88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7F37A2A-3516-F87C-6C97-3E39CF8D9F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DCEBD1D-95C7-3999-0604-B8A95FB40B2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A43E6AA-2035-E9ED-EEAA-90C4856F972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2443F5B-9D50-35C9-CB42-305FA33B310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1852604-B4D6-7B45-5A99-308A531E6E7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989DC30-670D-9F02-C91D-8D99BE68BC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921C25-0DFE-1246-5DB5-A8DB6B11568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7F5C868-433D-6644-22B3-CD5D57BC113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6A2CAD9-C321-C028-41A9-08C4FD8870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67C3A10-E89B-5891-72D2-2A50F2F9299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393EF16-B228-153C-153B-1D1EA69925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BC66EAD-97D0-CDA4-1BD0-4BCE81A316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2EB1F0B-779B-2BBF-71BD-58E54A1152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DF0AEA9-0B5D-C367-2564-5D3A4ACB20A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793DBB1-534D-5CBC-9251-369A159C5E9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90EEC24-AC67-516E-E692-44F64180DA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D35B118-0849-CCA7-EF18-7E5EB0F38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EFCA062-1355-39FF-AD03-B19CE0B1E99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06A8C0D-24E1-34AA-4458-EF7FB0922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32DC04D-E746-6D42-9862-B823BD0B7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03BF4E9E-7941-C857-0F59-DB6B1901A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4091" y="622298"/>
            <a:ext cx="4782316" cy="572845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3D831E56-B451-4A56-52F0-AC11BCB58C49}"/>
              </a:ext>
            </a:extLst>
          </p:cNvPr>
          <p:cNvGrpSpPr/>
          <p:nvPr/>
        </p:nvGrpSpPr>
        <p:grpSpPr>
          <a:xfrm>
            <a:off x="3627376" y="1929397"/>
            <a:ext cx="225000" cy="183240"/>
            <a:chOff x="3627376" y="1929397"/>
            <a:chExt cx="22500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0625F3E-CEBB-B8EE-C5FC-A8A6F5804BE4}"/>
                    </a:ext>
                  </a:extLst>
                </p14:cNvPr>
                <p14:cNvContentPartPr/>
                <p14:nvPr/>
              </p14:nvContentPartPr>
              <p14:xfrm>
                <a:off x="3627376" y="1984477"/>
                <a:ext cx="139680" cy="35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0625F3E-CEBB-B8EE-C5FC-A8A6F5804B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16576" y="1973677"/>
                  <a:ext cx="160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0E3B1B5-25B3-5944-A393-46884E2878CD}"/>
                    </a:ext>
                  </a:extLst>
                </p14:cNvPr>
                <p14:cNvContentPartPr/>
                <p14:nvPr/>
              </p14:nvContentPartPr>
              <p14:xfrm>
                <a:off x="3824296" y="1929397"/>
                <a:ext cx="28080" cy="183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0E3B1B5-25B3-5944-A393-46884E2878C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13496" y="1918597"/>
                  <a:ext cx="4932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26333EB6-1FA6-72C3-95B1-9310C6FC2231}"/>
              </a:ext>
            </a:extLst>
          </p:cNvPr>
          <p:cNvGrpSpPr/>
          <p:nvPr/>
        </p:nvGrpSpPr>
        <p:grpSpPr>
          <a:xfrm>
            <a:off x="3292576" y="5305273"/>
            <a:ext cx="346680" cy="160920"/>
            <a:chOff x="3292576" y="5305273"/>
            <a:chExt cx="34668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09BDA05-7A34-9125-A8DE-56E48B402A48}"/>
                    </a:ext>
                  </a:extLst>
                </p14:cNvPr>
                <p14:cNvContentPartPr/>
                <p14:nvPr/>
              </p14:nvContentPartPr>
              <p14:xfrm>
                <a:off x="3292576" y="5311033"/>
                <a:ext cx="230040" cy="22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09BDA05-7A34-9125-A8DE-56E48B402A4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82136" y="5300233"/>
                  <a:ext cx="251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0E73343-0E6C-4886-A6B0-E0D5E2D71772}"/>
                    </a:ext>
                  </a:extLst>
                </p14:cNvPr>
                <p14:cNvContentPartPr/>
                <p14:nvPr/>
              </p14:nvContentPartPr>
              <p14:xfrm>
                <a:off x="3597496" y="5305273"/>
                <a:ext cx="41760" cy="160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0E73343-0E6C-4886-A6B0-E0D5E2D717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86696" y="5294833"/>
                  <a:ext cx="6300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0642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F7DAD-0EB1-DB6D-22BA-E2516A871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4A7387-D049-3DC5-D52F-E92C53C69FC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5489E-761C-69B3-8821-BEB234E83F0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A8EC23-A0B9-D40C-E653-5E7287D98B0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185E0B-687A-9442-909D-7CD6C02119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1827B01-CEE5-E7D8-CEAB-8C497608051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CCC3374-4373-8124-B2FB-029709868D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BE8598C-8AFB-9C3E-433D-6069763FF7E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2AB6846-0148-592D-F017-C2099B4E5C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2AF212C-177F-A99F-89F4-066D8581F7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392C5EC-2C15-01E5-7139-AF1E655631F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A73BE0C-B22F-3D50-0833-78C5AC537F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E4F4B6D-806A-5695-BB07-28CB935B048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099146-7952-A447-0B95-1B5C5A37B9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126A247-0C1A-525C-E07A-56B6CF09E1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6632F88-4C8E-DDCE-3A39-034BFF807DB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4FCD757-BDE0-5C1C-DC98-D99ED996E9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8C9FB3-3565-40C7-DC76-646C325F4D0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6A99FE5-4E98-2A3B-FBD2-64988D11DAA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BD9F515-E462-77B3-4DF6-29320CE9E1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A0BCBCE-3DA7-3BD2-D5F2-3C51064E0E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4A6C9EE-E9AF-E986-DEB2-EFEC1B960B2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D2ABDD-CAF5-98B2-3A43-205A68E53D6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BB4B72C-C4C1-3706-771B-4519395CC93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FE408EA-D687-32B0-6270-A4C0F346B04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9C3BC65-11A1-C7A0-30A0-558D86F16C9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17AE919-7705-ABD7-EF01-EFCC5D8D6E2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1144485-402D-88AD-91C8-CCBCEA5A73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17B9C9A-E0FA-8ED9-336E-EA8BC8BBF5E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F4909D7-6A77-0D0E-D257-0BA450AF252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BAA6D80-76C1-E49D-2F2F-58784660AE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188CFC-3C53-E8D1-177E-2BB007FA8B2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C90256-4A04-E542-F02C-FBD91B0892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D3E9BF6-F29B-82F9-65AD-754C66E34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349735-0A32-FDB8-3FBA-46056EB0A6C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6C4E40-48FD-2501-0443-63AD4B905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516BB7-54B0-319F-46A6-742FFC94C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2ED1FE6-A50B-069E-C0DC-D71CD6CE8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7627" y="1756274"/>
            <a:ext cx="8050338" cy="3659245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EF75D3FA-F6C4-AF4D-810C-41DB50C23143}"/>
              </a:ext>
            </a:extLst>
          </p:cNvPr>
          <p:cNvGrpSpPr/>
          <p:nvPr/>
        </p:nvGrpSpPr>
        <p:grpSpPr>
          <a:xfrm>
            <a:off x="4476976" y="2785477"/>
            <a:ext cx="3080880" cy="171360"/>
            <a:chOff x="4476976" y="2785477"/>
            <a:chExt cx="308088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5997446-BBFA-9E96-D688-D3F1C89CB1E5}"/>
                    </a:ext>
                  </a:extLst>
                </p14:cNvPr>
                <p14:cNvContentPartPr/>
                <p14:nvPr/>
              </p14:nvContentPartPr>
              <p14:xfrm>
                <a:off x="4476976" y="2785477"/>
                <a:ext cx="1555560" cy="128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5997446-BBFA-9E96-D688-D3F1C89CB1E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66176" y="2774677"/>
                  <a:ext cx="15768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8CD95B9-548C-AD8C-4758-D5E772AFA40D}"/>
                    </a:ext>
                  </a:extLst>
                </p14:cNvPr>
                <p14:cNvContentPartPr/>
                <p14:nvPr/>
              </p14:nvContentPartPr>
              <p14:xfrm>
                <a:off x="6096616" y="2890237"/>
                <a:ext cx="1461240" cy="66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8CD95B9-548C-AD8C-4758-D5E772AFA40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86176" y="2879797"/>
                  <a:ext cx="1482480" cy="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3E33276-A268-4A01-D46E-9BA5A8BA880E}"/>
                  </a:ext>
                </a:extLst>
              </p14:cNvPr>
              <p14:cNvContentPartPr/>
              <p14:nvPr/>
            </p14:nvContentPartPr>
            <p14:xfrm>
              <a:off x="7844056" y="3023437"/>
              <a:ext cx="1981440" cy="914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3E33276-A268-4A01-D46E-9BA5A8BA880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33616" y="3012997"/>
                <a:ext cx="200268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5C77F034-4367-D3F7-7097-A5E7FE051E47}"/>
              </a:ext>
            </a:extLst>
          </p:cNvPr>
          <p:cNvGrpSpPr/>
          <p:nvPr/>
        </p:nvGrpSpPr>
        <p:grpSpPr>
          <a:xfrm>
            <a:off x="2135536" y="4257877"/>
            <a:ext cx="221400" cy="177480"/>
            <a:chOff x="2135536" y="4257877"/>
            <a:chExt cx="22140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18C118B-D1C5-10DA-6925-804516181540}"/>
                    </a:ext>
                  </a:extLst>
                </p14:cNvPr>
                <p14:cNvContentPartPr/>
                <p14:nvPr/>
              </p14:nvContentPartPr>
              <p14:xfrm>
                <a:off x="2135536" y="4269757"/>
                <a:ext cx="221400" cy="20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18C118B-D1C5-10DA-6925-80451618154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24736" y="4258957"/>
                  <a:ext cx="242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4EBB0F8-1BB4-E472-0EB6-8E804D03D7BC}"/>
                    </a:ext>
                  </a:extLst>
                </p14:cNvPr>
                <p14:cNvContentPartPr/>
                <p14:nvPr/>
              </p14:nvContentPartPr>
              <p14:xfrm>
                <a:off x="2232376" y="4257877"/>
                <a:ext cx="103320" cy="177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4EBB0F8-1BB4-E472-0EB6-8E804D03D7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21936" y="4247077"/>
                  <a:ext cx="12456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5C9BC7D1-C394-EB94-70B5-76772B0CE900}"/>
              </a:ext>
            </a:extLst>
          </p:cNvPr>
          <p:cNvGrpSpPr/>
          <p:nvPr/>
        </p:nvGrpSpPr>
        <p:grpSpPr>
          <a:xfrm>
            <a:off x="243657" y="404077"/>
            <a:ext cx="979920" cy="498240"/>
            <a:chOff x="243657" y="404077"/>
            <a:chExt cx="979920" cy="49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5BE002E-FA9A-E8F2-8A20-9946A5D663CF}"/>
                    </a:ext>
                  </a:extLst>
                </p14:cNvPr>
                <p14:cNvContentPartPr/>
                <p14:nvPr/>
              </p14:nvContentPartPr>
              <p14:xfrm>
                <a:off x="243657" y="404077"/>
                <a:ext cx="341640" cy="70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5BE002E-FA9A-E8F2-8A20-9946A5D663C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2857" y="393277"/>
                  <a:ext cx="3628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74FC469-AD9D-F3EC-B970-EF0606D5149B}"/>
                    </a:ext>
                  </a:extLst>
                </p14:cNvPr>
                <p14:cNvContentPartPr/>
                <p14:nvPr/>
              </p14:nvContentPartPr>
              <p14:xfrm>
                <a:off x="317817" y="458077"/>
                <a:ext cx="100440" cy="220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74FC469-AD9D-F3EC-B970-EF0606D5149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7017" y="447277"/>
                  <a:ext cx="1216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491AAA0-6F0D-44A8-8D15-547CF6F9EDC8}"/>
                    </a:ext>
                  </a:extLst>
                </p14:cNvPr>
                <p14:cNvContentPartPr/>
                <p14:nvPr/>
              </p14:nvContentPartPr>
              <p14:xfrm>
                <a:off x="384777" y="492997"/>
                <a:ext cx="57960" cy="153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491AAA0-6F0D-44A8-8D15-547CF6F9EDC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4337" y="482557"/>
                  <a:ext cx="792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01A6E72-C111-30AD-A815-DE57DFF72652}"/>
                    </a:ext>
                  </a:extLst>
                </p14:cNvPr>
                <p14:cNvContentPartPr/>
                <p14:nvPr/>
              </p14:nvContentPartPr>
              <p14:xfrm>
                <a:off x="574137" y="471037"/>
                <a:ext cx="11880" cy="139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01A6E72-C111-30AD-A815-DE57DFF7265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3697" y="460237"/>
                  <a:ext cx="331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029020F-C4D7-DE41-7DE3-40A6AE184A1C}"/>
                    </a:ext>
                  </a:extLst>
                </p14:cNvPr>
                <p14:cNvContentPartPr/>
                <p14:nvPr/>
              </p14:nvContentPartPr>
              <p14:xfrm>
                <a:off x="619497" y="528997"/>
                <a:ext cx="64800" cy="37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029020F-C4D7-DE41-7DE3-40A6AE184A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8697" y="518557"/>
                  <a:ext cx="860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1682323-BEB5-5B86-15C9-E06F670B8145}"/>
                    </a:ext>
                  </a:extLst>
                </p14:cNvPr>
                <p14:cNvContentPartPr/>
                <p14:nvPr/>
              </p14:nvContentPartPr>
              <p14:xfrm>
                <a:off x="500337" y="725917"/>
                <a:ext cx="109800" cy="176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1682323-BEB5-5B86-15C9-E06F670B814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9537" y="715477"/>
                  <a:ext cx="131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34E432A-7193-9388-A0C7-D200EE7A01C7}"/>
                    </a:ext>
                  </a:extLst>
                </p14:cNvPr>
                <p14:cNvContentPartPr/>
                <p14:nvPr/>
              </p14:nvContentPartPr>
              <p14:xfrm>
                <a:off x="876897" y="441877"/>
                <a:ext cx="119520" cy="45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34E432A-7193-9388-A0C7-D200EE7A01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66457" y="431437"/>
                  <a:ext cx="140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DA6F16-30BF-7BB6-F419-9CDCC20EF5F0}"/>
                    </a:ext>
                  </a:extLst>
                </p14:cNvPr>
                <p14:cNvContentPartPr/>
                <p14:nvPr/>
              </p14:nvContentPartPr>
              <p14:xfrm>
                <a:off x="835857" y="490117"/>
                <a:ext cx="132840" cy="237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DA6F16-30BF-7BB6-F419-9CDCC20EF5F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25057" y="479317"/>
                  <a:ext cx="154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C689896-FA5D-5F23-DAA4-96FCACDFA586}"/>
                    </a:ext>
                  </a:extLst>
                </p14:cNvPr>
                <p14:cNvContentPartPr/>
                <p14:nvPr/>
              </p14:nvContentPartPr>
              <p14:xfrm>
                <a:off x="1079937" y="510997"/>
                <a:ext cx="10080" cy="158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C689896-FA5D-5F23-DAA4-96FCACDFA5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69137" y="500557"/>
                  <a:ext cx="31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557995C-870E-8C8F-1E6B-88A063D85EB1}"/>
                    </a:ext>
                  </a:extLst>
                </p14:cNvPr>
                <p14:cNvContentPartPr/>
                <p14:nvPr/>
              </p14:nvContentPartPr>
              <p14:xfrm>
                <a:off x="1102977" y="600997"/>
                <a:ext cx="120600" cy="31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557995C-870E-8C8F-1E6B-88A063D85E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92177" y="590557"/>
                  <a:ext cx="14184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E232B9F-E1ED-B0A9-8E2B-8DD4E2BCE417}"/>
                  </a:ext>
                </a:extLst>
              </p14:cNvPr>
              <p14:cNvContentPartPr/>
              <p14:nvPr/>
            </p14:nvContentPartPr>
            <p14:xfrm>
              <a:off x="1587537" y="451957"/>
              <a:ext cx="125280" cy="392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0E232B9F-E1ED-B0A9-8E2B-8DD4E2BCE41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576737" y="441517"/>
                <a:ext cx="1465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7DF97BD5-0844-9579-F198-E5D41E6EF164}"/>
                  </a:ext>
                </a:extLst>
              </p14:cNvPr>
              <p14:cNvContentPartPr/>
              <p14:nvPr/>
            </p14:nvContentPartPr>
            <p14:xfrm>
              <a:off x="1584657" y="657157"/>
              <a:ext cx="219600" cy="1620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7DF97BD5-0844-9579-F198-E5D41E6EF16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573857" y="646357"/>
                <a:ext cx="24084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EF20755F-C630-95DB-0164-041538CA190C}"/>
              </a:ext>
            </a:extLst>
          </p:cNvPr>
          <p:cNvGrpSpPr/>
          <p:nvPr/>
        </p:nvGrpSpPr>
        <p:grpSpPr>
          <a:xfrm>
            <a:off x="2364057" y="450877"/>
            <a:ext cx="988560" cy="307080"/>
            <a:chOff x="2364057" y="450877"/>
            <a:chExt cx="98856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6232CBB-7232-4E2E-0CEE-893FC91E4780}"/>
                    </a:ext>
                  </a:extLst>
                </p14:cNvPr>
                <p14:cNvContentPartPr/>
                <p14:nvPr/>
              </p14:nvContentPartPr>
              <p14:xfrm>
                <a:off x="2364057" y="450877"/>
                <a:ext cx="217440" cy="3070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6232CBB-7232-4E2E-0CEE-893FC91E478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53617" y="440437"/>
                  <a:ext cx="2386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E71A8ED-79F2-C907-9D4B-1122CAEA9EAF}"/>
                    </a:ext>
                  </a:extLst>
                </p14:cNvPr>
                <p14:cNvContentPartPr/>
                <p14:nvPr/>
              </p14:nvContentPartPr>
              <p14:xfrm>
                <a:off x="2715057" y="517117"/>
                <a:ext cx="28080" cy="172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E71A8ED-79F2-C907-9D4B-1122CAEA9EA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704257" y="506317"/>
                  <a:ext cx="493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E183556-8F70-94C5-5C8C-3418A3ED3843}"/>
                    </a:ext>
                  </a:extLst>
                </p14:cNvPr>
                <p14:cNvContentPartPr/>
                <p14:nvPr/>
              </p14:nvContentPartPr>
              <p14:xfrm>
                <a:off x="2877417" y="562117"/>
                <a:ext cx="60120" cy="1594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E183556-8F70-94C5-5C8C-3418A3ED384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66617" y="551317"/>
                  <a:ext cx="813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68A3BC5-BF2F-F88D-7F34-0F2ADD272422}"/>
                    </a:ext>
                  </a:extLst>
                </p14:cNvPr>
                <p14:cNvContentPartPr/>
                <p14:nvPr/>
              </p14:nvContentPartPr>
              <p14:xfrm>
                <a:off x="3058137" y="593077"/>
                <a:ext cx="64800" cy="123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68A3BC5-BF2F-F88D-7F34-0F2ADD27242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47337" y="582277"/>
                  <a:ext cx="860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868E0C4-3CF0-D7D1-7709-E2D588EB3F59}"/>
                    </a:ext>
                  </a:extLst>
                </p14:cNvPr>
                <p14:cNvContentPartPr/>
                <p14:nvPr/>
              </p14:nvContentPartPr>
              <p14:xfrm>
                <a:off x="3276297" y="553117"/>
                <a:ext cx="76320" cy="157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868E0C4-3CF0-D7D1-7709-E2D588EB3F5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265497" y="542317"/>
                  <a:ext cx="9756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A74A132D-5718-1134-3CAC-68F3A0A1CEF1}"/>
              </a:ext>
            </a:extLst>
          </p:cNvPr>
          <p:cNvGrpSpPr/>
          <p:nvPr/>
        </p:nvGrpSpPr>
        <p:grpSpPr>
          <a:xfrm>
            <a:off x="3566457" y="436837"/>
            <a:ext cx="324360" cy="413280"/>
            <a:chOff x="3566457" y="436837"/>
            <a:chExt cx="324360" cy="41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7D09F9E-D32C-DA3F-5020-5226451EB292}"/>
                    </a:ext>
                  </a:extLst>
                </p14:cNvPr>
                <p14:cNvContentPartPr/>
                <p14:nvPr/>
              </p14:nvContentPartPr>
              <p14:xfrm>
                <a:off x="3566457" y="436837"/>
                <a:ext cx="10800" cy="133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7D09F9E-D32C-DA3F-5020-5226451EB29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556017" y="426397"/>
                  <a:ext cx="32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5922AE6-8AAF-602C-43EC-0535E2D5C4C5}"/>
                    </a:ext>
                  </a:extLst>
                </p14:cNvPr>
                <p14:cNvContentPartPr/>
                <p14:nvPr/>
              </p14:nvContentPartPr>
              <p14:xfrm>
                <a:off x="3730977" y="584077"/>
                <a:ext cx="159840" cy="2660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5922AE6-8AAF-602C-43EC-0535E2D5C4C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720177" y="573277"/>
                  <a:ext cx="181080" cy="28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FF7A5D04-77DA-FF6B-9B75-64E776A92480}"/>
              </a:ext>
            </a:extLst>
          </p:cNvPr>
          <p:cNvGrpSpPr/>
          <p:nvPr/>
        </p:nvGrpSpPr>
        <p:grpSpPr>
          <a:xfrm>
            <a:off x="191817" y="1485157"/>
            <a:ext cx="467640" cy="547200"/>
            <a:chOff x="191817" y="1485157"/>
            <a:chExt cx="467640" cy="54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91E2CB4-14D4-F63B-EB5E-D2284CABDB9C}"/>
                    </a:ext>
                  </a:extLst>
                </p14:cNvPr>
                <p14:cNvContentPartPr/>
                <p14:nvPr/>
              </p14:nvContentPartPr>
              <p14:xfrm>
                <a:off x="191817" y="1487317"/>
                <a:ext cx="279000" cy="36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91E2CB4-14D4-F63B-EB5E-D2284CABDB9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1017" y="1476517"/>
                  <a:ext cx="300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7678A8C-DB14-A489-F633-7D8D99CC8C52}"/>
                    </a:ext>
                  </a:extLst>
                </p14:cNvPr>
                <p14:cNvContentPartPr/>
                <p14:nvPr/>
              </p14:nvContentPartPr>
              <p14:xfrm>
                <a:off x="272457" y="1506397"/>
                <a:ext cx="50400" cy="183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7678A8C-DB14-A489-F633-7D8D99CC8C5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1657" y="1495597"/>
                  <a:ext cx="716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4E8E0F8-5BC2-B21D-F653-990429545DB8}"/>
                    </a:ext>
                  </a:extLst>
                </p14:cNvPr>
                <p14:cNvContentPartPr/>
                <p14:nvPr/>
              </p14:nvContentPartPr>
              <p14:xfrm>
                <a:off x="335097" y="1531237"/>
                <a:ext cx="63000" cy="161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4E8E0F8-5BC2-B21D-F653-990429545DB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24297" y="1520437"/>
                  <a:ext cx="842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FB72E7A-BA35-ECE1-3879-7FA2D6E7038B}"/>
                    </a:ext>
                  </a:extLst>
                </p14:cNvPr>
                <p14:cNvContentPartPr/>
                <p14:nvPr/>
              </p14:nvContentPartPr>
              <p14:xfrm>
                <a:off x="483777" y="1573357"/>
                <a:ext cx="126360" cy="172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FB72E7A-BA35-ECE1-3879-7FA2D6E7038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3337" y="1562557"/>
                  <a:ext cx="1476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5B2B52E-BB8C-B4BE-EBAA-D05779CB4E24}"/>
                    </a:ext>
                  </a:extLst>
                </p14:cNvPr>
                <p14:cNvContentPartPr/>
                <p14:nvPr/>
              </p14:nvContentPartPr>
              <p14:xfrm>
                <a:off x="633897" y="1485157"/>
                <a:ext cx="25560" cy="342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5B2B52E-BB8C-B4BE-EBAA-D05779CB4E2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3097" y="1474717"/>
                  <a:ext cx="4680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4978DEE-F255-5562-B064-DB4E0AA07117}"/>
                    </a:ext>
                  </a:extLst>
                </p14:cNvPr>
                <p14:cNvContentPartPr/>
                <p14:nvPr/>
              </p14:nvContentPartPr>
              <p14:xfrm>
                <a:off x="475137" y="1868197"/>
                <a:ext cx="132120" cy="164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4978DEE-F255-5562-B064-DB4E0AA071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4697" y="1857757"/>
                  <a:ext cx="15336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C346C101-BD78-9768-784F-15D678B047CD}"/>
              </a:ext>
            </a:extLst>
          </p:cNvPr>
          <p:cNvGrpSpPr/>
          <p:nvPr/>
        </p:nvGrpSpPr>
        <p:grpSpPr>
          <a:xfrm>
            <a:off x="818577" y="1581277"/>
            <a:ext cx="511560" cy="341280"/>
            <a:chOff x="818577" y="1581277"/>
            <a:chExt cx="511560" cy="34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F658470-262A-DAF6-C500-D9167D8E6B4D}"/>
                    </a:ext>
                  </a:extLst>
                </p14:cNvPr>
                <p14:cNvContentPartPr/>
                <p14:nvPr/>
              </p14:nvContentPartPr>
              <p14:xfrm>
                <a:off x="830097" y="1601077"/>
                <a:ext cx="133920" cy="64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F658470-262A-DAF6-C500-D9167D8E6B4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19297" y="1590637"/>
                  <a:ext cx="155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ABD469EC-7D42-63DC-A856-076DF57340FE}"/>
                    </a:ext>
                  </a:extLst>
                </p14:cNvPr>
                <p14:cNvContentPartPr/>
                <p14:nvPr/>
              </p14:nvContentPartPr>
              <p14:xfrm>
                <a:off x="818577" y="1622317"/>
                <a:ext cx="209880" cy="3002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ABD469EC-7D42-63DC-A856-076DF57340F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07777" y="1611517"/>
                  <a:ext cx="2311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265FF91-489D-814E-B8C3-F660ED7428FD}"/>
                    </a:ext>
                  </a:extLst>
                </p14:cNvPr>
                <p14:cNvContentPartPr/>
                <p14:nvPr/>
              </p14:nvContentPartPr>
              <p14:xfrm>
                <a:off x="1169217" y="1581277"/>
                <a:ext cx="9000" cy="234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265FF91-489D-814E-B8C3-F660ED7428F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8777" y="1570477"/>
                  <a:ext cx="302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D13D05E-5230-DE0D-9642-2F75C1D7AD6E}"/>
                    </a:ext>
                  </a:extLst>
                </p14:cNvPr>
                <p14:cNvContentPartPr/>
                <p14:nvPr/>
              </p14:nvContentPartPr>
              <p14:xfrm>
                <a:off x="1146177" y="1730317"/>
                <a:ext cx="183960" cy="792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D13D05E-5230-DE0D-9642-2F75C1D7AD6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35737" y="1719517"/>
                  <a:ext cx="205200" cy="10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C94D4562-60FD-AD79-8F1C-9ED0BF8F9E49}"/>
                  </a:ext>
                </a:extLst>
              </p14:cNvPr>
              <p14:cNvContentPartPr/>
              <p14:nvPr/>
            </p14:nvContentPartPr>
            <p14:xfrm>
              <a:off x="1526697" y="1534837"/>
              <a:ext cx="94680" cy="2880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C94D4562-60FD-AD79-8F1C-9ED0BF8F9E4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516257" y="1524037"/>
                <a:ext cx="11592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76ACB731-6A87-345F-9A46-AF8292752FE6}"/>
                  </a:ext>
                </a:extLst>
              </p14:cNvPr>
              <p14:cNvContentPartPr/>
              <p14:nvPr/>
            </p14:nvContentPartPr>
            <p14:xfrm>
              <a:off x="1524897" y="1700077"/>
              <a:ext cx="135720" cy="306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76ACB731-6A87-345F-9A46-AF8292752FE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514457" y="1689637"/>
                <a:ext cx="15696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77B07EC5-F963-0194-8AEA-E42A24BAF87E}"/>
              </a:ext>
            </a:extLst>
          </p:cNvPr>
          <p:cNvGrpSpPr/>
          <p:nvPr/>
        </p:nvGrpSpPr>
        <p:grpSpPr>
          <a:xfrm>
            <a:off x="2018097" y="1415317"/>
            <a:ext cx="872280" cy="434520"/>
            <a:chOff x="2018097" y="1415317"/>
            <a:chExt cx="872280" cy="43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967004B-03F2-A0E6-0589-42E80F14FC0B}"/>
                    </a:ext>
                  </a:extLst>
                </p14:cNvPr>
                <p14:cNvContentPartPr/>
                <p14:nvPr/>
              </p14:nvContentPartPr>
              <p14:xfrm>
                <a:off x="2018097" y="1415317"/>
                <a:ext cx="186480" cy="434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967004B-03F2-A0E6-0589-42E80F14FC0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007297" y="1404517"/>
                  <a:ext cx="2077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3B68FFB-B513-E6D2-4C74-AB99D90B1404}"/>
                    </a:ext>
                  </a:extLst>
                </p14:cNvPr>
                <p14:cNvContentPartPr/>
                <p14:nvPr/>
              </p14:nvContentPartPr>
              <p14:xfrm>
                <a:off x="2249577" y="1480117"/>
                <a:ext cx="217800" cy="2192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3B68FFB-B513-E6D2-4C74-AB99D90B140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39137" y="1469317"/>
                  <a:ext cx="2390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98F0E63-A91D-4CFB-48EC-F26AF3BBF23A}"/>
                    </a:ext>
                  </a:extLst>
                </p14:cNvPr>
                <p14:cNvContentPartPr/>
                <p14:nvPr/>
              </p14:nvContentPartPr>
              <p14:xfrm>
                <a:off x="2542257" y="1495237"/>
                <a:ext cx="189360" cy="173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98F0E63-A91D-4CFB-48EC-F26AF3BBF23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31817" y="1484437"/>
                  <a:ext cx="210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3E8F184-B84C-13F7-4842-499EBC6BA254}"/>
                    </a:ext>
                  </a:extLst>
                </p14:cNvPr>
                <p14:cNvContentPartPr/>
                <p14:nvPr/>
              </p14:nvContentPartPr>
              <p14:xfrm>
                <a:off x="2752497" y="1500277"/>
                <a:ext cx="137880" cy="174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3E8F184-B84C-13F7-4842-499EBC6BA25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741697" y="1489477"/>
                  <a:ext cx="15912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572B8A6E-E86F-94C3-442F-44543F162656}"/>
              </a:ext>
            </a:extLst>
          </p:cNvPr>
          <p:cNvGrpSpPr/>
          <p:nvPr/>
        </p:nvGrpSpPr>
        <p:grpSpPr>
          <a:xfrm>
            <a:off x="3309777" y="1145317"/>
            <a:ext cx="1533600" cy="577440"/>
            <a:chOff x="3309777" y="1145317"/>
            <a:chExt cx="1533600" cy="57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71CC260-D1F7-7124-C01E-3E0C0BC15715}"/>
                    </a:ext>
                  </a:extLst>
                </p14:cNvPr>
                <p14:cNvContentPartPr/>
                <p14:nvPr/>
              </p14:nvContentPartPr>
              <p14:xfrm>
                <a:off x="3309777" y="1145317"/>
                <a:ext cx="211680" cy="577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71CC260-D1F7-7124-C01E-3E0C0BC1571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99337" y="1134517"/>
                  <a:ext cx="232920" cy="59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15832716-DA22-BB4F-EE58-24D5EBBDEE50}"/>
                    </a:ext>
                  </a:extLst>
                </p14:cNvPr>
                <p14:cNvContentPartPr/>
                <p14:nvPr/>
              </p14:nvContentPartPr>
              <p14:xfrm>
                <a:off x="3549177" y="1447357"/>
                <a:ext cx="156240" cy="2354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15832716-DA22-BB4F-EE58-24D5EBBDEE5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538737" y="1436557"/>
                  <a:ext cx="1774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16CD4A7-C051-6F93-9BC8-C1A51192440F}"/>
                    </a:ext>
                  </a:extLst>
                </p14:cNvPr>
                <p14:cNvContentPartPr/>
                <p14:nvPr/>
              </p14:nvContentPartPr>
              <p14:xfrm>
                <a:off x="3794337" y="1457077"/>
                <a:ext cx="145440" cy="1785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16CD4A7-C051-6F93-9BC8-C1A51192440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783897" y="1446637"/>
                  <a:ext cx="1666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F43D61E-8012-77C0-104F-C6A0566D87BA}"/>
                    </a:ext>
                  </a:extLst>
                </p14:cNvPr>
                <p14:cNvContentPartPr/>
                <p14:nvPr/>
              </p14:nvContentPartPr>
              <p14:xfrm>
                <a:off x="3961737" y="1502077"/>
                <a:ext cx="100440" cy="127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F43D61E-8012-77C0-104F-C6A0566D87B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950937" y="1491637"/>
                  <a:ext cx="1216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B10B43B-15AB-5A10-C7FE-D827C5B4F8DF}"/>
                    </a:ext>
                  </a:extLst>
                </p14:cNvPr>
                <p14:cNvContentPartPr/>
                <p14:nvPr/>
              </p14:nvContentPartPr>
              <p14:xfrm>
                <a:off x="4201137" y="1471117"/>
                <a:ext cx="48600" cy="1065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B10B43B-15AB-5A10-C7FE-D827C5B4F8D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190337" y="1460677"/>
                  <a:ext cx="69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4EE81F3-5EF0-D806-D936-A452766E5F05}"/>
                    </a:ext>
                  </a:extLst>
                </p14:cNvPr>
                <p14:cNvContentPartPr/>
                <p14:nvPr/>
              </p14:nvContentPartPr>
              <p14:xfrm>
                <a:off x="4409577" y="1311277"/>
                <a:ext cx="43560" cy="237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4EE81F3-5EF0-D806-D936-A452766E5F0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98777" y="1300477"/>
                  <a:ext cx="648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1FD4057-55FE-541A-9390-535202034244}"/>
                    </a:ext>
                  </a:extLst>
                </p14:cNvPr>
                <p14:cNvContentPartPr/>
                <p14:nvPr/>
              </p14:nvContentPartPr>
              <p14:xfrm>
                <a:off x="4399137" y="1541317"/>
                <a:ext cx="44640" cy="284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1FD4057-55FE-541A-9390-53520203424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388337" y="1530517"/>
                  <a:ext cx="65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B9C7E6A-564F-A089-045E-906F36CA1AF5}"/>
                    </a:ext>
                  </a:extLst>
                </p14:cNvPr>
                <p14:cNvContentPartPr/>
                <p14:nvPr/>
              </p14:nvContentPartPr>
              <p14:xfrm>
                <a:off x="4537377" y="1472197"/>
                <a:ext cx="7200" cy="1324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B9C7E6A-564F-A089-045E-906F36CA1AF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26937" y="1461757"/>
                  <a:ext cx="284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1488732-51B5-E1BF-BA94-4F3B2EDF3655}"/>
                    </a:ext>
                  </a:extLst>
                </p14:cNvPr>
                <p14:cNvContentPartPr/>
                <p14:nvPr/>
              </p14:nvContentPartPr>
              <p14:xfrm>
                <a:off x="4623057" y="1320277"/>
                <a:ext cx="22320" cy="2545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1488732-51B5-E1BF-BA94-4F3B2EDF365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612257" y="1309477"/>
                  <a:ext cx="435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3C3DE4D-B287-7AE9-5622-D6E9DA403244}"/>
                    </a:ext>
                  </a:extLst>
                </p14:cNvPr>
                <p14:cNvContentPartPr/>
                <p14:nvPr/>
              </p14:nvContentPartPr>
              <p14:xfrm>
                <a:off x="4608657" y="1480117"/>
                <a:ext cx="38880" cy="205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3C3DE4D-B287-7AE9-5622-D6E9DA40324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97857" y="1469677"/>
                  <a:ext cx="60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1F3EA65-7E49-87B8-470B-322025F357C6}"/>
                    </a:ext>
                  </a:extLst>
                </p14:cNvPr>
                <p14:cNvContentPartPr/>
                <p14:nvPr/>
              </p14:nvContentPartPr>
              <p14:xfrm>
                <a:off x="4719897" y="1440157"/>
                <a:ext cx="69480" cy="1515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1F3EA65-7E49-87B8-470B-322025F357C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709457" y="1429717"/>
                  <a:ext cx="907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459991E-7276-C531-27BE-0D7FF54667E4}"/>
                    </a:ext>
                  </a:extLst>
                </p14:cNvPr>
                <p14:cNvContentPartPr/>
                <p14:nvPr/>
              </p14:nvContentPartPr>
              <p14:xfrm>
                <a:off x="4796937" y="1417117"/>
                <a:ext cx="46440" cy="532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459991E-7276-C531-27BE-0D7FF54667E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786137" y="1406677"/>
                  <a:ext cx="676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726A18E-F3C3-EE2A-7F27-FFF91841BD13}"/>
                    </a:ext>
                  </a:extLst>
                </p14:cNvPr>
                <p14:cNvContentPartPr/>
                <p14:nvPr/>
              </p14:nvContentPartPr>
              <p14:xfrm>
                <a:off x="4652577" y="1372117"/>
                <a:ext cx="55080" cy="22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726A18E-F3C3-EE2A-7F27-FFF91841BD1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42137" y="1361677"/>
                  <a:ext cx="76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7C7C53B-AD0E-4909-BFEA-0DFE3B069877}"/>
                    </a:ext>
                  </a:extLst>
                </p14:cNvPr>
                <p14:cNvContentPartPr/>
                <p14:nvPr/>
              </p14:nvContentPartPr>
              <p14:xfrm>
                <a:off x="4411377" y="1401997"/>
                <a:ext cx="46440" cy="223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7C7C53B-AD0E-4909-BFEA-0DFE3B0698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400937" y="1391557"/>
                  <a:ext cx="67680" cy="4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8F68D3B7-416E-9EB2-F48E-557C1F3C235E}"/>
                  </a:ext>
                </a:extLst>
              </p14:cNvPr>
              <p14:cNvContentPartPr/>
              <p14:nvPr/>
            </p14:nvContentPartPr>
            <p14:xfrm>
              <a:off x="5511177" y="1012117"/>
              <a:ext cx="28080" cy="89784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8F68D3B7-416E-9EB2-F48E-557C1F3C235E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500377" y="1001317"/>
                <a:ext cx="49320" cy="9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240F6F9E-47DA-4CDF-17E8-84C2A093E26E}"/>
              </a:ext>
            </a:extLst>
          </p:cNvPr>
          <p:cNvGrpSpPr/>
          <p:nvPr/>
        </p:nvGrpSpPr>
        <p:grpSpPr>
          <a:xfrm>
            <a:off x="5821310" y="1236037"/>
            <a:ext cx="1678680" cy="319680"/>
            <a:chOff x="5821310" y="1236037"/>
            <a:chExt cx="1678680" cy="31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EDE8BAE-84A8-7866-5447-A37A1189ABE8}"/>
                    </a:ext>
                  </a:extLst>
                </p14:cNvPr>
                <p14:cNvContentPartPr/>
                <p14:nvPr/>
              </p14:nvContentPartPr>
              <p14:xfrm>
                <a:off x="5821310" y="1236037"/>
                <a:ext cx="194400" cy="2491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EDE8BAE-84A8-7866-5447-A37A1189ABE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10510" y="1225597"/>
                  <a:ext cx="2156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A9261C2B-F6B3-E27C-D78A-D71F257FFFDD}"/>
                    </a:ext>
                  </a:extLst>
                </p14:cNvPr>
                <p14:cNvContentPartPr/>
                <p14:nvPr/>
              </p14:nvContentPartPr>
              <p14:xfrm>
                <a:off x="6097070" y="1324237"/>
                <a:ext cx="96480" cy="2314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A9261C2B-F6B3-E27C-D78A-D71F257FFFD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086630" y="1313437"/>
                  <a:ext cx="1177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6013ABF-C376-DF91-9FC7-FD15239C8CB9}"/>
                    </a:ext>
                  </a:extLst>
                </p14:cNvPr>
                <p14:cNvContentPartPr/>
                <p14:nvPr/>
              </p14:nvContentPartPr>
              <p14:xfrm>
                <a:off x="6306590" y="1281037"/>
                <a:ext cx="93600" cy="2214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6013ABF-C376-DF91-9FC7-FD15239C8CB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296150" y="1270597"/>
                  <a:ext cx="1148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96A0A24-AAA3-5D1F-AD65-9500D37A34DD}"/>
                    </a:ext>
                  </a:extLst>
                </p14:cNvPr>
                <p14:cNvContentPartPr/>
                <p14:nvPr/>
              </p14:nvContentPartPr>
              <p14:xfrm>
                <a:off x="6459590" y="1302997"/>
                <a:ext cx="160920" cy="191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96A0A24-AAA3-5D1F-AD65-9500D37A34D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448790" y="1292557"/>
                  <a:ext cx="1821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68961DB-7853-D028-A58E-F6F8E04FB08F}"/>
                    </a:ext>
                  </a:extLst>
                </p14:cNvPr>
                <p14:cNvContentPartPr/>
                <p14:nvPr/>
              </p14:nvContentPartPr>
              <p14:xfrm>
                <a:off x="6720950" y="1325317"/>
                <a:ext cx="83160" cy="145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68961DB-7853-D028-A58E-F6F8E04FB08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710510" y="1314517"/>
                  <a:ext cx="104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6A5F59A-7457-4CE0-5F49-2AF45FC73B89}"/>
                    </a:ext>
                  </a:extLst>
                </p14:cNvPr>
                <p14:cNvContentPartPr/>
                <p14:nvPr/>
              </p14:nvContentPartPr>
              <p14:xfrm>
                <a:off x="6834350" y="1362037"/>
                <a:ext cx="108000" cy="792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6A5F59A-7457-4CE0-5F49-2AF45FC73B8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823910" y="1351597"/>
                  <a:ext cx="1292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7853694-307E-2696-65DB-5E7069962E76}"/>
                    </a:ext>
                  </a:extLst>
                </p14:cNvPr>
                <p14:cNvContentPartPr/>
                <p14:nvPr/>
              </p14:nvContentPartPr>
              <p14:xfrm>
                <a:off x="7060430" y="1387237"/>
                <a:ext cx="73440" cy="93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7853694-307E-2696-65DB-5E7069962E7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049630" y="1376437"/>
                  <a:ext cx="946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64DC9187-C95F-F57B-C39D-E08786D39DB4}"/>
                    </a:ext>
                  </a:extLst>
                </p14:cNvPr>
                <p14:cNvContentPartPr/>
                <p14:nvPr/>
              </p14:nvContentPartPr>
              <p14:xfrm>
                <a:off x="7219910" y="1352317"/>
                <a:ext cx="13680" cy="98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64DC9187-C95F-F57B-C39D-E08786D39DB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209110" y="1341517"/>
                  <a:ext cx="349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A75E386-B4A8-9976-43DD-732F3BF7D014}"/>
                    </a:ext>
                  </a:extLst>
                </p14:cNvPr>
                <p14:cNvContentPartPr/>
                <p14:nvPr/>
              </p14:nvContentPartPr>
              <p14:xfrm>
                <a:off x="7337270" y="1359157"/>
                <a:ext cx="162720" cy="1753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A75E386-B4A8-9976-43DD-732F3BF7D01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326470" y="1348717"/>
                  <a:ext cx="183960" cy="19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1A844F58-8178-D84C-2646-43C44D580A5E}"/>
                  </a:ext>
                </a:extLst>
              </p14:cNvPr>
              <p14:cNvContentPartPr/>
              <p14:nvPr/>
            </p14:nvContentPartPr>
            <p14:xfrm>
              <a:off x="5851096" y="1724290"/>
              <a:ext cx="1780560" cy="11844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1A844F58-8178-D84C-2646-43C44D580A5E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840296" y="1713490"/>
                <a:ext cx="1801800" cy="13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EA0E780B-1508-4E39-6141-315527B33A11}"/>
              </a:ext>
            </a:extLst>
          </p:cNvPr>
          <p:cNvGrpSpPr/>
          <p:nvPr/>
        </p:nvGrpSpPr>
        <p:grpSpPr>
          <a:xfrm>
            <a:off x="2706856" y="1006090"/>
            <a:ext cx="1341360" cy="290160"/>
            <a:chOff x="2706856" y="1006090"/>
            <a:chExt cx="1341360" cy="29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72D19C9-B003-B48E-F605-B3EB5D74F6EA}"/>
                    </a:ext>
                  </a:extLst>
                </p14:cNvPr>
                <p14:cNvContentPartPr/>
                <p14:nvPr/>
              </p14:nvContentPartPr>
              <p14:xfrm>
                <a:off x="2706856" y="1122010"/>
                <a:ext cx="212760" cy="1486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72D19C9-B003-B48E-F605-B3EB5D74F6E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96416" y="1111570"/>
                  <a:ext cx="234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35B4C74-B32D-14FC-E176-9F7D1B74294E}"/>
                    </a:ext>
                  </a:extLst>
                </p14:cNvPr>
                <p14:cNvContentPartPr/>
                <p14:nvPr/>
              </p14:nvContentPartPr>
              <p14:xfrm>
                <a:off x="2967496" y="1097170"/>
                <a:ext cx="95400" cy="153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35B4C74-B32D-14FC-E176-9F7D1B74294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956696" y="1086730"/>
                  <a:ext cx="1166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908325C-1079-1B48-66A7-EF0ABC341F1B}"/>
                    </a:ext>
                  </a:extLst>
                </p14:cNvPr>
                <p14:cNvContentPartPr/>
                <p14:nvPr/>
              </p14:nvContentPartPr>
              <p14:xfrm>
                <a:off x="3201136" y="1115170"/>
                <a:ext cx="57960" cy="1303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908325C-1079-1B48-66A7-EF0ABC341F1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190336" y="1104730"/>
                  <a:ext cx="79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A0FA3FA-FC1D-8D47-77AE-B5F3ADAC8898}"/>
                    </a:ext>
                  </a:extLst>
                </p14:cNvPr>
                <p14:cNvContentPartPr/>
                <p14:nvPr/>
              </p14:nvContentPartPr>
              <p14:xfrm>
                <a:off x="3346936" y="1112290"/>
                <a:ext cx="82080" cy="1839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A0FA3FA-FC1D-8D47-77AE-B5F3ADAC889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336496" y="1101490"/>
                  <a:ext cx="1033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50701491-E172-CC46-7CAC-1DF95F8E89D1}"/>
                    </a:ext>
                  </a:extLst>
                </p14:cNvPr>
                <p14:cNvContentPartPr/>
                <p14:nvPr/>
              </p14:nvContentPartPr>
              <p14:xfrm>
                <a:off x="3565456" y="1006090"/>
                <a:ext cx="21600" cy="1573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50701491-E172-CC46-7CAC-1DF95F8E89D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554656" y="995650"/>
                  <a:ext cx="428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C52166A-EB37-1443-5FC2-36D7D9E90476}"/>
                    </a:ext>
                  </a:extLst>
                </p14:cNvPr>
                <p14:cNvContentPartPr/>
                <p14:nvPr/>
              </p14:nvContentPartPr>
              <p14:xfrm>
                <a:off x="3570136" y="1086370"/>
                <a:ext cx="65880" cy="162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C52166A-EB37-1443-5FC2-36D7D9E9047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559336" y="1075570"/>
                  <a:ext cx="87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D928432-EDCC-B706-3140-144EC6AAF9A4}"/>
                    </a:ext>
                  </a:extLst>
                </p14:cNvPr>
                <p14:cNvContentPartPr/>
                <p14:nvPr/>
              </p14:nvContentPartPr>
              <p14:xfrm>
                <a:off x="3716296" y="1007170"/>
                <a:ext cx="7200" cy="925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D928432-EDCC-B706-3140-144EC6AAF9A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705496" y="996730"/>
                  <a:ext cx="28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9ABD76C-7404-4652-5950-C658BDD07E48}"/>
                    </a:ext>
                  </a:extLst>
                </p14:cNvPr>
                <p14:cNvContentPartPr/>
                <p14:nvPr/>
              </p14:nvContentPartPr>
              <p14:xfrm>
                <a:off x="3712336" y="1059370"/>
                <a:ext cx="61920" cy="273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9ABD76C-7404-4652-5950-C658BDD07E4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701896" y="1048570"/>
                  <a:ext cx="831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E146AAB-6284-DA8D-DAE5-CB148E4347FE}"/>
                    </a:ext>
                  </a:extLst>
                </p14:cNvPr>
                <p14:cNvContentPartPr/>
                <p14:nvPr/>
              </p14:nvContentPartPr>
              <p14:xfrm>
                <a:off x="3863176" y="1015090"/>
                <a:ext cx="3240" cy="943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E146AAB-6284-DA8D-DAE5-CB148E4347F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852736" y="1004650"/>
                  <a:ext cx="244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C2C9867-FAD3-1F45-EBEB-2E35C0C6DA31}"/>
                    </a:ext>
                  </a:extLst>
                </p14:cNvPr>
                <p14:cNvContentPartPr/>
                <p14:nvPr/>
              </p14:nvContentPartPr>
              <p14:xfrm>
                <a:off x="3970096" y="1046050"/>
                <a:ext cx="78120" cy="1173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C2C9867-FAD3-1F45-EBEB-2E35C0C6DA3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959296" y="1035610"/>
                  <a:ext cx="9936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B24F23C9-52A7-EA8E-F2E8-976EE450A028}"/>
              </a:ext>
            </a:extLst>
          </p:cNvPr>
          <p:cNvGrpSpPr/>
          <p:nvPr/>
        </p:nvGrpSpPr>
        <p:grpSpPr>
          <a:xfrm>
            <a:off x="6225136" y="524050"/>
            <a:ext cx="1073880" cy="438840"/>
            <a:chOff x="6225136" y="524050"/>
            <a:chExt cx="1073880" cy="43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BA67D64-C630-7DF9-D16D-AFF33DA2276B}"/>
                    </a:ext>
                  </a:extLst>
                </p14:cNvPr>
                <p14:cNvContentPartPr/>
                <p14:nvPr/>
              </p14:nvContentPartPr>
              <p14:xfrm>
                <a:off x="6225136" y="755170"/>
                <a:ext cx="315720" cy="196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BA67D64-C630-7DF9-D16D-AFF33DA2276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214336" y="744370"/>
                  <a:ext cx="3369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677E4EA-AFE1-652A-27FA-2FC8D820E586}"/>
                    </a:ext>
                  </a:extLst>
                </p14:cNvPr>
                <p14:cNvContentPartPr/>
                <p14:nvPr/>
              </p14:nvContentPartPr>
              <p14:xfrm>
                <a:off x="6518176" y="773170"/>
                <a:ext cx="122400" cy="1533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677E4EA-AFE1-652A-27FA-2FC8D820E58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507376" y="762370"/>
                  <a:ext cx="1436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6D376CC-C43A-D336-55A7-BB10083BF4A2}"/>
                    </a:ext>
                  </a:extLst>
                </p14:cNvPr>
                <p14:cNvContentPartPr/>
                <p14:nvPr/>
              </p14:nvContentPartPr>
              <p14:xfrm>
                <a:off x="6756496" y="720250"/>
                <a:ext cx="114840" cy="2134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6D376CC-C43A-D336-55A7-BB10083BF4A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746056" y="709450"/>
                  <a:ext cx="136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3A78AB0-8DD9-2A0F-52CB-9275BED0FFFD}"/>
                    </a:ext>
                  </a:extLst>
                </p14:cNvPr>
                <p14:cNvContentPartPr/>
                <p14:nvPr/>
              </p14:nvContentPartPr>
              <p14:xfrm>
                <a:off x="7005616" y="524050"/>
                <a:ext cx="118440" cy="3715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3A78AB0-8DD9-2A0F-52CB-9275BED0FFF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994816" y="513610"/>
                  <a:ext cx="1396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E25CA9B-81DB-DB2B-6073-11E2092BCA61}"/>
                    </a:ext>
                  </a:extLst>
                </p14:cNvPr>
                <p14:cNvContentPartPr/>
                <p14:nvPr/>
              </p14:nvContentPartPr>
              <p14:xfrm>
                <a:off x="7116856" y="781090"/>
                <a:ext cx="182160" cy="181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E25CA9B-81DB-DB2B-6073-11E2092BCA6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106416" y="770650"/>
                  <a:ext cx="203400" cy="20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45" name="Input penna 144">
                <a:extLst>
                  <a:ext uri="{FF2B5EF4-FFF2-40B4-BE49-F238E27FC236}">
                    <a16:creationId xmlns:a16="http://schemas.microsoft.com/office/drawing/2014/main" id="{40E33726-D3AA-030B-29E9-17B9D8E69047}"/>
                  </a:ext>
                </a:extLst>
              </p14:cNvPr>
              <p14:cNvContentPartPr/>
              <p14:nvPr/>
            </p14:nvContentPartPr>
            <p14:xfrm>
              <a:off x="8091235" y="923807"/>
              <a:ext cx="111960" cy="215280"/>
            </p14:xfrm>
          </p:contentPart>
        </mc:Choice>
        <mc:Fallback>
          <p:pic>
            <p:nvPicPr>
              <p:cNvPr id="145" name="Input penna 144">
                <a:extLst>
                  <a:ext uri="{FF2B5EF4-FFF2-40B4-BE49-F238E27FC236}">
                    <a16:creationId xmlns:a16="http://schemas.microsoft.com/office/drawing/2014/main" id="{40E33726-D3AA-030B-29E9-17B9D8E69047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080795" y="913367"/>
                <a:ext cx="13320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9C996A1C-5A85-88CF-ABB7-78157888F528}"/>
                  </a:ext>
                </a:extLst>
              </p14:cNvPr>
              <p14:cNvContentPartPr/>
              <p14:nvPr/>
            </p14:nvContentPartPr>
            <p14:xfrm>
              <a:off x="8263315" y="1009127"/>
              <a:ext cx="83160" cy="13932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9C996A1C-5A85-88CF-ABB7-78157888F528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252875" y="998327"/>
                <a:ext cx="1044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72B71024-4DD5-B35F-1629-D3FF8C1428E4}"/>
                  </a:ext>
                </a:extLst>
              </p14:cNvPr>
              <p14:cNvContentPartPr/>
              <p14:nvPr/>
            </p14:nvContentPartPr>
            <p14:xfrm>
              <a:off x="8450875" y="1030007"/>
              <a:ext cx="61920" cy="9252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72B71024-4DD5-B35F-1629-D3FF8C1428E4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8440075" y="1019207"/>
                <a:ext cx="8316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87852B45-FDE9-C1ED-478A-9BD2DDE1D672}"/>
                  </a:ext>
                </a:extLst>
              </p14:cNvPr>
              <p14:cNvContentPartPr/>
              <p14:nvPr/>
            </p14:nvContentPartPr>
            <p14:xfrm>
              <a:off x="8607475" y="991847"/>
              <a:ext cx="4680" cy="9252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87852B45-FDE9-C1ED-478A-9BD2DDE1D67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597035" y="981407"/>
                <a:ext cx="259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8F3CCC0E-22DB-DB08-2283-45E43E137FB5}"/>
                  </a:ext>
                </a:extLst>
              </p14:cNvPr>
              <p14:cNvContentPartPr/>
              <p14:nvPr/>
            </p14:nvContentPartPr>
            <p14:xfrm>
              <a:off x="8656435" y="1075007"/>
              <a:ext cx="109080" cy="8352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8F3CCC0E-22DB-DB08-2283-45E43E137FB5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8645995" y="1064207"/>
                <a:ext cx="13032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1E81CF0D-D0C5-A8AB-0D29-2511786144F6}"/>
                  </a:ext>
                </a:extLst>
              </p14:cNvPr>
              <p14:cNvContentPartPr/>
              <p14:nvPr/>
            </p14:nvContentPartPr>
            <p14:xfrm>
              <a:off x="8805475" y="1035047"/>
              <a:ext cx="26280" cy="11952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1E81CF0D-D0C5-A8AB-0D29-2511786144F6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8795035" y="1024247"/>
                <a:ext cx="4752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EC2A0221-28B9-B4FE-3B07-061DBC288305}"/>
                  </a:ext>
                </a:extLst>
              </p14:cNvPr>
              <p14:cNvContentPartPr/>
              <p14:nvPr/>
            </p14:nvContentPartPr>
            <p14:xfrm>
              <a:off x="8297875" y="1423127"/>
              <a:ext cx="63720" cy="13248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EC2A0221-28B9-B4FE-3B07-061DBC288305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287435" y="1412327"/>
                <a:ext cx="849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0EBF4B58-3F58-2403-62CB-1424B7573B63}"/>
                  </a:ext>
                </a:extLst>
              </p14:cNvPr>
              <p14:cNvContentPartPr/>
              <p14:nvPr/>
            </p14:nvContentPartPr>
            <p14:xfrm>
              <a:off x="8455555" y="1424927"/>
              <a:ext cx="53280" cy="7812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0EBF4B58-3F58-2403-62CB-1424B7573B6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445115" y="1414487"/>
                <a:ext cx="745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53" name="Input penna 152">
                <a:extLst>
                  <a:ext uri="{FF2B5EF4-FFF2-40B4-BE49-F238E27FC236}">
                    <a16:creationId xmlns:a16="http://schemas.microsoft.com/office/drawing/2014/main" id="{B2CC022C-E808-EC65-4CA8-A54AEC66BC8D}"/>
                  </a:ext>
                </a:extLst>
              </p14:cNvPr>
              <p14:cNvContentPartPr/>
              <p14:nvPr/>
            </p14:nvContentPartPr>
            <p14:xfrm>
              <a:off x="8573995" y="1420247"/>
              <a:ext cx="71640" cy="91800"/>
            </p14:xfrm>
          </p:contentPart>
        </mc:Choice>
        <mc:Fallback>
          <p:pic>
            <p:nvPicPr>
              <p:cNvPr id="153" name="Input penna 152">
                <a:extLst>
                  <a:ext uri="{FF2B5EF4-FFF2-40B4-BE49-F238E27FC236}">
                    <a16:creationId xmlns:a16="http://schemas.microsoft.com/office/drawing/2014/main" id="{B2CC022C-E808-EC65-4CA8-A54AEC66BC8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563195" y="1409447"/>
                <a:ext cx="9288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D7EC55DB-A1BD-AEAE-9D4C-735DD532DFEC}"/>
                  </a:ext>
                </a:extLst>
              </p14:cNvPr>
              <p14:cNvContentPartPr/>
              <p14:nvPr/>
            </p14:nvContentPartPr>
            <p14:xfrm>
              <a:off x="8733475" y="1261127"/>
              <a:ext cx="47520" cy="16344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D7EC55DB-A1BD-AEAE-9D4C-735DD532DFEC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722675" y="1250327"/>
                <a:ext cx="6876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55" name="Input penna 154">
                <a:extLst>
                  <a:ext uri="{FF2B5EF4-FFF2-40B4-BE49-F238E27FC236}">
                    <a16:creationId xmlns:a16="http://schemas.microsoft.com/office/drawing/2014/main" id="{BA4B2C77-2862-C07A-C1C4-8F52BA871490}"/>
                  </a:ext>
                </a:extLst>
              </p14:cNvPr>
              <p14:cNvContentPartPr/>
              <p14:nvPr/>
            </p14:nvContentPartPr>
            <p14:xfrm>
              <a:off x="8822755" y="1271927"/>
              <a:ext cx="6120" cy="117360"/>
            </p14:xfrm>
          </p:contentPart>
        </mc:Choice>
        <mc:Fallback>
          <p:pic>
            <p:nvPicPr>
              <p:cNvPr id="155" name="Input penna 154">
                <a:extLst>
                  <a:ext uri="{FF2B5EF4-FFF2-40B4-BE49-F238E27FC236}">
                    <a16:creationId xmlns:a16="http://schemas.microsoft.com/office/drawing/2014/main" id="{BA4B2C77-2862-C07A-C1C4-8F52BA871490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812315" y="1261487"/>
                <a:ext cx="2736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56" name="Input penna 155">
                <a:extLst>
                  <a:ext uri="{FF2B5EF4-FFF2-40B4-BE49-F238E27FC236}">
                    <a16:creationId xmlns:a16="http://schemas.microsoft.com/office/drawing/2014/main" id="{DED0974E-FCA5-128D-6E96-F074B212C03F}"/>
                  </a:ext>
                </a:extLst>
              </p14:cNvPr>
              <p14:cNvContentPartPr/>
              <p14:nvPr/>
            </p14:nvContentPartPr>
            <p14:xfrm>
              <a:off x="8860195" y="1383887"/>
              <a:ext cx="67680" cy="91440"/>
            </p14:xfrm>
          </p:contentPart>
        </mc:Choice>
        <mc:Fallback>
          <p:pic>
            <p:nvPicPr>
              <p:cNvPr id="156" name="Input penna 155">
                <a:extLst>
                  <a:ext uri="{FF2B5EF4-FFF2-40B4-BE49-F238E27FC236}">
                    <a16:creationId xmlns:a16="http://schemas.microsoft.com/office/drawing/2014/main" id="{DED0974E-FCA5-128D-6E96-F074B212C03F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849755" y="1373447"/>
                <a:ext cx="8892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90395595-36E4-66DB-D094-5F9148F2EA37}"/>
              </a:ext>
            </a:extLst>
          </p:cNvPr>
          <p:cNvGrpSpPr/>
          <p:nvPr/>
        </p:nvGrpSpPr>
        <p:grpSpPr>
          <a:xfrm>
            <a:off x="7982515" y="1645247"/>
            <a:ext cx="370800" cy="197280"/>
            <a:chOff x="7982515" y="1645247"/>
            <a:chExt cx="37080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1001659-3FCE-9339-0AF0-AB52CDFFAA11}"/>
                    </a:ext>
                  </a:extLst>
                </p14:cNvPr>
                <p14:cNvContentPartPr/>
                <p14:nvPr/>
              </p14:nvContentPartPr>
              <p14:xfrm>
                <a:off x="7982515" y="1699247"/>
                <a:ext cx="132120" cy="1303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1001659-3FCE-9339-0AF0-AB52CDFFAA1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972075" y="1688447"/>
                  <a:ext cx="1533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88F52BC-A6B1-38B7-B3E0-72D412E698B8}"/>
                    </a:ext>
                  </a:extLst>
                </p14:cNvPr>
                <p14:cNvContentPartPr/>
                <p14:nvPr/>
              </p14:nvContentPartPr>
              <p14:xfrm>
                <a:off x="8136595" y="1645247"/>
                <a:ext cx="47520" cy="1443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88F52BC-A6B1-38B7-B3E0-72D412E698B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125795" y="1634447"/>
                  <a:ext cx="68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9BE4EFC-B699-DA88-1182-355972B6B6AD}"/>
                    </a:ext>
                  </a:extLst>
                </p14:cNvPr>
                <p14:cNvContentPartPr/>
                <p14:nvPr/>
              </p14:nvContentPartPr>
              <p14:xfrm>
                <a:off x="8270155" y="1750007"/>
                <a:ext cx="83160" cy="925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9BE4EFC-B699-DA88-1182-355972B6B6A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259355" y="1739567"/>
                  <a:ext cx="10440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A1E77B7C-8343-9547-B216-0D6853B2D58E}"/>
              </a:ext>
            </a:extLst>
          </p:cNvPr>
          <p:cNvGrpSpPr/>
          <p:nvPr/>
        </p:nvGrpSpPr>
        <p:grpSpPr>
          <a:xfrm>
            <a:off x="9559096" y="1682077"/>
            <a:ext cx="582840" cy="203400"/>
            <a:chOff x="9559096" y="1682077"/>
            <a:chExt cx="58284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DD5DE21-0758-3383-EDAE-59E0C99DCFA3}"/>
                    </a:ext>
                  </a:extLst>
                </p14:cNvPr>
                <p14:cNvContentPartPr/>
                <p14:nvPr/>
              </p14:nvContentPartPr>
              <p14:xfrm>
                <a:off x="9559096" y="1700077"/>
                <a:ext cx="66600" cy="1195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DD5DE21-0758-3383-EDAE-59E0C99DCFA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548296" y="1689637"/>
                  <a:ext cx="878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745428C-2767-97CC-48B6-41D8B9280589}"/>
                    </a:ext>
                  </a:extLst>
                </p14:cNvPr>
                <p14:cNvContentPartPr/>
                <p14:nvPr/>
              </p14:nvContentPartPr>
              <p14:xfrm>
                <a:off x="9690496" y="1763077"/>
                <a:ext cx="65880" cy="1224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745428C-2767-97CC-48B6-41D8B928058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680056" y="1752637"/>
                  <a:ext cx="871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1781E14D-9AE6-0711-074D-50F249B45894}"/>
                    </a:ext>
                  </a:extLst>
                </p14:cNvPr>
                <p14:cNvContentPartPr/>
                <p14:nvPr/>
              </p14:nvContentPartPr>
              <p14:xfrm>
                <a:off x="9857896" y="1727077"/>
                <a:ext cx="16560" cy="81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1781E14D-9AE6-0711-074D-50F249B4589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847096" y="1716637"/>
                  <a:ext cx="37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5A3EDD0-BE20-C0C6-3F43-71B7C9C9F2E1}"/>
                    </a:ext>
                  </a:extLst>
                </p14:cNvPr>
                <p14:cNvContentPartPr/>
                <p14:nvPr/>
              </p14:nvContentPartPr>
              <p14:xfrm>
                <a:off x="9869416" y="1775317"/>
                <a:ext cx="74520" cy="234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5A3EDD0-BE20-C0C6-3F43-71B7C9C9F2E1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858976" y="1764517"/>
                  <a:ext cx="95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BFF4E64-B8C8-789F-BF01-4191D9251620}"/>
                    </a:ext>
                  </a:extLst>
                </p14:cNvPr>
                <p14:cNvContentPartPr/>
                <p14:nvPr/>
              </p14:nvContentPartPr>
              <p14:xfrm>
                <a:off x="9982816" y="1682077"/>
                <a:ext cx="31320" cy="1515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BFF4E64-B8C8-789F-BF01-4191D925162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972376" y="1671637"/>
                  <a:ext cx="525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2D5CDE23-5A9E-B5E6-2DF0-F7988BEC4686}"/>
                    </a:ext>
                  </a:extLst>
                </p14:cNvPr>
                <p14:cNvContentPartPr/>
                <p14:nvPr/>
              </p14:nvContentPartPr>
              <p14:xfrm>
                <a:off x="9989656" y="1784317"/>
                <a:ext cx="3240" cy="32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2D5CDE23-5A9E-B5E6-2DF0-F7988BEC468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978856" y="1773517"/>
                  <a:ext cx="244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0AFF5C4-1760-31FA-6D2D-EB8D3A6B84C3}"/>
                    </a:ext>
                  </a:extLst>
                </p14:cNvPr>
                <p14:cNvContentPartPr/>
                <p14:nvPr/>
              </p14:nvContentPartPr>
              <p14:xfrm>
                <a:off x="10078936" y="1705117"/>
                <a:ext cx="63000" cy="1332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0AFF5C4-1760-31FA-6D2D-EB8D3A6B84C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068496" y="1694677"/>
                  <a:ext cx="8424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178FA501-3DF4-E8B9-4A6E-B94D2CB48419}"/>
              </a:ext>
            </a:extLst>
          </p:cNvPr>
          <p:cNvGrpSpPr/>
          <p:nvPr/>
        </p:nvGrpSpPr>
        <p:grpSpPr>
          <a:xfrm>
            <a:off x="8617915" y="1701047"/>
            <a:ext cx="631941" cy="187310"/>
            <a:chOff x="8617915" y="1701047"/>
            <a:chExt cx="631941" cy="18731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A3FB5E47-17A9-632C-E3F0-C7975598C22B}"/>
                    </a:ext>
                  </a:extLst>
                </p14:cNvPr>
                <p14:cNvContentPartPr/>
                <p14:nvPr/>
              </p14:nvContentPartPr>
              <p14:xfrm>
                <a:off x="8617915" y="1741007"/>
                <a:ext cx="97560" cy="792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A3FB5E47-17A9-632C-E3F0-C7975598C22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607475" y="1730567"/>
                  <a:ext cx="1188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7B12B8D-1E90-54B6-3E02-C199C38F7393}"/>
                    </a:ext>
                  </a:extLst>
                </p14:cNvPr>
                <p14:cNvContentPartPr/>
                <p14:nvPr/>
              </p14:nvContentPartPr>
              <p14:xfrm>
                <a:off x="8769115" y="1701047"/>
                <a:ext cx="17640" cy="594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7B12B8D-1E90-54B6-3E02-C199C38F739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758315" y="1690607"/>
                  <a:ext cx="38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DE5BA12A-D9B1-404C-07D0-868DE2A45CB3}"/>
                    </a:ext>
                  </a:extLst>
                </p14:cNvPr>
                <p14:cNvContentPartPr/>
                <p14:nvPr/>
              </p14:nvContentPartPr>
              <p14:xfrm>
                <a:off x="8865235" y="1719047"/>
                <a:ext cx="55080" cy="655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DE5BA12A-D9B1-404C-07D0-868DE2A45CB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854435" y="1708607"/>
                  <a:ext cx="76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6356596-23A2-78E1-196F-5FCE0A40A46E}"/>
                    </a:ext>
                  </a:extLst>
                </p14:cNvPr>
                <p14:cNvContentPartPr/>
                <p14:nvPr/>
              </p14:nvContentPartPr>
              <p14:xfrm>
                <a:off x="8971075" y="1751087"/>
                <a:ext cx="46080" cy="15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6356596-23A2-78E1-196F-5FCE0A40A46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960635" y="1740647"/>
                  <a:ext cx="67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00707A0C-61F3-855F-6F0A-6CC638349D53}"/>
                    </a:ext>
                  </a:extLst>
                </p14:cNvPr>
                <p14:cNvContentPartPr/>
                <p14:nvPr/>
              </p14:nvContentPartPr>
              <p14:xfrm>
                <a:off x="9099595" y="1713287"/>
                <a:ext cx="47520" cy="594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00707A0C-61F3-855F-6F0A-6CC638349D5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089155" y="1702487"/>
                  <a:ext cx="687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377885D-37B7-21E2-8CB2-52BACE134448}"/>
                    </a:ext>
                  </a:extLst>
                </p14:cNvPr>
                <p14:cNvContentPartPr/>
                <p14:nvPr/>
              </p14:nvContentPartPr>
              <p14:xfrm>
                <a:off x="9068776" y="1708357"/>
                <a:ext cx="181080" cy="180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377885D-37B7-21E2-8CB2-52BACE13444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057976" y="1697557"/>
                  <a:ext cx="202320" cy="20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743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F442D-6DE0-8396-CAA7-5C1077E10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D5A548-F4E6-D5CE-F95F-F898B9CD9A4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1D87F8-F3E2-8F93-3D1F-B32721C32FD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382138-40D4-59EB-D38A-539F2890432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92BDFE1-E6F9-0051-B14C-2B9F0199AEC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9CF0FEE-E18B-DF1B-3995-22E6385D8DF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90D1315-936E-A44B-400A-60584465DA9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E2D304-9802-B7EE-F00A-3437422DE8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71FFF6D-5A1A-7905-FF66-4E5AAEF6B33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F514651-1DF4-99F4-C3DB-76CBCF9CEF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44BA2FE-EEA7-E6BD-0D40-2B7AEE5252F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A68B4B4-DA8E-DD67-D15D-98E8907F3D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AFE83CE-AB95-6DB1-412E-BFBE3AD8B05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1C28AA-7BD3-1E9B-BAB6-3F165B1F28F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6B64A3C-FFE1-4B01-775D-8A1A4CADD6C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9FFE1D3-BDD7-28C5-573E-F686F2D5CD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086F8B-D442-E1E1-AE4E-68CC5A10517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83B9C-1B37-5B31-E7BA-E7B9A042EC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453029-8CBC-5830-82F3-96A4E480AB6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25F436F-F123-2EF6-4003-8B46F322E4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AF4BD5-3683-2DEC-31E6-BA50F888EA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8FE05D7-6842-1F90-9244-1C0FC4E3FFB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E0B5C55-B811-1234-407A-6878E31BB3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22BA935-231A-DA07-5416-09A17DED722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7222AA9-0192-1D1F-1D25-D7456DEBAC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B2A4868-D6B3-7263-416B-D2216DAE46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E8F0B42-4FBA-731C-AD7F-5429F294B7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4C589E8-D250-1AD6-C9EB-A92C084C38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8D8AE69-DEF0-038A-23FE-EAA65D1C30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159FF54-A140-8B42-3F80-84329E6258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64F1A39-2DB9-B182-EBFA-4F132EF7D9D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C3DF619-C809-7778-7C3C-13437DB1334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76B0727-8D44-A4BE-4427-5E2A30AC68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D6FFC82-DCA6-F2B8-4F76-D181F5BC6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860944-3CDE-00BB-406B-C5262E0424F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FC5C63-76E3-C5C4-28E4-CB6C4CF66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9EC451-FAF1-9832-C8B9-DE95626B9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B6C06CC-BB02-71EA-CC02-4EF7E2FDE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777" y="1697489"/>
            <a:ext cx="7866188" cy="40148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78C2B50-7B06-5E2F-870D-A580A7CED6D1}"/>
                  </a:ext>
                </a:extLst>
              </p14:cNvPr>
              <p14:cNvContentPartPr/>
              <p14:nvPr/>
            </p14:nvContentPartPr>
            <p14:xfrm>
              <a:off x="7134856" y="2372917"/>
              <a:ext cx="3096360" cy="158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78C2B50-7B06-5E2F-870D-A580A7CED6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24056" y="2362477"/>
                <a:ext cx="31176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67CA81D-D0B4-1D5F-04AC-5521141E3977}"/>
                  </a:ext>
                </a:extLst>
              </p14:cNvPr>
              <p14:cNvContentPartPr/>
              <p14:nvPr/>
            </p14:nvContentPartPr>
            <p14:xfrm>
              <a:off x="6757936" y="5037997"/>
              <a:ext cx="1447200" cy="784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67CA81D-D0B4-1D5F-04AC-5521141E39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47496" y="5027197"/>
                <a:ext cx="1468440" cy="9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F86062D2-CCF4-F12D-AFB3-1FB7FF95AE54}"/>
              </a:ext>
            </a:extLst>
          </p:cNvPr>
          <p:cNvGrpSpPr/>
          <p:nvPr/>
        </p:nvGrpSpPr>
        <p:grpSpPr>
          <a:xfrm>
            <a:off x="2425696" y="2939557"/>
            <a:ext cx="209160" cy="182520"/>
            <a:chOff x="2425696" y="2939557"/>
            <a:chExt cx="209160" cy="1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6AFC16D-BE35-C6A4-4825-613CF24C58EE}"/>
                    </a:ext>
                  </a:extLst>
                </p14:cNvPr>
                <p14:cNvContentPartPr/>
                <p14:nvPr/>
              </p14:nvContentPartPr>
              <p14:xfrm>
                <a:off x="2425696" y="3019117"/>
                <a:ext cx="189720" cy="17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6AFC16D-BE35-C6A4-4825-613CF24C58E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15256" y="3008677"/>
                  <a:ext cx="210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B3A2E39-EC33-6E63-6603-80B3B4619805}"/>
                    </a:ext>
                  </a:extLst>
                </p14:cNvPr>
                <p14:cNvContentPartPr/>
                <p14:nvPr/>
              </p14:nvContentPartPr>
              <p14:xfrm>
                <a:off x="2619016" y="2939557"/>
                <a:ext cx="15840" cy="182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B3A2E39-EC33-6E63-6603-80B3B461980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08216" y="2928757"/>
                  <a:ext cx="37080" cy="203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2923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502A-CF65-414F-B5F7-35EE35D9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4295F3-B672-3360-CE2B-738126EAAA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34C8-8D67-4116-2542-2956639441F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8BBA39-8FFF-3F0B-16DD-6B46D0362AD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9091E7D-722C-719E-7694-937909B7988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D58EB0E-F92B-0672-339D-62B5E7599DA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6BE5C73-1771-766E-33AC-32DA37603D4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D59D201-8AFC-AB3B-5021-A5FC252FC08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9F25625-2DF8-2E35-6FBF-04AC8A7EA7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E35C88-3E64-27B0-3F94-73E37DC5FFE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A2AF21D-9CA9-276A-CD54-101A62C164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18A5E98-AECD-C359-8E43-5D992BB74DD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7929221-F6C2-4C50-E739-7C4B43F68E6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D7F6EEA-C459-1278-F856-0D8725DECA5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FE62E8A-2734-B4B9-CE5F-38E0DEF83A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71050F8-1954-0049-0371-0EC1863299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9FFE75-AADF-09CD-A52E-12A9AC970D5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9E0A271-80F1-CB12-42D7-93F941DB24F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E66134E-5BEB-F120-E2B0-B22EF1FD9E9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DED1F41-466E-5F18-1A14-5685DBA7EA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48C483C-167C-34DB-5108-C545F7E8884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E5812CB-1278-B341-004D-1F557A84CD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9CEB471-916F-D662-DAFC-AB5241C152D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D2F8355-EBE6-73E8-1694-33C0ED75D97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B196F14-54EC-AD65-CF93-5E3A30ED6A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9242D99-AB09-0157-39B7-F09367D6986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ECE5BCA-8C34-BA63-D6E5-14D98EB78E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F9AD75A-2D05-E437-770E-02E746BCE2A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2F16BE6-0C35-D3C7-0106-2766DFB088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A1FD5E0-4AAC-322A-EC85-692196C880D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6BF3A65-1959-9744-893F-9DD251EBD9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0BE8F15-FC8E-834E-B050-DF6A1ACDEF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43BE59B-B142-63EB-9092-EAEF5767C6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C2108DA-6021-C2C3-96A6-0811F7FBF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6CAB44-F857-69B7-FD5C-4A54B7BD6E9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C25DE3-0718-7666-605F-887B1736F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1D062E2-630D-79F9-8C2C-BE0D809C7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876CF3D3-03E2-FC58-6526-90BBB198C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9632" y="0"/>
            <a:ext cx="4712735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2094ECD-2D23-5F6D-81F4-25FA6EE85ABB}"/>
                  </a:ext>
                </a:extLst>
              </p14:cNvPr>
              <p14:cNvContentPartPr/>
              <p14:nvPr/>
            </p14:nvContentPartPr>
            <p14:xfrm>
              <a:off x="7301056" y="1357545"/>
              <a:ext cx="393840" cy="41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2094ECD-2D23-5F6D-81F4-25FA6EE85AB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94936" y="1351425"/>
                <a:ext cx="40608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C46987A1-D19A-0DD9-983B-66591C0C6522}"/>
              </a:ext>
            </a:extLst>
          </p:cNvPr>
          <p:cNvGrpSpPr/>
          <p:nvPr/>
        </p:nvGrpSpPr>
        <p:grpSpPr>
          <a:xfrm>
            <a:off x="187797" y="281540"/>
            <a:ext cx="700560" cy="471960"/>
            <a:chOff x="187797" y="281540"/>
            <a:chExt cx="700560" cy="47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94D7B0A-FF48-96B7-98D7-443C195E9D3E}"/>
                    </a:ext>
                  </a:extLst>
                </p14:cNvPr>
                <p14:cNvContentPartPr/>
                <p14:nvPr/>
              </p14:nvContentPartPr>
              <p14:xfrm>
                <a:off x="187797" y="281540"/>
                <a:ext cx="187560" cy="230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94D7B0A-FF48-96B7-98D7-443C195E9D3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6997" y="271100"/>
                  <a:ext cx="2088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E794F25-6567-74AB-356C-F31047A47BF8}"/>
                    </a:ext>
                  </a:extLst>
                </p14:cNvPr>
                <p14:cNvContentPartPr/>
                <p14:nvPr/>
              </p14:nvContentPartPr>
              <p14:xfrm>
                <a:off x="449517" y="288740"/>
                <a:ext cx="37800" cy="273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E794F25-6567-74AB-356C-F31047A47B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8717" y="277940"/>
                  <a:ext cx="59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6E3D951-AF34-2B5A-AEE0-34B6612CF016}"/>
                    </a:ext>
                  </a:extLst>
                </p14:cNvPr>
                <p14:cNvContentPartPr/>
                <p14:nvPr/>
              </p14:nvContentPartPr>
              <p14:xfrm>
                <a:off x="614037" y="302780"/>
                <a:ext cx="96120" cy="236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6E3D951-AF34-2B5A-AEE0-34B6612CF0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3597" y="291980"/>
                  <a:ext cx="1173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7811AA1-C60F-0A60-F1D4-A94C61FF5D59}"/>
                    </a:ext>
                  </a:extLst>
                </p14:cNvPr>
                <p14:cNvContentPartPr/>
                <p14:nvPr/>
              </p14:nvContentPartPr>
              <p14:xfrm>
                <a:off x="818157" y="333380"/>
                <a:ext cx="19800" cy="203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7811AA1-C60F-0A60-F1D4-A94C61FF5D5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07717" y="322580"/>
                  <a:ext cx="410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BA6CB01-10D6-5107-3E7C-3A4EB219B5DF}"/>
                    </a:ext>
                  </a:extLst>
                </p14:cNvPr>
                <p14:cNvContentPartPr/>
                <p14:nvPr/>
              </p14:nvContentPartPr>
              <p14:xfrm>
                <a:off x="822477" y="447500"/>
                <a:ext cx="65880" cy="50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BA6CB01-10D6-5107-3E7C-3A4EB219B5D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2037" y="436700"/>
                  <a:ext cx="87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CD23061-4E51-5E58-CC4F-F7D38B0E6B55}"/>
                    </a:ext>
                  </a:extLst>
                </p14:cNvPr>
                <p14:cNvContentPartPr/>
                <p14:nvPr/>
              </p14:nvContentPartPr>
              <p14:xfrm>
                <a:off x="712677" y="613100"/>
                <a:ext cx="123480" cy="140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CD23061-4E51-5E58-CC4F-F7D38B0E6B5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2237" y="602660"/>
                  <a:ext cx="14472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F331647E-A79C-5C3F-6324-28181F1DB3A9}"/>
              </a:ext>
            </a:extLst>
          </p:cNvPr>
          <p:cNvGrpSpPr/>
          <p:nvPr/>
        </p:nvGrpSpPr>
        <p:grpSpPr>
          <a:xfrm>
            <a:off x="1057557" y="203420"/>
            <a:ext cx="370800" cy="594360"/>
            <a:chOff x="1057557" y="203420"/>
            <a:chExt cx="370800" cy="59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63D8360-13DC-86E6-C9FB-2EDADD99D533}"/>
                    </a:ext>
                  </a:extLst>
                </p14:cNvPr>
                <p14:cNvContentPartPr/>
                <p14:nvPr/>
              </p14:nvContentPartPr>
              <p14:xfrm>
                <a:off x="1057557" y="203420"/>
                <a:ext cx="86400" cy="440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63D8360-13DC-86E6-C9FB-2EDADD99D53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47117" y="192980"/>
                  <a:ext cx="10764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62E9980-8200-38EE-62F7-0B554A298F51}"/>
                    </a:ext>
                  </a:extLst>
                </p14:cNvPr>
                <p14:cNvContentPartPr/>
                <p14:nvPr/>
              </p14:nvContentPartPr>
              <p14:xfrm>
                <a:off x="1197597" y="367580"/>
                <a:ext cx="108000" cy="236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62E9980-8200-38EE-62F7-0B554A298F5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86797" y="357140"/>
                  <a:ext cx="1292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FF803A2-8A46-BF22-92FB-6F642905CA2D}"/>
                    </a:ext>
                  </a:extLst>
                </p14:cNvPr>
                <p14:cNvContentPartPr/>
                <p14:nvPr/>
              </p14:nvContentPartPr>
              <p14:xfrm>
                <a:off x="1388757" y="424100"/>
                <a:ext cx="9360" cy="164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FF803A2-8A46-BF22-92FB-6F642905CA2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78317" y="413300"/>
                  <a:ext cx="30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C7196D3-768E-CA50-F4E8-5B456C7DB93B}"/>
                    </a:ext>
                  </a:extLst>
                </p14:cNvPr>
                <p14:cNvContentPartPr/>
                <p14:nvPr/>
              </p14:nvContentPartPr>
              <p14:xfrm>
                <a:off x="1388757" y="551900"/>
                <a:ext cx="39600" cy="15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C7196D3-768E-CA50-F4E8-5B456C7DB93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378317" y="541460"/>
                  <a:ext cx="60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095963B-0447-A8F9-B8DB-20787F49F82D}"/>
                    </a:ext>
                  </a:extLst>
                </p14:cNvPr>
                <p14:cNvContentPartPr/>
                <p14:nvPr/>
              </p14:nvContentPartPr>
              <p14:xfrm>
                <a:off x="1324677" y="673220"/>
                <a:ext cx="73080" cy="124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095963B-0447-A8F9-B8DB-20787F49F82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313877" y="662420"/>
                  <a:ext cx="94320" cy="14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0828E8E-9FCF-1728-7B69-77CF3D950056}"/>
                  </a:ext>
                </a:extLst>
              </p14:cNvPr>
              <p14:cNvContentPartPr/>
              <p14:nvPr/>
            </p14:nvContentPartPr>
            <p14:xfrm>
              <a:off x="1895277" y="482420"/>
              <a:ext cx="221400" cy="4032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0828E8E-9FCF-1728-7B69-77CF3D95005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884477" y="471620"/>
                <a:ext cx="242640" cy="6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BC2F736A-D75E-9969-45A9-313953363FF8}"/>
              </a:ext>
            </a:extLst>
          </p:cNvPr>
          <p:cNvGrpSpPr/>
          <p:nvPr/>
        </p:nvGrpSpPr>
        <p:grpSpPr>
          <a:xfrm>
            <a:off x="2362197" y="348860"/>
            <a:ext cx="890280" cy="347400"/>
            <a:chOff x="2362197" y="348860"/>
            <a:chExt cx="890280" cy="34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E448957-3E81-A441-007C-B7554819917A}"/>
                    </a:ext>
                  </a:extLst>
                </p14:cNvPr>
                <p14:cNvContentPartPr/>
                <p14:nvPr/>
              </p14:nvContentPartPr>
              <p14:xfrm>
                <a:off x="2362197" y="348860"/>
                <a:ext cx="225720" cy="42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E448957-3E81-A441-007C-B755481991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51757" y="338420"/>
                  <a:ext cx="246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C9D4285-2E87-4FCB-3135-5144BE989B81}"/>
                    </a:ext>
                  </a:extLst>
                </p14:cNvPr>
                <p14:cNvContentPartPr/>
                <p14:nvPr/>
              </p14:nvContentPartPr>
              <p14:xfrm>
                <a:off x="2417277" y="518780"/>
                <a:ext cx="122040" cy="24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C9D4285-2E87-4FCB-3135-5144BE989B8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06837" y="507980"/>
                  <a:ext cx="143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B45FBB6-9577-8AD8-1DB9-A278AD746EB4}"/>
                    </a:ext>
                  </a:extLst>
                </p14:cNvPr>
                <p14:cNvContentPartPr/>
                <p14:nvPr/>
              </p14:nvContentPartPr>
              <p14:xfrm>
                <a:off x="2429517" y="584660"/>
                <a:ext cx="69480" cy="88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B45FBB6-9577-8AD8-1DB9-A278AD746EB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418717" y="574220"/>
                  <a:ext cx="90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D2AA328-DC51-65A6-66E2-D900F2378C05}"/>
                    </a:ext>
                  </a:extLst>
                </p14:cNvPr>
                <p14:cNvContentPartPr/>
                <p14:nvPr/>
              </p14:nvContentPartPr>
              <p14:xfrm>
                <a:off x="2672517" y="441740"/>
                <a:ext cx="28080" cy="154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D2AA328-DC51-65A6-66E2-D900F2378C0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661717" y="430940"/>
                  <a:ext cx="493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4ADF85F-0B44-3449-A279-59FC5B2CD9A4}"/>
                    </a:ext>
                  </a:extLst>
                </p14:cNvPr>
                <p14:cNvContentPartPr/>
                <p14:nvPr/>
              </p14:nvContentPartPr>
              <p14:xfrm>
                <a:off x="2702757" y="521660"/>
                <a:ext cx="91800" cy="46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4ADF85F-0B44-3449-A279-59FC5B2CD9A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691957" y="511220"/>
                  <a:ext cx="113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116429C-F74D-7638-26FB-97D73264B6DF}"/>
                    </a:ext>
                  </a:extLst>
                </p14:cNvPr>
                <p14:cNvContentPartPr/>
                <p14:nvPr/>
              </p14:nvContentPartPr>
              <p14:xfrm>
                <a:off x="2977077" y="384860"/>
                <a:ext cx="114840" cy="165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116429C-F74D-7638-26FB-97D73264B6D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66277" y="374420"/>
                  <a:ext cx="1360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58BAB27-5B92-B511-DC24-4702CFEE853B}"/>
                    </a:ext>
                  </a:extLst>
                </p14:cNvPr>
                <p14:cNvContentPartPr/>
                <p14:nvPr/>
              </p14:nvContentPartPr>
              <p14:xfrm>
                <a:off x="2978877" y="535700"/>
                <a:ext cx="37800" cy="112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58BAB27-5B92-B511-DC24-4702CFEE853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68077" y="524900"/>
                  <a:ext cx="590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A643BBB-22F2-A367-39DE-3A590CF20E20}"/>
                    </a:ext>
                  </a:extLst>
                </p14:cNvPr>
                <p14:cNvContentPartPr/>
                <p14:nvPr/>
              </p14:nvContentPartPr>
              <p14:xfrm>
                <a:off x="2835237" y="564140"/>
                <a:ext cx="417240" cy="132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A643BBB-22F2-A367-39DE-3A590CF20E2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24797" y="553340"/>
                  <a:ext cx="43848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E4744218-80C0-1219-A3E0-D5801EE7F617}"/>
              </a:ext>
            </a:extLst>
          </p:cNvPr>
          <p:cNvGrpSpPr/>
          <p:nvPr/>
        </p:nvGrpSpPr>
        <p:grpSpPr>
          <a:xfrm>
            <a:off x="5516596" y="1148997"/>
            <a:ext cx="208800" cy="276120"/>
            <a:chOff x="5516596" y="1148997"/>
            <a:chExt cx="208800" cy="27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9002048-0D53-6554-E39D-9723D64B3DA2}"/>
                    </a:ext>
                  </a:extLst>
                </p14:cNvPr>
                <p14:cNvContentPartPr/>
                <p14:nvPr/>
              </p14:nvContentPartPr>
              <p14:xfrm>
                <a:off x="5516596" y="1164117"/>
                <a:ext cx="73800" cy="127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9002048-0D53-6554-E39D-9723D64B3DA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05796" y="1153317"/>
                  <a:ext cx="950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4BBB242-6D66-41F9-E4F7-E4FF4F8FA33B}"/>
                    </a:ext>
                  </a:extLst>
                </p14:cNvPr>
                <p14:cNvContentPartPr/>
                <p14:nvPr/>
              </p14:nvContentPartPr>
              <p14:xfrm>
                <a:off x="5648356" y="1148997"/>
                <a:ext cx="12960" cy="138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4BBB242-6D66-41F9-E4F7-E4FF4F8FA33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37916" y="1138197"/>
                  <a:ext cx="342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73CDF5D-A67D-42A3-DA90-6438B4FEFA81}"/>
                    </a:ext>
                  </a:extLst>
                </p14:cNvPr>
                <p14:cNvContentPartPr/>
                <p14:nvPr/>
              </p14:nvContentPartPr>
              <p14:xfrm>
                <a:off x="5653396" y="1229637"/>
                <a:ext cx="72000" cy="187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73CDF5D-A67D-42A3-DA90-6438B4FEFA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42596" y="1218837"/>
                  <a:ext cx="932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F188365-F72D-B8CE-00D2-DD8C5139A557}"/>
                    </a:ext>
                  </a:extLst>
                </p14:cNvPr>
                <p14:cNvContentPartPr/>
                <p14:nvPr/>
              </p14:nvContentPartPr>
              <p14:xfrm>
                <a:off x="5614156" y="1339077"/>
                <a:ext cx="75960" cy="86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F188365-F72D-B8CE-00D2-DD8C5139A55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03356" y="1328637"/>
                  <a:ext cx="972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9CA3294E-9A5F-8336-994A-0E84C93EFDF2}"/>
              </a:ext>
            </a:extLst>
          </p:cNvPr>
          <p:cNvGrpSpPr/>
          <p:nvPr/>
        </p:nvGrpSpPr>
        <p:grpSpPr>
          <a:xfrm>
            <a:off x="6160996" y="1005357"/>
            <a:ext cx="1042560" cy="350640"/>
            <a:chOff x="6160996" y="1005357"/>
            <a:chExt cx="1042560" cy="3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19780FB-F7E9-0D93-A12D-41979F6B7595}"/>
                    </a:ext>
                  </a:extLst>
                </p14:cNvPr>
                <p14:cNvContentPartPr/>
                <p14:nvPr/>
              </p14:nvContentPartPr>
              <p14:xfrm>
                <a:off x="6160996" y="1005357"/>
                <a:ext cx="104040" cy="226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19780FB-F7E9-0D93-A12D-41979F6B759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50196" y="994557"/>
                  <a:ext cx="1252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2B3569F-2255-5EAD-10E4-60CEF88EAB76}"/>
                    </a:ext>
                  </a:extLst>
                </p14:cNvPr>
                <p14:cNvContentPartPr/>
                <p14:nvPr/>
              </p14:nvContentPartPr>
              <p14:xfrm>
                <a:off x="6167116" y="1110477"/>
                <a:ext cx="119160" cy="51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2B3569F-2255-5EAD-10E4-60CEF88EAB7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56316" y="1099677"/>
                  <a:ext cx="1404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3EC85AA-91ED-4F92-D721-8A43AD5CAC98}"/>
                    </a:ext>
                  </a:extLst>
                </p14:cNvPr>
                <p14:cNvContentPartPr/>
                <p14:nvPr/>
              </p14:nvContentPartPr>
              <p14:xfrm>
                <a:off x="6325516" y="1070157"/>
                <a:ext cx="12600" cy="146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3EC85AA-91ED-4F92-D721-8A43AD5CAC9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15076" y="1059357"/>
                  <a:ext cx="33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2137B31-5269-BF82-FA4D-6B84EACB48CD}"/>
                    </a:ext>
                  </a:extLst>
                </p14:cNvPr>
                <p14:cNvContentPartPr/>
                <p14:nvPr/>
              </p14:nvContentPartPr>
              <p14:xfrm>
                <a:off x="6430996" y="1029117"/>
                <a:ext cx="54360" cy="121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2137B31-5269-BF82-FA4D-6B84EACB48C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20556" y="1018677"/>
                  <a:ext cx="756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1FBD3CC-7B4D-2148-09BE-6F5F2680F23D}"/>
                    </a:ext>
                  </a:extLst>
                </p14:cNvPr>
                <p14:cNvContentPartPr/>
                <p14:nvPr/>
              </p14:nvContentPartPr>
              <p14:xfrm>
                <a:off x="6437836" y="1119117"/>
                <a:ext cx="85320" cy="16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1FBD3CC-7B4D-2148-09BE-6F5F2680F23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27036" y="1108677"/>
                  <a:ext cx="106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9A35A7C-9597-DE2B-65DF-3494A124E13B}"/>
                    </a:ext>
                  </a:extLst>
                </p14:cNvPr>
                <p14:cNvContentPartPr/>
                <p14:nvPr/>
              </p14:nvContentPartPr>
              <p14:xfrm>
                <a:off x="6413356" y="1176717"/>
                <a:ext cx="134280" cy="46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9A35A7C-9597-DE2B-65DF-3494A124E13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402916" y="1165917"/>
                  <a:ext cx="155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78C97BB-AE7D-A720-9077-37C14BAA2D39}"/>
                    </a:ext>
                  </a:extLst>
                </p14:cNvPr>
                <p14:cNvContentPartPr/>
                <p14:nvPr/>
              </p14:nvContentPartPr>
              <p14:xfrm>
                <a:off x="6417676" y="1245477"/>
                <a:ext cx="90000" cy="1105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78C97BB-AE7D-A720-9077-37C14BAA2D3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07236" y="1234677"/>
                  <a:ext cx="1112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B44B199-B25A-90A4-087E-0E6CB25D38B8}"/>
                    </a:ext>
                  </a:extLst>
                </p14:cNvPr>
                <p14:cNvContentPartPr/>
                <p14:nvPr/>
              </p14:nvContentPartPr>
              <p14:xfrm>
                <a:off x="6434596" y="1293717"/>
                <a:ext cx="100800" cy="187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B44B199-B25A-90A4-087E-0E6CB25D38B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24156" y="1283277"/>
                  <a:ext cx="122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6421B17-43E4-93A8-5F5B-F0C1CCB57971}"/>
                    </a:ext>
                  </a:extLst>
                </p14:cNvPr>
                <p14:cNvContentPartPr/>
                <p14:nvPr/>
              </p14:nvContentPartPr>
              <p14:xfrm>
                <a:off x="6642316" y="1038117"/>
                <a:ext cx="64080" cy="162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6421B17-43E4-93A8-5F5B-F0C1CCB5797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31876" y="1027317"/>
                  <a:ext cx="853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004F34A-46F9-ED78-C72E-5B18C62B764D}"/>
                    </a:ext>
                  </a:extLst>
                </p14:cNvPr>
                <p14:cNvContentPartPr/>
                <p14:nvPr/>
              </p14:nvContentPartPr>
              <p14:xfrm>
                <a:off x="6601276" y="1160877"/>
                <a:ext cx="97200" cy="129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004F34A-46F9-ED78-C72E-5B18C62B764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590836" y="1150077"/>
                  <a:ext cx="118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19DB5EC7-3B3C-4ECC-EF3D-733C2717B496}"/>
                    </a:ext>
                  </a:extLst>
                </p14:cNvPr>
                <p14:cNvContentPartPr/>
                <p14:nvPr/>
              </p14:nvContentPartPr>
              <p14:xfrm>
                <a:off x="6573556" y="1182477"/>
                <a:ext cx="113760" cy="72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19DB5EC7-3B3C-4ECC-EF3D-733C2717B49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62756" y="1171677"/>
                  <a:ext cx="135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CE0D990-EEE2-9324-9D9B-62001E9B74BC}"/>
                    </a:ext>
                  </a:extLst>
                </p14:cNvPr>
                <p14:cNvContentPartPr/>
                <p14:nvPr/>
              </p14:nvContentPartPr>
              <p14:xfrm>
                <a:off x="6747436" y="1048197"/>
                <a:ext cx="32040" cy="187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CE0D990-EEE2-9324-9D9B-62001E9B74B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736636" y="1037397"/>
                  <a:ext cx="532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3E267E1-4D39-EE9F-2906-FA1C633E6B4C}"/>
                    </a:ext>
                  </a:extLst>
                </p14:cNvPr>
                <p14:cNvContentPartPr/>
                <p14:nvPr/>
              </p14:nvContentPartPr>
              <p14:xfrm>
                <a:off x="6746716" y="1141437"/>
                <a:ext cx="60840" cy="550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3E267E1-4D39-EE9F-2906-FA1C633E6B4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735916" y="1130637"/>
                  <a:ext cx="820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7493760-A7C6-5AFF-DEE7-BFE2A1C37071}"/>
                    </a:ext>
                  </a:extLst>
                </p14:cNvPr>
                <p14:cNvContentPartPr/>
                <p14:nvPr/>
              </p14:nvContentPartPr>
              <p14:xfrm>
                <a:off x="6827356" y="1038117"/>
                <a:ext cx="43200" cy="188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7493760-A7C6-5AFF-DEE7-BFE2A1C3707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816556" y="1027317"/>
                  <a:ext cx="644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CA7083E-7AF6-DD4F-589F-467FA2919B9B}"/>
                    </a:ext>
                  </a:extLst>
                </p14:cNvPr>
                <p14:cNvContentPartPr/>
                <p14:nvPr/>
              </p14:nvContentPartPr>
              <p14:xfrm>
                <a:off x="6982876" y="1006437"/>
                <a:ext cx="65880" cy="130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CA7083E-7AF6-DD4F-589F-467FA2919B9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72076" y="995997"/>
                  <a:ext cx="871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77334C1-F5A0-0302-6472-9B598E561C29}"/>
                    </a:ext>
                  </a:extLst>
                </p14:cNvPr>
                <p14:cNvContentPartPr/>
                <p14:nvPr/>
              </p14:nvContentPartPr>
              <p14:xfrm>
                <a:off x="6988996" y="1141797"/>
                <a:ext cx="6480" cy="968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77334C1-F5A0-0302-6472-9B598E561C2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978196" y="1131357"/>
                  <a:ext cx="277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C26ADAD-6BBD-CFC5-C765-68D090D911A1}"/>
                    </a:ext>
                  </a:extLst>
                </p14:cNvPr>
                <p14:cNvContentPartPr/>
                <p14:nvPr/>
              </p14:nvContentPartPr>
              <p14:xfrm>
                <a:off x="7035436" y="1145037"/>
                <a:ext cx="13680" cy="103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C26ADAD-6BBD-CFC5-C765-68D090D911A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024996" y="1134597"/>
                  <a:ext cx="34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60B0CA0-C8F1-B81A-15F3-CCCE07B4F711}"/>
                    </a:ext>
                  </a:extLst>
                </p14:cNvPr>
                <p14:cNvContentPartPr/>
                <p14:nvPr/>
              </p14:nvContentPartPr>
              <p14:xfrm>
                <a:off x="6884596" y="1233237"/>
                <a:ext cx="318960" cy="64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60B0CA0-C8F1-B81A-15F3-CCCE07B4F71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74156" y="1222797"/>
                  <a:ext cx="3402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5CC3EA19-E2C4-BA4B-C97C-CE781DD91A02}"/>
              </a:ext>
            </a:extLst>
          </p:cNvPr>
          <p:cNvGrpSpPr/>
          <p:nvPr/>
        </p:nvGrpSpPr>
        <p:grpSpPr>
          <a:xfrm>
            <a:off x="5640076" y="1812477"/>
            <a:ext cx="210600" cy="279000"/>
            <a:chOff x="5640076" y="1812477"/>
            <a:chExt cx="21060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F9E41EC-5965-0D29-85E0-A9C54558C844}"/>
                    </a:ext>
                  </a:extLst>
                </p14:cNvPr>
                <p14:cNvContentPartPr/>
                <p14:nvPr/>
              </p14:nvContentPartPr>
              <p14:xfrm>
                <a:off x="5640076" y="1814997"/>
                <a:ext cx="72360" cy="150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F9E41EC-5965-0D29-85E0-A9C54558C84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629636" y="1804557"/>
                  <a:ext cx="93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87E2319-A563-E7F3-C2CE-1655193D0240}"/>
                    </a:ext>
                  </a:extLst>
                </p14:cNvPr>
                <p14:cNvContentPartPr/>
                <p14:nvPr/>
              </p14:nvContentPartPr>
              <p14:xfrm>
                <a:off x="5784796" y="1812477"/>
                <a:ext cx="3960" cy="1087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87E2319-A563-E7F3-C2CE-1655193D024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773996" y="1802037"/>
                  <a:ext cx="252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072290F-2FC9-D055-4DF1-BF6CA8518B5B}"/>
                    </a:ext>
                  </a:extLst>
                </p14:cNvPr>
                <p14:cNvContentPartPr/>
                <p14:nvPr/>
              </p14:nvContentPartPr>
              <p14:xfrm>
                <a:off x="5791996" y="1886997"/>
                <a:ext cx="58680" cy="30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072290F-2FC9-D055-4DF1-BF6CA8518B5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781556" y="1876197"/>
                  <a:ext cx="799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84B12B3-DCC1-998E-F915-9B892708A5AB}"/>
                    </a:ext>
                  </a:extLst>
                </p14:cNvPr>
                <p14:cNvContentPartPr/>
                <p14:nvPr/>
              </p14:nvContentPartPr>
              <p14:xfrm>
                <a:off x="5736916" y="1998597"/>
                <a:ext cx="79560" cy="928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84B12B3-DCC1-998E-F915-9B892708A5A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726476" y="1987797"/>
                  <a:ext cx="10080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9D1A5A8E-19B8-755E-E088-12C08A942114}"/>
              </a:ext>
            </a:extLst>
          </p:cNvPr>
          <p:cNvGrpSpPr/>
          <p:nvPr/>
        </p:nvGrpSpPr>
        <p:grpSpPr>
          <a:xfrm>
            <a:off x="6228676" y="1731117"/>
            <a:ext cx="1080000" cy="299520"/>
            <a:chOff x="6228676" y="1731117"/>
            <a:chExt cx="1080000" cy="29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95BE97A-C871-B13E-45AC-2C722DCD7D69}"/>
                    </a:ext>
                  </a:extLst>
                </p14:cNvPr>
                <p14:cNvContentPartPr/>
                <p14:nvPr/>
              </p14:nvContentPartPr>
              <p14:xfrm>
                <a:off x="6228676" y="1750917"/>
                <a:ext cx="127800" cy="174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95BE97A-C871-B13E-45AC-2C722DCD7D6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218236" y="1740117"/>
                  <a:ext cx="1490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15857B5-71FD-77BF-ABFF-89E21152819A}"/>
                    </a:ext>
                  </a:extLst>
                </p14:cNvPr>
                <p14:cNvContentPartPr/>
                <p14:nvPr/>
              </p14:nvContentPartPr>
              <p14:xfrm>
                <a:off x="6267556" y="1850997"/>
                <a:ext cx="110160" cy="262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15857B5-71FD-77BF-ABFF-89E21152819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256756" y="1840557"/>
                  <a:ext cx="131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CB52A7E-7388-EE87-C8D7-2B5604457E47}"/>
                    </a:ext>
                  </a:extLst>
                </p14:cNvPr>
                <p14:cNvContentPartPr/>
                <p14:nvPr/>
              </p14:nvContentPartPr>
              <p14:xfrm>
                <a:off x="6446836" y="1776477"/>
                <a:ext cx="14760" cy="171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CB52A7E-7388-EE87-C8D7-2B5604457E4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36036" y="1766037"/>
                  <a:ext cx="360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A1D4906-2949-9A93-BE81-4CFDF8C37AA8}"/>
                    </a:ext>
                  </a:extLst>
                </p14:cNvPr>
                <p14:cNvContentPartPr/>
                <p14:nvPr/>
              </p14:nvContentPartPr>
              <p14:xfrm>
                <a:off x="6537556" y="1780437"/>
                <a:ext cx="56160" cy="1130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A1D4906-2949-9A93-BE81-4CFDF8C37AA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527116" y="1769637"/>
                  <a:ext cx="774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630F6F1-5822-310D-BDEE-1DBBB0D9C0A5}"/>
                    </a:ext>
                  </a:extLst>
                </p14:cNvPr>
                <p14:cNvContentPartPr/>
                <p14:nvPr/>
              </p14:nvContentPartPr>
              <p14:xfrm>
                <a:off x="6557716" y="1841997"/>
                <a:ext cx="83880" cy="154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630F6F1-5822-310D-BDEE-1DBBB0D9C0A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546916" y="1831557"/>
                  <a:ext cx="105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C9E87C7-7996-F613-029C-DA61DD1C4669}"/>
                    </a:ext>
                  </a:extLst>
                </p14:cNvPr>
                <p14:cNvContentPartPr/>
                <p14:nvPr/>
              </p14:nvContentPartPr>
              <p14:xfrm>
                <a:off x="6523156" y="1898877"/>
                <a:ext cx="119160" cy="23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C9E87C7-7996-F613-029C-DA61DD1C466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12356" y="1888437"/>
                  <a:ext cx="1404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19E976-607D-D5C0-3DB3-6AC228178864}"/>
                    </a:ext>
                  </a:extLst>
                </p14:cNvPr>
                <p14:cNvContentPartPr/>
                <p14:nvPr/>
              </p14:nvContentPartPr>
              <p14:xfrm>
                <a:off x="6531076" y="1948197"/>
                <a:ext cx="79560" cy="824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19E976-607D-D5C0-3DB3-6AC22817886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20276" y="1937397"/>
                  <a:ext cx="1008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3530770-B428-D12D-4BBD-D2D929C29F0F}"/>
                    </a:ext>
                  </a:extLst>
                </p14:cNvPr>
                <p14:cNvContentPartPr/>
                <p14:nvPr/>
              </p14:nvContentPartPr>
              <p14:xfrm>
                <a:off x="6576436" y="1970877"/>
                <a:ext cx="70560" cy="324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3530770-B428-D12D-4BBD-D2D929C29F0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565996" y="1960077"/>
                  <a:ext cx="918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08BEA1D-C6FD-60E8-7CB8-799EA28B70BF}"/>
                    </a:ext>
                  </a:extLst>
                </p14:cNvPr>
                <p14:cNvContentPartPr/>
                <p14:nvPr/>
              </p14:nvContentPartPr>
              <p14:xfrm>
                <a:off x="6770116" y="1738317"/>
                <a:ext cx="119520" cy="19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08BEA1D-C6FD-60E8-7CB8-799EA28B70B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759676" y="1727517"/>
                  <a:ext cx="140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9745857-7EC0-D592-E613-545FA58B4E4C}"/>
                    </a:ext>
                  </a:extLst>
                </p14:cNvPr>
                <p14:cNvContentPartPr/>
                <p14:nvPr/>
              </p14:nvContentPartPr>
              <p14:xfrm>
                <a:off x="6819796" y="1793757"/>
                <a:ext cx="61560" cy="10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9745857-7EC0-D592-E613-545FA58B4E4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09356" y="1782957"/>
                  <a:ext cx="828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93231E29-4740-118B-C11F-0BC31B62CD3D}"/>
                    </a:ext>
                  </a:extLst>
                </p14:cNvPr>
                <p14:cNvContentPartPr/>
                <p14:nvPr/>
              </p14:nvContentPartPr>
              <p14:xfrm>
                <a:off x="6826636" y="1802397"/>
                <a:ext cx="68760" cy="1152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93231E29-4740-118B-C11F-0BC31B62CD3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815836" y="1791957"/>
                  <a:ext cx="900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9BAE30C-10C9-78CB-1C5B-43513190C397}"/>
                    </a:ext>
                  </a:extLst>
                </p14:cNvPr>
                <p14:cNvContentPartPr/>
                <p14:nvPr/>
              </p14:nvContentPartPr>
              <p14:xfrm>
                <a:off x="6933916" y="1768917"/>
                <a:ext cx="27360" cy="1630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9BAE30C-10C9-78CB-1C5B-43513190C39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923116" y="1758477"/>
                  <a:ext cx="48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8F532B5-9576-E003-493D-7EB246B1CAC6}"/>
                    </a:ext>
                  </a:extLst>
                </p14:cNvPr>
                <p14:cNvContentPartPr/>
                <p14:nvPr/>
              </p14:nvContentPartPr>
              <p14:xfrm>
                <a:off x="6945436" y="1847757"/>
                <a:ext cx="33840" cy="212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8F532B5-9576-E003-493D-7EB246B1CAC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934636" y="1837317"/>
                  <a:ext cx="55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49FD662-B69A-1685-CAC3-1AA95410F944}"/>
                    </a:ext>
                  </a:extLst>
                </p14:cNvPr>
                <p14:cNvContentPartPr/>
                <p14:nvPr/>
              </p14:nvContentPartPr>
              <p14:xfrm>
                <a:off x="6987196" y="1731117"/>
                <a:ext cx="46440" cy="1681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49FD662-B69A-1685-CAC3-1AA95410F94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976396" y="1720677"/>
                  <a:ext cx="676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551A8E8-199F-0D6A-34F7-9D48017C0A74}"/>
                    </a:ext>
                  </a:extLst>
                </p14:cNvPr>
                <p14:cNvContentPartPr/>
                <p14:nvPr/>
              </p14:nvContentPartPr>
              <p14:xfrm>
                <a:off x="7146316" y="1750557"/>
                <a:ext cx="60480" cy="1054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551A8E8-199F-0D6A-34F7-9D48017C0A7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135876" y="1739757"/>
                  <a:ext cx="81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4A07D91-6475-124B-EF57-B2ACD2D39E1B}"/>
                    </a:ext>
                  </a:extLst>
                </p14:cNvPr>
                <p14:cNvContentPartPr/>
                <p14:nvPr/>
              </p14:nvContentPartPr>
              <p14:xfrm>
                <a:off x="7144156" y="1859277"/>
                <a:ext cx="18360" cy="57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4A07D91-6475-124B-EF57-B2ACD2D39E1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133356" y="1848477"/>
                  <a:ext cx="396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9F7E618-71A7-C431-E5A0-B83C7AEE77CF}"/>
                    </a:ext>
                  </a:extLst>
                </p14:cNvPr>
                <p14:cNvContentPartPr/>
                <p14:nvPr/>
              </p14:nvContentPartPr>
              <p14:xfrm>
                <a:off x="7204996" y="1877997"/>
                <a:ext cx="9000" cy="824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9F7E618-71A7-C431-E5A0-B83C7AEE77C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194556" y="1867557"/>
                  <a:ext cx="30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C9E9170-0AE6-BAF3-6C1F-BDB1571ECADD}"/>
                    </a:ext>
                  </a:extLst>
                </p14:cNvPr>
                <p14:cNvContentPartPr/>
                <p14:nvPr/>
              </p14:nvContentPartPr>
              <p14:xfrm>
                <a:off x="7070716" y="1979517"/>
                <a:ext cx="237960" cy="21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C9E9170-0AE6-BAF3-6C1F-BDB1571ECAD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059916" y="1969077"/>
                  <a:ext cx="25920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96A2996F-393E-2F5F-A4CE-2D38C976615E}"/>
                  </a:ext>
                </a:extLst>
              </p14:cNvPr>
              <p14:cNvContentPartPr/>
              <p14:nvPr/>
            </p14:nvContentPartPr>
            <p14:xfrm>
              <a:off x="7519991" y="2843793"/>
              <a:ext cx="192960" cy="3636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96A2996F-393E-2F5F-A4CE-2D38C976615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7509191" y="2832993"/>
                <a:ext cx="21420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3408A069-9FA6-C762-8DBC-828097E298EA}"/>
              </a:ext>
            </a:extLst>
          </p:cNvPr>
          <p:cNvGrpSpPr/>
          <p:nvPr/>
        </p:nvGrpSpPr>
        <p:grpSpPr>
          <a:xfrm>
            <a:off x="5880911" y="2481273"/>
            <a:ext cx="311760" cy="191880"/>
            <a:chOff x="5880911" y="2481273"/>
            <a:chExt cx="31176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059C18B8-6865-7511-C084-C25BB81AD4C6}"/>
                    </a:ext>
                  </a:extLst>
                </p14:cNvPr>
                <p14:cNvContentPartPr/>
                <p14:nvPr/>
              </p14:nvContentPartPr>
              <p14:xfrm>
                <a:off x="5880911" y="2491353"/>
                <a:ext cx="87120" cy="349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059C18B8-6865-7511-C084-C25BB81AD4C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870471" y="2480913"/>
                  <a:ext cx="1083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C3EEC37-D499-4070-B6C3-FB5853DC20DE}"/>
                    </a:ext>
                  </a:extLst>
                </p14:cNvPr>
                <p14:cNvContentPartPr/>
                <p14:nvPr/>
              </p14:nvContentPartPr>
              <p14:xfrm>
                <a:off x="5895311" y="2566953"/>
                <a:ext cx="42840" cy="16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C3EEC37-D499-4070-B6C3-FB5853DC20D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884871" y="2556513"/>
                  <a:ext cx="640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26FB7A4-0C91-7F77-2139-FDD8D721F77E}"/>
                    </a:ext>
                  </a:extLst>
                </p14:cNvPr>
                <p14:cNvContentPartPr/>
                <p14:nvPr/>
              </p14:nvContentPartPr>
              <p14:xfrm>
                <a:off x="5912951" y="2607993"/>
                <a:ext cx="36000" cy="65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26FB7A4-0C91-7F77-2139-FDD8D721F77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902511" y="2597553"/>
                  <a:ext cx="572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265A39C-39F0-B780-A7D2-762AB469FD9F}"/>
                    </a:ext>
                  </a:extLst>
                </p14:cNvPr>
                <p14:cNvContentPartPr/>
                <p14:nvPr/>
              </p14:nvContentPartPr>
              <p14:xfrm>
                <a:off x="6006911" y="2547513"/>
                <a:ext cx="3960" cy="65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265A39C-39F0-B780-A7D2-762AB469FD9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996111" y="2537073"/>
                  <a:ext cx="25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C2EBFCB-0AF4-0B30-6DCE-4CD1F63B6904}"/>
                    </a:ext>
                  </a:extLst>
                </p14:cNvPr>
                <p14:cNvContentPartPr/>
                <p14:nvPr/>
              </p14:nvContentPartPr>
              <p14:xfrm>
                <a:off x="6040391" y="2565873"/>
                <a:ext cx="30600" cy="180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C2EBFCB-0AF4-0B30-6DCE-4CD1F63B690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29591" y="2555073"/>
                  <a:ext cx="518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A6187A5-33AA-C8BB-365A-7D9EAC9E932E}"/>
                    </a:ext>
                  </a:extLst>
                </p14:cNvPr>
                <p14:cNvContentPartPr/>
                <p14:nvPr/>
              </p14:nvContentPartPr>
              <p14:xfrm>
                <a:off x="6106991" y="2481273"/>
                <a:ext cx="85680" cy="698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A6187A5-33AA-C8BB-365A-7D9EAC9E932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096191" y="2470833"/>
                  <a:ext cx="1069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6604506-235B-BEBA-51B2-C4F409E9B1BF}"/>
                    </a:ext>
                  </a:extLst>
                </p14:cNvPr>
                <p14:cNvContentPartPr/>
                <p14:nvPr/>
              </p14:nvContentPartPr>
              <p14:xfrm>
                <a:off x="6148751" y="2594673"/>
                <a:ext cx="11880" cy="37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6604506-235B-BEBA-51B2-C4F409E9B1B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137951" y="2584233"/>
                  <a:ext cx="331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F9FDFB12-FEF6-48C0-6E75-B94E8E6BBC5F}"/>
                    </a:ext>
                  </a:extLst>
                </p14:cNvPr>
                <p14:cNvContentPartPr/>
                <p14:nvPr/>
              </p14:nvContentPartPr>
              <p14:xfrm>
                <a:off x="6108071" y="2656593"/>
                <a:ext cx="61560" cy="144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F9FDFB12-FEF6-48C0-6E75-B94E8E6BBC5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097271" y="2645793"/>
                  <a:ext cx="8280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60357174-62F4-636D-9302-3156256C482E}"/>
              </a:ext>
            </a:extLst>
          </p:cNvPr>
          <p:cNvGrpSpPr/>
          <p:nvPr/>
        </p:nvGrpSpPr>
        <p:grpSpPr>
          <a:xfrm>
            <a:off x="6462311" y="2423313"/>
            <a:ext cx="1157760" cy="329760"/>
            <a:chOff x="6462311" y="2423313"/>
            <a:chExt cx="115776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DE95839-7604-ABF0-9721-11A6FBC3A048}"/>
                    </a:ext>
                  </a:extLst>
                </p14:cNvPr>
                <p14:cNvContentPartPr/>
                <p14:nvPr/>
              </p14:nvContentPartPr>
              <p14:xfrm>
                <a:off x="6462311" y="2460393"/>
                <a:ext cx="70560" cy="135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DE95839-7604-ABF0-9721-11A6FBC3A04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451871" y="2449953"/>
                  <a:ext cx="918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2F86E2C-CB88-F338-F948-5A5B255F23C6}"/>
                    </a:ext>
                  </a:extLst>
                </p14:cNvPr>
                <p14:cNvContentPartPr/>
                <p14:nvPr/>
              </p14:nvContentPartPr>
              <p14:xfrm>
                <a:off x="6475271" y="2560113"/>
                <a:ext cx="60480" cy="20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2F86E2C-CB88-F338-F948-5A5B255F23C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464471" y="2549673"/>
                  <a:ext cx="817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4BF9F4B-A0AC-1A96-2F08-8DB9628A2C3B}"/>
                    </a:ext>
                  </a:extLst>
                </p14:cNvPr>
                <p14:cNvContentPartPr/>
                <p14:nvPr/>
              </p14:nvContentPartPr>
              <p14:xfrm>
                <a:off x="6582191" y="2484513"/>
                <a:ext cx="8280" cy="1314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4BF9F4B-A0AC-1A96-2F08-8DB9628A2C3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571751" y="2473713"/>
                  <a:ext cx="29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6CD2A52-8671-A003-01A5-1AA8CC54618D}"/>
                    </a:ext>
                  </a:extLst>
                </p14:cNvPr>
                <p14:cNvContentPartPr/>
                <p14:nvPr/>
              </p14:nvContentPartPr>
              <p14:xfrm>
                <a:off x="6679391" y="2495673"/>
                <a:ext cx="29520" cy="63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6CD2A52-8671-A003-01A5-1AA8CC54618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668591" y="2485233"/>
                  <a:ext cx="50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13302D0-A03A-BF8A-4913-F11BCB6A3B2D}"/>
                    </a:ext>
                  </a:extLst>
                </p14:cNvPr>
                <p14:cNvContentPartPr/>
                <p14:nvPr/>
              </p14:nvContentPartPr>
              <p14:xfrm>
                <a:off x="6714311" y="2528433"/>
                <a:ext cx="67680" cy="547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13302D0-A03A-BF8A-4913-F11BCB6A3B2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703871" y="2517993"/>
                  <a:ext cx="889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5AC2DBAC-E500-9C83-5A2C-51383AFC1A2A}"/>
                    </a:ext>
                  </a:extLst>
                </p14:cNvPr>
                <p14:cNvContentPartPr/>
                <p14:nvPr/>
              </p14:nvContentPartPr>
              <p14:xfrm>
                <a:off x="6650231" y="2635713"/>
                <a:ext cx="106920" cy="72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5AC2DBAC-E500-9C83-5A2C-51383AFC1A2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639431" y="2625273"/>
                  <a:ext cx="128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506C1F9-89EF-755D-3AAA-E31431F907EE}"/>
                    </a:ext>
                  </a:extLst>
                </p14:cNvPr>
                <p14:cNvContentPartPr/>
                <p14:nvPr/>
              </p14:nvContentPartPr>
              <p14:xfrm>
                <a:off x="6661751" y="2633193"/>
                <a:ext cx="91080" cy="1180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506C1F9-89EF-755D-3AAA-E31431F907E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650951" y="2622753"/>
                  <a:ext cx="112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A682062-E18C-75D9-6276-74BA897D9365}"/>
                    </a:ext>
                  </a:extLst>
                </p14:cNvPr>
                <p14:cNvContentPartPr/>
                <p14:nvPr/>
              </p14:nvContentPartPr>
              <p14:xfrm>
                <a:off x="6688751" y="2707713"/>
                <a:ext cx="73800" cy="316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A682062-E18C-75D9-6276-74BA897D936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678311" y="2697273"/>
                  <a:ext cx="950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38E0D94-83DD-07A9-E7CA-710081E70834}"/>
                    </a:ext>
                  </a:extLst>
                </p14:cNvPr>
                <p14:cNvContentPartPr/>
                <p14:nvPr/>
              </p14:nvContentPartPr>
              <p14:xfrm>
                <a:off x="6883871" y="2423313"/>
                <a:ext cx="112320" cy="28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38E0D94-83DD-07A9-E7CA-710081E7083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873431" y="2412873"/>
                  <a:ext cx="133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844DC9F-6EBA-8A38-3059-EA0AD502B925}"/>
                    </a:ext>
                  </a:extLst>
                </p14:cNvPr>
                <p14:cNvContentPartPr/>
                <p14:nvPr/>
              </p14:nvContentPartPr>
              <p14:xfrm>
                <a:off x="6908351" y="2511513"/>
                <a:ext cx="56520" cy="1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844DC9F-6EBA-8A38-3059-EA0AD502B92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897551" y="2501073"/>
                  <a:ext cx="77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479CB756-7093-7439-31C9-865E70DF1696}"/>
                    </a:ext>
                  </a:extLst>
                </p14:cNvPr>
                <p14:cNvContentPartPr/>
                <p14:nvPr/>
              </p14:nvContentPartPr>
              <p14:xfrm>
                <a:off x="6917711" y="2535993"/>
                <a:ext cx="58680" cy="88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479CB756-7093-7439-31C9-865E70DF169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07271" y="2525553"/>
                  <a:ext cx="79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7C6DFF3-3A97-863A-CC6F-140B8A2A925B}"/>
                    </a:ext>
                  </a:extLst>
                </p14:cNvPr>
                <p14:cNvContentPartPr/>
                <p14:nvPr/>
              </p14:nvContentPartPr>
              <p14:xfrm>
                <a:off x="7014911" y="2463633"/>
                <a:ext cx="5040" cy="1087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7C6DFF3-3A97-863A-CC6F-140B8A2A925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004111" y="2453193"/>
                  <a:ext cx="262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64035177-3510-3013-0B81-1C98E3A9D5A8}"/>
                    </a:ext>
                  </a:extLst>
                </p14:cNvPr>
                <p14:cNvContentPartPr/>
                <p14:nvPr/>
              </p14:nvContentPartPr>
              <p14:xfrm>
                <a:off x="7019591" y="2520873"/>
                <a:ext cx="68040" cy="464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64035177-3510-3013-0B81-1C98E3A9D5A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009151" y="2510433"/>
                  <a:ext cx="89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7088162-3B38-0DB1-E888-5EC08BF00D09}"/>
                    </a:ext>
                  </a:extLst>
                </p14:cNvPr>
                <p14:cNvContentPartPr/>
                <p14:nvPr/>
              </p14:nvContentPartPr>
              <p14:xfrm>
                <a:off x="7086911" y="2443473"/>
                <a:ext cx="37440" cy="159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7088162-3B38-0DB1-E888-5EC08BF00D0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076111" y="2433033"/>
                  <a:ext cx="58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9379BFC-EB3F-F7DC-E27D-FFBE9562EA53}"/>
                    </a:ext>
                  </a:extLst>
                </p14:cNvPr>
                <p14:cNvContentPartPr/>
                <p14:nvPr/>
              </p14:nvContentPartPr>
              <p14:xfrm>
                <a:off x="6927431" y="2652633"/>
                <a:ext cx="111240" cy="1004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9379BFC-EB3F-F7DC-E27D-FFBE9562EA5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916991" y="2642193"/>
                  <a:ext cx="1324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2D3F035-5611-1D74-BED4-A2B5078EDD59}"/>
                    </a:ext>
                  </a:extLst>
                </p14:cNvPr>
                <p14:cNvContentPartPr/>
                <p14:nvPr/>
              </p14:nvContentPartPr>
              <p14:xfrm>
                <a:off x="6952271" y="2712753"/>
                <a:ext cx="60840" cy="273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2D3F035-5611-1D74-BED4-A2B5078EDD5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941831" y="2701953"/>
                  <a:ext cx="820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923329D-339D-E2A6-E81E-F5D4C30188B7}"/>
                    </a:ext>
                  </a:extLst>
                </p14:cNvPr>
                <p14:cNvContentPartPr/>
                <p14:nvPr/>
              </p14:nvContentPartPr>
              <p14:xfrm>
                <a:off x="7024631" y="2662713"/>
                <a:ext cx="59040" cy="874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923329D-339D-E2A6-E81E-F5D4C30188B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013831" y="2652273"/>
                  <a:ext cx="80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1DC942E-E020-4380-287F-AC56E8185324}"/>
                    </a:ext>
                  </a:extLst>
                </p14:cNvPr>
                <p14:cNvContentPartPr/>
                <p14:nvPr/>
              </p14:nvContentPartPr>
              <p14:xfrm>
                <a:off x="7220831" y="2543193"/>
                <a:ext cx="57240" cy="540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1DC942E-E020-4380-287F-AC56E818532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210031" y="2532393"/>
                  <a:ext cx="784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F756CC4-FFAA-5A53-6144-6C65F88F420D}"/>
                    </a:ext>
                  </a:extLst>
                </p14:cNvPr>
                <p14:cNvContentPartPr/>
                <p14:nvPr/>
              </p14:nvContentPartPr>
              <p14:xfrm>
                <a:off x="7234511" y="2550753"/>
                <a:ext cx="360" cy="3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F756CC4-FFAA-5A53-6144-6C65F88F420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224071" y="25399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6339BDCC-8EA1-E653-EB7D-FE3BB04EA02E}"/>
                    </a:ext>
                  </a:extLst>
                </p14:cNvPr>
                <p14:cNvContentPartPr/>
                <p14:nvPr/>
              </p14:nvContentPartPr>
              <p14:xfrm>
                <a:off x="7234511" y="2550753"/>
                <a:ext cx="360" cy="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6339BDCC-8EA1-E653-EB7D-FE3BB04EA02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224071" y="25399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D0E88FB1-339D-3B49-9709-422852358CC8}"/>
                    </a:ext>
                  </a:extLst>
                </p14:cNvPr>
                <p14:cNvContentPartPr/>
                <p14:nvPr/>
              </p14:nvContentPartPr>
              <p14:xfrm>
                <a:off x="7354031" y="2484513"/>
                <a:ext cx="14400" cy="943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D0E88FB1-339D-3B49-9709-422852358CC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343231" y="2473713"/>
                  <a:ext cx="356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25BEAD4-8531-D7F5-CF95-C2C123A70F66}"/>
                    </a:ext>
                  </a:extLst>
                </p14:cNvPr>
                <p14:cNvContentPartPr/>
                <p14:nvPr/>
              </p14:nvContentPartPr>
              <p14:xfrm>
                <a:off x="7300751" y="2546793"/>
                <a:ext cx="25200" cy="3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25BEAD4-8531-D7F5-CF95-C2C123A70F6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289951" y="2536353"/>
                  <a:ext cx="46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C15FEC4-28CB-ADC2-1A9D-5C4B1F3452F0}"/>
                    </a:ext>
                  </a:extLst>
                </p14:cNvPr>
                <p14:cNvContentPartPr/>
                <p14:nvPr/>
              </p14:nvContentPartPr>
              <p14:xfrm>
                <a:off x="7494431" y="2448513"/>
                <a:ext cx="73080" cy="90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C15FEC4-28CB-ADC2-1A9D-5C4B1F3452F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483991" y="2438073"/>
                  <a:ext cx="94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F238E69D-FC5F-F044-87F9-50E0C22C370B}"/>
                    </a:ext>
                  </a:extLst>
                </p14:cNvPr>
                <p14:cNvContentPartPr/>
                <p14:nvPr/>
              </p14:nvContentPartPr>
              <p14:xfrm>
                <a:off x="7502351" y="2556153"/>
                <a:ext cx="7200" cy="640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F238E69D-FC5F-F044-87F9-50E0C22C370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491911" y="2545713"/>
                  <a:ext cx="284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EC8D24E8-629C-AC8F-8B4E-373C847AE12A}"/>
                    </a:ext>
                  </a:extLst>
                </p14:cNvPr>
                <p14:cNvContentPartPr/>
                <p14:nvPr/>
              </p14:nvContentPartPr>
              <p14:xfrm>
                <a:off x="7554551" y="2553633"/>
                <a:ext cx="3240" cy="727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EC8D24E8-629C-AC8F-8B4E-373C847AE12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543751" y="2543193"/>
                  <a:ext cx="24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EE446E0-3B71-5004-F7EA-4B6D2787B893}"/>
                    </a:ext>
                  </a:extLst>
                </p14:cNvPr>
                <p14:cNvContentPartPr/>
                <p14:nvPr/>
              </p14:nvContentPartPr>
              <p14:xfrm>
                <a:off x="7419911" y="2594313"/>
                <a:ext cx="200160" cy="313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EE446E0-3B71-5004-F7EA-4B6D2787B89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409471" y="2583513"/>
                  <a:ext cx="22140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5BC93A1F-A257-F028-454D-70B955C3F957}"/>
                  </a:ext>
                </a:extLst>
              </p14:cNvPr>
              <p14:cNvContentPartPr/>
              <p14:nvPr/>
            </p14:nvContentPartPr>
            <p14:xfrm>
              <a:off x="4397711" y="2869713"/>
              <a:ext cx="375120" cy="2628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5BC93A1F-A257-F028-454D-70B955C3F957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4386911" y="2858913"/>
                <a:ext cx="39636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EB19F3DF-3942-4CE1-FAF9-9F1A029DE650}"/>
              </a:ext>
            </a:extLst>
          </p:cNvPr>
          <p:cNvGrpSpPr/>
          <p:nvPr/>
        </p:nvGrpSpPr>
        <p:grpSpPr>
          <a:xfrm>
            <a:off x="603232" y="2166993"/>
            <a:ext cx="2555285" cy="666281"/>
            <a:chOff x="603232" y="2166993"/>
            <a:chExt cx="2555285" cy="66628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5AC6795-2EC5-95A4-808F-60539E2CB5B3}"/>
                    </a:ext>
                  </a:extLst>
                </p14:cNvPr>
                <p14:cNvContentPartPr/>
                <p14:nvPr/>
              </p14:nvContentPartPr>
              <p14:xfrm>
                <a:off x="733557" y="2166993"/>
                <a:ext cx="199800" cy="3157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5AC6795-2EC5-95A4-808F-60539E2CB5B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22757" y="2156193"/>
                  <a:ext cx="22104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889AA37-9926-F785-32AA-A34A9DE214D6}"/>
                    </a:ext>
                  </a:extLst>
                </p14:cNvPr>
                <p14:cNvContentPartPr/>
                <p14:nvPr/>
              </p14:nvContentPartPr>
              <p14:xfrm>
                <a:off x="985917" y="2377953"/>
                <a:ext cx="30600" cy="1465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889AA37-9926-F785-32AA-A34A9DE214D6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75477" y="2367513"/>
                  <a:ext cx="51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EF8D8AA-3DDF-94CC-45C9-5D279405C3F2}"/>
                    </a:ext>
                  </a:extLst>
                </p14:cNvPr>
                <p14:cNvContentPartPr/>
                <p14:nvPr/>
              </p14:nvContentPartPr>
              <p14:xfrm>
                <a:off x="1235037" y="2542473"/>
                <a:ext cx="59040" cy="90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EF8D8AA-3DDF-94CC-45C9-5D279405C3F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224237" y="2531673"/>
                  <a:ext cx="802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DED9D09-2C79-46D7-CF81-E965B30A00D7}"/>
                    </a:ext>
                  </a:extLst>
                </p14:cNvPr>
                <p14:cNvContentPartPr/>
                <p14:nvPr/>
              </p14:nvContentPartPr>
              <p14:xfrm>
                <a:off x="1698717" y="2210193"/>
                <a:ext cx="109080" cy="2775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DED9D09-2C79-46D7-CF81-E965B30A00D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687917" y="2199753"/>
                  <a:ext cx="13032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A166343-3D84-22B9-F471-89AAFCD52192}"/>
                    </a:ext>
                  </a:extLst>
                </p14:cNvPr>
                <p14:cNvContentPartPr/>
                <p14:nvPr/>
              </p14:nvContentPartPr>
              <p14:xfrm>
                <a:off x="1856037" y="2337633"/>
                <a:ext cx="71280" cy="1800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A166343-3D84-22B9-F471-89AAFCD5219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845237" y="2326833"/>
                  <a:ext cx="925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57283D11-38D2-94DE-9EBD-D5150D7D730F}"/>
                    </a:ext>
                  </a:extLst>
                </p14:cNvPr>
                <p14:cNvContentPartPr/>
                <p14:nvPr/>
              </p14:nvContentPartPr>
              <p14:xfrm>
                <a:off x="1988877" y="2254473"/>
                <a:ext cx="70920" cy="200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57283D11-38D2-94DE-9EBD-D5150D7D730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978077" y="2243673"/>
                  <a:ext cx="92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FF54E53-7210-4282-64B2-7804C2AEF3CE}"/>
                    </a:ext>
                  </a:extLst>
                </p14:cNvPr>
                <p14:cNvContentPartPr/>
                <p14:nvPr/>
              </p14:nvContentPartPr>
              <p14:xfrm>
                <a:off x="2067357" y="2245113"/>
                <a:ext cx="52560" cy="2304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FF54E53-7210-4282-64B2-7804C2AEF3C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056557" y="2234313"/>
                  <a:ext cx="738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1A0697FB-031C-A7C6-7126-3024D6244E7D}"/>
                    </a:ext>
                  </a:extLst>
                </p14:cNvPr>
                <p14:cNvContentPartPr/>
                <p14:nvPr/>
              </p14:nvContentPartPr>
              <p14:xfrm>
                <a:off x="2131437" y="2434113"/>
                <a:ext cx="122760" cy="111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1A0697FB-031C-A7C6-7126-3024D6244E7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120997" y="2423313"/>
                  <a:ext cx="144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CDC4B72-781F-2E50-0363-8115B6DC01E1}"/>
                    </a:ext>
                  </a:extLst>
                </p14:cNvPr>
                <p14:cNvContentPartPr/>
                <p14:nvPr/>
              </p14:nvContentPartPr>
              <p14:xfrm>
                <a:off x="2349957" y="2489553"/>
                <a:ext cx="34200" cy="97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CDC4B72-781F-2E50-0363-8115B6DC01E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339517" y="2478753"/>
                  <a:ext cx="554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2743E7CB-59D6-39FF-AFE6-5F51693B8727}"/>
                    </a:ext>
                  </a:extLst>
                </p14:cNvPr>
                <p14:cNvContentPartPr/>
                <p14:nvPr/>
              </p14:nvContentPartPr>
              <p14:xfrm>
                <a:off x="2790957" y="2282193"/>
                <a:ext cx="106920" cy="231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2743E7CB-59D6-39FF-AFE6-5F51693B872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780517" y="2271393"/>
                  <a:ext cx="1281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7B49B06-14AC-12EE-5154-920362C1F48A}"/>
                    </a:ext>
                  </a:extLst>
                </p14:cNvPr>
                <p14:cNvContentPartPr/>
                <p14:nvPr/>
              </p14:nvContentPartPr>
              <p14:xfrm>
                <a:off x="2931717" y="2394513"/>
                <a:ext cx="85320" cy="1429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7B49B06-14AC-12EE-5154-920362C1F48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920917" y="2383713"/>
                  <a:ext cx="1065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85B9DD6-4CF5-3BD1-2100-22111A00FF8B}"/>
                    </a:ext>
                  </a:extLst>
                </p14:cNvPr>
                <p14:cNvContentPartPr/>
                <p14:nvPr/>
              </p14:nvContentPartPr>
              <p14:xfrm>
                <a:off x="3101277" y="2264553"/>
                <a:ext cx="57240" cy="2772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85B9DD6-4CF5-3BD1-2100-22111A00FF8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090477" y="2253753"/>
                  <a:ext cx="7848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9BE58CC9-6B4C-9B72-6E63-C5781EADEFE8}"/>
                    </a:ext>
                  </a:extLst>
                </p14:cNvPr>
                <p14:cNvContentPartPr/>
                <p14:nvPr/>
              </p14:nvContentPartPr>
              <p14:xfrm>
                <a:off x="603232" y="2591354"/>
                <a:ext cx="2540160" cy="2419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9BE58CC9-6B4C-9B72-6E63-C5781EADEFE8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92432" y="2580554"/>
                  <a:ext cx="2561400" cy="26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7792DDE1-4B62-9819-3092-8987C8573ACB}"/>
              </a:ext>
            </a:extLst>
          </p:cNvPr>
          <p:cNvGrpSpPr/>
          <p:nvPr/>
        </p:nvGrpSpPr>
        <p:grpSpPr>
          <a:xfrm>
            <a:off x="5486365" y="3259327"/>
            <a:ext cx="160200" cy="330120"/>
            <a:chOff x="5486365" y="3259327"/>
            <a:chExt cx="16020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8B9BAB5-3097-8F49-88E8-378AA628F0A9}"/>
                    </a:ext>
                  </a:extLst>
                </p14:cNvPr>
                <p14:cNvContentPartPr/>
                <p14:nvPr/>
              </p14:nvContentPartPr>
              <p14:xfrm>
                <a:off x="5486365" y="3259327"/>
                <a:ext cx="44640" cy="169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8B9BAB5-3097-8F49-88E8-378AA628F0A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475925" y="3248887"/>
                  <a:ext cx="658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5F0349D-1148-F579-9C16-DAA510617DEF}"/>
                    </a:ext>
                  </a:extLst>
                </p14:cNvPr>
                <p14:cNvContentPartPr/>
                <p14:nvPr/>
              </p14:nvContentPartPr>
              <p14:xfrm>
                <a:off x="5587165" y="3276967"/>
                <a:ext cx="360" cy="1011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5F0349D-1148-F579-9C16-DAA510617DE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576365" y="3266527"/>
                  <a:ext cx="21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0A50ED3E-8476-A4DB-7CE9-41E53D02ACD0}"/>
                    </a:ext>
                  </a:extLst>
                </p14:cNvPr>
                <p14:cNvContentPartPr/>
                <p14:nvPr/>
              </p14:nvContentPartPr>
              <p14:xfrm>
                <a:off x="5595445" y="3339607"/>
                <a:ext cx="51120" cy="237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0A50ED3E-8476-A4DB-7CE9-41E53D02ACD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585005" y="3328807"/>
                  <a:ext cx="723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8702AC3-FD2B-9D44-4CB2-6FB3D25D7691}"/>
                    </a:ext>
                  </a:extLst>
                </p14:cNvPr>
                <p14:cNvContentPartPr/>
                <p14:nvPr/>
              </p14:nvContentPartPr>
              <p14:xfrm>
                <a:off x="5511925" y="3473887"/>
                <a:ext cx="115560" cy="1155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8702AC3-FD2B-9D44-4CB2-6FB3D25D769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501485" y="3463087"/>
                  <a:ext cx="13680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D900B859-1762-3084-74D5-671EA3319993}"/>
              </a:ext>
            </a:extLst>
          </p:cNvPr>
          <p:cNvGrpSpPr/>
          <p:nvPr/>
        </p:nvGrpSpPr>
        <p:grpSpPr>
          <a:xfrm>
            <a:off x="5969845" y="3234847"/>
            <a:ext cx="246960" cy="318240"/>
            <a:chOff x="5969845" y="3234847"/>
            <a:chExt cx="24696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7182779-8BA6-528E-382F-1E163A570725}"/>
                    </a:ext>
                  </a:extLst>
                </p14:cNvPr>
                <p14:cNvContentPartPr/>
                <p14:nvPr/>
              </p14:nvContentPartPr>
              <p14:xfrm>
                <a:off x="5969845" y="3237367"/>
                <a:ext cx="61560" cy="867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7182779-8BA6-528E-382F-1E163A570725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959405" y="3226927"/>
                  <a:ext cx="828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5D92A735-E588-A03A-90E1-C040493911E5}"/>
                    </a:ext>
                  </a:extLst>
                </p14:cNvPr>
                <p14:cNvContentPartPr/>
                <p14:nvPr/>
              </p14:nvContentPartPr>
              <p14:xfrm>
                <a:off x="6121405" y="3234847"/>
                <a:ext cx="21600" cy="1497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5D92A735-E588-A03A-90E1-C040493911E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110605" y="3224407"/>
                  <a:ext cx="428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E3F3E841-204F-A44F-C81F-28F4B94614E3}"/>
                    </a:ext>
                  </a:extLst>
                </p14:cNvPr>
                <p14:cNvContentPartPr/>
                <p14:nvPr/>
              </p14:nvContentPartPr>
              <p14:xfrm>
                <a:off x="6171085" y="3328087"/>
                <a:ext cx="38520" cy="381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E3F3E841-204F-A44F-C81F-28F4B94614E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160285" y="3317647"/>
                  <a:ext cx="59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5BD7241A-C4B3-74F8-9F68-EB5DCC945797}"/>
                    </a:ext>
                  </a:extLst>
                </p14:cNvPr>
                <p14:cNvContentPartPr/>
                <p14:nvPr/>
              </p14:nvContentPartPr>
              <p14:xfrm>
                <a:off x="6041845" y="3435367"/>
                <a:ext cx="174960" cy="117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5BD7241A-C4B3-74F8-9F68-EB5DCC94579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6031405" y="3424567"/>
                  <a:ext cx="19620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0A7F10BC-8590-F5C8-2A27-62F3558E6A08}"/>
              </a:ext>
            </a:extLst>
          </p:cNvPr>
          <p:cNvGrpSpPr/>
          <p:nvPr/>
        </p:nvGrpSpPr>
        <p:grpSpPr>
          <a:xfrm>
            <a:off x="6449725" y="3154207"/>
            <a:ext cx="824040" cy="350640"/>
            <a:chOff x="6449725" y="3154207"/>
            <a:chExt cx="824040" cy="3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648BD2C-419B-A427-42DB-AA6001670DA8}"/>
                    </a:ext>
                  </a:extLst>
                </p14:cNvPr>
                <p14:cNvContentPartPr/>
                <p14:nvPr/>
              </p14:nvContentPartPr>
              <p14:xfrm>
                <a:off x="6449725" y="3178327"/>
                <a:ext cx="82080" cy="1684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648BD2C-419B-A427-42DB-AA6001670DA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438925" y="3167527"/>
                  <a:ext cx="1033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10E7CB7E-6486-93F8-1CD7-5EEA0FA96DD5}"/>
                    </a:ext>
                  </a:extLst>
                </p14:cNvPr>
                <p14:cNvContentPartPr/>
                <p14:nvPr/>
              </p14:nvContentPartPr>
              <p14:xfrm>
                <a:off x="6463405" y="3275167"/>
                <a:ext cx="73080" cy="15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10E7CB7E-6486-93F8-1CD7-5EEA0FA96DD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452965" y="3264727"/>
                  <a:ext cx="94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312E2FC-2CF0-75E7-463C-E2240AF366E9}"/>
                    </a:ext>
                  </a:extLst>
                </p14:cNvPr>
                <p14:cNvContentPartPr/>
                <p14:nvPr/>
              </p14:nvContentPartPr>
              <p14:xfrm>
                <a:off x="6577525" y="3212887"/>
                <a:ext cx="26280" cy="112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312E2FC-2CF0-75E7-463C-E2240AF366E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566725" y="3202087"/>
                  <a:ext cx="47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81B2977-D39F-9FE9-719F-590A5A2CA3AD}"/>
                    </a:ext>
                  </a:extLst>
                </p14:cNvPr>
                <p14:cNvContentPartPr/>
                <p14:nvPr/>
              </p14:nvContentPartPr>
              <p14:xfrm>
                <a:off x="6653845" y="3200287"/>
                <a:ext cx="35640" cy="82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81B2977-D39F-9FE9-719F-590A5A2CA3A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643045" y="3189487"/>
                  <a:ext cx="56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AE2420A-392C-BFC3-80F1-3DE7A8511BD8}"/>
                    </a:ext>
                  </a:extLst>
                </p14:cNvPr>
                <p14:cNvContentPartPr/>
                <p14:nvPr/>
              </p14:nvContentPartPr>
              <p14:xfrm>
                <a:off x="6648805" y="3271927"/>
                <a:ext cx="68760" cy="255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AE2420A-392C-BFC3-80F1-3DE7A8511BD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638365" y="3261487"/>
                  <a:ext cx="90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1386881-B56C-0B7E-A21F-A81C8CF29675}"/>
                    </a:ext>
                  </a:extLst>
                </p14:cNvPr>
                <p14:cNvContentPartPr/>
                <p14:nvPr/>
              </p14:nvContentPartPr>
              <p14:xfrm>
                <a:off x="6598765" y="3327007"/>
                <a:ext cx="135360" cy="21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1386881-B56C-0B7E-A21F-A81C8CF2967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587965" y="3316207"/>
                  <a:ext cx="156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BE41C8E-BF22-802E-3455-BA2C1F2CBFD2}"/>
                    </a:ext>
                  </a:extLst>
                </p14:cNvPr>
                <p14:cNvContentPartPr/>
                <p14:nvPr/>
              </p14:nvContentPartPr>
              <p14:xfrm>
                <a:off x="6579325" y="3419527"/>
                <a:ext cx="79200" cy="853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BE41C8E-BF22-802E-3455-BA2C1F2CBFD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568525" y="3409087"/>
                  <a:ext cx="100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F1942B21-8D54-0AFA-114C-56D598E01E08}"/>
                    </a:ext>
                  </a:extLst>
                </p14:cNvPr>
                <p14:cNvContentPartPr/>
                <p14:nvPr/>
              </p14:nvContentPartPr>
              <p14:xfrm>
                <a:off x="6617485" y="3463807"/>
                <a:ext cx="73080" cy="54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F1942B21-8D54-0AFA-114C-56D598E01E0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606685" y="3453007"/>
                  <a:ext cx="94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635CE75-5DF1-A5E4-E8CE-5121778B8D47}"/>
                    </a:ext>
                  </a:extLst>
                </p14:cNvPr>
                <p14:cNvContentPartPr/>
                <p14:nvPr/>
              </p14:nvContentPartPr>
              <p14:xfrm>
                <a:off x="6833485" y="3154207"/>
                <a:ext cx="78480" cy="507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635CE75-5DF1-A5E4-E8CE-5121778B8D4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823045" y="3143767"/>
                  <a:ext cx="99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D7043C3-ABA5-6744-706B-B3CED4AD880F}"/>
                    </a:ext>
                  </a:extLst>
                </p14:cNvPr>
                <p14:cNvContentPartPr/>
                <p14:nvPr/>
              </p14:nvContentPartPr>
              <p14:xfrm>
                <a:off x="6827725" y="3243127"/>
                <a:ext cx="72360" cy="147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D7043C3-ABA5-6744-706B-B3CED4AD880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816925" y="3232327"/>
                  <a:ext cx="93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BFAC59D-5C3B-EA75-54D1-5C0E381D69DD}"/>
                    </a:ext>
                  </a:extLst>
                </p14:cNvPr>
                <p14:cNvContentPartPr/>
                <p14:nvPr/>
              </p14:nvContentPartPr>
              <p14:xfrm>
                <a:off x="6850045" y="3262567"/>
                <a:ext cx="51120" cy="795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BFAC59D-5C3B-EA75-54D1-5C0E381D69D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839245" y="3252127"/>
                  <a:ext cx="723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624EE9C-5774-04C6-CE03-64B233BC35E0}"/>
                    </a:ext>
                  </a:extLst>
                </p14:cNvPr>
                <p14:cNvContentPartPr/>
                <p14:nvPr/>
              </p14:nvContentPartPr>
              <p14:xfrm>
                <a:off x="6954085" y="3175087"/>
                <a:ext cx="31320" cy="1515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624EE9C-5774-04C6-CE03-64B233BC35E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943645" y="3164287"/>
                  <a:ext cx="525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CF571DC-E200-8348-155C-CC169710BD78}"/>
                    </a:ext>
                  </a:extLst>
                </p14:cNvPr>
                <p14:cNvContentPartPr/>
                <p14:nvPr/>
              </p14:nvContentPartPr>
              <p14:xfrm>
                <a:off x="6951205" y="3282007"/>
                <a:ext cx="57240" cy="421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CF571DC-E200-8348-155C-CC169710BD7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940405" y="3271567"/>
                  <a:ext cx="78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2BF8A67-5573-5F27-9202-D310B3C2DF9E}"/>
                    </a:ext>
                  </a:extLst>
                </p14:cNvPr>
                <p14:cNvContentPartPr/>
                <p14:nvPr/>
              </p14:nvContentPartPr>
              <p14:xfrm>
                <a:off x="7012405" y="3198847"/>
                <a:ext cx="41400" cy="1220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2BF8A67-5573-5F27-9202-D310B3C2DF9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001605" y="3188407"/>
                  <a:ext cx="62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322DD35-9596-2F66-764F-9E077412E055}"/>
                    </a:ext>
                  </a:extLst>
                </p14:cNvPr>
                <p14:cNvContentPartPr/>
                <p14:nvPr/>
              </p14:nvContentPartPr>
              <p14:xfrm>
                <a:off x="7136245" y="3165007"/>
                <a:ext cx="52920" cy="101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322DD35-9596-2F66-764F-9E077412E05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125445" y="3154207"/>
                  <a:ext cx="741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7664C76-EDCD-A593-81EE-4415F43C04FF}"/>
                    </a:ext>
                  </a:extLst>
                </p14:cNvPr>
                <p14:cNvContentPartPr/>
                <p14:nvPr/>
              </p14:nvContentPartPr>
              <p14:xfrm>
                <a:off x="7141285" y="3269407"/>
                <a:ext cx="2160" cy="550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7664C76-EDCD-A593-81EE-4415F43C04F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130845" y="3258967"/>
                  <a:ext cx="234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9C6F021-C2DB-67F6-D156-48DD22545C09}"/>
                    </a:ext>
                  </a:extLst>
                </p14:cNvPr>
                <p14:cNvContentPartPr/>
                <p14:nvPr/>
              </p14:nvContentPartPr>
              <p14:xfrm>
                <a:off x="7141285" y="3269407"/>
                <a:ext cx="360" cy="3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9C6F021-C2DB-67F6-D156-48DD22545C0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130845" y="325896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B15AD7DC-413A-336E-2D81-DE13236323F8}"/>
                    </a:ext>
                  </a:extLst>
                </p14:cNvPr>
                <p14:cNvContentPartPr/>
                <p14:nvPr/>
              </p14:nvContentPartPr>
              <p14:xfrm>
                <a:off x="7141285" y="3269407"/>
                <a:ext cx="360" cy="3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B15AD7DC-413A-336E-2D81-DE13236323F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130845" y="325896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5FEEF90-5C04-9785-49E8-D8002DDDE402}"/>
                    </a:ext>
                  </a:extLst>
                </p14:cNvPr>
                <p14:cNvContentPartPr/>
                <p14:nvPr/>
              </p14:nvContentPartPr>
              <p14:xfrm>
                <a:off x="7042645" y="3334567"/>
                <a:ext cx="231120" cy="482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5FEEF90-5C04-9785-49E8-D8002DDDE402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031845" y="3323767"/>
                  <a:ext cx="2523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72B5D688-AC8B-6079-2B66-DF79EAAA396D}"/>
                    </a:ext>
                  </a:extLst>
                </p14:cNvPr>
                <p14:cNvContentPartPr/>
                <p14:nvPr/>
              </p14:nvContentPartPr>
              <p14:xfrm>
                <a:off x="7190965" y="3261487"/>
                <a:ext cx="24840" cy="1155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72B5D688-AC8B-6079-2B66-DF79EAAA396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180525" y="3250687"/>
                  <a:ext cx="4608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BB69BA61-6BB8-EE94-E1E5-C65D5AD8DE1D}"/>
              </a:ext>
            </a:extLst>
          </p:cNvPr>
          <p:cNvGrpSpPr/>
          <p:nvPr/>
        </p:nvGrpSpPr>
        <p:grpSpPr>
          <a:xfrm>
            <a:off x="4233205" y="3957007"/>
            <a:ext cx="95040" cy="120240"/>
            <a:chOff x="4233205" y="3957007"/>
            <a:chExt cx="95040" cy="12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074D9A6-BAAC-47AD-BF84-DC615C2C6419}"/>
                    </a:ext>
                  </a:extLst>
                </p14:cNvPr>
                <p14:cNvContentPartPr/>
                <p14:nvPr/>
              </p14:nvContentPartPr>
              <p14:xfrm>
                <a:off x="4233205" y="3957007"/>
                <a:ext cx="43200" cy="918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074D9A6-BAAC-47AD-BF84-DC615C2C6419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222765" y="3946567"/>
                  <a:ext cx="644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5C4994DF-F2BB-44E2-46C3-53ECEB5FA5B2}"/>
                    </a:ext>
                  </a:extLst>
                </p14:cNvPr>
                <p14:cNvContentPartPr/>
                <p14:nvPr/>
              </p14:nvContentPartPr>
              <p14:xfrm>
                <a:off x="4321765" y="3977167"/>
                <a:ext cx="6480" cy="1000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5C4994DF-F2BB-44E2-46C3-53ECEB5FA5B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311325" y="3966727"/>
                  <a:ext cx="2772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51B23DB0-DD34-EB61-7AAF-4F63F158297C}"/>
              </a:ext>
            </a:extLst>
          </p:cNvPr>
          <p:cNvGrpSpPr/>
          <p:nvPr/>
        </p:nvGrpSpPr>
        <p:grpSpPr>
          <a:xfrm>
            <a:off x="5236525" y="3911287"/>
            <a:ext cx="420120" cy="295920"/>
            <a:chOff x="5236525" y="3911287"/>
            <a:chExt cx="420120" cy="2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7D89C309-5513-2B48-73E7-EB73F921B574}"/>
                    </a:ext>
                  </a:extLst>
                </p14:cNvPr>
                <p14:cNvContentPartPr/>
                <p14:nvPr/>
              </p14:nvContentPartPr>
              <p14:xfrm>
                <a:off x="5236525" y="3911287"/>
                <a:ext cx="86400" cy="676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7D89C309-5513-2B48-73E7-EB73F921B574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225725" y="3900487"/>
                  <a:ext cx="107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F35EB72F-5C90-58D2-A432-5BC238C9FB5F}"/>
                    </a:ext>
                  </a:extLst>
                </p14:cNvPr>
                <p14:cNvContentPartPr/>
                <p14:nvPr/>
              </p14:nvContentPartPr>
              <p14:xfrm>
                <a:off x="5249125" y="4040527"/>
                <a:ext cx="56880" cy="72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F35EB72F-5C90-58D2-A432-5BC238C9FB5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238325" y="4029727"/>
                  <a:ext cx="78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88620C7-3ABA-7BC1-F8CE-EA4E0186A93B}"/>
                    </a:ext>
                  </a:extLst>
                </p14:cNvPr>
                <p14:cNvContentPartPr/>
                <p14:nvPr/>
              </p14:nvContentPartPr>
              <p14:xfrm>
                <a:off x="5260645" y="4065727"/>
                <a:ext cx="64080" cy="648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88620C7-3ABA-7BC1-F8CE-EA4E0186A93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249845" y="4054927"/>
                  <a:ext cx="85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BA7CFB1-0EFA-EA07-0DE0-21A598C84809}"/>
                    </a:ext>
                  </a:extLst>
                </p14:cNvPr>
                <p14:cNvContentPartPr/>
                <p14:nvPr/>
              </p14:nvContentPartPr>
              <p14:xfrm>
                <a:off x="5366125" y="4008127"/>
                <a:ext cx="24120" cy="1144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BA7CFB1-0EFA-EA07-0DE0-21A598C84809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355325" y="3997687"/>
                  <a:ext cx="453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187848D-2704-E8E5-F340-E8933DD27686}"/>
                    </a:ext>
                  </a:extLst>
                </p14:cNvPr>
                <p14:cNvContentPartPr/>
                <p14:nvPr/>
              </p14:nvContentPartPr>
              <p14:xfrm>
                <a:off x="5399965" y="4039087"/>
                <a:ext cx="42840" cy="388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187848D-2704-E8E5-F340-E8933DD27686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389165" y="4028647"/>
                  <a:ext cx="640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2A115308-AFD9-93C8-DCE2-8519AF4C94CE}"/>
                    </a:ext>
                  </a:extLst>
                </p14:cNvPr>
                <p14:cNvContentPartPr/>
                <p14:nvPr/>
              </p14:nvContentPartPr>
              <p14:xfrm>
                <a:off x="5488525" y="3983647"/>
                <a:ext cx="77760" cy="1256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2A115308-AFD9-93C8-DCE2-8519AF4C94C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477725" y="3972847"/>
                  <a:ext cx="99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E651E14E-D5C9-7C0F-89C9-EBD21C6A45C6}"/>
                    </a:ext>
                  </a:extLst>
                </p14:cNvPr>
                <p14:cNvContentPartPr/>
                <p14:nvPr/>
              </p14:nvContentPartPr>
              <p14:xfrm>
                <a:off x="5515525" y="4101007"/>
                <a:ext cx="6120" cy="583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E651E14E-D5C9-7C0F-89C9-EBD21C6A45C6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505085" y="4090207"/>
                  <a:ext cx="27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F491A6F2-2D85-0248-30A1-B4C57A899809}"/>
                    </a:ext>
                  </a:extLst>
                </p14:cNvPr>
                <p14:cNvContentPartPr/>
                <p14:nvPr/>
              </p14:nvContentPartPr>
              <p14:xfrm>
                <a:off x="5434525" y="4175167"/>
                <a:ext cx="222120" cy="320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F491A6F2-2D85-0248-30A1-B4C57A89980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423725" y="4164727"/>
                  <a:ext cx="24336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67176024-9848-E333-46CF-34DCB3A46970}"/>
              </a:ext>
            </a:extLst>
          </p:cNvPr>
          <p:cNvGrpSpPr/>
          <p:nvPr/>
        </p:nvGrpSpPr>
        <p:grpSpPr>
          <a:xfrm>
            <a:off x="5845285" y="3965287"/>
            <a:ext cx="900000" cy="270720"/>
            <a:chOff x="5845285" y="3965287"/>
            <a:chExt cx="90000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B602A2B2-59F5-8558-46FD-F0D463BDE2E2}"/>
                    </a:ext>
                  </a:extLst>
                </p14:cNvPr>
                <p14:cNvContentPartPr/>
                <p14:nvPr/>
              </p14:nvContentPartPr>
              <p14:xfrm>
                <a:off x="5868685" y="3986167"/>
                <a:ext cx="93600" cy="1033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B602A2B2-59F5-8558-46FD-F0D463BDE2E2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858245" y="3975727"/>
                  <a:ext cx="114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0DDB351-1A48-0494-8CA5-DB998AA4486E}"/>
                    </a:ext>
                  </a:extLst>
                </p14:cNvPr>
                <p14:cNvContentPartPr/>
                <p14:nvPr/>
              </p14:nvContentPartPr>
              <p14:xfrm>
                <a:off x="5845285" y="4040527"/>
                <a:ext cx="135360" cy="496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0DDB351-1A48-0494-8CA5-DB998AA4486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834485" y="4029727"/>
                  <a:ext cx="1566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C6D1AA6F-8507-B154-F82E-22FB14D3EAC9}"/>
                    </a:ext>
                  </a:extLst>
                </p14:cNvPr>
                <p14:cNvContentPartPr/>
                <p14:nvPr/>
              </p14:nvContentPartPr>
              <p14:xfrm>
                <a:off x="5998285" y="3981487"/>
                <a:ext cx="35640" cy="1260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C6D1AA6F-8507-B154-F82E-22FB14D3EAC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987845" y="3970687"/>
                  <a:ext cx="568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E324451E-C9A5-6215-4C4A-78327027DCED}"/>
                    </a:ext>
                  </a:extLst>
                </p14:cNvPr>
                <p14:cNvContentPartPr/>
                <p14:nvPr/>
              </p14:nvContentPartPr>
              <p14:xfrm>
                <a:off x="6089365" y="3969247"/>
                <a:ext cx="56160" cy="903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E324451E-C9A5-6215-4C4A-78327027DCE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078565" y="3958447"/>
                  <a:ext cx="77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E604CD24-D97E-E849-6392-B517B7C05FF2}"/>
                    </a:ext>
                  </a:extLst>
                </p14:cNvPr>
                <p14:cNvContentPartPr/>
                <p14:nvPr/>
              </p14:nvContentPartPr>
              <p14:xfrm>
                <a:off x="6087925" y="4029727"/>
                <a:ext cx="97920" cy="147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E604CD24-D97E-E849-6392-B517B7C05FF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077485" y="4018927"/>
                  <a:ext cx="119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EE369C63-EE1D-D02D-7041-DDC66D147700}"/>
                    </a:ext>
                  </a:extLst>
                </p14:cNvPr>
                <p14:cNvContentPartPr/>
                <p14:nvPr/>
              </p14:nvContentPartPr>
              <p14:xfrm>
                <a:off x="6045085" y="4094527"/>
                <a:ext cx="128880" cy="129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EE369C63-EE1D-D02D-7041-DDC66D14770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6034285" y="4084087"/>
                  <a:ext cx="1501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AEC326CC-3238-D7FC-D1CB-CF425BEC2D8C}"/>
                    </a:ext>
                  </a:extLst>
                </p14:cNvPr>
                <p14:cNvContentPartPr/>
                <p14:nvPr/>
              </p14:nvContentPartPr>
              <p14:xfrm>
                <a:off x="6039685" y="4165807"/>
                <a:ext cx="84600" cy="702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AEC326CC-3238-D7FC-D1CB-CF425BEC2D8C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028885" y="4155007"/>
                  <a:ext cx="1058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C45C1DE-9B9D-7A1A-37AC-2BD2B974975C}"/>
                    </a:ext>
                  </a:extLst>
                </p14:cNvPr>
                <p14:cNvContentPartPr/>
                <p14:nvPr/>
              </p14:nvContentPartPr>
              <p14:xfrm>
                <a:off x="6060205" y="4199287"/>
                <a:ext cx="135360" cy="190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C45C1DE-9B9D-7A1A-37AC-2BD2B974975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049405" y="4188487"/>
                  <a:ext cx="156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DB15B98-E832-B2BB-739E-10888BF445B2}"/>
                    </a:ext>
                  </a:extLst>
                </p14:cNvPr>
                <p14:cNvContentPartPr/>
                <p14:nvPr/>
              </p14:nvContentPartPr>
              <p14:xfrm>
                <a:off x="6264325" y="3981127"/>
                <a:ext cx="74880" cy="324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DB15B98-E832-B2BB-739E-10888BF445B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253525" y="3970327"/>
                  <a:ext cx="96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778E346-2E04-AD81-EA05-9947397786FB}"/>
                    </a:ext>
                  </a:extLst>
                </p14:cNvPr>
                <p14:cNvContentPartPr/>
                <p14:nvPr/>
              </p14:nvContentPartPr>
              <p14:xfrm>
                <a:off x="6271525" y="4065727"/>
                <a:ext cx="36720" cy="54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778E346-2E04-AD81-EA05-9947397786F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6261085" y="4054927"/>
                  <a:ext cx="57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AC8E3B06-F954-7278-DC18-5B445AD33DB5}"/>
                    </a:ext>
                  </a:extLst>
                </p14:cNvPr>
                <p14:cNvContentPartPr/>
                <p14:nvPr/>
              </p14:nvContentPartPr>
              <p14:xfrm>
                <a:off x="6301045" y="4088767"/>
                <a:ext cx="59040" cy="633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AC8E3B06-F954-7278-DC18-5B445AD33DB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290605" y="4078327"/>
                  <a:ext cx="802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C6430BD1-E780-985A-925A-05F356C92805}"/>
                    </a:ext>
                  </a:extLst>
                </p14:cNvPr>
                <p14:cNvContentPartPr/>
                <p14:nvPr/>
              </p14:nvContentPartPr>
              <p14:xfrm>
                <a:off x="6399325" y="4006327"/>
                <a:ext cx="10800" cy="10440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C6430BD1-E780-985A-925A-05F356C9280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6388885" y="3995527"/>
                  <a:ext cx="32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66C49E58-AB37-5974-83F8-BA038BBF5961}"/>
                    </a:ext>
                  </a:extLst>
                </p14:cNvPr>
                <p14:cNvContentPartPr/>
                <p14:nvPr/>
              </p14:nvContentPartPr>
              <p14:xfrm>
                <a:off x="6431365" y="4054927"/>
                <a:ext cx="20520" cy="72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66C49E58-AB37-5974-83F8-BA038BBF5961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420925" y="4044127"/>
                  <a:ext cx="41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B5C11A8F-115B-55E5-6F69-BE466A957375}"/>
                    </a:ext>
                  </a:extLst>
                </p14:cNvPr>
                <p14:cNvContentPartPr/>
                <p14:nvPr/>
              </p14:nvContentPartPr>
              <p14:xfrm>
                <a:off x="6494365" y="3985087"/>
                <a:ext cx="10080" cy="1004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B5C11A8F-115B-55E5-6F69-BE466A957375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483925" y="3974287"/>
                  <a:ext cx="31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748888C2-09E0-5E48-40C6-17B364B02EA1}"/>
                    </a:ext>
                  </a:extLst>
                </p14:cNvPr>
                <p14:cNvContentPartPr/>
                <p14:nvPr/>
              </p14:nvContentPartPr>
              <p14:xfrm>
                <a:off x="6627205" y="3965287"/>
                <a:ext cx="66240" cy="1180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748888C2-09E0-5E48-40C6-17B364B02EA1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616405" y="3954847"/>
                  <a:ext cx="874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72CED89D-E841-2C8A-EE16-606A3312105E}"/>
                    </a:ext>
                  </a:extLst>
                </p14:cNvPr>
                <p14:cNvContentPartPr/>
                <p14:nvPr/>
              </p14:nvContentPartPr>
              <p14:xfrm>
                <a:off x="6626485" y="4071847"/>
                <a:ext cx="2160" cy="860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72CED89D-E841-2C8A-EE16-606A3312105E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615685" y="4061407"/>
                  <a:ext cx="234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40505871-C9A9-A24C-6DAE-CF386FE7E357}"/>
                    </a:ext>
                  </a:extLst>
                </p14:cNvPr>
                <p14:cNvContentPartPr/>
                <p14:nvPr/>
              </p14:nvContentPartPr>
              <p14:xfrm>
                <a:off x="6668245" y="4092727"/>
                <a:ext cx="25920" cy="716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40505871-C9A9-A24C-6DAE-CF386FE7E357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657805" y="4081927"/>
                  <a:ext cx="471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B437104D-2CEC-8091-BDBB-614EFE802B7C}"/>
                    </a:ext>
                  </a:extLst>
                </p14:cNvPr>
                <p14:cNvContentPartPr/>
                <p14:nvPr/>
              </p14:nvContentPartPr>
              <p14:xfrm>
                <a:off x="6533965" y="4181647"/>
                <a:ext cx="211320" cy="212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B437104D-2CEC-8091-BDBB-614EFE802B7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523165" y="4170847"/>
                  <a:ext cx="23256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193A841D-0DF9-392C-940B-A8367EC165FF}"/>
              </a:ext>
            </a:extLst>
          </p:cNvPr>
          <p:cNvGrpSpPr/>
          <p:nvPr/>
        </p:nvGrpSpPr>
        <p:grpSpPr>
          <a:xfrm>
            <a:off x="5297725" y="4742887"/>
            <a:ext cx="176760" cy="182160"/>
            <a:chOff x="5297725" y="4742887"/>
            <a:chExt cx="176760" cy="18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F0172B21-3EE4-65B2-A4E0-FFB041D72591}"/>
                    </a:ext>
                  </a:extLst>
                </p14:cNvPr>
                <p14:cNvContentPartPr/>
                <p14:nvPr/>
              </p14:nvContentPartPr>
              <p14:xfrm>
                <a:off x="5297725" y="4742887"/>
                <a:ext cx="59040" cy="1404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F0172B21-3EE4-65B2-A4E0-FFB041D72591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286925" y="4732447"/>
                  <a:ext cx="802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5790C16-0E04-9173-7FF0-5D9F57A39D4A}"/>
                    </a:ext>
                  </a:extLst>
                </p14:cNvPr>
                <p14:cNvContentPartPr/>
                <p14:nvPr/>
              </p14:nvContentPartPr>
              <p14:xfrm>
                <a:off x="5408245" y="4750447"/>
                <a:ext cx="24480" cy="936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5790C16-0E04-9173-7FF0-5D9F57A39D4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397805" y="4740007"/>
                  <a:ext cx="45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E1A30023-8A3B-AD8B-7FB4-86FCD1D2A3AE}"/>
                    </a:ext>
                  </a:extLst>
                </p14:cNvPr>
                <p14:cNvContentPartPr/>
                <p14:nvPr/>
              </p14:nvContentPartPr>
              <p14:xfrm>
                <a:off x="5434885" y="4820647"/>
                <a:ext cx="360" cy="36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E1A30023-8A3B-AD8B-7FB4-86FCD1D2A3AE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424445" y="4809847"/>
                  <a:ext cx="21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F5BD23A0-D1EC-DF94-D57F-0130ED10DA45}"/>
                    </a:ext>
                  </a:extLst>
                </p14:cNvPr>
                <p14:cNvContentPartPr/>
                <p14:nvPr/>
              </p14:nvContentPartPr>
              <p14:xfrm>
                <a:off x="5369005" y="4893007"/>
                <a:ext cx="105480" cy="320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F5BD23A0-D1EC-DF94-D57F-0130ED10DA45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358565" y="4882207"/>
                  <a:ext cx="12672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7" name="Gruppo 276">
            <a:extLst>
              <a:ext uri="{FF2B5EF4-FFF2-40B4-BE49-F238E27FC236}">
                <a16:creationId xmlns:a16="http://schemas.microsoft.com/office/drawing/2014/main" id="{A5B85D21-BA7A-EEFF-6174-9B19BCBDF230}"/>
              </a:ext>
            </a:extLst>
          </p:cNvPr>
          <p:cNvGrpSpPr/>
          <p:nvPr/>
        </p:nvGrpSpPr>
        <p:grpSpPr>
          <a:xfrm>
            <a:off x="5766805" y="4630207"/>
            <a:ext cx="1466640" cy="469800"/>
            <a:chOff x="5766805" y="4630207"/>
            <a:chExt cx="1466640" cy="46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F0AA1A74-5DF6-8E9B-CB50-05D6E595CE47}"/>
                    </a:ext>
                  </a:extLst>
                </p14:cNvPr>
                <p14:cNvContentPartPr/>
                <p14:nvPr/>
              </p14:nvContentPartPr>
              <p14:xfrm>
                <a:off x="6990085" y="5033407"/>
                <a:ext cx="243360" cy="666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F0AA1A74-5DF6-8E9B-CB50-05D6E595CE47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979285" y="5022967"/>
                  <a:ext cx="264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54952E1B-2442-C678-F1D9-EFC84A13D238}"/>
                    </a:ext>
                  </a:extLst>
                </p14:cNvPr>
                <p14:cNvContentPartPr/>
                <p14:nvPr/>
              </p14:nvContentPartPr>
              <p14:xfrm>
                <a:off x="5766805" y="4749367"/>
                <a:ext cx="85680" cy="1008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54952E1B-2442-C678-F1D9-EFC84A13D238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756365" y="4738567"/>
                  <a:ext cx="106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432CB7C0-6DF6-9579-4186-F36717E15939}"/>
                    </a:ext>
                  </a:extLst>
                </p14:cNvPr>
                <p14:cNvContentPartPr/>
                <p14:nvPr/>
              </p14:nvContentPartPr>
              <p14:xfrm>
                <a:off x="5890645" y="4723447"/>
                <a:ext cx="18000" cy="92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432CB7C0-6DF6-9579-4186-F36717E1593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879845" y="4712647"/>
                  <a:ext cx="39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FD1A6F1-8680-584C-EF36-35C7E2FA17E6}"/>
                    </a:ext>
                  </a:extLst>
                </p14:cNvPr>
                <p14:cNvContentPartPr/>
                <p14:nvPr/>
              </p14:nvContentPartPr>
              <p14:xfrm>
                <a:off x="5923765" y="4818487"/>
                <a:ext cx="64080" cy="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FD1A6F1-8680-584C-EF36-35C7E2FA17E6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913325" y="4808047"/>
                  <a:ext cx="85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67198E7B-254C-18CD-BF8E-A8CBB5C36003}"/>
                    </a:ext>
                  </a:extLst>
                </p14:cNvPr>
                <p14:cNvContentPartPr/>
                <p14:nvPr/>
              </p14:nvContentPartPr>
              <p14:xfrm>
                <a:off x="5829805" y="4921807"/>
                <a:ext cx="127440" cy="1130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67198E7B-254C-18CD-BF8E-A8CBB5C36003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819365" y="4911367"/>
                  <a:ext cx="1486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0FFCB88-AF96-43B8-E92E-3BFC178B15FF}"/>
                    </a:ext>
                  </a:extLst>
                </p14:cNvPr>
                <p14:cNvContentPartPr/>
                <p14:nvPr/>
              </p14:nvContentPartPr>
              <p14:xfrm>
                <a:off x="6114205" y="4630207"/>
                <a:ext cx="138960" cy="1782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0FFCB88-AF96-43B8-E92E-3BFC178B15FF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6103405" y="4619407"/>
                  <a:ext cx="160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293644E9-02FD-109D-6400-7DF061197BF0}"/>
                    </a:ext>
                  </a:extLst>
                </p14:cNvPr>
                <p14:cNvContentPartPr/>
                <p14:nvPr/>
              </p14:nvContentPartPr>
              <p14:xfrm>
                <a:off x="6159925" y="4722727"/>
                <a:ext cx="87480" cy="133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293644E9-02FD-109D-6400-7DF061197BF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6149485" y="4712287"/>
                  <a:ext cx="108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1042078-1428-CE3B-684A-44987203D88C}"/>
                    </a:ext>
                  </a:extLst>
                </p14:cNvPr>
                <p14:cNvContentPartPr/>
                <p14:nvPr/>
              </p14:nvContentPartPr>
              <p14:xfrm>
                <a:off x="6276925" y="4671607"/>
                <a:ext cx="44640" cy="1785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1042078-1428-CE3B-684A-44987203D88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6266485" y="4661167"/>
                  <a:ext cx="658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B2E5AD50-E923-8E71-1BB3-CDF19D3CD991}"/>
                    </a:ext>
                  </a:extLst>
                </p14:cNvPr>
                <p14:cNvContentPartPr/>
                <p14:nvPr/>
              </p14:nvContentPartPr>
              <p14:xfrm>
                <a:off x="6369085" y="4695007"/>
                <a:ext cx="100800" cy="1195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B2E5AD50-E923-8E71-1BB3-CDF19D3CD991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358285" y="4684567"/>
                  <a:ext cx="122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0DC9FA4-DD36-272E-B54C-917D589B5043}"/>
                    </a:ext>
                  </a:extLst>
                </p14:cNvPr>
                <p14:cNvContentPartPr/>
                <p14:nvPr/>
              </p14:nvContentPartPr>
              <p14:xfrm>
                <a:off x="6323005" y="4836127"/>
                <a:ext cx="154080" cy="147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0DC9FA4-DD36-272E-B54C-917D589B5043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312565" y="4825687"/>
                  <a:ext cx="175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35FB28C7-F6C1-35DB-2685-F0F3CA837016}"/>
                    </a:ext>
                  </a:extLst>
                </p14:cNvPr>
                <p14:cNvContentPartPr/>
                <p14:nvPr/>
              </p14:nvContentPartPr>
              <p14:xfrm>
                <a:off x="6362245" y="4926487"/>
                <a:ext cx="67680" cy="550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35FB28C7-F6C1-35DB-2685-F0F3CA83701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351805" y="4915687"/>
                  <a:ext cx="88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2F732EA-F4C8-1CEF-806E-556CD269E8BA}"/>
                    </a:ext>
                  </a:extLst>
                </p14:cNvPr>
                <p14:cNvContentPartPr/>
                <p14:nvPr/>
              </p14:nvContentPartPr>
              <p14:xfrm>
                <a:off x="6363685" y="4939087"/>
                <a:ext cx="120960" cy="338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2F732EA-F4C8-1CEF-806E-556CD269E8B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352885" y="4928287"/>
                  <a:ext cx="1422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E8C06FC0-B95B-CFE5-1F12-566ED231DEC0}"/>
                    </a:ext>
                  </a:extLst>
                </p14:cNvPr>
                <p14:cNvContentPartPr/>
                <p14:nvPr/>
              </p14:nvContentPartPr>
              <p14:xfrm>
                <a:off x="6583645" y="4691767"/>
                <a:ext cx="77760" cy="144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E8C06FC0-B95B-CFE5-1F12-566ED231DEC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572845" y="4681327"/>
                  <a:ext cx="99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1EBF94AF-4F73-4F92-F27A-D01DFC3BEC11}"/>
                    </a:ext>
                  </a:extLst>
                </p14:cNvPr>
                <p14:cNvContentPartPr/>
                <p14:nvPr/>
              </p14:nvContentPartPr>
              <p14:xfrm>
                <a:off x="6610285" y="4745407"/>
                <a:ext cx="33120" cy="72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1EBF94AF-4F73-4F92-F27A-D01DFC3BEC11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6599485" y="4734967"/>
                  <a:ext cx="543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53ED510A-42E0-7D0D-8C53-1FE110DB4672}"/>
                    </a:ext>
                  </a:extLst>
                </p14:cNvPr>
                <p14:cNvContentPartPr/>
                <p14:nvPr/>
              </p14:nvContentPartPr>
              <p14:xfrm>
                <a:off x="6609565" y="4824247"/>
                <a:ext cx="36720" cy="320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53ED510A-42E0-7D0D-8C53-1FE110DB4672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598765" y="4813807"/>
                  <a:ext cx="579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89D629DC-111A-99A3-EF58-6BC6669BBB13}"/>
                    </a:ext>
                  </a:extLst>
                </p14:cNvPr>
                <p14:cNvContentPartPr/>
                <p14:nvPr/>
              </p14:nvContentPartPr>
              <p14:xfrm>
                <a:off x="6708205" y="4688167"/>
                <a:ext cx="21960" cy="1407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89D629DC-111A-99A3-EF58-6BC6669BBB1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697765" y="4677367"/>
                  <a:ext cx="432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373B5533-7EAC-E33C-8150-FDAD5EB067CD}"/>
                    </a:ext>
                  </a:extLst>
                </p14:cNvPr>
                <p14:cNvContentPartPr/>
                <p14:nvPr/>
              </p14:nvContentPartPr>
              <p14:xfrm>
                <a:off x="6703885" y="4766287"/>
                <a:ext cx="50040" cy="298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373B5533-7EAC-E33C-8150-FDAD5EB067CD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693445" y="4755847"/>
                  <a:ext cx="712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BCDDDA57-7D40-7E73-F3FD-B896818E8472}"/>
                    </a:ext>
                  </a:extLst>
                </p14:cNvPr>
                <p14:cNvContentPartPr/>
                <p14:nvPr/>
              </p14:nvContentPartPr>
              <p14:xfrm>
                <a:off x="6758965" y="4683127"/>
                <a:ext cx="33480" cy="1306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BCDDDA57-7D40-7E73-F3FD-B896818E8472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748165" y="4672327"/>
                  <a:ext cx="547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9E8C00D2-3633-A823-9CAC-8BCB6BCBDD10}"/>
                    </a:ext>
                  </a:extLst>
                </p14:cNvPr>
                <p14:cNvContentPartPr/>
                <p14:nvPr/>
              </p14:nvContentPartPr>
              <p14:xfrm>
                <a:off x="6869485" y="4643887"/>
                <a:ext cx="50760" cy="1213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9E8C00D2-3633-A823-9CAC-8BCB6BCBDD10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858685" y="4633447"/>
                  <a:ext cx="72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478E112-EEF2-A0B7-7607-BF79AA348A3F}"/>
                    </a:ext>
                  </a:extLst>
                </p14:cNvPr>
                <p14:cNvContentPartPr/>
                <p14:nvPr/>
              </p14:nvContentPartPr>
              <p14:xfrm>
                <a:off x="6848605" y="4756927"/>
                <a:ext cx="33120" cy="8172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478E112-EEF2-A0B7-7607-BF79AA348A3F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6838165" y="4746127"/>
                  <a:ext cx="543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58CAB2F-ADA6-A4EE-8A82-6EB86EC3CC84}"/>
                    </a:ext>
                  </a:extLst>
                </p14:cNvPr>
                <p14:cNvContentPartPr/>
                <p14:nvPr/>
              </p14:nvContentPartPr>
              <p14:xfrm>
                <a:off x="6867685" y="4766287"/>
                <a:ext cx="43920" cy="842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58CAB2F-ADA6-A4EE-8A82-6EB86EC3CC8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6856885" y="4755847"/>
                  <a:ext cx="651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6666A0A-4C78-645B-1648-8599AB973837}"/>
                    </a:ext>
                  </a:extLst>
                </p14:cNvPr>
                <p14:cNvContentPartPr/>
                <p14:nvPr/>
              </p14:nvContentPartPr>
              <p14:xfrm>
                <a:off x="6747085" y="4845847"/>
                <a:ext cx="199440" cy="298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6666A0A-4C78-645B-1648-8599AB973837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6736645" y="4835047"/>
                  <a:ext cx="22068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0AB2C654-6D4F-011B-9D5A-552E35E5B2EA}"/>
              </a:ext>
            </a:extLst>
          </p:cNvPr>
          <p:cNvGrpSpPr/>
          <p:nvPr/>
        </p:nvGrpSpPr>
        <p:grpSpPr>
          <a:xfrm>
            <a:off x="5684005" y="5472967"/>
            <a:ext cx="180360" cy="241560"/>
            <a:chOff x="5684005" y="5472967"/>
            <a:chExt cx="18036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13A79FD-6B91-FBE8-9C0A-D653F49F78F8}"/>
                    </a:ext>
                  </a:extLst>
                </p14:cNvPr>
                <p14:cNvContentPartPr/>
                <p14:nvPr/>
              </p14:nvContentPartPr>
              <p14:xfrm>
                <a:off x="5684005" y="5472967"/>
                <a:ext cx="41040" cy="1515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13A79FD-6B91-FBE8-9C0A-D653F49F78F8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673565" y="5462167"/>
                  <a:ext cx="62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AE9A2A4D-7040-8F37-59DB-C3F2F4B3D8AD}"/>
                    </a:ext>
                  </a:extLst>
                </p14:cNvPr>
                <p14:cNvContentPartPr/>
                <p14:nvPr/>
              </p14:nvContentPartPr>
              <p14:xfrm>
                <a:off x="5793085" y="5488447"/>
                <a:ext cx="8280" cy="97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AE9A2A4D-7040-8F37-59DB-C3F2F4B3D8AD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782285" y="5478007"/>
                  <a:ext cx="295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4014590-8F6F-593B-710E-577FCBB64AA6}"/>
                    </a:ext>
                  </a:extLst>
                </p14:cNvPr>
                <p14:cNvContentPartPr/>
                <p14:nvPr/>
              </p14:nvContentPartPr>
              <p14:xfrm>
                <a:off x="5816125" y="5542087"/>
                <a:ext cx="48240" cy="97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4014590-8F6F-593B-710E-577FCBB64AA6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805325" y="5531647"/>
                  <a:ext cx="69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87FECBB-7629-EB3E-A4C7-A541F28CECBE}"/>
                    </a:ext>
                  </a:extLst>
                </p14:cNvPr>
                <p14:cNvContentPartPr/>
                <p14:nvPr/>
              </p14:nvContentPartPr>
              <p14:xfrm>
                <a:off x="5756365" y="5618407"/>
                <a:ext cx="78480" cy="961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87FECBB-7629-EB3E-A4C7-A541F28CECBE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5745565" y="5607607"/>
                  <a:ext cx="9972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6F7371CB-33C4-FBB5-D714-713E99F1C36F}"/>
              </a:ext>
            </a:extLst>
          </p:cNvPr>
          <p:cNvGrpSpPr/>
          <p:nvPr/>
        </p:nvGrpSpPr>
        <p:grpSpPr>
          <a:xfrm>
            <a:off x="6175045" y="5369287"/>
            <a:ext cx="368280" cy="245880"/>
            <a:chOff x="6175045" y="5369287"/>
            <a:chExt cx="36828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E91CAE6-746A-1C98-5AB3-FD319E27B92F}"/>
                    </a:ext>
                  </a:extLst>
                </p14:cNvPr>
                <p14:cNvContentPartPr/>
                <p14:nvPr/>
              </p14:nvContentPartPr>
              <p14:xfrm>
                <a:off x="6175045" y="5405647"/>
                <a:ext cx="123840" cy="135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E91CAE6-746A-1C98-5AB3-FD319E27B92F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164605" y="5394847"/>
                  <a:ext cx="145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798EE9C-1526-AA6D-8085-BA6BD7905CA2}"/>
                    </a:ext>
                  </a:extLst>
                </p14:cNvPr>
                <p14:cNvContentPartPr/>
                <p14:nvPr/>
              </p14:nvContentPartPr>
              <p14:xfrm>
                <a:off x="6222925" y="5459647"/>
                <a:ext cx="87480" cy="162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798EE9C-1526-AA6D-8085-BA6BD7905CA2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212485" y="5448847"/>
                  <a:ext cx="1087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2CECABF-7228-BF3A-3337-341F8865AFE4}"/>
                    </a:ext>
                  </a:extLst>
                </p14:cNvPr>
                <p14:cNvContentPartPr/>
                <p14:nvPr/>
              </p14:nvContentPartPr>
              <p14:xfrm>
                <a:off x="6349645" y="5382607"/>
                <a:ext cx="28080" cy="1328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2CECABF-7228-BF3A-3337-341F8865AFE4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339205" y="5372167"/>
                  <a:ext cx="493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35AF6A4-7009-42B8-AF3D-BAA69F4FFF5C}"/>
                    </a:ext>
                  </a:extLst>
                </p14:cNvPr>
                <p14:cNvContentPartPr/>
                <p14:nvPr/>
              </p14:nvContentPartPr>
              <p14:xfrm>
                <a:off x="6467365" y="5369287"/>
                <a:ext cx="55440" cy="835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35AF6A4-7009-42B8-AF3D-BAA69F4FFF5C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456565" y="5358847"/>
                  <a:ext cx="76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6DC9436-DBC6-A180-64AE-68DE5013C422}"/>
                    </a:ext>
                  </a:extLst>
                </p14:cNvPr>
                <p14:cNvContentPartPr/>
                <p14:nvPr/>
              </p14:nvContentPartPr>
              <p14:xfrm>
                <a:off x="6468445" y="5448127"/>
                <a:ext cx="74880" cy="248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6DC9436-DBC6-A180-64AE-68DE5013C422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457645" y="5437687"/>
                  <a:ext cx="96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B29FD32-B186-B020-B437-11ADF2EDD5E3}"/>
                    </a:ext>
                  </a:extLst>
                </p14:cNvPr>
                <p14:cNvContentPartPr/>
                <p14:nvPr/>
              </p14:nvContentPartPr>
              <p14:xfrm>
                <a:off x="6449725" y="5515087"/>
                <a:ext cx="79200" cy="111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B29FD32-B186-B020-B437-11ADF2EDD5E3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438925" y="5504287"/>
                  <a:ext cx="100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E16ED74-463A-7C4C-94CB-CDA88EA8B7C6}"/>
                    </a:ext>
                  </a:extLst>
                </p14:cNvPr>
                <p14:cNvContentPartPr/>
                <p14:nvPr/>
              </p14:nvContentPartPr>
              <p14:xfrm>
                <a:off x="6470245" y="5546047"/>
                <a:ext cx="54360" cy="691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E16ED74-463A-7C4C-94CB-CDA88EA8B7C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459445" y="5535247"/>
                  <a:ext cx="756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D00BE26-AC1A-6D59-D329-9EE7C0827D03}"/>
                    </a:ext>
                  </a:extLst>
                </p14:cNvPr>
                <p14:cNvContentPartPr/>
                <p14:nvPr/>
              </p14:nvContentPartPr>
              <p14:xfrm>
                <a:off x="6495805" y="5569807"/>
                <a:ext cx="39240" cy="262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D00BE26-AC1A-6D59-D329-9EE7C0827D0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485005" y="5559367"/>
                  <a:ext cx="6048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7ABDACAE-BBC5-B082-F999-58A3D6EFDDB4}"/>
              </a:ext>
            </a:extLst>
          </p:cNvPr>
          <p:cNvGrpSpPr/>
          <p:nvPr/>
        </p:nvGrpSpPr>
        <p:grpSpPr>
          <a:xfrm>
            <a:off x="6679045" y="5376487"/>
            <a:ext cx="468000" cy="354960"/>
            <a:chOff x="6679045" y="5376487"/>
            <a:chExt cx="468000" cy="35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B7E4B6E-ECC9-A7D1-564B-433D770CD8DD}"/>
                    </a:ext>
                  </a:extLst>
                </p14:cNvPr>
                <p14:cNvContentPartPr/>
                <p14:nvPr/>
              </p14:nvContentPartPr>
              <p14:xfrm>
                <a:off x="6679045" y="5376487"/>
                <a:ext cx="64440" cy="169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B7E4B6E-ECC9-A7D1-564B-433D770CD8DD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668605" y="5365687"/>
                  <a:ext cx="85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E96DBEC-3B15-878A-2168-54834738D4BF}"/>
                    </a:ext>
                  </a:extLst>
                </p14:cNvPr>
                <p14:cNvContentPartPr/>
                <p14:nvPr/>
              </p14:nvContentPartPr>
              <p14:xfrm>
                <a:off x="6701005" y="5426167"/>
                <a:ext cx="27720" cy="54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E96DBEC-3B15-878A-2168-54834738D4BF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690205" y="5415727"/>
                  <a:ext cx="48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1FE39EC-318E-DF3D-185C-1D1D89A185C6}"/>
                    </a:ext>
                  </a:extLst>
                </p14:cNvPr>
                <p14:cNvContentPartPr/>
                <p14:nvPr/>
              </p14:nvContentPartPr>
              <p14:xfrm>
                <a:off x="6697765" y="5487367"/>
                <a:ext cx="19080" cy="399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1FE39EC-318E-DF3D-185C-1D1D89A185C6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687325" y="5476567"/>
                  <a:ext cx="403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EE229AD-F9E2-1B1C-1930-ECB274F8947A}"/>
                    </a:ext>
                  </a:extLst>
                </p14:cNvPr>
                <p14:cNvContentPartPr/>
                <p14:nvPr/>
              </p14:nvContentPartPr>
              <p14:xfrm>
                <a:off x="6791725" y="5423647"/>
                <a:ext cx="3960" cy="842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EE229AD-F9E2-1B1C-1930-ECB274F8947A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781285" y="5412847"/>
                  <a:ext cx="25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0B05C2DC-E7B7-7BA2-DA54-34C1B4E6C70F}"/>
                    </a:ext>
                  </a:extLst>
                </p14:cNvPr>
                <p14:cNvContentPartPr/>
                <p14:nvPr/>
              </p14:nvContentPartPr>
              <p14:xfrm>
                <a:off x="6800365" y="5455327"/>
                <a:ext cx="33840" cy="331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0B05C2DC-E7B7-7BA2-DA54-34C1B4E6C70F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789565" y="5444527"/>
                  <a:ext cx="550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222B610-4AC1-0CE6-ACD9-64A7F3C3B881}"/>
                    </a:ext>
                  </a:extLst>
                </p14:cNvPr>
                <p14:cNvContentPartPr/>
                <p14:nvPr/>
              </p14:nvContentPartPr>
              <p14:xfrm>
                <a:off x="6853645" y="5390167"/>
                <a:ext cx="16560" cy="1080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222B610-4AC1-0CE6-ACD9-64A7F3C3B881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842845" y="5379727"/>
                  <a:ext cx="37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1A1F7BD1-2F68-B8A0-5387-ECEC563A5C08}"/>
                    </a:ext>
                  </a:extLst>
                </p14:cNvPr>
                <p14:cNvContentPartPr/>
                <p14:nvPr/>
              </p14:nvContentPartPr>
              <p14:xfrm>
                <a:off x="6981805" y="5412127"/>
                <a:ext cx="65520" cy="1058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1A1F7BD1-2F68-B8A0-5387-ECEC563A5C08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971005" y="5401687"/>
                  <a:ext cx="867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7BB0022F-1826-689F-61CA-01FA37C7D8F7}"/>
                    </a:ext>
                  </a:extLst>
                </p14:cNvPr>
                <p14:cNvContentPartPr/>
                <p14:nvPr/>
              </p14:nvContentPartPr>
              <p14:xfrm>
                <a:off x="6980725" y="5518687"/>
                <a:ext cx="12600" cy="792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7BB0022F-1826-689F-61CA-01FA37C7D8F7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970285" y="5508247"/>
                  <a:ext cx="338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C9B4477-E7F6-512F-9630-F964A9F39512}"/>
                    </a:ext>
                  </a:extLst>
                </p14:cNvPr>
                <p14:cNvContentPartPr/>
                <p14:nvPr/>
              </p14:nvContentPartPr>
              <p14:xfrm>
                <a:off x="7024285" y="5543887"/>
                <a:ext cx="25200" cy="853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C9B4477-E7F6-512F-9630-F964A9F39512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013845" y="5533447"/>
                  <a:ext cx="46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865A2E3E-D116-F407-0B64-3997FAAED432}"/>
                    </a:ext>
                  </a:extLst>
                </p14:cNvPr>
                <p14:cNvContentPartPr/>
                <p14:nvPr/>
              </p14:nvContentPartPr>
              <p14:xfrm>
                <a:off x="6884965" y="5651167"/>
                <a:ext cx="262080" cy="802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865A2E3E-D116-F407-0B64-3997FAAED43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874525" y="5640367"/>
                  <a:ext cx="28332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9">
            <p14:nvContentPartPr>
              <p14:cNvPr id="308" name="Input penna 307">
                <a:extLst>
                  <a:ext uri="{FF2B5EF4-FFF2-40B4-BE49-F238E27FC236}">
                    <a16:creationId xmlns:a16="http://schemas.microsoft.com/office/drawing/2014/main" id="{6BA8AB7A-1669-A0F3-ECD1-D9119096A7B0}"/>
                  </a:ext>
                </a:extLst>
              </p14:cNvPr>
              <p14:cNvContentPartPr/>
              <p14:nvPr/>
            </p14:nvContentPartPr>
            <p14:xfrm>
              <a:off x="6458005" y="6747574"/>
              <a:ext cx="242640" cy="20520"/>
            </p14:xfrm>
          </p:contentPart>
        </mc:Choice>
        <mc:Fallback>
          <p:pic>
            <p:nvPicPr>
              <p:cNvPr id="308" name="Input penna 307">
                <a:extLst>
                  <a:ext uri="{FF2B5EF4-FFF2-40B4-BE49-F238E27FC236}">
                    <a16:creationId xmlns:a16="http://schemas.microsoft.com/office/drawing/2014/main" id="{6BA8AB7A-1669-A0F3-ECD1-D9119096A7B0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6447565" y="6736774"/>
                <a:ext cx="26388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B420888E-CD52-2873-E1C8-9E683276BE28}"/>
              </a:ext>
            </a:extLst>
          </p:cNvPr>
          <p:cNvGrpSpPr/>
          <p:nvPr/>
        </p:nvGrpSpPr>
        <p:grpSpPr>
          <a:xfrm>
            <a:off x="3792565" y="6186694"/>
            <a:ext cx="3032280" cy="478080"/>
            <a:chOff x="3792565" y="6186694"/>
            <a:chExt cx="3032280" cy="47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C189154-2234-AB9B-0FEC-CE59A7E8367F}"/>
                    </a:ext>
                  </a:extLst>
                </p14:cNvPr>
                <p14:cNvContentPartPr/>
                <p14:nvPr/>
              </p14:nvContentPartPr>
              <p14:xfrm>
                <a:off x="3792565" y="6551014"/>
                <a:ext cx="230400" cy="1137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C189154-2234-AB9B-0FEC-CE59A7E8367F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3781765" y="6540574"/>
                  <a:ext cx="2516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4038C40-8021-4712-5855-81ED4F7CD156}"/>
                    </a:ext>
                  </a:extLst>
                </p14:cNvPr>
                <p14:cNvContentPartPr/>
                <p14:nvPr/>
              </p14:nvContentPartPr>
              <p14:xfrm>
                <a:off x="6325885" y="6224494"/>
                <a:ext cx="31680" cy="1580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4038C40-8021-4712-5855-81ED4F7CD15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6315445" y="6213694"/>
                  <a:ext cx="529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4A875FC9-E2B9-B0E7-D829-445D4FFEBF95}"/>
                    </a:ext>
                  </a:extLst>
                </p14:cNvPr>
                <p14:cNvContentPartPr/>
                <p14:nvPr/>
              </p14:nvContentPartPr>
              <p14:xfrm>
                <a:off x="6374485" y="6320614"/>
                <a:ext cx="47160" cy="68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4A875FC9-E2B9-B0E7-D829-445D4FFEBF9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6364045" y="6310174"/>
                  <a:ext cx="684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D593D279-E96A-FF29-C9C6-0F6615A7BFDF}"/>
                    </a:ext>
                  </a:extLst>
                </p14:cNvPr>
                <p14:cNvContentPartPr/>
                <p14:nvPr/>
              </p14:nvContentPartPr>
              <p14:xfrm>
                <a:off x="6435685" y="6267694"/>
                <a:ext cx="6840" cy="158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D593D279-E96A-FF29-C9C6-0F6615A7BFDF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6424885" y="6257254"/>
                  <a:ext cx="280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9660A70-FAC2-B40B-F2BC-5522075EF879}"/>
                    </a:ext>
                  </a:extLst>
                </p14:cNvPr>
                <p14:cNvContentPartPr/>
                <p14:nvPr/>
              </p14:nvContentPartPr>
              <p14:xfrm>
                <a:off x="5590045" y="6452014"/>
                <a:ext cx="1234800" cy="784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9660A70-FAC2-B40B-F2BC-5522075EF879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579605" y="6441214"/>
                  <a:ext cx="1256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D8576DF8-F0C1-B7D7-BDDC-A0B776E85683}"/>
                    </a:ext>
                  </a:extLst>
                </p14:cNvPr>
                <p14:cNvContentPartPr/>
                <p14:nvPr/>
              </p14:nvContentPartPr>
              <p14:xfrm>
                <a:off x="3980125" y="6186694"/>
                <a:ext cx="1526040" cy="237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D8576DF8-F0C1-B7D7-BDDC-A0B776E85683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3969685" y="6176254"/>
                  <a:ext cx="1547280" cy="25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43814E35-EAA2-B6A9-7A50-73BB2C74DF6B}"/>
              </a:ext>
            </a:extLst>
          </p:cNvPr>
          <p:cNvGrpSpPr/>
          <p:nvPr/>
        </p:nvGrpSpPr>
        <p:grpSpPr>
          <a:xfrm>
            <a:off x="4137805" y="6544534"/>
            <a:ext cx="125640" cy="151560"/>
            <a:chOff x="4137805" y="6544534"/>
            <a:chExt cx="12564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48ED33EC-EC20-0351-B097-9B43579ACB1D}"/>
                    </a:ext>
                  </a:extLst>
                </p14:cNvPr>
                <p14:cNvContentPartPr/>
                <p14:nvPr/>
              </p14:nvContentPartPr>
              <p14:xfrm>
                <a:off x="4137805" y="6561094"/>
                <a:ext cx="67680" cy="1044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48ED33EC-EC20-0351-B097-9B43579ACB1D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4127005" y="6550294"/>
                  <a:ext cx="889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287C7948-A8EE-789D-942D-06AFB200E169}"/>
                    </a:ext>
                  </a:extLst>
                </p14:cNvPr>
                <p14:cNvContentPartPr/>
                <p14:nvPr/>
              </p14:nvContentPartPr>
              <p14:xfrm>
                <a:off x="4204765" y="6561094"/>
                <a:ext cx="360" cy="3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287C7948-A8EE-789D-942D-06AFB200E16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194325" y="65502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5E7DA05E-2665-11D6-B53B-BA96C43A9A5A}"/>
                    </a:ext>
                  </a:extLst>
                </p14:cNvPr>
                <p14:cNvContentPartPr/>
                <p14:nvPr/>
              </p14:nvContentPartPr>
              <p14:xfrm>
                <a:off x="4204765" y="6561094"/>
                <a:ext cx="360" cy="3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5E7DA05E-2665-11D6-B53B-BA96C43A9A5A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194325" y="65502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8306DEB7-A793-1548-DDB7-BD81C75D8054}"/>
                    </a:ext>
                  </a:extLst>
                </p14:cNvPr>
                <p14:cNvContentPartPr/>
                <p14:nvPr/>
              </p14:nvContentPartPr>
              <p14:xfrm>
                <a:off x="4233205" y="6544534"/>
                <a:ext cx="30240" cy="1515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8306DEB7-A793-1548-DDB7-BD81C75D8054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222765" y="6534094"/>
                  <a:ext cx="5148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3EBF19CC-57B2-80E7-8188-B65AF0374366}"/>
              </a:ext>
            </a:extLst>
          </p:cNvPr>
          <p:cNvGrpSpPr/>
          <p:nvPr/>
        </p:nvGrpSpPr>
        <p:grpSpPr>
          <a:xfrm>
            <a:off x="4537405" y="6462094"/>
            <a:ext cx="491760" cy="245160"/>
            <a:chOff x="4537405" y="6462094"/>
            <a:chExt cx="49176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E55EFA1E-BE77-F19A-B8F4-184FF4C455BD}"/>
                    </a:ext>
                  </a:extLst>
                </p14:cNvPr>
                <p14:cNvContentPartPr/>
                <p14:nvPr/>
              </p14:nvContentPartPr>
              <p14:xfrm>
                <a:off x="4537405" y="6462094"/>
                <a:ext cx="63360" cy="1112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E55EFA1E-BE77-F19A-B8F4-184FF4C455BD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526965" y="6451294"/>
                  <a:ext cx="84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8C6B4C10-962C-064B-8464-C287F541B4BE}"/>
                    </a:ext>
                  </a:extLst>
                </p14:cNvPr>
                <p14:cNvContentPartPr/>
                <p14:nvPr/>
              </p14:nvContentPartPr>
              <p14:xfrm>
                <a:off x="4552525" y="6523654"/>
                <a:ext cx="77760" cy="320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8C6B4C10-962C-064B-8464-C287F541B4BE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4542085" y="6513214"/>
                  <a:ext cx="99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29E0709-889C-90FE-6E81-3DFD08F74EFE}"/>
                    </a:ext>
                  </a:extLst>
                </p14:cNvPr>
                <p14:cNvContentPartPr/>
                <p14:nvPr/>
              </p14:nvContentPartPr>
              <p14:xfrm>
                <a:off x="4539205" y="6615094"/>
                <a:ext cx="60480" cy="3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29E0709-889C-90FE-6E81-3DFD08F74EFE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528765" y="6604654"/>
                  <a:ext cx="81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8DE39CA-B101-E922-0543-C8DBE7E9C1E8}"/>
                    </a:ext>
                  </a:extLst>
                </p14:cNvPr>
                <p14:cNvContentPartPr/>
                <p14:nvPr/>
              </p14:nvContentPartPr>
              <p14:xfrm>
                <a:off x="4595005" y="6615814"/>
                <a:ext cx="18360" cy="626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8DE39CA-B101-E922-0543-C8DBE7E9C1E8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4584205" y="6605014"/>
                  <a:ext cx="39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0B54AB8-6B56-CD56-6749-DF27787D337D}"/>
                    </a:ext>
                  </a:extLst>
                </p14:cNvPr>
                <p14:cNvContentPartPr/>
                <p14:nvPr/>
              </p14:nvContentPartPr>
              <p14:xfrm>
                <a:off x="4723525" y="6536254"/>
                <a:ext cx="30600" cy="583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0B54AB8-6B56-CD56-6749-DF27787D337D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4712725" y="6525814"/>
                  <a:ext cx="51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4A7D805E-82D0-3BA0-8150-AECD73198AFF}"/>
                    </a:ext>
                  </a:extLst>
                </p14:cNvPr>
                <p14:cNvContentPartPr/>
                <p14:nvPr/>
              </p14:nvContentPartPr>
              <p14:xfrm>
                <a:off x="4723525" y="6562894"/>
                <a:ext cx="360" cy="3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4A7D805E-82D0-3BA0-8150-AECD73198AF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712725" y="65520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D864C43-F868-56E3-365F-72488C9C8F4D}"/>
                    </a:ext>
                  </a:extLst>
                </p14:cNvPr>
                <p14:cNvContentPartPr/>
                <p14:nvPr/>
              </p14:nvContentPartPr>
              <p14:xfrm>
                <a:off x="4723525" y="6562894"/>
                <a:ext cx="360" cy="3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D864C43-F868-56E3-365F-72488C9C8F4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712725" y="65520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6F2BAA5-C9DC-9B95-745E-CB71DC01C6CE}"/>
                    </a:ext>
                  </a:extLst>
                </p14:cNvPr>
                <p14:cNvContentPartPr/>
                <p14:nvPr/>
              </p14:nvContentPartPr>
              <p14:xfrm>
                <a:off x="4849525" y="6482254"/>
                <a:ext cx="15840" cy="918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6F2BAA5-C9DC-9B95-745E-CB71DC01C6CE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4838725" y="6471454"/>
                  <a:ext cx="37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D743D65F-F0FC-18B2-6025-A6FD4EBBB29E}"/>
                    </a:ext>
                  </a:extLst>
                </p14:cNvPr>
                <p14:cNvContentPartPr/>
                <p14:nvPr/>
              </p14:nvContentPartPr>
              <p14:xfrm>
                <a:off x="4803445" y="6545254"/>
                <a:ext cx="44640" cy="104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D743D65F-F0FC-18B2-6025-A6FD4EBBB29E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4792645" y="6534454"/>
                  <a:ext cx="65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3333450-CE24-6C15-88AA-E239730CA561}"/>
                    </a:ext>
                  </a:extLst>
                </p14:cNvPr>
                <p14:cNvContentPartPr/>
                <p14:nvPr/>
              </p14:nvContentPartPr>
              <p14:xfrm>
                <a:off x="4777885" y="6634534"/>
                <a:ext cx="74160" cy="727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3333450-CE24-6C15-88AA-E239730CA561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4767445" y="6624094"/>
                  <a:ext cx="95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A065FBC-A9CD-E186-AD29-E565047D4F61}"/>
                    </a:ext>
                  </a:extLst>
                </p14:cNvPr>
                <p14:cNvContentPartPr/>
                <p14:nvPr/>
              </p14:nvContentPartPr>
              <p14:xfrm>
                <a:off x="4791925" y="6634534"/>
                <a:ext cx="360" cy="36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A065FBC-A9CD-E186-AD29-E565047D4F6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781125" y="66240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5E21B683-B0E8-38D7-F041-3EE3732280E4}"/>
                    </a:ext>
                  </a:extLst>
                </p14:cNvPr>
                <p14:cNvContentPartPr/>
                <p14:nvPr/>
              </p14:nvContentPartPr>
              <p14:xfrm>
                <a:off x="4791925" y="6634534"/>
                <a:ext cx="360" cy="3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5E21B683-B0E8-38D7-F041-3EE3732280E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781125" y="66240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87C36929-B4E5-EA45-F53D-E120C37D0EE3}"/>
                    </a:ext>
                  </a:extLst>
                </p14:cNvPr>
                <p14:cNvContentPartPr/>
                <p14:nvPr/>
              </p14:nvContentPartPr>
              <p14:xfrm>
                <a:off x="4929445" y="6528694"/>
                <a:ext cx="42840" cy="727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87C36929-B4E5-EA45-F53D-E120C37D0EE3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4918645" y="6518254"/>
                  <a:ext cx="640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1D62436B-0C02-DBBB-ED3A-7365385FCD9D}"/>
                    </a:ext>
                  </a:extLst>
                </p14:cNvPr>
                <p14:cNvContentPartPr/>
                <p14:nvPr/>
              </p14:nvContentPartPr>
              <p14:xfrm>
                <a:off x="5021965" y="6524374"/>
                <a:ext cx="7200" cy="622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1D62436B-0C02-DBBB-ED3A-7365385FCD9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5011525" y="6513574"/>
                  <a:ext cx="284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87A2AE86-6BE2-4E76-9413-C8CA3B42E860}"/>
              </a:ext>
            </a:extLst>
          </p:cNvPr>
          <p:cNvGrpSpPr/>
          <p:nvPr/>
        </p:nvGrpSpPr>
        <p:grpSpPr>
          <a:xfrm>
            <a:off x="5234005" y="6529414"/>
            <a:ext cx="383040" cy="119520"/>
            <a:chOff x="5234005" y="6529414"/>
            <a:chExt cx="383040" cy="11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302A913F-41D9-544F-457A-B2B90207510A}"/>
                    </a:ext>
                  </a:extLst>
                </p14:cNvPr>
                <p14:cNvContentPartPr/>
                <p14:nvPr/>
              </p14:nvContentPartPr>
              <p14:xfrm>
                <a:off x="5234005" y="6533734"/>
                <a:ext cx="59040" cy="1152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302A913F-41D9-544F-457A-B2B90207510A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223205" y="6523294"/>
                  <a:ext cx="802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F5AA4886-C3D6-F945-9AE7-CD622AA057D3}"/>
                    </a:ext>
                  </a:extLst>
                </p14:cNvPr>
                <p14:cNvContentPartPr/>
                <p14:nvPr/>
              </p14:nvContentPartPr>
              <p14:xfrm>
                <a:off x="5297005" y="6584854"/>
                <a:ext cx="52920" cy="64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F5AA4886-C3D6-F945-9AE7-CD622AA057D3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286205" y="6574414"/>
                  <a:ext cx="74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ADC33B5-F741-AA9B-20CE-620C662C240C}"/>
                    </a:ext>
                  </a:extLst>
                </p14:cNvPr>
                <p14:cNvContentPartPr/>
                <p14:nvPr/>
              </p14:nvContentPartPr>
              <p14:xfrm>
                <a:off x="5361085" y="6548854"/>
                <a:ext cx="14760" cy="925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ADC33B5-F741-AA9B-20CE-620C662C240C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350645" y="6538414"/>
                  <a:ext cx="360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5332A823-2EEF-1436-2A52-B311DD62FB8F}"/>
                    </a:ext>
                  </a:extLst>
                </p14:cNvPr>
                <p14:cNvContentPartPr/>
                <p14:nvPr/>
              </p14:nvContentPartPr>
              <p14:xfrm>
                <a:off x="5419045" y="6529414"/>
                <a:ext cx="66600" cy="21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5332A823-2EEF-1436-2A52-B311DD62FB8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5408605" y="6518614"/>
                  <a:ext cx="878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19ECFA0-133A-E5EA-FB72-DF773CD45321}"/>
                    </a:ext>
                  </a:extLst>
                </p14:cNvPr>
                <p14:cNvContentPartPr/>
                <p14:nvPr/>
              </p14:nvContentPartPr>
              <p14:xfrm>
                <a:off x="5439925" y="6540214"/>
                <a:ext cx="31320" cy="727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19ECFA0-133A-E5EA-FB72-DF773CD45321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5429125" y="6529414"/>
                  <a:ext cx="525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06BD9107-0E67-078E-FBD5-816D475C94E1}"/>
                    </a:ext>
                  </a:extLst>
                </p14:cNvPr>
                <p14:cNvContentPartPr/>
                <p14:nvPr/>
              </p14:nvContentPartPr>
              <p14:xfrm>
                <a:off x="5468005" y="6558574"/>
                <a:ext cx="31680" cy="673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06BD9107-0E67-078E-FBD5-816D475C94E1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5457565" y="6547774"/>
                  <a:ext cx="52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475C7FEE-8D98-4462-BA0C-6D433198C3F5}"/>
                    </a:ext>
                  </a:extLst>
                </p14:cNvPr>
                <p14:cNvContentPartPr/>
                <p14:nvPr/>
              </p14:nvContentPartPr>
              <p14:xfrm>
                <a:off x="5525245" y="6588094"/>
                <a:ext cx="41040" cy="61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475C7FEE-8D98-4462-BA0C-6D433198C3F5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5514805" y="6577294"/>
                  <a:ext cx="62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7251611C-3F5E-E716-9A6E-F3E7CCE0E5C2}"/>
                    </a:ext>
                  </a:extLst>
                </p14:cNvPr>
                <p14:cNvContentPartPr/>
                <p14:nvPr/>
              </p14:nvContentPartPr>
              <p14:xfrm>
                <a:off x="5565925" y="6538414"/>
                <a:ext cx="14760" cy="734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7251611C-3F5E-E716-9A6E-F3E7CCE0E5C2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5555125" y="6527614"/>
                  <a:ext cx="36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16590EF2-924E-B7E9-04FD-6B2F3C394B45}"/>
                    </a:ext>
                  </a:extLst>
                </p14:cNvPr>
                <p14:cNvContentPartPr/>
                <p14:nvPr/>
              </p14:nvContentPartPr>
              <p14:xfrm>
                <a:off x="5610565" y="6552814"/>
                <a:ext cx="6480" cy="684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16590EF2-924E-B7E9-04FD-6B2F3C394B4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5600125" y="6542014"/>
                  <a:ext cx="2772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F0115005-7CB1-A9EB-497D-8A40F81A3D37}"/>
              </a:ext>
            </a:extLst>
          </p:cNvPr>
          <p:cNvGrpSpPr/>
          <p:nvPr/>
        </p:nvGrpSpPr>
        <p:grpSpPr>
          <a:xfrm>
            <a:off x="5765725" y="6518614"/>
            <a:ext cx="647280" cy="217080"/>
            <a:chOff x="5765725" y="6518614"/>
            <a:chExt cx="64728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25A8D87-1C1A-FC11-52C5-CE86444B9960}"/>
                    </a:ext>
                  </a:extLst>
                </p14:cNvPr>
                <p14:cNvContentPartPr/>
                <p14:nvPr/>
              </p14:nvContentPartPr>
              <p14:xfrm>
                <a:off x="5765725" y="6535174"/>
                <a:ext cx="99000" cy="1011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25A8D87-1C1A-FC11-52C5-CE86444B9960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5755285" y="6524374"/>
                  <a:ext cx="1202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22A33643-ABFC-71C5-C35B-31B1AEB0A308}"/>
                    </a:ext>
                  </a:extLst>
                </p14:cNvPr>
                <p14:cNvContentPartPr/>
                <p14:nvPr/>
              </p14:nvContentPartPr>
              <p14:xfrm>
                <a:off x="5780485" y="6591694"/>
                <a:ext cx="73080" cy="172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22A33643-ABFC-71C5-C35B-31B1AEB0A308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769685" y="6581254"/>
                  <a:ext cx="943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2B1D53D-1370-16E0-A5B6-44F9FB1116A3}"/>
                    </a:ext>
                  </a:extLst>
                </p14:cNvPr>
                <p14:cNvContentPartPr/>
                <p14:nvPr/>
              </p14:nvContentPartPr>
              <p14:xfrm>
                <a:off x="5896045" y="6551014"/>
                <a:ext cx="10080" cy="1054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2B1D53D-1370-16E0-A5B6-44F9FB1116A3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885245" y="6540214"/>
                  <a:ext cx="313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A5B45B34-1767-FDCB-C6A1-2E1182CE93D7}"/>
                    </a:ext>
                  </a:extLst>
                </p14:cNvPr>
                <p14:cNvContentPartPr/>
                <p14:nvPr/>
              </p14:nvContentPartPr>
              <p14:xfrm>
                <a:off x="5903965" y="6606454"/>
                <a:ext cx="60840" cy="118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A5B45B34-1767-FDCB-C6A1-2E1182CE93D7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893165" y="6595654"/>
                  <a:ext cx="82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603E04F3-79D7-FD40-5F9B-CCCBECB92F2B}"/>
                    </a:ext>
                  </a:extLst>
                </p14:cNvPr>
                <p14:cNvContentPartPr/>
                <p14:nvPr/>
              </p14:nvContentPartPr>
              <p14:xfrm>
                <a:off x="5968765" y="6557134"/>
                <a:ext cx="21600" cy="741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603E04F3-79D7-FD40-5F9B-CCCBECB92F2B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957965" y="6546694"/>
                  <a:ext cx="428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4ABC1AAE-7887-60F1-E379-3AAF5D297A9A}"/>
                    </a:ext>
                  </a:extLst>
                </p14:cNvPr>
                <p14:cNvContentPartPr/>
                <p14:nvPr/>
              </p14:nvContentPartPr>
              <p14:xfrm>
                <a:off x="6047245" y="6518614"/>
                <a:ext cx="59760" cy="892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4ABC1AAE-7887-60F1-E379-3AAF5D297A9A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036805" y="6508174"/>
                  <a:ext cx="810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FEF0C73E-156F-DC11-E6F9-6B7D9B572DF1}"/>
                    </a:ext>
                  </a:extLst>
                </p14:cNvPr>
                <p14:cNvContentPartPr/>
                <p14:nvPr/>
              </p14:nvContentPartPr>
              <p14:xfrm>
                <a:off x="6023125" y="6615814"/>
                <a:ext cx="88920" cy="162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FEF0C73E-156F-DC11-E6F9-6B7D9B572DF1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012685" y="6605014"/>
                  <a:ext cx="1101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D03ACA2-1B62-187B-D3CE-42E6C2AB0C2D}"/>
                    </a:ext>
                  </a:extLst>
                </p14:cNvPr>
                <p14:cNvContentPartPr/>
                <p14:nvPr/>
              </p14:nvContentPartPr>
              <p14:xfrm>
                <a:off x="6074245" y="6601414"/>
                <a:ext cx="35640" cy="648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D03ACA2-1B62-187B-D3CE-42E6C2AB0C2D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063445" y="6590614"/>
                  <a:ext cx="56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7E10D1B-0B5E-2CD7-103A-118DC46D5D52}"/>
                    </a:ext>
                  </a:extLst>
                </p14:cNvPr>
                <p14:cNvContentPartPr/>
                <p14:nvPr/>
              </p14:nvContentPartPr>
              <p14:xfrm>
                <a:off x="6023125" y="6670534"/>
                <a:ext cx="77760" cy="651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7E10D1B-0B5E-2CD7-103A-118DC46D5D52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012685" y="6660094"/>
                  <a:ext cx="99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0FB6685-B551-E80A-53A0-F1784B88C76E}"/>
                    </a:ext>
                  </a:extLst>
                </p14:cNvPr>
                <p14:cNvContentPartPr/>
                <p14:nvPr/>
              </p14:nvContentPartPr>
              <p14:xfrm>
                <a:off x="6165685" y="6568654"/>
                <a:ext cx="27720" cy="784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0FB6685-B551-E80A-53A0-F1784B88C76E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154885" y="6557854"/>
                  <a:ext cx="48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5CC2BEC4-7F88-7DA3-759D-2D5738423FD5}"/>
                    </a:ext>
                  </a:extLst>
                </p14:cNvPr>
                <p14:cNvContentPartPr/>
                <p14:nvPr/>
              </p14:nvContentPartPr>
              <p14:xfrm>
                <a:off x="6204925" y="6604294"/>
                <a:ext cx="27000" cy="93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5CC2BEC4-7F88-7DA3-759D-2D5738423FD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194125" y="6593854"/>
                  <a:ext cx="482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2DB2FCD3-0A80-AC15-FF90-624D9B337122}"/>
                    </a:ext>
                  </a:extLst>
                </p14:cNvPr>
                <p14:cNvContentPartPr/>
                <p14:nvPr/>
              </p14:nvContentPartPr>
              <p14:xfrm>
                <a:off x="6245605" y="6558574"/>
                <a:ext cx="11880" cy="817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2DB2FCD3-0A80-AC15-FF90-624D9B337122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234805" y="6547774"/>
                  <a:ext cx="33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D353EFBE-9807-EEA4-5258-4F263B2179EF}"/>
                    </a:ext>
                  </a:extLst>
                </p14:cNvPr>
                <p14:cNvContentPartPr/>
                <p14:nvPr/>
              </p14:nvContentPartPr>
              <p14:xfrm>
                <a:off x="6300685" y="6529774"/>
                <a:ext cx="27720" cy="900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D353EFBE-9807-EEA4-5258-4F263B2179EF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289885" y="6519334"/>
                  <a:ext cx="48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3BBC1ABA-F2D7-86C0-016A-23C27513AEA8}"/>
                    </a:ext>
                  </a:extLst>
                </p14:cNvPr>
                <p14:cNvContentPartPr/>
                <p14:nvPr/>
              </p14:nvContentPartPr>
              <p14:xfrm>
                <a:off x="6366205" y="6518614"/>
                <a:ext cx="2160" cy="759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3BBC1ABA-F2D7-86C0-016A-23C27513AEA8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355405" y="6508174"/>
                  <a:ext cx="23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B91ED776-3DD8-F5A5-A21A-B6592ABCAEAF}"/>
                    </a:ext>
                  </a:extLst>
                </p14:cNvPr>
                <p14:cNvContentPartPr/>
                <p14:nvPr/>
              </p14:nvContentPartPr>
              <p14:xfrm>
                <a:off x="6368005" y="6549574"/>
                <a:ext cx="45000" cy="324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B91ED776-3DD8-F5A5-A21A-B6592ABCAEAF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357205" y="6539134"/>
                  <a:ext cx="66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8632BEF-4F39-B73C-6126-FDCE31B829AE}"/>
                    </a:ext>
                  </a:extLst>
                </p14:cNvPr>
                <p14:cNvContentPartPr/>
                <p14:nvPr/>
              </p14:nvContentPartPr>
              <p14:xfrm>
                <a:off x="6348925" y="6608254"/>
                <a:ext cx="47520" cy="673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8632BEF-4F39-B73C-6126-FDCE31B829AE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6338485" y="6597454"/>
                  <a:ext cx="687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52B9340D-5068-FFA2-32B1-44FB85766531}"/>
              </a:ext>
            </a:extLst>
          </p:cNvPr>
          <p:cNvGrpSpPr/>
          <p:nvPr/>
        </p:nvGrpSpPr>
        <p:grpSpPr>
          <a:xfrm>
            <a:off x="7662205" y="6481534"/>
            <a:ext cx="221400" cy="212040"/>
            <a:chOff x="7662205" y="6481534"/>
            <a:chExt cx="22140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1158AB8A-865E-46A4-2039-6BFA4F48C461}"/>
                    </a:ext>
                  </a:extLst>
                </p14:cNvPr>
                <p14:cNvContentPartPr/>
                <p14:nvPr/>
              </p14:nvContentPartPr>
              <p14:xfrm>
                <a:off x="7662205" y="6508534"/>
                <a:ext cx="81000" cy="975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1158AB8A-865E-46A4-2039-6BFA4F48C461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7651765" y="6498094"/>
                  <a:ext cx="102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5AB9C433-687E-0714-0616-0B20A290112C}"/>
                    </a:ext>
                  </a:extLst>
                </p14:cNvPr>
                <p14:cNvContentPartPr/>
                <p14:nvPr/>
              </p14:nvContentPartPr>
              <p14:xfrm>
                <a:off x="7819885" y="6481534"/>
                <a:ext cx="6840" cy="9288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5AB9C433-687E-0714-0616-0B20A290112C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7809085" y="6470734"/>
                  <a:ext cx="28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7755DFCF-A0A7-FB39-4E37-F2E40086C47F}"/>
                    </a:ext>
                  </a:extLst>
                </p14:cNvPr>
                <p14:cNvContentPartPr/>
                <p14:nvPr/>
              </p14:nvContentPartPr>
              <p14:xfrm>
                <a:off x="7826365" y="6521854"/>
                <a:ext cx="57240" cy="295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7755DFCF-A0A7-FB39-4E37-F2E40086C47F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7815565" y="6511054"/>
                  <a:ext cx="784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49D3CBB8-39DD-C55D-B7F6-30CFD6AC657E}"/>
                    </a:ext>
                  </a:extLst>
                </p14:cNvPr>
                <p14:cNvContentPartPr/>
                <p14:nvPr/>
              </p14:nvContentPartPr>
              <p14:xfrm>
                <a:off x="7730245" y="6651094"/>
                <a:ext cx="99360" cy="424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49D3CBB8-39DD-C55D-B7F6-30CFD6AC657E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7719805" y="6640294"/>
                  <a:ext cx="12060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0453B956-6008-51B8-57B5-2141FB8B6B47}"/>
              </a:ext>
            </a:extLst>
          </p:cNvPr>
          <p:cNvGrpSpPr/>
          <p:nvPr/>
        </p:nvGrpSpPr>
        <p:grpSpPr>
          <a:xfrm>
            <a:off x="8230645" y="6486574"/>
            <a:ext cx="1288440" cy="196560"/>
            <a:chOff x="8230645" y="6486574"/>
            <a:chExt cx="1288440" cy="19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B52CDE70-0764-566A-2B80-471ED595C89E}"/>
                    </a:ext>
                  </a:extLst>
                </p14:cNvPr>
                <p14:cNvContentPartPr/>
                <p14:nvPr/>
              </p14:nvContentPartPr>
              <p14:xfrm>
                <a:off x="8230645" y="6496654"/>
                <a:ext cx="100080" cy="1159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B52CDE70-0764-566A-2B80-471ED595C89E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8219845" y="6485854"/>
                  <a:ext cx="1213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63DF3CF8-A30D-863C-41B4-B9F9094D701B}"/>
                    </a:ext>
                  </a:extLst>
                </p14:cNvPr>
                <p14:cNvContentPartPr/>
                <p14:nvPr/>
              </p14:nvContentPartPr>
              <p14:xfrm>
                <a:off x="8256565" y="6578734"/>
                <a:ext cx="45000" cy="43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63DF3CF8-A30D-863C-41B4-B9F9094D701B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8245765" y="6567934"/>
                  <a:ext cx="662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83BBBF2-A9FA-61A2-EA35-74DDA0B9F0E1}"/>
                    </a:ext>
                  </a:extLst>
                </p14:cNvPr>
                <p14:cNvContentPartPr/>
                <p14:nvPr/>
              </p14:nvContentPartPr>
              <p14:xfrm>
                <a:off x="8366005" y="6514294"/>
                <a:ext cx="7560" cy="849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83BBBF2-A9FA-61A2-EA35-74DDA0B9F0E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8355565" y="6503494"/>
                  <a:ext cx="28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517F56F2-30A3-5232-CB92-2DF59829E46A}"/>
                    </a:ext>
                  </a:extLst>
                </p14:cNvPr>
                <p14:cNvContentPartPr/>
                <p14:nvPr/>
              </p14:nvContentPartPr>
              <p14:xfrm>
                <a:off x="8477965" y="6492694"/>
                <a:ext cx="71280" cy="702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517F56F2-30A3-5232-CB92-2DF59829E46A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8467525" y="6482254"/>
                  <a:ext cx="925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5BC2E8C7-55EA-E0BC-CBFB-D1386D54B599}"/>
                    </a:ext>
                  </a:extLst>
                </p14:cNvPr>
                <p14:cNvContentPartPr/>
                <p14:nvPr/>
              </p14:nvContentPartPr>
              <p14:xfrm>
                <a:off x="8476885" y="6543454"/>
                <a:ext cx="92880" cy="212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5BC2E8C7-55EA-E0BC-CBFB-D1386D54B599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8466085" y="6532654"/>
                  <a:ext cx="114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C266716-98F1-190C-198F-E6C6B7F05F11}"/>
                    </a:ext>
                  </a:extLst>
                </p14:cNvPr>
                <p14:cNvContentPartPr/>
                <p14:nvPr/>
              </p14:nvContentPartPr>
              <p14:xfrm>
                <a:off x="8467165" y="6593134"/>
                <a:ext cx="117720" cy="1224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C266716-98F1-190C-198F-E6C6B7F05F11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8456725" y="6582334"/>
                  <a:ext cx="138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4EB07D39-8CFA-64FD-47B3-0B3CE59A901D}"/>
                    </a:ext>
                  </a:extLst>
                </p14:cNvPr>
                <p14:cNvContentPartPr/>
                <p14:nvPr/>
              </p14:nvContentPartPr>
              <p14:xfrm>
                <a:off x="8501725" y="6610774"/>
                <a:ext cx="88200" cy="6480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4EB07D39-8CFA-64FD-47B3-0B3CE59A901D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8490925" y="6599974"/>
                  <a:ext cx="1094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6BC9E31A-1119-EA88-44F2-265C2E67B0F0}"/>
                    </a:ext>
                  </a:extLst>
                </p14:cNvPr>
                <p14:cNvContentPartPr/>
                <p14:nvPr/>
              </p14:nvContentPartPr>
              <p14:xfrm>
                <a:off x="8522965" y="6648574"/>
                <a:ext cx="91080" cy="288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6BC9E31A-1119-EA88-44F2-265C2E67B0F0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8512165" y="6637774"/>
                  <a:ext cx="112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DBA526B2-84D2-326E-0D77-6C2A363506B7}"/>
                    </a:ext>
                  </a:extLst>
                </p14:cNvPr>
                <p14:cNvContentPartPr/>
                <p14:nvPr/>
              </p14:nvContentPartPr>
              <p14:xfrm>
                <a:off x="8756605" y="6502054"/>
                <a:ext cx="65160" cy="176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DBA526B2-84D2-326E-0D77-6C2A363506B7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8746165" y="6491614"/>
                  <a:ext cx="86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697397CC-D1E0-606D-4827-6B602896F11C}"/>
                    </a:ext>
                  </a:extLst>
                </p14:cNvPr>
                <p14:cNvContentPartPr/>
                <p14:nvPr/>
              </p14:nvContentPartPr>
              <p14:xfrm>
                <a:off x="8743285" y="6575494"/>
                <a:ext cx="47160" cy="144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697397CC-D1E0-606D-4827-6B602896F11C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8732845" y="6564694"/>
                  <a:ext cx="68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23F1EAEB-CE49-FF49-4CEB-3914E72B5EA0}"/>
                    </a:ext>
                  </a:extLst>
                </p14:cNvPr>
                <p14:cNvContentPartPr/>
                <p14:nvPr/>
              </p14:nvContentPartPr>
              <p14:xfrm>
                <a:off x="8773525" y="6590614"/>
                <a:ext cx="38520" cy="57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23F1EAEB-CE49-FF49-4CEB-3914E72B5EA0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8763085" y="6579814"/>
                  <a:ext cx="597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C70716F6-6E70-DBED-595D-03E7E2EBF59C}"/>
                    </a:ext>
                  </a:extLst>
                </p14:cNvPr>
                <p14:cNvContentPartPr/>
                <p14:nvPr/>
              </p14:nvContentPartPr>
              <p14:xfrm>
                <a:off x="8884045" y="6521854"/>
                <a:ext cx="11160" cy="1054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C70716F6-6E70-DBED-595D-03E7E2EBF59C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8873245" y="6511054"/>
                  <a:ext cx="324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D9946322-0EE0-1503-96AF-3E1AFD9571CC}"/>
                    </a:ext>
                  </a:extLst>
                </p14:cNvPr>
                <p14:cNvContentPartPr/>
                <p14:nvPr/>
              </p14:nvContentPartPr>
              <p14:xfrm>
                <a:off x="8884045" y="6576214"/>
                <a:ext cx="50760" cy="154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D9946322-0EE0-1503-96AF-3E1AFD9571C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8873245" y="6565414"/>
                  <a:ext cx="720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7389D46-2EA2-2FCE-F4EA-329228EE05DB}"/>
                    </a:ext>
                  </a:extLst>
                </p14:cNvPr>
                <p14:cNvContentPartPr/>
                <p14:nvPr/>
              </p14:nvContentPartPr>
              <p14:xfrm>
                <a:off x="8954605" y="6510694"/>
                <a:ext cx="14400" cy="853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7389D46-2EA2-2FCE-F4EA-329228EE05DB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944165" y="6499894"/>
                  <a:ext cx="356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798C519F-EB03-304E-EFB1-515B02131FFD}"/>
                    </a:ext>
                  </a:extLst>
                </p14:cNvPr>
                <p14:cNvContentPartPr/>
                <p14:nvPr/>
              </p14:nvContentPartPr>
              <p14:xfrm>
                <a:off x="9057205" y="6486574"/>
                <a:ext cx="79200" cy="1000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798C519F-EB03-304E-EFB1-515B02131FFD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9046405" y="6475774"/>
                  <a:ext cx="1004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08AFC08-6E32-6D86-FB73-AF785F566931}"/>
                    </a:ext>
                  </a:extLst>
                </p14:cNvPr>
                <p14:cNvContentPartPr/>
                <p14:nvPr/>
              </p14:nvContentPartPr>
              <p14:xfrm>
                <a:off x="9069805" y="6577294"/>
                <a:ext cx="21600" cy="3564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08AFC08-6E32-6D86-FB73-AF785F566931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9059365" y="6566854"/>
                  <a:ext cx="428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3B8278CD-410D-232B-9AE9-94E11F9E2601}"/>
                    </a:ext>
                  </a:extLst>
                </p14:cNvPr>
                <p14:cNvContentPartPr/>
                <p14:nvPr/>
              </p14:nvContentPartPr>
              <p14:xfrm>
                <a:off x="9129925" y="6561094"/>
                <a:ext cx="20880" cy="1044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3B8278CD-410D-232B-9AE9-94E11F9E2601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9119125" y="6550294"/>
                  <a:ext cx="42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749881B4-C7B4-5823-7FF6-F4AF9E3C33DB}"/>
                    </a:ext>
                  </a:extLst>
                </p14:cNvPr>
                <p14:cNvContentPartPr/>
                <p14:nvPr/>
              </p14:nvContentPartPr>
              <p14:xfrm>
                <a:off x="8977285" y="6653614"/>
                <a:ext cx="541800" cy="2952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749881B4-C7B4-5823-7FF6-F4AF9E3C33DB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966485" y="6642814"/>
                  <a:ext cx="563040" cy="5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1628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202C6-7B61-E451-6E90-2858BDC87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10AD7B-F809-F470-45C5-59DD63EBBF6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9F07C-20AE-5743-02DB-AA2980047D6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C333A-5BCE-E1D4-7CAD-E801EB3EFF4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D2A6EC-9842-BF10-CC06-CDDCB985E38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CEBC8F8-F790-F428-B639-D2D19F8AEB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10E9726-5690-F70D-6B33-724F1998097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8E0CEC6-9B4E-46EE-E12A-74ECB78E0C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3EB87F-97E2-357F-32BC-1B4E52F696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20C8B3F-CFB2-21D9-4DC1-7DFEBAE30D2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C16101D-DE77-0988-3846-67B6262CD24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83FD3E8-28D2-655B-C05E-C263D9C658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8FC725-C77B-FF6C-AACB-70F326FAA0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06029B-CB0B-F4BA-69E4-FFD8ABC40A2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3D7C571-993C-FF1B-E8DB-B2D194C13FE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5E90DC5-6E7E-1380-8154-748681EA83F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41F6044-86C3-83C0-6902-C44BF1DE3F6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8C1CE99-2A95-73DC-A9F6-C99CF5B744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7687455-C113-5220-3604-6FE3DD71D3E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EA0950-6840-3DB3-7D26-52BC7AC5845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99417C8-1361-FF83-7DC9-F4558060C32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99CF4FB-8844-CDE4-5922-699D91355D9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81461AF-12A9-5BC4-9FF8-89A9F26BC6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9C4A592-C602-8501-EAA3-CD12C16E59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8A0CDAD-F71E-B9AD-49E0-C4703A34D13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C40ED28-B1AD-7E92-EB7E-437A0257F90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4099F2-FB7D-F117-120C-662068C7EE2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23C0BC7-6AB0-BC3C-575C-9541215E95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CA55EAB-C093-22D5-9EC6-C92888C035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DD7538A-B508-40F3-F4FD-52F0AA0297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CCE8224-6F8B-C5D6-8B9D-80F4B5ECF99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83C61FE-BAA9-6A40-585B-6C955D93BC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8AF4FAD-A000-F167-6D3D-EC94C9285A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79DDE0-F804-CB25-3F10-A7B8CBF54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CEE2AE6-CB47-6C57-74F6-E7C09CA1C12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7EC0A1-953F-6095-151A-315CAED10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116B68F-91C8-6213-A0A5-779DC41D1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EAF4548F-FD1B-7711-074A-B4291865A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155" y="0"/>
            <a:ext cx="4489689" cy="68580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D181C448-0A57-9C80-1E36-A17006D9A0A6}"/>
              </a:ext>
            </a:extLst>
          </p:cNvPr>
          <p:cNvGrpSpPr/>
          <p:nvPr/>
        </p:nvGrpSpPr>
        <p:grpSpPr>
          <a:xfrm>
            <a:off x="3791180" y="871713"/>
            <a:ext cx="142920" cy="108000"/>
            <a:chOff x="3791180" y="871713"/>
            <a:chExt cx="142920" cy="10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7371A73-5D52-101B-5625-6E6391E56F6E}"/>
                    </a:ext>
                  </a:extLst>
                </p14:cNvPr>
                <p14:cNvContentPartPr/>
                <p14:nvPr/>
              </p14:nvContentPartPr>
              <p14:xfrm>
                <a:off x="3791180" y="898353"/>
                <a:ext cx="80280" cy="18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7371A73-5D52-101B-5625-6E6391E56F6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80380" y="887553"/>
                  <a:ext cx="101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2EEB254-1704-BCA8-9AD7-A43F1D80ACE2}"/>
                    </a:ext>
                  </a:extLst>
                </p14:cNvPr>
                <p14:cNvContentPartPr/>
                <p14:nvPr/>
              </p14:nvContentPartPr>
              <p14:xfrm>
                <a:off x="3897020" y="871713"/>
                <a:ext cx="37080" cy="108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2EEB254-1704-BCA8-9AD7-A43F1D80ACE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86220" y="861273"/>
                  <a:ext cx="58320" cy="1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A8C6D7D-DB14-3423-C844-62D1AA2E1643}"/>
                  </a:ext>
                </a:extLst>
              </p14:cNvPr>
              <p14:cNvContentPartPr/>
              <p14:nvPr/>
            </p14:nvContentPartPr>
            <p14:xfrm>
              <a:off x="7078340" y="985833"/>
              <a:ext cx="590760" cy="691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A8C6D7D-DB14-3423-C844-62D1AA2E164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67540" y="975033"/>
                <a:ext cx="612000" cy="9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EDAB86EF-DF01-C5E7-EB70-F5BC7D83C356}"/>
              </a:ext>
            </a:extLst>
          </p:cNvPr>
          <p:cNvGrpSpPr/>
          <p:nvPr/>
        </p:nvGrpSpPr>
        <p:grpSpPr>
          <a:xfrm>
            <a:off x="5736620" y="968913"/>
            <a:ext cx="319680" cy="307800"/>
            <a:chOff x="5736620" y="968913"/>
            <a:chExt cx="319680" cy="30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CEF916E-CDF0-0843-F9B2-C13BC8B58B07}"/>
                    </a:ext>
                  </a:extLst>
                </p14:cNvPr>
                <p14:cNvContentPartPr/>
                <p14:nvPr/>
              </p14:nvContentPartPr>
              <p14:xfrm>
                <a:off x="5759660" y="968913"/>
                <a:ext cx="274320" cy="307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CEF916E-CDF0-0843-F9B2-C13BC8B58B0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49220" y="958473"/>
                  <a:ext cx="29556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F6A93D8-054C-C8DD-C1BA-36B7EFD8621F}"/>
                    </a:ext>
                  </a:extLst>
                </p14:cNvPr>
                <p14:cNvContentPartPr/>
                <p14:nvPr/>
              </p14:nvContentPartPr>
              <p14:xfrm>
                <a:off x="5736620" y="1053873"/>
                <a:ext cx="319680" cy="216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F6A93D8-054C-C8DD-C1BA-36B7EFD8621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26180" y="1043433"/>
                  <a:ext cx="340920" cy="23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53F27640-D437-895D-929D-B21D25F6B3AD}"/>
              </a:ext>
            </a:extLst>
          </p:cNvPr>
          <p:cNvGrpSpPr/>
          <p:nvPr/>
        </p:nvGrpSpPr>
        <p:grpSpPr>
          <a:xfrm>
            <a:off x="5045420" y="1861713"/>
            <a:ext cx="341280" cy="305640"/>
            <a:chOff x="5045420" y="1861713"/>
            <a:chExt cx="34128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74EE011-CE0D-40B4-4D3B-8248AF9968D3}"/>
                    </a:ext>
                  </a:extLst>
                </p14:cNvPr>
                <p14:cNvContentPartPr/>
                <p14:nvPr/>
              </p14:nvContentPartPr>
              <p14:xfrm>
                <a:off x="5096900" y="1861713"/>
                <a:ext cx="281160" cy="304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74EE011-CE0D-40B4-4D3B-8248AF9968D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086100" y="1851273"/>
                  <a:ext cx="30240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06FDC54-405D-EC4E-216D-72EE397F2487}"/>
                    </a:ext>
                  </a:extLst>
                </p14:cNvPr>
                <p14:cNvContentPartPr/>
                <p14:nvPr/>
              </p14:nvContentPartPr>
              <p14:xfrm>
                <a:off x="5045420" y="1889073"/>
                <a:ext cx="341280" cy="278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06FDC54-405D-EC4E-216D-72EE397F248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34980" y="1878273"/>
                  <a:ext cx="362520" cy="29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4B509AD2-DD08-A916-A08A-5CD0D64A6FDB}"/>
              </a:ext>
            </a:extLst>
          </p:cNvPr>
          <p:cNvGrpSpPr/>
          <p:nvPr/>
        </p:nvGrpSpPr>
        <p:grpSpPr>
          <a:xfrm>
            <a:off x="6428619" y="2620933"/>
            <a:ext cx="301320" cy="230400"/>
            <a:chOff x="6428619" y="2620933"/>
            <a:chExt cx="30132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A948884-DE85-1D6C-CD92-71CD7C37F12A}"/>
                    </a:ext>
                  </a:extLst>
                </p14:cNvPr>
                <p14:cNvContentPartPr/>
                <p14:nvPr/>
              </p14:nvContentPartPr>
              <p14:xfrm>
                <a:off x="6458859" y="2638213"/>
                <a:ext cx="219960" cy="192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A948884-DE85-1D6C-CD92-71CD7C37F12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48059" y="2627773"/>
                  <a:ext cx="2412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924A8B2-CCC0-8026-F087-27744562CF19}"/>
                    </a:ext>
                  </a:extLst>
                </p14:cNvPr>
                <p14:cNvContentPartPr/>
                <p14:nvPr/>
              </p14:nvContentPartPr>
              <p14:xfrm>
                <a:off x="6428619" y="2620933"/>
                <a:ext cx="301320" cy="230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924A8B2-CCC0-8026-F087-27744562CF1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18179" y="2610493"/>
                  <a:ext cx="322560" cy="25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18C77B7A-5E51-DA59-514C-76F77E6FFFF8}"/>
                  </a:ext>
                </a:extLst>
              </p14:cNvPr>
              <p14:cNvContentPartPr/>
              <p14:nvPr/>
            </p14:nvContentPartPr>
            <p14:xfrm>
              <a:off x="2621106" y="1781196"/>
              <a:ext cx="205560" cy="18648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18C77B7A-5E51-DA59-514C-76F77E6FFFF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10666" y="1770756"/>
                <a:ext cx="226800" cy="20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uppo 87">
            <a:extLst>
              <a:ext uri="{FF2B5EF4-FFF2-40B4-BE49-F238E27FC236}">
                <a16:creationId xmlns:a16="http://schemas.microsoft.com/office/drawing/2014/main" id="{A2C8EB1D-5D0D-2F3F-AEEE-0883EC70DED2}"/>
              </a:ext>
            </a:extLst>
          </p:cNvPr>
          <p:cNvGrpSpPr/>
          <p:nvPr/>
        </p:nvGrpSpPr>
        <p:grpSpPr>
          <a:xfrm>
            <a:off x="1513026" y="1794156"/>
            <a:ext cx="671400" cy="1193040"/>
            <a:chOff x="1513026" y="1794156"/>
            <a:chExt cx="671400" cy="11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18FF98A-0EAF-59D3-D434-A630C56C60BC}"/>
                    </a:ext>
                  </a:extLst>
                </p14:cNvPr>
                <p14:cNvContentPartPr/>
                <p14:nvPr/>
              </p14:nvContentPartPr>
              <p14:xfrm>
                <a:off x="1593306" y="1809996"/>
                <a:ext cx="130680" cy="123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18FF98A-0EAF-59D3-D434-A630C56C60B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582866" y="1799196"/>
                  <a:ext cx="1519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3EF3256-8426-2CC8-E81D-53505378519E}"/>
                    </a:ext>
                  </a:extLst>
                </p14:cNvPr>
                <p14:cNvContentPartPr/>
                <p14:nvPr/>
              </p14:nvContentPartPr>
              <p14:xfrm>
                <a:off x="1743066" y="1794156"/>
                <a:ext cx="120960" cy="111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3EF3256-8426-2CC8-E81D-53505378519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32266" y="1783356"/>
                  <a:ext cx="142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FB04280-341A-FBC6-9900-B44B5032BEED}"/>
                    </a:ext>
                  </a:extLst>
                </p14:cNvPr>
                <p14:cNvContentPartPr/>
                <p14:nvPr/>
              </p14:nvContentPartPr>
              <p14:xfrm>
                <a:off x="1775106" y="1987476"/>
                <a:ext cx="12960" cy="41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FB04280-341A-FBC6-9900-B44B5032BEE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64666" y="1976676"/>
                  <a:ext cx="342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A0BE8CD-E080-B9F7-4C25-17A8AEA9D271}"/>
                    </a:ext>
                  </a:extLst>
                </p14:cNvPr>
                <p14:cNvContentPartPr/>
                <p14:nvPr/>
              </p14:nvContentPartPr>
              <p14:xfrm>
                <a:off x="1655946" y="2007636"/>
                <a:ext cx="266400" cy="31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A0BE8CD-E080-B9F7-4C25-17A8AEA9D27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645146" y="1997196"/>
                  <a:ext cx="2876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70860EA-23EE-7C2C-9711-867B574AD043}"/>
                    </a:ext>
                  </a:extLst>
                </p14:cNvPr>
                <p14:cNvContentPartPr/>
                <p14:nvPr/>
              </p14:nvContentPartPr>
              <p14:xfrm>
                <a:off x="1804266" y="2132556"/>
                <a:ext cx="20880" cy="38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70860EA-23EE-7C2C-9711-867B574AD04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93466" y="2121756"/>
                  <a:ext cx="42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3E489BE-681F-46BB-2462-75C6197AC817}"/>
                    </a:ext>
                  </a:extLst>
                </p14:cNvPr>
                <p14:cNvContentPartPr/>
                <p14:nvPr/>
              </p14:nvContentPartPr>
              <p14:xfrm>
                <a:off x="1687266" y="2164236"/>
                <a:ext cx="255240" cy="18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3E489BE-681F-46BB-2462-75C6197AC8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76826" y="2153436"/>
                  <a:ext cx="2764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F676F9C-F9FA-60AE-36A3-5B3189D48599}"/>
                    </a:ext>
                  </a:extLst>
                </p14:cNvPr>
                <p14:cNvContentPartPr/>
                <p14:nvPr/>
              </p14:nvContentPartPr>
              <p14:xfrm>
                <a:off x="1749186" y="2208156"/>
                <a:ext cx="59760" cy="81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F676F9C-F9FA-60AE-36A3-5B3189D4859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38386" y="2197716"/>
                  <a:ext cx="81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68F2585-5EED-1915-F0F4-516AA69E552C}"/>
                    </a:ext>
                  </a:extLst>
                </p14:cNvPr>
                <p14:cNvContentPartPr/>
                <p14:nvPr/>
              </p14:nvContentPartPr>
              <p14:xfrm>
                <a:off x="1801746" y="2229756"/>
                <a:ext cx="120960" cy="53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68F2585-5EED-1915-F0F4-516AA69E552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91306" y="2218956"/>
                  <a:ext cx="1422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D7214B2-C62F-76C1-FF02-BFB8F221029F}"/>
                    </a:ext>
                  </a:extLst>
                </p14:cNvPr>
                <p14:cNvContentPartPr/>
                <p14:nvPr/>
              </p14:nvContentPartPr>
              <p14:xfrm>
                <a:off x="1552626" y="2055876"/>
                <a:ext cx="631800" cy="373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D7214B2-C62F-76C1-FF02-BFB8F221029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542186" y="2045076"/>
                  <a:ext cx="65304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A09C760-A244-7A3E-1A30-BAB337EA01DA}"/>
                    </a:ext>
                  </a:extLst>
                </p14:cNvPr>
                <p14:cNvContentPartPr/>
                <p14:nvPr/>
              </p14:nvContentPartPr>
              <p14:xfrm>
                <a:off x="1878786" y="2590116"/>
                <a:ext cx="14400" cy="115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A09C760-A244-7A3E-1A30-BAB337EA01D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67986" y="2579676"/>
                  <a:ext cx="35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0D46ECD-C4F7-4D15-73DE-8056CC45C1CE}"/>
                    </a:ext>
                  </a:extLst>
                </p14:cNvPr>
                <p14:cNvContentPartPr/>
                <p14:nvPr/>
              </p14:nvContentPartPr>
              <p14:xfrm>
                <a:off x="1707786" y="2696676"/>
                <a:ext cx="349920" cy="28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0D46ECD-C4F7-4D15-73DE-8056CC45C1C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97346" y="2686236"/>
                  <a:ext cx="371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9209C8C-2F96-6188-7AAF-E97495AE3BFA}"/>
                    </a:ext>
                  </a:extLst>
                </p14:cNvPr>
                <p14:cNvContentPartPr/>
                <p14:nvPr/>
              </p14:nvContentPartPr>
              <p14:xfrm>
                <a:off x="1804266" y="2720076"/>
                <a:ext cx="112320" cy="145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9209C8C-2F96-6188-7AAF-E97495AE3BF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793466" y="2709276"/>
                  <a:ext cx="133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D5F7DF3-AE64-2DE3-1C2B-DC58FEAD1F18}"/>
                    </a:ext>
                  </a:extLst>
                </p14:cNvPr>
                <p14:cNvContentPartPr/>
                <p14:nvPr/>
              </p14:nvContentPartPr>
              <p14:xfrm>
                <a:off x="1889586" y="2730876"/>
                <a:ext cx="127440" cy="1641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D5F7DF3-AE64-2DE3-1C2B-DC58FEAD1F1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79146" y="2720076"/>
                  <a:ext cx="1486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A33F6C1-747D-8ECD-D4A4-88BB1670E8C7}"/>
                    </a:ext>
                  </a:extLst>
                </p14:cNvPr>
                <p14:cNvContentPartPr/>
                <p14:nvPr/>
              </p14:nvContentPartPr>
              <p14:xfrm>
                <a:off x="1513026" y="2479956"/>
                <a:ext cx="629280" cy="507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A33F6C1-747D-8ECD-D4A4-88BB1670E8C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02586" y="2469156"/>
                  <a:ext cx="650520" cy="52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0092CDA2-7B55-81B9-21D5-070D7CB13D39}"/>
              </a:ext>
            </a:extLst>
          </p:cNvPr>
          <p:cNvGrpSpPr/>
          <p:nvPr/>
        </p:nvGrpSpPr>
        <p:grpSpPr>
          <a:xfrm>
            <a:off x="2336706" y="2518476"/>
            <a:ext cx="844920" cy="436320"/>
            <a:chOff x="2336706" y="2518476"/>
            <a:chExt cx="844920" cy="43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B05A6CD7-AA43-6A81-66D4-B14428DCD02F}"/>
                    </a:ext>
                  </a:extLst>
                </p14:cNvPr>
                <p14:cNvContentPartPr/>
                <p14:nvPr/>
              </p14:nvContentPartPr>
              <p14:xfrm>
                <a:off x="2336706" y="2735916"/>
                <a:ext cx="85680" cy="79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B05A6CD7-AA43-6A81-66D4-B14428DCD02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325906" y="2725116"/>
                  <a:ext cx="106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E690B5C-6169-2B4A-1B29-83DD117687F2}"/>
                    </a:ext>
                  </a:extLst>
                </p14:cNvPr>
                <p14:cNvContentPartPr/>
                <p14:nvPr/>
              </p14:nvContentPartPr>
              <p14:xfrm>
                <a:off x="2426706" y="2721876"/>
                <a:ext cx="54720" cy="1054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E690B5C-6169-2B4A-1B29-83DD117687F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416266" y="2711436"/>
                  <a:ext cx="759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C47E2FB-599E-43EA-ACC8-938A7BF53F53}"/>
                    </a:ext>
                  </a:extLst>
                </p14:cNvPr>
                <p14:cNvContentPartPr/>
                <p14:nvPr/>
              </p14:nvContentPartPr>
              <p14:xfrm>
                <a:off x="2704986" y="2686596"/>
                <a:ext cx="97920" cy="133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C47E2FB-599E-43EA-ACC8-938A7BF53F5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694186" y="2676156"/>
                  <a:ext cx="119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3B80402-F320-AC26-06D0-19B3994F6490}"/>
                    </a:ext>
                  </a:extLst>
                </p14:cNvPr>
                <p14:cNvContentPartPr/>
                <p14:nvPr/>
              </p14:nvContentPartPr>
              <p14:xfrm>
                <a:off x="2755746" y="2780556"/>
                <a:ext cx="110160" cy="741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3B80402-F320-AC26-06D0-19B3994F649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744946" y="2769756"/>
                  <a:ext cx="1314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77E1642E-C137-A713-D158-54799D8AB752}"/>
                    </a:ext>
                  </a:extLst>
                </p14:cNvPr>
                <p14:cNvContentPartPr/>
                <p14:nvPr/>
              </p14:nvContentPartPr>
              <p14:xfrm>
                <a:off x="2665386" y="2518476"/>
                <a:ext cx="516240" cy="436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77E1642E-C137-A713-D158-54799D8AB75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654946" y="2507676"/>
                  <a:ext cx="537480" cy="45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0ED7B315-F958-AFEC-CD6D-6E9F0A3076F5}"/>
              </a:ext>
            </a:extLst>
          </p:cNvPr>
          <p:cNvGrpSpPr/>
          <p:nvPr/>
        </p:nvGrpSpPr>
        <p:grpSpPr>
          <a:xfrm>
            <a:off x="2537586" y="2401836"/>
            <a:ext cx="161280" cy="57600"/>
            <a:chOff x="2537586" y="2401836"/>
            <a:chExt cx="161280" cy="5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7D19CC7-CB85-2D17-7135-151D46E5B4B8}"/>
                    </a:ext>
                  </a:extLst>
                </p14:cNvPr>
                <p14:cNvContentPartPr/>
                <p14:nvPr/>
              </p14:nvContentPartPr>
              <p14:xfrm>
                <a:off x="2537586" y="2401836"/>
                <a:ext cx="66240" cy="522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7D19CC7-CB85-2D17-7135-151D46E5B4B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27146" y="2391036"/>
                  <a:ext cx="874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660D1C35-566D-4557-19BD-EAC9ABB2D2D4}"/>
                    </a:ext>
                  </a:extLst>
                </p14:cNvPr>
                <p14:cNvContentPartPr/>
                <p14:nvPr/>
              </p14:nvContentPartPr>
              <p14:xfrm>
                <a:off x="2605986" y="2421996"/>
                <a:ext cx="92880" cy="374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660D1C35-566D-4557-19BD-EAC9ABB2D2D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95546" y="2411196"/>
                  <a:ext cx="11412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24946307-D092-18CB-A292-1690E8FFEE9F}"/>
              </a:ext>
            </a:extLst>
          </p:cNvPr>
          <p:cNvGrpSpPr/>
          <p:nvPr/>
        </p:nvGrpSpPr>
        <p:grpSpPr>
          <a:xfrm>
            <a:off x="3239586" y="2475636"/>
            <a:ext cx="106560" cy="156600"/>
            <a:chOff x="3239586" y="2475636"/>
            <a:chExt cx="106560" cy="15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BFE9C41-00EB-3594-8C39-C052404C7FB7}"/>
                    </a:ext>
                  </a:extLst>
                </p14:cNvPr>
                <p14:cNvContentPartPr/>
                <p14:nvPr/>
              </p14:nvContentPartPr>
              <p14:xfrm>
                <a:off x="3239586" y="2475636"/>
                <a:ext cx="99720" cy="1436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BFE9C41-00EB-3594-8C39-C052404C7FB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229146" y="2464836"/>
                  <a:ext cx="1209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73D3D16-8C78-0B1D-00D8-DD7B4FBD0397}"/>
                    </a:ext>
                  </a:extLst>
                </p14:cNvPr>
                <p14:cNvContentPartPr/>
                <p14:nvPr/>
              </p14:nvContentPartPr>
              <p14:xfrm>
                <a:off x="3284586" y="2519556"/>
                <a:ext cx="61560" cy="112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73D3D16-8C78-0B1D-00D8-DD7B4FBD039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73786" y="2509116"/>
                  <a:ext cx="82800" cy="13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FE0ABFED-92DE-CE5F-E9A1-E6ABF847B188}"/>
                  </a:ext>
                </a:extLst>
              </p14:cNvPr>
              <p14:cNvContentPartPr/>
              <p14:nvPr/>
            </p14:nvContentPartPr>
            <p14:xfrm>
              <a:off x="2015946" y="3548076"/>
              <a:ext cx="240120" cy="20520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FE0ABFED-92DE-CE5F-E9A1-E6ABF847B18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005146" y="3537636"/>
                <a:ext cx="2613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C4F0AECD-6F84-3E9B-F8AD-36FD97112738}"/>
                  </a:ext>
                </a:extLst>
              </p14:cNvPr>
              <p14:cNvContentPartPr/>
              <p14:nvPr/>
            </p14:nvContentPartPr>
            <p14:xfrm>
              <a:off x="1995426" y="3870636"/>
              <a:ext cx="223200" cy="13752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C4F0AECD-6F84-3E9B-F8AD-36FD9711273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984986" y="3859836"/>
                <a:ext cx="244440" cy="15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7604F597-8BE2-9BBF-4628-A1B4C58B48CC}"/>
              </a:ext>
            </a:extLst>
          </p:cNvPr>
          <p:cNvGrpSpPr/>
          <p:nvPr/>
        </p:nvGrpSpPr>
        <p:grpSpPr>
          <a:xfrm>
            <a:off x="1429866" y="4140636"/>
            <a:ext cx="736200" cy="333000"/>
            <a:chOff x="1429866" y="4140636"/>
            <a:chExt cx="736200" cy="33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71CB0CC-E3E4-6631-8DBD-6D9991FE4B91}"/>
                    </a:ext>
                  </a:extLst>
                </p14:cNvPr>
                <p14:cNvContentPartPr/>
                <p14:nvPr/>
              </p14:nvContentPartPr>
              <p14:xfrm>
                <a:off x="1933866" y="4140636"/>
                <a:ext cx="232200" cy="3330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71CB0CC-E3E4-6631-8DBD-6D9991FE4B9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23066" y="4129836"/>
                  <a:ext cx="2534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99261E4-7F89-B0E0-0D34-F3CD0C85DFE5}"/>
                    </a:ext>
                  </a:extLst>
                </p14:cNvPr>
                <p14:cNvContentPartPr/>
                <p14:nvPr/>
              </p14:nvContentPartPr>
              <p14:xfrm>
                <a:off x="1429866" y="4273116"/>
                <a:ext cx="286920" cy="28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99261E4-7F89-B0E0-0D34-F3CD0C85DFE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419426" y="4262316"/>
                  <a:ext cx="3081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1210972-72B6-4FA7-EF7B-23F4D197F1E7}"/>
                    </a:ext>
                  </a:extLst>
                </p14:cNvPr>
                <p14:cNvContentPartPr/>
                <p14:nvPr/>
              </p14:nvContentPartPr>
              <p14:xfrm>
                <a:off x="1667826" y="4250796"/>
                <a:ext cx="73800" cy="1177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1210972-72B6-4FA7-EF7B-23F4D197F1E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657386" y="4240356"/>
                  <a:ext cx="9504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20A500AA-AEC1-555E-BC9A-D32E907ECE82}"/>
              </a:ext>
            </a:extLst>
          </p:cNvPr>
          <p:cNvGrpSpPr/>
          <p:nvPr/>
        </p:nvGrpSpPr>
        <p:grpSpPr>
          <a:xfrm>
            <a:off x="2816946" y="4205436"/>
            <a:ext cx="218160" cy="221760"/>
            <a:chOff x="2816946" y="4205436"/>
            <a:chExt cx="21816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F4718B2-A778-7116-46B1-93144F95A49A}"/>
                    </a:ext>
                  </a:extLst>
                </p14:cNvPr>
                <p14:cNvContentPartPr/>
                <p14:nvPr/>
              </p14:nvContentPartPr>
              <p14:xfrm>
                <a:off x="2971386" y="4205436"/>
                <a:ext cx="9360" cy="1227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F4718B2-A778-7116-46B1-93144F95A49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60586" y="4194996"/>
                  <a:ext cx="30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8933E9D-5F27-A7BD-A99A-8353620693FB}"/>
                    </a:ext>
                  </a:extLst>
                </p14:cNvPr>
                <p14:cNvContentPartPr/>
                <p14:nvPr/>
              </p14:nvContentPartPr>
              <p14:xfrm>
                <a:off x="2816946" y="4315236"/>
                <a:ext cx="168120" cy="39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8933E9D-5F27-A7BD-A99A-8353620693F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06146" y="4304436"/>
                  <a:ext cx="1893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E68DA41-12C7-EAE3-1BD9-9E0FA1D306D4}"/>
                    </a:ext>
                  </a:extLst>
                </p14:cNvPr>
                <p14:cNvContentPartPr/>
                <p14:nvPr/>
              </p14:nvContentPartPr>
              <p14:xfrm>
                <a:off x="2884266" y="4294356"/>
                <a:ext cx="128160" cy="1328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E68DA41-12C7-EAE3-1BD9-9E0FA1D306D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73466" y="4283916"/>
                  <a:ext cx="149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1C66387-CAEB-43BC-888A-C13C1A0DB290}"/>
                    </a:ext>
                  </a:extLst>
                </p14:cNvPr>
                <p14:cNvContentPartPr/>
                <p14:nvPr/>
              </p14:nvContentPartPr>
              <p14:xfrm>
                <a:off x="2914866" y="4359876"/>
                <a:ext cx="120240" cy="673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1C66387-CAEB-43BC-888A-C13C1A0DB29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904426" y="4349436"/>
                  <a:ext cx="14148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20B8C80B-F14F-A50B-B59F-BE58936B3872}"/>
              </a:ext>
            </a:extLst>
          </p:cNvPr>
          <p:cNvGrpSpPr/>
          <p:nvPr/>
        </p:nvGrpSpPr>
        <p:grpSpPr>
          <a:xfrm>
            <a:off x="6155221" y="3283678"/>
            <a:ext cx="340200" cy="282600"/>
            <a:chOff x="6155221" y="3283678"/>
            <a:chExt cx="34020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0E70D04-2D46-927E-20D7-FCB95008F4A9}"/>
                    </a:ext>
                  </a:extLst>
                </p14:cNvPr>
                <p14:cNvContentPartPr/>
                <p14:nvPr/>
              </p14:nvContentPartPr>
              <p14:xfrm>
                <a:off x="6155221" y="3283678"/>
                <a:ext cx="334800" cy="249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0E70D04-2D46-927E-20D7-FCB95008F4A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44421" y="3273238"/>
                  <a:ext cx="3560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B07E58B-3DC0-9280-EA8B-C1D89942E318}"/>
                    </a:ext>
                  </a:extLst>
                </p14:cNvPr>
                <p14:cNvContentPartPr/>
                <p14:nvPr/>
              </p14:nvContentPartPr>
              <p14:xfrm>
                <a:off x="6167821" y="3334078"/>
                <a:ext cx="327600" cy="2322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B07E58B-3DC0-9280-EA8B-C1D89942E31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157021" y="3323638"/>
                  <a:ext cx="348840" cy="25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F3E84208-E32A-F2C1-DD40-A581E89C5A74}"/>
                  </a:ext>
                </a:extLst>
              </p14:cNvPr>
              <p14:cNvContentPartPr/>
              <p14:nvPr/>
            </p14:nvContentPartPr>
            <p14:xfrm>
              <a:off x="3942661" y="4293838"/>
              <a:ext cx="506880" cy="5040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F3E84208-E32A-F2C1-DD40-A581E89C5A74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32221" y="4283038"/>
                <a:ext cx="52812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031616EB-498F-DBE5-93FA-3BAD2D6E86C7}"/>
              </a:ext>
            </a:extLst>
          </p:cNvPr>
          <p:cNvGrpSpPr/>
          <p:nvPr/>
        </p:nvGrpSpPr>
        <p:grpSpPr>
          <a:xfrm>
            <a:off x="6942901" y="4050118"/>
            <a:ext cx="450360" cy="318240"/>
            <a:chOff x="6942901" y="4050118"/>
            <a:chExt cx="45036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BF6436B-A079-FD54-24CE-B91144DB6493}"/>
                    </a:ext>
                  </a:extLst>
                </p14:cNvPr>
                <p14:cNvContentPartPr/>
                <p14:nvPr/>
              </p14:nvContentPartPr>
              <p14:xfrm>
                <a:off x="6981781" y="4050118"/>
                <a:ext cx="300960" cy="2700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BF6436B-A079-FD54-24CE-B91144DB649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71341" y="4039678"/>
                  <a:ext cx="32220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32B2437-E9BC-B391-A5F8-729C358A9F62}"/>
                    </a:ext>
                  </a:extLst>
                </p14:cNvPr>
                <p14:cNvContentPartPr/>
                <p14:nvPr/>
              </p14:nvContentPartPr>
              <p14:xfrm>
                <a:off x="6942901" y="4094398"/>
                <a:ext cx="450360" cy="2739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32B2437-E9BC-B391-A5F8-729C358A9F6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932461" y="4083598"/>
                  <a:ext cx="471600" cy="29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014A2A4A-D48A-597D-AA35-0753E317688D}"/>
                  </a:ext>
                </a:extLst>
              </p14:cNvPr>
              <p14:cNvContentPartPr/>
              <p14:nvPr/>
            </p14:nvContentPartPr>
            <p14:xfrm>
              <a:off x="5078101" y="4008718"/>
              <a:ext cx="94320" cy="2196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014A2A4A-D48A-597D-AA35-0753E317688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067661" y="3997918"/>
                <a:ext cx="1155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9C665252-F37F-DCB0-98E5-CAF175078AF2}"/>
                  </a:ext>
                </a:extLst>
              </p14:cNvPr>
              <p14:cNvContentPartPr/>
              <p14:nvPr/>
            </p14:nvContentPartPr>
            <p14:xfrm>
              <a:off x="4202941" y="4007998"/>
              <a:ext cx="94320" cy="1188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9C665252-F37F-DCB0-98E5-CAF175078AF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192141" y="3997198"/>
                <a:ext cx="11556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67D81853-6E98-F115-5464-69A07D4CEE5F}"/>
              </a:ext>
            </a:extLst>
          </p:cNvPr>
          <p:cNvGrpSpPr/>
          <p:nvPr/>
        </p:nvGrpSpPr>
        <p:grpSpPr>
          <a:xfrm>
            <a:off x="6527742" y="4964208"/>
            <a:ext cx="330840" cy="252720"/>
            <a:chOff x="6527742" y="4964208"/>
            <a:chExt cx="33084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616C1CD-2816-1A12-E7F9-71FA430AC09A}"/>
                    </a:ext>
                  </a:extLst>
                </p14:cNvPr>
                <p14:cNvContentPartPr/>
                <p14:nvPr/>
              </p14:nvContentPartPr>
              <p14:xfrm>
                <a:off x="6527742" y="4964208"/>
                <a:ext cx="260640" cy="1684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616C1CD-2816-1A12-E7F9-71FA430AC09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516942" y="4953768"/>
                  <a:ext cx="2818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62FCA88-195D-862E-E701-B1657D7187D2}"/>
                    </a:ext>
                  </a:extLst>
                </p14:cNvPr>
                <p14:cNvContentPartPr/>
                <p14:nvPr/>
              </p14:nvContentPartPr>
              <p14:xfrm>
                <a:off x="6562662" y="4980048"/>
                <a:ext cx="295920" cy="2368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62FCA88-195D-862E-E701-B1657D7187D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552222" y="4969248"/>
                  <a:ext cx="31716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BAA9D739-77D2-E0C9-56A2-0A9A3CC70110}"/>
              </a:ext>
            </a:extLst>
          </p:cNvPr>
          <p:cNvGrpSpPr/>
          <p:nvPr/>
        </p:nvGrpSpPr>
        <p:grpSpPr>
          <a:xfrm>
            <a:off x="7075662" y="5642734"/>
            <a:ext cx="319680" cy="253080"/>
            <a:chOff x="7075662" y="5642734"/>
            <a:chExt cx="31968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D08F7E7B-6EA1-4117-945A-F1914C5C2F3B}"/>
                    </a:ext>
                  </a:extLst>
                </p14:cNvPr>
                <p14:cNvContentPartPr/>
                <p14:nvPr/>
              </p14:nvContentPartPr>
              <p14:xfrm>
                <a:off x="7075662" y="5642734"/>
                <a:ext cx="319680" cy="253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D08F7E7B-6EA1-4117-945A-F1914C5C2F3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065222" y="5631934"/>
                  <a:ext cx="3409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5D67E48-B99D-4FDC-1E1E-D851853DF456}"/>
                    </a:ext>
                  </a:extLst>
                </p14:cNvPr>
                <p14:cNvContentPartPr/>
                <p14:nvPr/>
              </p14:nvContentPartPr>
              <p14:xfrm>
                <a:off x="7099422" y="5665414"/>
                <a:ext cx="293040" cy="2062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5D67E48-B99D-4FDC-1E1E-D851853DF45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088982" y="5654614"/>
                  <a:ext cx="31428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5741E5D6-2F62-7FD7-B9D3-10633E9171AE}"/>
              </a:ext>
            </a:extLst>
          </p:cNvPr>
          <p:cNvGrpSpPr/>
          <p:nvPr/>
        </p:nvGrpSpPr>
        <p:grpSpPr>
          <a:xfrm>
            <a:off x="6542862" y="6591334"/>
            <a:ext cx="416520" cy="262080"/>
            <a:chOff x="6542862" y="6591334"/>
            <a:chExt cx="41652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ACA5AFDD-0FF6-E693-CD89-7F4A11367775}"/>
                    </a:ext>
                  </a:extLst>
                </p14:cNvPr>
                <p14:cNvContentPartPr/>
                <p14:nvPr/>
              </p14:nvContentPartPr>
              <p14:xfrm>
                <a:off x="6542862" y="6591334"/>
                <a:ext cx="303840" cy="2620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ACA5AFDD-0FF6-E693-CD89-7F4A1136777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32062" y="6580534"/>
                  <a:ext cx="3250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F46D598-EECC-AAC1-D170-408F61C7197C}"/>
                    </a:ext>
                  </a:extLst>
                </p14:cNvPr>
                <p14:cNvContentPartPr/>
                <p14:nvPr/>
              </p14:nvContentPartPr>
              <p14:xfrm>
                <a:off x="6576702" y="6620854"/>
                <a:ext cx="382680" cy="2170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F46D598-EECC-AAC1-D170-408F61C7197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566262" y="6610054"/>
                  <a:ext cx="403920" cy="23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99137026-2DEC-5334-77AC-537ACF03815E}"/>
                  </a:ext>
                </a:extLst>
              </p14:cNvPr>
              <p14:cNvContentPartPr/>
              <p14:nvPr/>
            </p14:nvContentPartPr>
            <p14:xfrm>
              <a:off x="5240022" y="6576574"/>
              <a:ext cx="110520" cy="1620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99137026-2DEC-5334-77AC-537ACF03815E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229222" y="6566134"/>
                <a:ext cx="13176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453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90A4-847A-AB8D-FD1A-D76DCE885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A9C96B-C2C6-302D-88D9-8A740B92D30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4B146C-C5C9-6EA4-7A0A-010C74D2974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E275EE-4466-0C67-29CF-71402E9AA2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D4BE01C-79F5-1972-A055-68B01F34AF2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C18230D-8D8D-BDA8-B7F0-664C2DF0BC3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DF952B2-AC34-2F44-7672-72913663B87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D8DAD4E-8453-4F8E-2DB0-462A2E9D39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D505384-E85F-BD86-147E-C7F0462115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B30FCFD-1D49-8F1C-66F1-A4C6D93214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C5280D6-62FC-348B-F918-7189D3487C0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3EE1BAB-4225-FE3C-D9C5-7E0E3FB0B29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ECA1494-357A-057B-33F1-B572B1730B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0817E66-4F45-B188-758C-0745F1178F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70BF08-D76D-3B31-0722-49D63EEB35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23E42CD-532A-5095-34C8-364918451F1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C1F56F1-8066-77B8-10F9-7A063ED5725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DA5D9A2-A0A3-EA30-3DDB-198378D0377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BC39212-3B87-5944-59E4-848805E3B47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76CE014-EA2A-4FD9-3C0E-935FF3824D5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6515D66-49B0-D70C-9013-D5D32282D88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97907DC-EFAC-C2EC-0651-957269604DF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856A20E-FFC1-504C-58FD-07CB523CA8C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B5FC0A8-D5EC-10D7-4652-E7C6CC57A2B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61166F3-1BB4-E556-BC6C-1782F0B319D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05FFCD9-E71F-5434-0BE6-E7E44DC7F80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CD2BC95-3C36-BB77-A665-3B6CFAB17AE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C5610F7-2C34-2416-6CBC-F96B6D4BDE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7A76E52-B7B2-E9A9-7F7C-3831B2BC63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2A91696-CFB6-DDA0-D771-B51AEB2120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96DA5D8-11CF-0E79-6355-F5420DDD4F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873875A-538F-0C61-016A-63962325D9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1250279-45E4-1820-7070-0FFCB2B9FF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1A2F04A-A8D8-AFEE-B12C-5E8ED1EA9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9112BD-1FA2-CF15-C79E-13BFEDFDEAE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4BBFE3-C45D-2090-75BC-DC7CF9C54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4C5DA99-0155-281C-B9ED-B146A8818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103F6EBA-8326-8F3F-0477-9BAFEF74D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784" y="0"/>
            <a:ext cx="5146431" cy="6858000"/>
          </a:xfrm>
          <a:prstGeom prst="rect">
            <a:avLst/>
          </a:prstGeom>
        </p:spPr>
      </p:pic>
      <p:grpSp>
        <p:nvGrpSpPr>
          <p:cNvPr id="64" name="Gruppo 63">
            <a:extLst>
              <a:ext uri="{FF2B5EF4-FFF2-40B4-BE49-F238E27FC236}">
                <a16:creationId xmlns:a16="http://schemas.microsoft.com/office/drawing/2014/main" id="{83DEB5DB-0223-00D5-943B-CA80204A7D86}"/>
              </a:ext>
            </a:extLst>
          </p:cNvPr>
          <p:cNvGrpSpPr/>
          <p:nvPr/>
        </p:nvGrpSpPr>
        <p:grpSpPr>
          <a:xfrm>
            <a:off x="6284604" y="894260"/>
            <a:ext cx="399600" cy="271800"/>
            <a:chOff x="6284604" y="894260"/>
            <a:chExt cx="39960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FC074EC-E6C7-562C-92CB-2346DD8164C1}"/>
                    </a:ext>
                  </a:extLst>
                </p14:cNvPr>
                <p14:cNvContentPartPr/>
                <p14:nvPr/>
              </p14:nvContentPartPr>
              <p14:xfrm>
                <a:off x="6313764" y="894260"/>
                <a:ext cx="85320" cy="94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FC074EC-E6C7-562C-92CB-2346DD8164C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02964" y="883460"/>
                  <a:ext cx="1065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17977D7-198A-6B7A-5F72-AFCB2E778CA4}"/>
                    </a:ext>
                  </a:extLst>
                </p14:cNvPr>
                <p14:cNvContentPartPr/>
                <p14:nvPr/>
              </p14:nvContentPartPr>
              <p14:xfrm>
                <a:off x="6356244" y="972380"/>
                <a:ext cx="5040" cy="51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17977D7-198A-6B7A-5F72-AFCB2E778CA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45444" y="961940"/>
                  <a:ext cx="262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BD39887-BF55-551B-700F-5EDA4297D76D}"/>
                    </a:ext>
                  </a:extLst>
                </p14:cNvPr>
                <p14:cNvContentPartPr/>
                <p14:nvPr/>
              </p14:nvContentPartPr>
              <p14:xfrm>
                <a:off x="6284604" y="1023500"/>
                <a:ext cx="111960" cy="31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BD39887-BF55-551B-700F-5EDA4297D7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74164" y="1012700"/>
                  <a:ext cx="1332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EA98260-66D5-0AAA-3225-634B0D01B781}"/>
                    </a:ext>
                  </a:extLst>
                </p14:cNvPr>
                <p14:cNvContentPartPr/>
                <p14:nvPr/>
              </p14:nvContentPartPr>
              <p14:xfrm>
                <a:off x="6306564" y="1087580"/>
                <a:ext cx="110160" cy="78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EA98260-66D5-0AAA-3225-634B0D01B78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295764" y="1077140"/>
                  <a:ext cx="1314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75A0F47-B771-549E-9AB3-7A01D17857C1}"/>
                    </a:ext>
                  </a:extLst>
                </p14:cNvPr>
                <p14:cNvContentPartPr/>
                <p14:nvPr/>
              </p14:nvContentPartPr>
              <p14:xfrm>
                <a:off x="6494844" y="920180"/>
                <a:ext cx="79200" cy="71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75A0F47-B771-549E-9AB3-7A01D17857C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84044" y="909380"/>
                  <a:ext cx="1004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0998D73-2D4E-A744-A446-49AD34950207}"/>
                    </a:ext>
                  </a:extLst>
                </p14:cNvPr>
                <p14:cNvContentPartPr/>
                <p14:nvPr/>
              </p14:nvContentPartPr>
              <p14:xfrm>
                <a:off x="6586284" y="935300"/>
                <a:ext cx="60480" cy="23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0998D73-2D4E-A744-A446-49AD3495020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75844" y="924500"/>
                  <a:ext cx="817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7786B7D-52F7-09ED-555F-22E6D0974457}"/>
                    </a:ext>
                  </a:extLst>
                </p14:cNvPr>
                <p14:cNvContentPartPr/>
                <p14:nvPr/>
              </p14:nvContentPartPr>
              <p14:xfrm>
                <a:off x="6682764" y="913700"/>
                <a:ext cx="1440" cy="65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7786B7D-52F7-09ED-555F-22E6D097445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671964" y="903260"/>
                  <a:ext cx="226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D318420-077D-B0D2-A241-1F1719DD88BD}"/>
                    </a:ext>
                  </a:extLst>
                </p14:cNvPr>
                <p14:cNvContentPartPr/>
                <p14:nvPr/>
              </p14:nvContentPartPr>
              <p14:xfrm>
                <a:off x="6562164" y="1031780"/>
                <a:ext cx="88920" cy="78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D318420-077D-B0D2-A241-1F1719DD88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51364" y="1020980"/>
                  <a:ext cx="110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E36E227-3488-772E-8068-2B70BA80D415}"/>
                    </a:ext>
                  </a:extLst>
                </p14:cNvPr>
                <p14:cNvContentPartPr/>
                <p14:nvPr/>
              </p14:nvContentPartPr>
              <p14:xfrm>
                <a:off x="6619764" y="1069580"/>
                <a:ext cx="57960" cy="1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E36E227-3488-772E-8068-2B70BA80D41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608964" y="1058780"/>
                  <a:ext cx="792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858AFF96-21E0-047F-25CC-C42E398F6EB4}"/>
              </a:ext>
            </a:extLst>
          </p:cNvPr>
          <p:cNvGrpSpPr/>
          <p:nvPr/>
        </p:nvGrpSpPr>
        <p:grpSpPr>
          <a:xfrm>
            <a:off x="7012884" y="935300"/>
            <a:ext cx="749520" cy="248760"/>
            <a:chOff x="7012884" y="935300"/>
            <a:chExt cx="74952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D9E3164-C232-1921-3C47-C1193C919F35}"/>
                    </a:ext>
                  </a:extLst>
                </p14:cNvPr>
                <p14:cNvContentPartPr/>
                <p14:nvPr/>
              </p14:nvContentPartPr>
              <p14:xfrm>
                <a:off x="7012884" y="935300"/>
                <a:ext cx="65160" cy="119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D9E3164-C232-1921-3C47-C1193C919F3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02084" y="924500"/>
                  <a:ext cx="86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3782D09-61FD-8835-BA68-84E81B5631AF}"/>
                    </a:ext>
                  </a:extLst>
                </p14:cNvPr>
                <p14:cNvContentPartPr/>
                <p14:nvPr/>
              </p14:nvContentPartPr>
              <p14:xfrm>
                <a:off x="7142484" y="956540"/>
                <a:ext cx="5400" cy="68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3782D09-61FD-8835-BA68-84E81B5631A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131684" y="946100"/>
                  <a:ext cx="266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42CB2FE-DE87-3EC6-F800-29307BB630CA}"/>
                    </a:ext>
                  </a:extLst>
                </p14:cNvPr>
                <p14:cNvContentPartPr/>
                <p14:nvPr/>
              </p14:nvContentPartPr>
              <p14:xfrm>
                <a:off x="7133124" y="992540"/>
                <a:ext cx="103320" cy="28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42CB2FE-DE87-3EC6-F800-29307BB630C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22684" y="982100"/>
                  <a:ext cx="1245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E4C3BCA-8A11-56A0-C7D3-C05BC9C6F03D}"/>
                    </a:ext>
                  </a:extLst>
                </p14:cNvPr>
                <p14:cNvContentPartPr/>
                <p14:nvPr/>
              </p14:nvContentPartPr>
              <p14:xfrm>
                <a:off x="7094964" y="1079660"/>
                <a:ext cx="86400" cy="6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E4C3BCA-8A11-56A0-C7D3-C05BC9C6F0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084524" y="1068860"/>
                  <a:ext cx="107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51BC5A4-9D49-A738-CD21-44B36A6C49DE}"/>
                    </a:ext>
                  </a:extLst>
                </p14:cNvPr>
                <p14:cNvContentPartPr/>
                <p14:nvPr/>
              </p14:nvContentPartPr>
              <p14:xfrm>
                <a:off x="7099284" y="1083980"/>
                <a:ext cx="27000" cy="100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51BC5A4-9D49-A738-CD21-44B36A6C49D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088844" y="1073180"/>
                  <a:ext cx="482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E2714B2-28DC-D58E-3632-775CA757F4D9}"/>
                    </a:ext>
                  </a:extLst>
                </p14:cNvPr>
                <p14:cNvContentPartPr/>
                <p14:nvPr/>
              </p14:nvContentPartPr>
              <p14:xfrm>
                <a:off x="7106484" y="1114940"/>
                <a:ext cx="84600" cy="24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E2714B2-28DC-D58E-3632-775CA757F4D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096044" y="1104140"/>
                  <a:ext cx="1058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96F3A60-2BB0-562E-8576-A0B6C100A1DE}"/>
                    </a:ext>
                  </a:extLst>
                </p14:cNvPr>
                <p14:cNvContentPartPr/>
                <p14:nvPr/>
              </p14:nvContentPartPr>
              <p14:xfrm>
                <a:off x="7293684" y="978860"/>
                <a:ext cx="66240" cy="82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96F3A60-2BB0-562E-8576-A0B6C100A1D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83244" y="968060"/>
                  <a:ext cx="87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FF20E65-8DFE-758A-B665-D985FDB81525}"/>
                    </a:ext>
                  </a:extLst>
                </p14:cNvPr>
                <p14:cNvContentPartPr/>
                <p14:nvPr/>
              </p14:nvContentPartPr>
              <p14:xfrm>
                <a:off x="7400964" y="957260"/>
                <a:ext cx="11880" cy="104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FF20E65-8DFE-758A-B665-D985FDB8152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390524" y="946460"/>
                  <a:ext cx="33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F3AF835-4033-DE9E-5F9C-D41E6A26E688}"/>
                    </a:ext>
                  </a:extLst>
                </p14:cNvPr>
                <p14:cNvContentPartPr/>
                <p14:nvPr/>
              </p14:nvContentPartPr>
              <p14:xfrm>
                <a:off x="7424004" y="1000100"/>
                <a:ext cx="58680" cy="23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F3AF835-4033-DE9E-5F9C-D41E6A26E68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13204" y="989660"/>
                  <a:ext cx="79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28E1974-05EC-649B-2C78-D614209661A6}"/>
                    </a:ext>
                  </a:extLst>
                </p14:cNvPr>
                <p14:cNvContentPartPr/>
                <p14:nvPr/>
              </p14:nvContentPartPr>
              <p14:xfrm>
                <a:off x="7539204" y="940340"/>
                <a:ext cx="58680" cy="67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28E1974-05EC-649B-2C78-D614209661A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528404" y="929540"/>
                  <a:ext cx="799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6362B26-D15E-A2E6-1E05-5FFF2F71D1DE}"/>
                    </a:ext>
                  </a:extLst>
                </p14:cNvPr>
                <p14:cNvContentPartPr/>
                <p14:nvPr/>
              </p14:nvContentPartPr>
              <p14:xfrm>
                <a:off x="7555404" y="1022060"/>
                <a:ext cx="14400" cy="57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6362B26-D15E-A2E6-1E05-5FFF2F71D1D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44964" y="1011620"/>
                  <a:ext cx="35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7D8FA4B-C7A8-568C-7C5B-EFBA4CCD8644}"/>
                    </a:ext>
                  </a:extLst>
                </p14:cNvPr>
                <p14:cNvContentPartPr/>
                <p14:nvPr/>
              </p14:nvContentPartPr>
              <p14:xfrm>
                <a:off x="7600404" y="1040420"/>
                <a:ext cx="10800" cy="52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7D8FA4B-C7A8-568C-7C5B-EFBA4CCD86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589604" y="1029980"/>
                  <a:ext cx="32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93639BC-070F-72B5-AB58-6CEF776B3ABF}"/>
                    </a:ext>
                  </a:extLst>
                </p14:cNvPr>
                <p14:cNvContentPartPr/>
                <p14:nvPr/>
              </p14:nvContentPartPr>
              <p14:xfrm>
                <a:off x="7482684" y="1094060"/>
                <a:ext cx="279720" cy="11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93639BC-070F-72B5-AB58-6CEF776B3AB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72244" y="1083260"/>
                  <a:ext cx="30096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B89DCEAC-EE2D-1EF3-4321-40DDFB227976}"/>
              </a:ext>
            </a:extLst>
          </p:cNvPr>
          <p:cNvGrpSpPr/>
          <p:nvPr/>
        </p:nvGrpSpPr>
        <p:grpSpPr>
          <a:xfrm>
            <a:off x="7239467" y="1646778"/>
            <a:ext cx="231120" cy="264960"/>
            <a:chOff x="7239467" y="1646778"/>
            <a:chExt cx="23112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C976DD3-B20E-EA2B-7A40-0E27D7585382}"/>
                    </a:ext>
                  </a:extLst>
                </p14:cNvPr>
                <p14:cNvContentPartPr/>
                <p14:nvPr/>
              </p14:nvContentPartPr>
              <p14:xfrm>
                <a:off x="7239467" y="1652178"/>
                <a:ext cx="80280" cy="943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C976DD3-B20E-EA2B-7A40-0E27D758538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29027" y="1641738"/>
                  <a:ext cx="101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839772B-B3B8-8542-306B-555634438FCC}"/>
                    </a:ext>
                  </a:extLst>
                </p14:cNvPr>
                <p14:cNvContentPartPr/>
                <p14:nvPr/>
              </p14:nvContentPartPr>
              <p14:xfrm>
                <a:off x="7389587" y="1646778"/>
                <a:ext cx="9360" cy="97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839772B-B3B8-8542-306B-555634438FC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79147" y="1635978"/>
                  <a:ext cx="306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FCE8EBD-A54B-C995-95C3-DB430A13606D}"/>
                    </a:ext>
                  </a:extLst>
                </p14:cNvPr>
                <p14:cNvContentPartPr/>
                <p14:nvPr/>
              </p14:nvContentPartPr>
              <p14:xfrm>
                <a:off x="7400747" y="1702578"/>
                <a:ext cx="69840" cy="12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FCE8EBD-A54B-C995-95C3-DB430A13606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89947" y="1692138"/>
                  <a:ext cx="91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47A2B24-6266-AF2F-293D-EB0A768A02C9}"/>
                    </a:ext>
                  </a:extLst>
                </p14:cNvPr>
                <p14:cNvContentPartPr/>
                <p14:nvPr/>
              </p14:nvContentPartPr>
              <p14:xfrm>
                <a:off x="7307507" y="1786098"/>
                <a:ext cx="90720" cy="1256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47A2B24-6266-AF2F-293D-EB0A768A02C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96707" y="1775298"/>
                  <a:ext cx="111960" cy="14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7E3891DF-F945-C490-B63D-F2C2F9D08606}"/>
                  </a:ext>
                </a:extLst>
              </p14:cNvPr>
              <p14:cNvContentPartPr/>
              <p14:nvPr/>
            </p14:nvContentPartPr>
            <p14:xfrm>
              <a:off x="7619267" y="1625178"/>
              <a:ext cx="46440" cy="9108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7E3891DF-F945-C490-B63D-F2C2F9D0860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608467" y="1614738"/>
                <a:ext cx="67680" cy="11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uppo 97">
            <a:extLst>
              <a:ext uri="{FF2B5EF4-FFF2-40B4-BE49-F238E27FC236}">
                <a16:creationId xmlns:a16="http://schemas.microsoft.com/office/drawing/2014/main" id="{25D99115-C05D-2097-58D5-A5DC2BF56791}"/>
              </a:ext>
            </a:extLst>
          </p:cNvPr>
          <p:cNvGrpSpPr/>
          <p:nvPr/>
        </p:nvGrpSpPr>
        <p:grpSpPr>
          <a:xfrm>
            <a:off x="7634027" y="1632738"/>
            <a:ext cx="437760" cy="270000"/>
            <a:chOff x="7634027" y="1632738"/>
            <a:chExt cx="437760" cy="27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3F47061-9B97-0A97-5C54-EB5FB4BD3458}"/>
                    </a:ext>
                  </a:extLst>
                </p14:cNvPr>
                <p14:cNvContentPartPr/>
                <p14:nvPr/>
              </p14:nvContentPartPr>
              <p14:xfrm>
                <a:off x="7735187" y="1632738"/>
                <a:ext cx="5760" cy="69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3F47061-9B97-0A97-5C54-EB5FB4BD345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24387" y="1622298"/>
                  <a:ext cx="270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E828860-55B1-27FE-3C5C-369FC57D9C49}"/>
                    </a:ext>
                  </a:extLst>
                </p14:cNvPr>
                <p14:cNvContentPartPr/>
                <p14:nvPr/>
              </p14:nvContentPartPr>
              <p14:xfrm>
                <a:off x="7735187" y="1677378"/>
                <a:ext cx="75960" cy="136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E828860-55B1-27FE-3C5C-369FC57D9C4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24387" y="1666938"/>
                  <a:ext cx="97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058CC10-7C78-AAE4-A673-634B37515EDD}"/>
                    </a:ext>
                  </a:extLst>
                </p14:cNvPr>
                <p14:cNvContentPartPr/>
                <p14:nvPr/>
              </p14:nvContentPartPr>
              <p14:xfrm>
                <a:off x="7649507" y="1786098"/>
                <a:ext cx="63360" cy="13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058CC10-7C78-AAE4-A673-634B37515E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639067" y="1775298"/>
                  <a:ext cx="84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ACBBF90-AB29-954F-9963-8821B91BED88}"/>
                    </a:ext>
                  </a:extLst>
                </p14:cNvPr>
                <p14:cNvContentPartPr/>
                <p14:nvPr/>
              </p14:nvContentPartPr>
              <p14:xfrm>
                <a:off x="7651307" y="1801578"/>
                <a:ext cx="14400" cy="73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ACBBF90-AB29-954F-9963-8821B91BED8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640867" y="1791138"/>
                  <a:ext cx="356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9D66602-AE71-AADA-2CA6-0F6CEED0610B}"/>
                    </a:ext>
                  </a:extLst>
                </p14:cNvPr>
                <p14:cNvContentPartPr/>
                <p14:nvPr/>
              </p14:nvContentPartPr>
              <p14:xfrm>
                <a:off x="7634027" y="1803738"/>
                <a:ext cx="122040" cy="48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9D66602-AE71-AADA-2CA6-0F6CEED0610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623227" y="1792938"/>
                  <a:ext cx="143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817BF71-090F-ECD1-6CD9-F86067BA5378}"/>
                    </a:ext>
                  </a:extLst>
                </p14:cNvPr>
                <p14:cNvContentPartPr/>
                <p14:nvPr/>
              </p14:nvContentPartPr>
              <p14:xfrm>
                <a:off x="7791347" y="1715178"/>
                <a:ext cx="49320" cy="55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817BF71-090F-ECD1-6CD9-F86067BA537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780907" y="1704738"/>
                  <a:ext cx="70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4EB8931-8449-0FEC-0EC2-E2C7044142B5}"/>
                    </a:ext>
                  </a:extLst>
                </p14:cNvPr>
                <p14:cNvContentPartPr/>
                <p14:nvPr/>
              </p14:nvContentPartPr>
              <p14:xfrm>
                <a:off x="7887467" y="1696458"/>
                <a:ext cx="9000" cy="626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4EB8931-8449-0FEC-0EC2-E2C7044142B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77027" y="1685658"/>
                  <a:ext cx="30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C053277C-C200-98A4-772A-8B6EDD74573C}"/>
                    </a:ext>
                  </a:extLst>
                </p14:cNvPr>
                <p14:cNvContentPartPr/>
                <p14:nvPr/>
              </p14:nvContentPartPr>
              <p14:xfrm>
                <a:off x="7896107" y="1722738"/>
                <a:ext cx="73800" cy="288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C053277C-C200-98A4-772A-8B6EDD74573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885667" y="1712298"/>
                  <a:ext cx="95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3CBD340-26A3-933D-41C9-39A482BE47CB}"/>
                    </a:ext>
                  </a:extLst>
                </p14:cNvPr>
                <p14:cNvContentPartPr/>
                <p14:nvPr/>
              </p14:nvContentPartPr>
              <p14:xfrm>
                <a:off x="8017787" y="1666218"/>
                <a:ext cx="49320" cy="68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3CBD340-26A3-933D-41C9-39A482BE47C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07347" y="1655418"/>
                  <a:ext cx="705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7CE615B-703B-5578-19CB-C376F55E1339}"/>
                    </a:ext>
                  </a:extLst>
                </p14:cNvPr>
                <p14:cNvContentPartPr/>
                <p14:nvPr/>
              </p14:nvContentPartPr>
              <p14:xfrm>
                <a:off x="8014907" y="1741098"/>
                <a:ext cx="8280" cy="49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7CE615B-703B-5578-19CB-C376F55E133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004107" y="1730658"/>
                  <a:ext cx="295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70C6E4A-C6D6-E8F6-AE37-5EDB6E17EFD3}"/>
                    </a:ext>
                  </a:extLst>
                </p14:cNvPr>
                <p14:cNvContentPartPr/>
                <p14:nvPr/>
              </p14:nvContentPartPr>
              <p14:xfrm>
                <a:off x="8067107" y="1746858"/>
                <a:ext cx="4680" cy="741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70C6E4A-C6D6-E8F6-AE37-5EDB6E17EFD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056307" y="1736418"/>
                  <a:ext cx="25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9C49AAE-17C2-8403-B3E4-82BA85E37D3C}"/>
                    </a:ext>
                  </a:extLst>
                </p14:cNvPr>
                <p14:cNvContentPartPr/>
                <p14:nvPr/>
              </p14:nvContentPartPr>
              <p14:xfrm>
                <a:off x="8005187" y="1811298"/>
                <a:ext cx="41040" cy="16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9C49AAE-17C2-8403-B3E4-82BA85E37D3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94387" y="1800498"/>
                  <a:ext cx="62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F8593D9-7275-4164-547E-D8AED755122D}"/>
                    </a:ext>
                  </a:extLst>
                </p14:cNvPr>
                <p14:cNvContentPartPr/>
                <p14:nvPr/>
              </p14:nvContentPartPr>
              <p14:xfrm>
                <a:off x="7668947" y="1887978"/>
                <a:ext cx="104040" cy="14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F8593D9-7275-4164-547E-D8AED755122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58507" y="1877538"/>
                  <a:ext cx="1252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5BC93C33-16CB-9356-BC05-45E5DCD3A14B}"/>
              </a:ext>
            </a:extLst>
          </p:cNvPr>
          <p:cNvGrpSpPr/>
          <p:nvPr/>
        </p:nvGrpSpPr>
        <p:grpSpPr>
          <a:xfrm>
            <a:off x="6660148" y="2351116"/>
            <a:ext cx="753120" cy="327600"/>
            <a:chOff x="6660148" y="2351116"/>
            <a:chExt cx="753120" cy="32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0D83CDF-10F4-C453-563F-A0985D602720}"/>
                    </a:ext>
                  </a:extLst>
                </p14:cNvPr>
                <p14:cNvContentPartPr/>
                <p14:nvPr/>
              </p14:nvContentPartPr>
              <p14:xfrm>
                <a:off x="6660148" y="2383876"/>
                <a:ext cx="55440" cy="1328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0D83CDF-10F4-C453-563F-A0985D60272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649348" y="2373076"/>
                  <a:ext cx="76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32169EA-0109-8E46-E5B2-798E12F19681}"/>
                    </a:ext>
                  </a:extLst>
                </p14:cNvPr>
                <p14:cNvContentPartPr/>
                <p14:nvPr/>
              </p14:nvContentPartPr>
              <p14:xfrm>
                <a:off x="6762028" y="2403316"/>
                <a:ext cx="360" cy="93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32169EA-0109-8E46-E5B2-798E12F196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751228" y="2392516"/>
                  <a:ext cx="21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B9314BFA-237D-870B-4654-CE38253931CE}"/>
                    </a:ext>
                  </a:extLst>
                </p14:cNvPr>
                <p14:cNvContentPartPr/>
                <p14:nvPr/>
              </p14:nvContentPartPr>
              <p14:xfrm>
                <a:off x="6763108" y="2457676"/>
                <a:ext cx="94320" cy="28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B9314BFA-237D-870B-4654-CE38253931C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752308" y="2446876"/>
                  <a:ext cx="1155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0C7CF5A-CB81-52C6-550B-993294167FB7}"/>
                    </a:ext>
                  </a:extLst>
                </p14:cNvPr>
                <p14:cNvContentPartPr/>
                <p14:nvPr/>
              </p14:nvContentPartPr>
              <p14:xfrm>
                <a:off x="6918268" y="2351116"/>
                <a:ext cx="99000" cy="1080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0C7CF5A-CB81-52C6-550B-993294167FB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907468" y="2340316"/>
                  <a:ext cx="120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3DC5119-CAD9-DC5D-7E64-F8EB03831C0D}"/>
                    </a:ext>
                  </a:extLst>
                </p14:cNvPr>
                <p14:cNvContentPartPr/>
                <p14:nvPr/>
              </p14:nvContentPartPr>
              <p14:xfrm>
                <a:off x="6913228" y="2422756"/>
                <a:ext cx="90720" cy="180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3DC5119-CAD9-DC5D-7E64-F8EB03831C0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02788" y="2412316"/>
                  <a:ext cx="111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D18309F-4991-6443-53A8-68F8F58A1112}"/>
                    </a:ext>
                  </a:extLst>
                </p14:cNvPr>
                <p14:cNvContentPartPr/>
                <p14:nvPr/>
              </p14:nvContentPartPr>
              <p14:xfrm>
                <a:off x="7041028" y="2353996"/>
                <a:ext cx="77760" cy="110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D18309F-4991-6443-53A8-68F8F58A111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030588" y="2343556"/>
                  <a:ext cx="99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440A11E-AD67-9DDF-AC2D-44B9CCF2BAAD}"/>
                    </a:ext>
                  </a:extLst>
                </p14:cNvPr>
                <p14:cNvContentPartPr/>
                <p14:nvPr/>
              </p14:nvContentPartPr>
              <p14:xfrm>
                <a:off x="7052548" y="2397556"/>
                <a:ext cx="92520" cy="223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440A11E-AD67-9DDF-AC2D-44B9CCF2BAA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42108" y="2387116"/>
                  <a:ext cx="113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ABE85A9-B2ED-7661-8BF9-C266BC197C20}"/>
                    </a:ext>
                  </a:extLst>
                </p14:cNvPr>
                <p14:cNvContentPartPr/>
                <p14:nvPr/>
              </p14:nvContentPartPr>
              <p14:xfrm>
                <a:off x="6905308" y="2526076"/>
                <a:ext cx="166320" cy="298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ABE85A9-B2ED-7661-8BF9-C266BC197C2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94868" y="2515636"/>
                  <a:ext cx="187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036B5BD8-BA3F-051A-79C1-EABAC1B86C03}"/>
                    </a:ext>
                  </a:extLst>
                </p14:cNvPr>
                <p14:cNvContentPartPr/>
                <p14:nvPr/>
              </p14:nvContentPartPr>
              <p14:xfrm>
                <a:off x="6967948" y="2604196"/>
                <a:ext cx="87480" cy="745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036B5BD8-BA3F-051A-79C1-EABAC1B86C0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957148" y="2593756"/>
                  <a:ext cx="108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A6AAA0F-C393-E02B-E994-CC1413745B70}"/>
                    </a:ext>
                  </a:extLst>
                </p14:cNvPr>
                <p14:cNvContentPartPr/>
                <p14:nvPr/>
              </p14:nvContentPartPr>
              <p14:xfrm>
                <a:off x="7226428" y="2378836"/>
                <a:ext cx="74520" cy="1472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A6AAA0F-C393-E02B-E994-CC1413745B7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215628" y="2368036"/>
                  <a:ext cx="957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C0BDFA5-8052-F4D6-BB5F-BC3AB042C4B4}"/>
                    </a:ext>
                  </a:extLst>
                </p14:cNvPr>
                <p14:cNvContentPartPr/>
                <p14:nvPr/>
              </p14:nvContentPartPr>
              <p14:xfrm>
                <a:off x="7309948" y="2475316"/>
                <a:ext cx="62640" cy="255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C0BDFA5-8052-F4D6-BB5F-BC3AB042C4B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299508" y="2464516"/>
                  <a:ext cx="838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AEE178D-B16F-9842-3C6F-AE48E83B180B}"/>
                    </a:ext>
                  </a:extLst>
                </p14:cNvPr>
                <p14:cNvContentPartPr/>
                <p14:nvPr/>
              </p14:nvContentPartPr>
              <p14:xfrm>
                <a:off x="7385188" y="2419516"/>
                <a:ext cx="28080" cy="1296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AEE178D-B16F-9842-3C6F-AE48E83B180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374388" y="2409076"/>
                  <a:ext cx="4932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748A8CD2-1D80-887E-33F4-443B46075B31}"/>
              </a:ext>
            </a:extLst>
          </p:cNvPr>
          <p:cNvGrpSpPr/>
          <p:nvPr/>
        </p:nvGrpSpPr>
        <p:grpSpPr>
          <a:xfrm>
            <a:off x="7618468" y="2391436"/>
            <a:ext cx="918000" cy="337320"/>
            <a:chOff x="7618468" y="2391436"/>
            <a:chExt cx="91800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F147FF8D-3A18-3D1F-F937-128821914F9C}"/>
                    </a:ext>
                  </a:extLst>
                </p14:cNvPr>
                <p14:cNvContentPartPr/>
                <p14:nvPr/>
              </p14:nvContentPartPr>
              <p14:xfrm>
                <a:off x="7618468" y="2391436"/>
                <a:ext cx="133560" cy="1850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F147FF8D-3A18-3D1F-F937-128821914F9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607668" y="2380636"/>
                  <a:ext cx="1548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3BF67EB-9ED4-D9A4-6DDF-E2C9FC0B13EC}"/>
                    </a:ext>
                  </a:extLst>
                </p14:cNvPr>
                <p14:cNvContentPartPr/>
                <p14:nvPr/>
              </p14:nvContentPartPr>
              <p14:xfrm>
                <a:off x="7791628" y="2472076"/>
                <a:ext cx="17280" cy="78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3BF67EB-9ED4-D9A4-6DDF-E2C9FC0B13E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780828" y="2461276"/>
                  <a:ext cx="38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D947672-7616-7873-3A8C-AF1E56A41E3B}"/>
                    </a:ext>
                  </a:extLst>
                </p14:cNvPr>
                <p14:cNvContentPartPr/>
                <p14:nvPr/>
              </p14:nvContentPartPr>
              <p14:xfrm>
                <a:off x="7818268" y="2502316"/>
                <a:ext cx="85680" cy="42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D947672-7616-7873-3A8C-AF1E56A41E3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807468" y="2491516"/>
                  <a:ext cx="106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7F3F0ED-B095-F8F6-8EFF-3C22CBB7E37B}"/>
                    </a:ext>
                  </a:extLst>
                </p14:cNvPr>
                <p14:cNvContentPartPr/>
                <p14:nvPr/>
              </p14:nvContentPartPr>
              <p14:xfrm>
                <a:off x="7744108" y="2606716"/>
                <a:ext cx="90720" cy="180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7F3F0ED-B095-F8F6-8EFF-3C22CBB7E37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733668" y="2596276"/>
                  <a:ext cx="111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8017063-E391-7C8E-E540-55DF2DA7F614}"/>
                    </a:ext>
                  </a:extLst>
                </p14:cNvPr>
                <p14:cNvContentPartPr/>
                <p14:nvPr/>
              </p14:nvContentPartPr>
              <p14:xfrm>
                <a:off x="7725028" y="2599156"/>
                <a:ext cx="115560" cy="129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8017063-E391-7C8E-E540-55DF2DA7F61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714228" y="2588716"/>
                  <a:ext cx="1368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19FFB1C-7F6E-FA7C-C32C-6A7F3E0B318D}"/>
                    </a:ext>
                  </a:extLst>
                </p14:cNvPr>
                <p14:cNvContentPartPr/>
                <p14:nvPr/>
              </p14:nvContentPartPr>
              <p14:xfrm>
                <a:off x="7770388" y="2652796"/>
                <a:ext cx="62280" cy="237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19FFB1C-7F6E-FA7C-C32C-6A7F3E0B318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759588" y="2642356"/>
                  <a:ext cx="835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0ED10E05-CECB-453D-DF3F-7AB293634EF6}"/>
                    </a:ext>
                  </a:extLst>
                </p14:cNvPr>
                <p14:cNvContentPartPr/>
                <p14:nvPr/>
              </p14:nvContentPartPr>
              <p14:xfrm>
                <a:off x="7984948" y="2482876"/>
                <a:ext cx="65160" cy="939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0ED10E05-CECB-453D-DF3F-7AB293634EF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974148" y="2472076"/>
                  <a:ext cx="86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4B50169D-7205-130C-AAC7-968485DA8CEE}"/>
                    </a:ext>
                  </a:extLst>
                </p14:cNvPr>
                <p14:cNvContentPartPr/>
                <p14:nvPr/>
              </p14:nvContentPartPr>
              <p14:xfrm>
                <a:off x="8119228" y="2467036"/>
                <a:ext cx="18000" cy="1213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4B50169D-7205-130C-AAC7-968485DA8CE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108788" y="2456236"/>
                  <a:ext cx="392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82E50D4-AD12-C77A-13FE-8FBA8587B0BE}"/>
                    </a:ext>
                  </a:extLst>
                </p14:cNvPr>
                <p14:cNvContentPartPr/>
                <p14:nvPr/>
              </p14:nvContentPartPr>
              <p14:xfrm>
                <a:off x="8146588" y="2542636"/>
                <a:ext cx="54360" cy="212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82E50D4-AD12-C77A-13FE-8FBA8587B0B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135788" y="2531836"/>
                  <a:ext cx="75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B9BE622E-A23C-1E80-E47D-8E5BF579462D}"/>
                    </a:ext>
                  </a:extLst>
                </p14:cNvPr>
                <p14:cNvContentPartPr/>
                <p14:nvPr/>
              </p14:nvContentPartPr>
              <p14:xfrm>
                <a:off x="8325148" y="2447596"/>
                <a:ext cx="50040" cy="896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B9BE622E-A23C-1E80-E47D-8E5BF579462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14708" y="2437156"/>
                  <a:ext cx="712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31EE0B-F7A0-AB47-FC5C-388FFD9F1698}"/>
                    </a:ext>
                  </a:extLst>
                </p14:cNvPr>
                <p14:cNvContentPartPr/>
                <p14:nvPr/>
              </p14:nvContentPartPr>
              <p14:xfrm>
                <a:off x="8306428" y="2563516"/>
                <a:ext cx="7200" cy="450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31EE0B-F7A0-AB47-FC5C-388FFD9F169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295628" y="2552716"/>
                  <a:ext cx="284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1193D217-CC43-089F-D836-683033A01D55}"/>
                    </a:ext>
                  </a:extLst>
                </p14:cNvPr>
                <p14:cNvContentPartPr/>
                <p14:nvPr/>
              </p14:nvContentPartPr>
              <p14:xfrm>
                <a:off x="8357188" y="2571076"/>
                <a:ext cx="27000" cy="60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1193D217-CC43-089F-D836-683033A01D5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346748" y="2560276"/>
                  <a:ext cx="48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45BE6EA-D74C-D4D3-909F-93E526C10EE1}"/>
                    </a:ext>
                  </a:extLst>
                </p14:cNvPr>
                <p14:cNvContentPartPr/>
                <p14:nvPr/>
              </p14:nvContentPartPr>
              <p14:xfrm>
                <a:off x="8192668" y="2628316"/>
                <a:ext cx="343800" cy="507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45BE6EA-D74C-D4D3-909F-93E526C10EE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181868" y="2617516"/>
                  <a:ext cx="3650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11D8E495-839F-C97D-61A9-DF758D13251A}"/>
              </a:ext>
            </a:extLst>
          </p:cNvPr>
          <p:cNvGrpSpPr/>
          <p:nvPr/>
        </p:nvGrpSpPr>
        <p:grpSpPr>
          <a:xfrm>
            <a:off x="6418948" y="3047592"/>
            <a:ext cx="646200" cy="279720"/>
            <a:chOff x="6418948" y="3047592"/>
            <a:chExt cx="646200" cy="27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B0BC669-ABFF-3A6D-C25E-B471562070B9}"/>
                    </a:ext>
                  </a:extLst>
                </p14:cNvPr>
                <p14:cNvContentPartPr/>
                <p14:nvPr/>
              </p14:nvContentPartPr>
              <p14:xfrm>
                <a:off x="6425788" y="3055152"/>
                <a:ext cx="5040" cy="72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B0BC669-ABFF-3A6D-C25E-B471562070B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414988" y="3044352"/>
                  <a:ext cx="26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730496B3-B0BB-AF75-7220-4B6FB973654B}"/>
                    </a:ext>
                  </a:extLst>
                </p14:cNvPr>
                <p14:cNvContentPartPr/>
                <p14:nvPr/>
              </p14:nvContentPartPr>
              <p14:xfrm>
                <a:off x="6418948" y="3047592"/>
                <a:ext cx="62640" cy="1116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730496B3-B0BB-AF75-7220-4B6FB973654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08508" y="3037152"/>
                  <a:ext cx="838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83D77FA-34DA-3C69-64AC-38C00294D2F0}"/>
                    </a:ext>
                  </a:extLst>
                </p14:cNvPr>
                <p14:cNvContentPartPr/>
                <p14:nvPr/>
              </p14:nvContentPartPr>
              <p14:xfrm>
                <a:off x="6508228" y="3073512"/>
                <a:ext cx="22680" cy="842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83D77FA-34DA-3C69-64AC-38C00294D2F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497428" y="3062712"/>
                  <a:ext cx="439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2E40A61-DD1D-D2F1-5C77-E876D15112EF}"/>
                    </a:ext>
                  </a:extLst>
                </p14:cNvPr>
                <p14:cNvContentPartPr/>
                <p14:nvPr/>
              </p14:nvContentPartPr>
              <p14:xfrm>
                <a:off x="6526228" y="3113112"/>
                <a:ext cx="69840" cy="144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2E40A61-DD1D-D2F1-5C77-E876D15112E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515788" y="3102312"/>
                  <a:ext cx="91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9704328-DCD5-DEA3-EEFA-F3CCB224DB64}"/>
                    </a:ext>
                  </a:extLst>
                </p14:cNvPr>
                <p14:cNvContentPartPr/>
                <p14:nvPr/>
              </p14:nvContentPartPr>
              <p14:xfrm>
                <a:off x="6463948" y="3227592"/>
                <a:ext cx="56520" cy="673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9704328-DCD5-DEA3-EEFA-F3CCB224DB6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453148" y="3217152"/>
                  <a:ext cx="77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1381F36-F0E5-3254-5C89-A1D82FD31BEA}"/>
                    </a:ext>
                  </a:extLst>
                </p14:cNvPr>
                <p14:cNvContentPartPr/>
                <p14:nvPr/>
              </p14:nvContentPartPr>
              <p14:xfrm>
                <a:off x="6490588" y="3256032"/>
                <a:ext cx="97200" cy="482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1381F36-F0E5-3254-5C89-A1D82FD31BE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79788" y="3245592"/>
                  <a:ext cx="1184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6038404-4F53-B2C6-C328-A95DD9D1C098}"/>
                    </a:ext>
                  </a:extLst>
                </p14:cNvPr>
                <p14:cNvContentPartPr/>
                <p14:nvPr/>
              </p14:nvContentPartPr>
              <p14:xfrm>
                <a:off x="6665548" y="3096552"/>
                <a:ext cx="59760" cy="954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6038404-4F53-B2C6-C328-A95DD9D1C09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655108" y="3086112"/>
                  <a:ext cx="81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20B3E38-4F5A-2D9B-9582-105C98FC28E4}"/>
                    </a:ext>
                  </a:extLst>
                </p14:cNvPr>
                <p14:cNvContentPartPr/>
                <p14:nvPr/>
              </p14:nvContentPartPr>
              <p14:xfrm>
                <a:off x="6777508" y="3098712"/>
                <a:ext cx="29880" cy="77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20B3E38-4F5A-2D9B-9582-105C98FC28E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767068" y="3087912"/>
                  <a:ext cx="511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DAD0463-F262-8D88-074F-1C9EB5DCB7D7}"/>
                    </a:ext>
                  </a:extLst>
                </p14:cNvPr>
                <p14:cNvContentPartPr/>
                <p14:nvPr/>
              </p14:nvContentPartPr>
              <p14:xfrm>
                <a:off x="6812068" y="3174312"/>
                <a:ext cx="1440" cy="21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DAD0463-F262-8D88-074F-1C9EB5DCB7D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801628" y="3163512"/>
                  <a:ext cx="22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0B54CCA-57D2-C98B-636D-EECF07229A15}"/>
                    </a:ext>
                  </a:extLst>
                </p14:cNvPr>
                <p14:cNvContentPartPr/>
                <p14:nvPr/>
              </p14:nvContentPartPr>
              <p14:xfrm>
                <a:off x="6691108" y="3234072"/>
                <a:ext cx="67680" cy="61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0B54CCA-57D2-C98B-636D-EECF07229A1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680308" y="3223272"/>
                  <a:ext cx="88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49E425FB-D520-7CA4-A275-BB6E8F59D4FE}"/>
                    </a:ext>
                  </a:extLst>
                </p14:cNvPr>
                <p14:cNvContentPartPr/>
                <p14:nvPr/>
              </p14:nvContentPartPr>
              <p14:xfrm>
                <a:off x="6697228" y="3272592"/>
                <a:ext cx="65160" cy="18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49E425FB-D520-7CA4-A275-BB6E8F59D4F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686428" y="3262152"/>
                  <a:ext cx="86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7EB31CF-0372-FD5C-4802-C8F058250255}"/>
                    </a:ext>
                  </a:extLst>
                </p14:cNvPr>
                <p14:cNvContentPartPr/>
                <p14:nvPr/>
              </p14:nvContentPartPr>
              <p14:xfrm>
                <a:off x="6794428" y="3243432"/>
                <a:ext cx="30600" cy="28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7EB31CF-0372-FD5C-4802-C8F05825025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783988" y="3232992"/>
                  <a:ext cx="51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3B97DCF-1FD1-745B-384C-ADFF4824E65C}"/>
                    </a:ext>
                  </a:extLst>
                </p14:cNvPr>
                <p14:cNvContentPartPr/>
                <p14:nvPr/>
              </p14:nvContentPartPr>
              <p14:xfrm>
                <a:off x="6825028" y="3243432"/>
                <a:ext cx="360" cy="3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3B97DCF-1FD1-745B-384C-ADFF4824E65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814228" y="323299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3B80DBD6-E288-8F59-5F57-8699DAA5F0EE}"/>
                    </a:ext>
                  </a:extLst>
                </p14:cNvPr>
                <p14:cNvContentPartPr/>
                <p14:nvPr/>
              </p14:nvContentPartPr>
              <p14:xfrm>
                <a:off x="6990988" y="3069552"/>
                <a:ext cx="74160" cy="658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3B80DBD6-E288-8F59-5F57-8699DAA5F0E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980188" y="3059112"/>
                  <a:ext cx="954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37CA9AF-FB01-4853-2268-EF94496532DD}"/>
                    </a:ext>
                  </a:extLst>
                </p14:cNvPr>
                <p14:cNvContentPartPr/>
                <p14:nvPr/>
              </p14:nvContentPartPr>
              <p14:xfrm>
                <a:off x="6938068" y="3173592"/>
                <a:ext cx="127080" cy="25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37CA9AF-FB01-4853-2268-EF94496532D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927628" y="3162792"/>
                  <a:ext cx="1483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ADABAE5-E45A-7CCC-0888-2103AF8E51B2}"/>
                    </a:ext>
                  </a:extLst>
                </p14:cNvPr>
                <p14:cNvContentPartPr/>
                <p14:nvPr/>
              </p14:nvContentPartPr>
              <p14:xfrm>
                <a:off x="6958228" y="3242352"/>
                <a:ext cx="104040" cy="849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ADABAE5-E45A-7CCC-0888-2103AF8E51B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947428" y="3231552"/>
                  <a:ext cx="1252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C27FDED4-E2B2-3397-B3C4-C3B6A906737B}"/>
              </a:ext>
            </a:extLst>
          </p:cNvPr>
          <p:cNvGrpSpPr/>
          <p:nvPr/>
        </p:nvGrpSpPr>
        <p:grpSpPr>
          <a:xfrm>
            <a:off x="7354948" y="3063432"/>
            <a:ext cx="265680" cy="211320"/>
            <a:chOff x="7354948" y="3063432"/>
            <a:chExt cx="26568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5C0902C-5938-73A7-C470-0EFE9A048815}"/>
                    </a:ext>
                  </a:extLst>
                </p14:cNvPr>
                <p14:cNvContentPartPr/>
                <p14:nvPr/>
              </p14:nvContentPartPr>
              <p14:xfrm>
                <a:off x="7354948" y="3063432"/>
                <a:ext cx="125280" cy="1252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5C0902C-5938-73A7-C470-0EFE9A04881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344148" y="3052632"/>
                  <a:ext cx="146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BF2A4C3-2108-98A1-5516-D4C1238C2EA7}"/>
                    </a:ext>
                  </a:extLst>
                </p14:cNvPr>
                <p14:cNvContentPartPr/>
                <p14:nvPr/>
              </p14:nvContentPartPr>
              <p14:xfrm>
                <a:off x="7467628" y="3144072"/>
                <a:ext cx="55440" cy="255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BF2A4C3-2108-98A1-5516-D4C1238C2EA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456828" y="3133272"/>
                  <a:ext cx="76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4293EF61-14DF-0777-2CDC-C33546492FAC}"/>
                    </a:ext>
                  </a:extLst>
                </p14:cNvPr>
                <p14:cNvContentPartPr/>
                <p14:nvPr/>
              </p14:nvContentPartPr>
              <p14:xfrm>
                <a:off x="7567348" y="3068472"/>
                <a:ext cx="11880" cy="113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4293EF61-14DF-0777-2CDC-C33546492FA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556908" y="3057672"/>
                  <a:ext cx="33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ADA5A31-7BD5-0B7A-2247-3110E06CBA89}"/>
                    </a:ext>
                  </a:extLst>
                </p14:cNvPr>
                <p14:cNvContentPartPr/>
                <p14:nvPr/>
              </p14:nvContentPartPr>
              <p14:xfrm>
                <a:off x="7483828" y="3205632"/>
                <a:ext cx="59760" cy="640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ADA5A31-7BD5-0B7A-2247-3110E06CBA8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473388" y="3195192"/>
                  <a:ext cx="810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75FD1FD-1191-7B73-F1B9-9EB540EA29FF}"/>
                    </a:ext>
                  </a:extLst>
                </p14:cNvPr>
                <p14:cNvContentPartPr/>
                <p14:nvPr/>
              </p14:nvContentPartPr>
              <p14:xfrm>
                <a:off x="7491748" y="3252432"/>
                <a:ext cx="128880" cy="223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75FD1FD-1191-7B73-F1B9-9EB540EA29F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481308" y="3241632"/>
                  <a:ext cx="15012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E1B02F35-FE56-3574-FB79-182FF6B84C71}"/>
              </a:ext>
            </a:extLst>
          </p:cNvPr>
          <p:cNvGrpSpPr/>
          <p:nvPr/>
        </p:nvGrpSpPr>
        <p:grpSpPr>
          <a:xfrm>
            <a:off x="7833388" y="3078912"/>
            <a:ext cx="930240" cy="272160"/>
            <a:chOff x="7833388" y="3078912"/>
            <a:chExt cx="93024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C9594A7-537B-78C9-02E5-02114EF52027}"/>
                    </a:ext>
                  </a:extLst>
                </p14:cNvPr>
                <p14:cNvContentPartPr/>
                <p14:nvPr/>
              </p14:nvContentPartPr>
              <p14:xfrm>
                <a:off x="7833388" y="3078912"/>
                <a:ext cx="93600" cy="1256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C9594A7-537B-78C9-02E5-02114EF5202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822588" y="3068472"/>
                  <a:ext cx="1148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151F9BB-BF5D-F263-4774-0D2FD1C5B00E}"/>
                    </a:ext>
                  </a:extLst>
                </p14:cNvPr>
                <p14:cNvContentPartPr/>
                <p14:nvPr/>
              </p14:nvContentPartPr>
              <p14:xfrm>
                <a:off x="7984948" y="3097272"/>
                <a:ext cx="2880" cy="95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151F9BB-BF5D-F263-4774-0D2FD1C5B00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974148" y="3086832"/>
                  <a:ext cx="24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EDA26D0D-B1A0-3393-630D-7232C4E0B6E2}"/>
                    </a:ext>
                  </a:extLst>
                </p14:cNvPr>
                <p14:cNvContentPartPr/>
                <p14:nvPr/>
              </p14:nvContentPartPr>
              <p14:xfrm>
                <a:off x="7990348" y="3154512"/>
                <a:ext cx="74160" cy="172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EDA26D0D-B1A0-3393-630D-7232C4E0B6E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979548" y="3144072"/>
                  <a:ext cx="95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BA9CCA15-91EE-7B6B-5DB5-D475AE006FE8}"/>
                    </a:ext>
                  </a:extLst>
                </p14:cNvPr>
                <p14:cNvContentPartPr/>
                <p14:nvPr/>
              </p14:nvContentPartPr>
              <p14:xfrm>
                <a:off x="7909708" y="3244152"/>
                <a:ext cx="127440" cy="27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BA9CCA15-91EE-7B6B-5DB5-D475AE006FE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898908" y="3233352"/>
                  <a:ext cx="148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78D92D9-FB8C-A5E7-CE22-C5E4BFC33BDD}"/>
                    </a:ext>
                  </a:extLst>
                </p14:cNvPr>
                <p14:cNvContentPartPr/>
                <p14:nvPr/>
              </p14:nvContentPartPr>
              <p14:xfrm>
                <a:off x="7910788" y="3264312"/>
                <a:ext cx="43200" cy="766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78D92D9-FB8C-A5E7-CE22-C5E4BFC33BD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900348" y="3253872"/>
                  <a:ext cx="64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FA3B53E-4466-772D-47D2-FB3183BAC63B}"/>
                    </a:ext>
                  </a:extLst>
                </p14:cNvPr>
                <p14:cNvContentPartPr/>
                <p14:nvPr/>
              </p14:nvContentPartPr>
              <p14:xfrm>
                <a:off x="7893508" y="3276192"/>
                <a:ext cx="120960" cy="39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FA3B53E-4466-772D-47D2-FB3183BAC63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882708" y="3265752"/>
                  <a:ext cx="1422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C758E5FD-E96F-7EEA-4933-F4A2B26D1670}"/>
                    </a:ext>
                  </a:extLst>
                </p14:cNvPr>
                <p14:cNvContentPartPr/>
                <p14:nvPr/>
              </p14:nvContentPartPr>
              <p14:xfrm>
                <a:off x="7897468" y="3328032"/>
                <a:ext cx="140760" cy="230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C758E5FD-E96F-7EEA-4933-F4A2B26D167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887028" y="3317232"/>
                  <a:ext cx="162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045E5E9-880A-B801-D8C4-95FABA185145}"/>
                    </a:ext>
                  </a:extLst>
                </p14:cNvPr>
                <p14:cNvContentPartPr/>
                <p14:nvPr/>
              </p14:nvContentPartPr>
              <p14:xfrm>
                <a:off x="8180428" y="3130752"/>
                <a:ext cx="74880" cy="111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045E5E9-880A-B801-D8C4-95FABA18514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169988" y="3119952"/>
                  <a:ext cx="96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8332BA0-14DF-F730-E2E7-963E8AACE08D}"/>
                    </a:ext>
                  </a:extLst>
                </p14:cNvPr>
                <p14:cNvContentPartPr/>
                <p14:nvPr/>
              </p14:nvContentPartPr>
              <p14:xfrm>
                <a:off x="8312548" y="3127512"/>
                <a:ext cx="8280" cy="123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8332BA0-14DF-F730-E2E7-963E8AACE08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301748" y="3117072"/>
                  <a:ext cx="295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17EF3FBF-6EC0-76A1-BF9C-52EE9AAA6F96}"/>
                    </a:ext>
                  </a:extLst>
                </p14:cNvPr>
                <p14:cNvContentPartPr/>
                <p14:nvPr/>
              </p14:nvContentPartPr>
              <p14:xfrm>
                <a:off x="8346388" y="3185472"/>
                <a:ext cx="50040" cy="244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17EF3FBF-6EC0-76A1-BF9C-52EE9AAA6F9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35588" y="3175032"/>
                  <a:ext cx="71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B71A9CD-2A6D-2A3F-F2F0-502CD090361E}"/>
                    </a:ext>
                  </a:extLst>
                </p14:cNvPr>
                <p14:cNvContentPartPr/>
                <p14:nvPr/>
              </p14:nvContentPartPr>
              <p14:xfrm>
                <a:off x="8543308" y="3098712"/>
                <a:ext cx="73800" cy="961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B71A9CD-2A6D-2A3F-F2F0-502CD090361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532508" y="3087912"/>
                  <a:ext cx="95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6A4E5CA-FD72-86C3-7FF2-D527F6B3A747}"/>
                    </a:ext>
                  </a:extLst>
                </p14:cNvPr>
                <p14:cNvContentPartPr/>
                <p14:nvPr/>
              </p14:nvContentPartPr>
              <p14:xfrm>
                <a:off x="8527468" y="3204552"/>
                <a:ext cx="6480" cy="633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6A4E5CA-FD72-86C3-7FF2-D527F6B3A74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517028" y="3193752"/>
                  <a:ext cx="277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3AE1CED-14F5-40DC-62CB-D644ED9D272E}"/>
                    </a:ext>
                  </a:extLst>
                </p14:cNvPr>
                <p14:cNvContentPartPr/>
                <p14:nvPr/>
              </p14:nvContentPartPr>
              <p14:xfrm>
                <a:off x="8576068" y="3244872"/>
                <a:ext cx="25920" cy="172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3AE1CED-14F5-40DC-62CB-D644ED9D272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565268" y="3234072"/>
                  <a:ext cx="47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BC36FD6-895A-53E3-DAC5-79AFA34B4CF7}"/>
                    </a:ext>
                  </a:extLst>
                </p14:cNvPr>
                <p14:cNvContentPartPr/>
                <p14:nvPr/>
              </p14:nvContentPartPr>
              <p14:xfrm>
                <a:off x="8453668" y="3258552"/>
                <a:ext cx="309960" cy="381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BC36FD6-895A-53E3-DAC5-79AFA34B4CF7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442868" y="3248112"/>
                  <a:ext cx="33120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4E17A6FC-BA2C-7EFF-4B35-E69C7EF96BC0}"/>
              </a:ext>
            </a:extLst>
          </p:cNvPr>
          <p:cNvGrpSpPr/>
          <p:nvPr/>
        </p:nvGrpSpPr>
        <p:grpSpPr>
          <a:xfrm>
            <a:off x="7007553" y="3805688"/>
            <a:ext cx="1392120" cy="366480"/>
            <a:chOff x="7007553" y="3805688"/>
            <a:chExt cx="1392120" cy="36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A794D3E-AF9A-9238-7EB8-5F3147B98885}"/>
                    </a:ext>
                  </a:extLst>
                </p14:cNvPr>
                <p14:cNvContentPartPr/>
                <p14:nvPr/>
              </p14:nvContentPartPr>
              <p14:xfrm>
                <a:off x="7041393" y="3805688"/>
                <a:ext cx="138960" cy="1339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A794D3E-AF9A-9238-7EB8-5F3147B9888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030593" y="3794888"/>
                  <a:ext cx="160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354F0BFB-1A43-167A-C64B-9A9240E4DF50}"/>
                    </a:ext>
                  </a:extLst>
                </p14:cNvPr>
                <p14:cNvContentPartPr/>
                <p14:nvPr/>
              </p14:nvContentPartPr>
              <p14:xfrm>
                <a:off x="7026273" y="3868688"/>
                <a:ext cx="117360" cy="406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354F0BFB-1A43-167A-C64B-9A9240E4DF5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015473" y="3857888"/>
                  <a:ext cx="138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8D36FC1-F4EF-4712-C3D9-40B6D93DE7A1}"/>
                    </a:ext>
                  </a:extLst>
                </p14:cNvPr>
                <p14:cNvContentPartPr/>
                <p14:nvPr/>
              </p14:nvContentPartPr>
              <p14:xfrm>
                <a:off x="7094673" y="3974528"/>
                <a:ext cx="6480" cy="48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8D36FC1-F4EF-4712-C3D9-40B6D93DE7A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083873" y="3963728"/>
                  <a:ext cx="277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351AF58-C799-4BE8-DCC3-713EF9C3EFB0}"/>
                    </a:ext>
                  </a:extLst>
                </p14:cNvPr>
                <p14:cNvContentPartPr/>
                <p14:nvPr/>
              </p14:nvContentPartPr>
              <p14:xfrm>
                <a:off x="7007553" y="4024208"/>
                <a:ext cx="120240" cy="262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351AF58-C799-4BE8-DCC3-713EF9C3EFB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996753" y="4013768"/>
                  <a:ext cx="141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0C691A3-8FBC-ECFD-99E0-6FC88937B8B7}"/>
                    </a:ext>
                  </a:extLst>
                </p14:cNvPr>
                <p14:cNvContentPartPr/>
                <p14:nvPr/>
              </p14:nvContentPartPr>
              <p14:xfrm>
                <a:off x="7036353" y="4089728"/>
                <a:ext cx="81000" cy="824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0C691A3-8FBC-ECFD-99E0-6FC88937B8B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025913" y="4079288"/>
                  <a:ext cx="102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77EA351-94AA-6062-5F0F-5EB634989853}"/>
                    </a:ext>
                  </a:extLst>
                </p14:cNvPr>
                <p14:cNvContentPartPr/>
                <p14:nvPr/>
              </p14:nvContentPartPr>
              <p14:xfrm>
                <a:off x="7235073" y="3867968"/>
                <a:ext cx="90720" cy="1076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77EA351-94AA-6062-5F0F-5EB63498985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224273" y="3857168"/>
                  <a:ext cx="1119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38FE23DF-838A-1DA4-587C-F1288CAD5EE4}"/>
                    </a:ext>
                  </a:extLst>
                </p14:cNvPr>
                <p14:cNvContentPartPr/>
                <p14:nvPr/>
              </p14:nvContentPartPr>
              <p14:xfrm>
                <a:off x="7344153" y="3916568"/>
                <a:ext cx="46440" cy="13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38FE23DF-838A-1DA4-587C-F1288CAD5EE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333713" y="3905768"/>
                  <a:ext cx="67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AA56048-8919-BFA8-7BB5-9C30154BFF57}"/>
                    </a:ext>
                  </a:extLst>
                </p14:cNvPr>
                <p14:cNvContentPartPr/>
                <p14:nvPr/>
              </p14:nvContentPartPr>
              <p14:xfrm>
                <a:off x="7413273" y="3879848"/>
                <a:ext cx="20520" cy="1062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AA56048-8919-BFA8-7BB5-9C30154BFF57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402473" y="3869408"/>
                  <a:ext cx="41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B74C5A3-975F-B39F-AF83-0E06F762A849}"/>
                    </a:ext>
                  </a:extLst>
                </p14:cNvPr>
                <p14:cNvContentPartPr/>
                <p14:nvPr/>
              </p14:nvContentPartPr>
              <p14:xfrm>
                <a:off x="7270713" y="4019168"/>
                <a:ext cx="94320" cy="1026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B74C5A3-975F-B39F-AF83-0E06F762A84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260273" y="4008728"/>
                  <a:ext cx="1155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257F72D0-4196-D75F-A514-4AC13B56F214}"/>
                    </a:ext>
                  </a:extLst>
                </p14:cNvPr>
                <p14:cNvContentPartPr/>
                <p14:nvPr/>
              </p14:nvContentPartPr>
              <p14:xfrm>
                <a:off x="7309593" y="4073888"/>
                <a:ext cx="160920" cy="154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257F72D0-4196-D75F-A514-4AC13B56F21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299153" y="4063448"/>
                  <a:ext cx="1821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54F888D-9948-9830-7489-327DCB2F91E2}"/>
                    </a:ext>
                  </a:extLst>
                </p14:cNvPr>
                <p14:cNvContentPartPr/>
                <p14:nvPr/>
              </p14:nvContentPartPr>
              <p14:xfrm>
                <a:off x="7552593" y="3873008"/>
                <a:ext cx="90720" cy="1382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54F888D-9948-9830-7489-327DCB2F91E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541793" y="3862208"/>
                  <a:ext cx="1119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56F2AE5-3544-A7F5-8ECB-4A565BB35625}"/>
                    </a:ext>
                  </a:extLst>
                </p14:cNvPr>
                <p14:cNvContentPartPr/>
                <p14:nvPr/>
              </p14:nvContentPartPr>
              <p14:xfrm>
                <a:off x="7709913" y="3861128"/>
                <a:ext cx="8280" cy="936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56F2AE5-3544-A7F5-8ECB-4A565BB3562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699473" y="3850328"/>
                  <a:ext cx="29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A5C540A-C7A1-9C25-6727-BD9C8B04A677}"/>
                    </a:ext>
                  </a:extLst>
                </p14:cNvPr>
                <p14:cNvContentPartPr/>
                <p14:nvPr/>
              </p14:nvContentPartPr>
              <p14:xfrm>
                <a:off x="7719633" y="3898208"/>
                <a:ext cx="65160" cy="223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A5C540A-C7A1-9C25-6727-BD9C8B04A67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709193" y="3887408"/>
                  <a:ext cx="86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499EFEC-6C3D-03CA-7CE8-5D99C7C8C9B4}"/>
                    </a:ext>
                  </a:extLst>
                </p14:cNvPr>
                <p14:cNvContentPartPr/>
                <p14:nvPr/>
              </p14:nvContentPartPr>
              <p14:xfrm>
                <a:off x="7663473" y="3973808"/>
                <a:ext cx="100440" cy="414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499EFEC-6C3D-03CA-7CE8-5D99C7C8C9B4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652673" y="3963368"/>
                  <a:ext cx="121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B608C054-0B04-6AC2-F68C-2F3A29F53C35}"/>
                    </a:ext>
                  </a:extLst>
                </p14:cNvPr>
                <p14:cNvContentPartPr/>
                <p14:nvPr/>
              </p14:nvContentPartPr>
              <p14:xfrm>
                <a:off x="7658433" y="4012328"/>
                <a:ext cx="47160" cy="849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B608C054-0B04-6AC2-F68C-2F3A29F53C3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647993" y="4001528"/>
                  <a:ext cx="684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FD888FE5-C0E6-CD77-1283-F7C17884D7CC}"/>
                    </a:ext>
                  </a:extLst>
                </p14:cNvPr>
                <p14:cNvContentPartPr/>
                <p14:nvPr/>
              </p14:nvContentPartPr>
              <p14:xfrm>
                <a:off x="7694073" y="4017368"/>
                <a:ext cx="71280" cy="244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FD888FE5-C0E6-CD77-1283-F7C17884D7CC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7683633" y="4006568"/>
                  <a:ext cx="925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8C597875-9BAF-70F5-C060-F1A241278629}"/>
                    </a:ext>
                  </a:extLst>
                </p14:cNvPr>
                <p14:cNvContentPartPr/>
                <p14:nvPr/>
              </p14:nvContentPartPr>
              <p14:xfrm>
                <a:off x="7882713" y="3904328"/>
                <a:ext cx="75960" cy="709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8C597875-9BAF-70F5-C060-F1A24127862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871913" y="3893888"/>
                  <a:ext cx="97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16A3B325-98B9-128F-ABCA-7A332FDD09D9}"/>
                    </a:ext>
                  </a:extLst>
                </p14:cNvPr>
                <p14:cNvContentPartPr/>
                <p14:nvPr/>
              </p14:nvContentPartPr>
              <p14:xfrm>
                <a:off x="8000073" y="3899288"/>
                <a:ext cx="10080" cy="975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16A3B325-98B9-128F-ABCA-7A332FDD09D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989633" y="3888848"/>
                  <a:ext cx="313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D593640-A868-A654-8241-D8F42A00AC5A}"/>
                    </a:ext>
                  </a:extLst>
                </p14:cNvPr>
                <p14:cNvContentPartPr/>
                <p14:nvPr/>
              </p14:nvContentPartPr>
              <p14:xfrm>
                <a:off x="8014113" y="3942848"/>
                <a:ext cx="41400" cy="54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D593640-A868-A654-8241-D8F42A00AC5A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003313" y="3932408"/>
                  <a:ext cx="62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11DA24C-DEA5-503D-B1C7-74ECE5BA5B39}"/>
                    </a:ext>
                  </a:extLst>
                </p14:cNvPr>
                <p14:cNvContentPartPr/>
                <p14:nvPr/>
              </p14:nvContentPartPr>
              <p14:xfrm>
                <a:off x="8176833" y="3891368"/>
                <a:ext cx="50760" cy="565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11DA24C-DEA5-503D-B1C7-74ECE5BA5B3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166393" y="3880568"/>
                  <a:ext cx="72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3657210D-7DDE-F445-BBC9-C1E66604ED15}"/>
                    </a:ext>
                  </a:extLst>
                </p14:cNvPr>
                <p14:cNvContentPartPr/>
                <p14:nvPr/>
              </p14:nvContentPartPr>
              <p14:xfrm>
                <a:off x="8173233" y="3985688"/>
                <a:ext cx="9360" cy="500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3657210D-7DDE-F445-BBC9-C1E66604ED1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162793" y="3975248"/>
                  <a:ext cx="306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7EC32418-20E4-526E-3A7F-ED7DA101E4B8}"/>
                    </a:ext>
                  </a:extLst>
                </p14:cNvPr>
                <p14:cNvContentPartPr/>
                <p14:nvPr/>
              </p14:nvContentPartPr>
              <p14:xfrm>
                <a:off x="8206713" y="4014128"/>
                <a:ext cx="26280" cy="396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7EC32418-20E4-526E-3A7F-ED7DA101E4B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195913" y="4003688"/>
                  <a:ext cx="47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D24CC0FF-E254-1C06-0424-0A10C491861A}"/>
                    </a:ext>
                  </a:extLst>
                </p14:cNvPr>
                <p14:cNvContentPartPr/>
                <p14:nvPr/>
              </p14:nvContentPartPr>
              <p14:xfrm>
                <a:off x="8109153" y="4064888"/>
                <a:ext cx="290520" cy="453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D24CC0FF-E254-1C06-0424-0A10C491861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098353" y="4054088"/>
                  <a:ext cx="31176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A8BB05A9-F701-CBBB-0CA1-09C54FA8787F}"/>
              </a:ext>
            </a:extLst>
          </p:cNvPr>
          <p:cNvGrpSpPr/>
          <p:nvPr/>
        </p:nvGrpSpPr>
        <p:grpSpPr>
          <a:xfrm>
            <a:off x="6463953" y="4612448"/>
            <a:ext cx="822960" cy="331920"/>
            <a:chOff x="6463953" y="4612448"/>
            <a:chExt cx="82296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A63A109-7041-2A7A-E05A-3D22F8E719E0}"/>
                    </a:ext>
                  </a:extLst>
                </p14:cNvPr>
                <p14:cNvContentPartPr/>
                <p14:nvPr/>
              </p14:nvContentPartPr>
              <p14:xfrm>
                <a:off x="6463953" y="4612448"/>
                <a:ext cx="68760" cy="1602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A63A109-7041-2A7A-E05A-3D22F8E719E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453513" y="4601648"/>
                  <a:ext cx="900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162F536-238C-8DF1-902D-BCD70C2B4E2F}"/>
                    </a:ext>
                  </a:extLst>
                </p14:cNvPr>
                <p14:cNvContentPartPr/>
                <p14:nvPr/>
              </p14:nvContentPartPr>
              <p14:xfrm>
                <a:off x="6472593" y="4701728"/>
                <a:ext cx="81000" cy="13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162F536-238C-8DF1-902D-BCD70C2B4E2F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461793" y="4691288"/>
                  <a:ext cx="1022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0B7D6C9-82B2-6B3D-538D-D84BD09406DF}"/>
                    </a:ext>
                  </a:extLst>
                </p14:cNvPr>
                <p14:cNvContentPartPr/>
                <p14:nvPr/>
              </p14:nvContentPartPr>
              <p14:xfrm>
                <a:off x="6582753" y="4672928"/>
                <a:ext cx="8280" cy="784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0B7D6C9-82B2-6B3D-538D-D84BD09406D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572313" y="4662128"/>
                  <a:ext cx="29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9E70ACB-7AE0-81F3-05C6-0F396ED4D535}"/>
                    </a:ext>
                  </a:extLst>
                </p14:cNvPr>
                <p14:cNvContentPartPr/>
                <p14:nvPr/>
              </p14:nvContentPartPr>
              <p14:xfrm>
                <a:off x="6574473" y="4708208"/>
                <a:ext cx="65160" cy="338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9E70ACB-7AE0-81F3-05C6-0F396ED4D53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563673" y="4697408"/>
                  <a:ext cx="86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E3F1823-E5D6-5B0D-47CD-D4E329DCF760}"/>
                    </a:ext>
                  </a:extLst>
                </p14:cNvPr>
                <p14:cNvContentPartPr/>
                <p14:nvPr/>
              </p14:nvContentPartPr>
              <p14:xfrm>
                <a:off x="6696153" y="4648448"/>
                <a:ext cx="99000" cy="950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E3F1823-E5D6-5B0D-47CD-D4E329DCF76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685353" y="4638008"/>
                  <a:ext cx="120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AD33036-FD59-100A-9D0C-A782D3197606}"/>
                    </a:ext>
                  </a:extLst>
                </p14:cNvPr>
                <p14:cNvContentPartPr/>
                <p14:nvPr/>
              </p14:nvContentPartPr>
              <p14:xfrm>
                <a:off x="6754113" y="4652768"/>
                <a:ext cx="360" cy="3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AD33036-FD59-100A-9D0C-A782D319760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743673" y="464196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B85E009-8A7B-E4DC-4DFE-F3185046A422}"/>
                    </a:ext>
                  </a:extLst>
                </p14:cNvPr>
                <p14:cNvContentPartPr/>
                <p14:nvPr/>
              </p14:nvContentPartPr>
              <p14:xfrm>
                <a:off x="6754113" y="4652768"/>
                <a:ext cx="360" cy="3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B85E009-8A7B-E4DC-4DFE-F3185046A42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743673" y="464196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160E50B-536D-0752-C8D5-12FFA7470620}"/>
                    </a:ext>
                  </a:extLst>
                </p14:cNvPr>
                <p14:cNvContentPartPr/>
                <p14:nvPr/>
              </p14:nvContentPartPr>
              <p14:xfrm>
                <a:off x="6813513" y="4624328"/>
                <a:ext cx="60480" cy="87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160E50B-536D-0752-C8D5-12FFA747062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803073" y="4613528"/>
                  <a:ext cx="817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FB39F2C-1900-7117-240F-52F0FB3A1719}"/>
                    </a:ext>
                  </a:extLst>
                </p14:cNvPr>
                <p14:cNvContentPartPr/>
                <p14:nvPr/>
              </p14:nvContentPartPr>
              <p14:xfrm>
                <a:off x="6658353" y="4674008"/>
                <a:ext cx="249120" cy="331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FB39F2C-1900-7117-240F-52F0FB3A171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647913" y="4663568"/>
                  <a:ext cx="2703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76FCFF24-4555-E33A-20B3-7FFA7F95030D}"/>
                    </a:ext>
                  </a:extLst>
                </p14:cNvPr>
                <p14:cNvContentPartPr/>
                <p14:nvPr/>
              </p14:nvContentPartPr>
              <p14:xfrm>
                <a:off x="6705153" y="4780568"/>
                <a:ext cx="205560" cy="399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76FCFF24-4555-E33A-20B3-7FFA7F95030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694353" y="4769768"/>
                  <a:ext cx="226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576C559-D537-863E-12F8-A0426498D3C0}"/>
                    </a:ext>
                  </a:extLst>
                </p14:cNvPr>
                <p14:cNvContentPartPr/>
                <p14:nvPr/>
              </p14:nvContentPartPr>
              <p14:xfrm>
                <a:off x="6755553" y="4858688"/>
                <a:ext cx="114120" cy="856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576C559-D537-863E-12F8-A0426498D3C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744753" y="4848248"/>
                  <a:ext cx="135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7A0D18D7-D1E4-BC5C-5C6A-5C6EAF738D9F}"/>
                    </a:ext>
                  </a:extLst>
                </p14:cNvPr>
                <p14:cNvContentPartPr/>
                <p14:nvPr/>
              </p14:nvContentPartPr>
              <p14:xfrm>
                <a:off x="7029873" y="4616768"/>
                <a:ext cx="92880" cy="1605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7A0D18D7-D1E4-BC5C-5C6A-5C6EAF738D9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019073" y="4605968"/>
                  <a:ext cx="1141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647596B-C3BB-0539-229C-00120C28D7BA}"/>
                    </a:ext>
                  </a:extLst>
                </p14:cNvPr>
                <p14:cNvContentPartPr/>
                <p14:nvPr/>
              </p14:nvContentPartPr>
              <p14:xfrm>
                <a:off x="7146153" y="4689848"/>
                <a:ext cx="87480" cy="28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647596B-C3BB-0539-229C-00120C28D7B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135353" y="4679048"/>
                  <a:ext cx="1087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D444E626-0E9C-3083-2392-B8CFC20F92B1}"/>
                    </a:ext>
                  </a:extLst>
                </p14:cNvPr>
                <p14:cNvContentPartPr/>
                <p14:nvPr/>
              </p14:nvContentPartPr>
              <p14:xfrm>
                <a:off x="7244073" y="4640528"/>
                <a:ext cx="42840" cy="1245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D444E626-0E9C-3083-2392-B8CFC20F92B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233633" y="4630088"/>
                  <a:ext cx="640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112AAC3-0471-7A7D-A612-E231FCB2E8C9}"/>
                    </a:ext>
                  </a:extLst>
                </p14:cNvPr>
                <p14:cNvContentPartPr/>
                <p14:nvPr/>
              </p14:nvContentPartPr>
              <p14:xfrm>
                <a:off x="7109793" y="4772288"/>
                <a:ext cx="98640" cy="86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112AAC3-0471-7A7D-A612-E231FCB2E8C9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098993" y="4761848"/>
                  <a:ext cx="119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17555B6-33C8-0DBE-652F-6E63A6AEE6F7}"/>
                    </a:ext>
                  </a:extLst>
                </p14:cNvPr>
                <p14:cNvContentPartPr/>
                <p14:nvPr/>
              </p14:nvContentPartPr>
              <p14:xfrm>
                <a:off x="7149033" y="4821968"/>
                <a:ext cx="111960" cy="14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17555B6-33C8-0DBE-652F-6E63A6AEE6F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138593" y="4811528"/>
                  <a:ext cx="13320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B8F8EB45-9357-AD2F-8514-EBF1082393E4}"/>
              </a:ext>
            </a:extLst>
          </p:cNvPr>
          <p:cNvGrpSpPr/>
          <p:nvPr/>
        </p:nvGrpSpPr>
        <p:grpSpPr>
          <a:xfrm>
            <a:off x="7581033" y="4640528"/>
            <a:ext cx="947520" cy="367560"/>
            <a:chOff x="7581033" y="4640528"/>
            <a:chExt cx="94752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A996FCA4-DC41-8B12-B149-046D5A9AED05}"/>
                    </a:ext>
                  </a:extLst>
                </p14:cNvPr>
                <p14:cNvContentPartPr/>
                <p14:nvPr/>
              </p14:nvContentPartPr>
              <p14:xfrm>
                <a:off x="7581033" y="4640528"/>
                <a:ext cx="130320" cy="239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A996FCA4-DC41-8B12-B149-046D5A9AED0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570593" y="4630088"/>
                  <a:ext cx="1515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3FA5BCE-BF6F-229E-AB02-1327729F58F9}"/>
                    </a:ext>
                  </a:extLst>
                </p14:cNvPr>
                <p14:cNvContentPartPr/>
                <p14:nvPr/>
              </p14:nvContentPartPr>
              <p14:xfrm>
                <a:off x="7779753" y="4695968"/>
                <a:ext cx="3240" cy="63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3FA5BCE-BF6F-229E-AB02-1327729F58F9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768953" y="4685528"/>
                  <a:ext cx="24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480A86E-719C-B9E6-8B72-C535863C55CE}"/>
                    </a:ext>
                  </a:extLst>
                </p14:cNvPr>
                <p14:cNvContentPartPr/>
                <p14:nvPr/>
              </p14:nvContentPartPr>
              <p14:xfrm>
                <a:off x="7791633" y="4704248"/>
                <a:ext cx="68760" cy="21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480A86E-719C-B9E6-8B72-C535863C55C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781193" y="4693808"/>
                  <a:ext cx="90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29B0102-E4F5-8717-8222-431FD410F63C}"/>
                    </a:ext>
                  </a:extLst>
                </p14:cNvPr>
                <p14:cNvContentPartPr/>
                <p14:nvPr/>
              </p14:nvContentPartPr>
              <p14:xfrm>
                <a:off x="7698393" y="4832408"/>
                <a:ext cx="127440" cy="64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29B0102-E4F5-8717-8222-431FD410F63C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687953" y="4821608"/>
                  <a:ext cx="148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667D101-FD01-59B6-3761-A2BAD3DB36EE}"/>
                    </a:ext>
                  </a:extLst>
                </p14:cNvPr>
                <p14:cNvContentPartPr/>
                <p14:nvPr/>
              </p14:nvContentPartPr>
              <p14:xfrm>
                <a:off x="7648353" y="4863728"/>
                <a:ext cx="114840" cy="1202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667D101-FD01-59B6-3761-A2BAD3DB36E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637553" y="4853288"/>
                  <a:ext cx="1360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E094D17-A229-367F-3E89-438A45FB5933}"/>
                    </a:ext>
                  </a:extLst>
                </p14:cNvPr>
                <p14:cNvContentPartPr/>
                <p14:nvPr/>
              </p14:nvContentPartPr>
              <p14:xfrm>
                <a:off x="7713153" y="4895768"/>
                <a:ext cx="81360" cy="298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E094D17-A229-367F-3E89-438A45FB593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702353" y="4885328"/>
                  <a:ext cx="102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1CAF7AAD-6830-78ED-2C8E-06A0216AC65B}"/>
                    </a:ext>
                  </a:extLst>
                </p14:cNvPr>
                <p14:cNvContentPartPr/>
                <p14:nvPr/>
              </p14:nvContentPartPr>
              <p14:xfrm>
                <a:off x="7914033" y="4760408"/>
                <a:ext cx="64440" cy="928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1CAF7AAD-6830-78ED-2C8E-06A0216AC65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903593" y="4749608"/>
                  <a:ext cx="856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4235B690-C671-7A91-5618-C374D223E464}"/>
                    </a:ext>
                  </a:extLst>
                </p14:cNvPr>
                <p14:cNvContentPartPr/>
                <p14:nvPr/>
              </p14:nvContentPartPr>
              <p14:xfrm>
                <a:off x="8035713" y="4723328"/>
                <a:ext cx="14760" cy="1396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4235B690-C671-7A91-5618-C374D223E46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025273" y="4712528"/>
                  <a:ext cx="360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A943811-760E-6DAF-7BDC-F5D20A43E67A}"/>
                    </a:ext>
                  </a:extLst>
                </p14:cNvPr>
                <p14:cNvContentPartPr/>
                <p14:nvPr/>
              </p14:nvContentPartPr>
              <p14:xfrm>
                <a:off x="8034633" y="4801808"/>
                <a:ext cx="351000" cy="345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A943811-760E-6DAF-7BDC-F5D20A43E67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024193" y="4791368"/>
                  <a:ext cx="3722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450A443E-9F36-D568-6C04-A707BC66BAAF}"/>
                    </a:ext>
                  </a:extLst>
                </p14:cNvPr>
                <p14:cNvContentPartPr/>
                <p14:nvPr/>
              </p14:nvContentPartPr>
              <p14:xfrm>
                <a:off x="8199873" y="4740248"/>
                <a:ext cx="213120" cy="1195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450A443E-9F36-D568-6C04-A707BC66BAA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189433" y="4729448"/>
                  <a:ext cx="234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5A60FDF-41EA-17F2-65D5-9C65155B1E0D}"/>
                    </a:ext>
                  </a:extLst>
                </p14:cNvPr>
                <p14:cNvContentPartPr/>
                <p14:nvPr/>
              </p14:nvContentPartPr>
              <p14:xfrm>
                <a:off x="8257113" y="4857608"/>
                <a:ext cx="47160" cy="1076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5A60FDF-41EA-17F2-65D5-9C65155B1E0D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246313" y="4846808"/>
                  <a:ext cx="68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439FE16-5E38-34BB-7AC5-01BE08D7CAED}"/>
                    </a:ext>
                  </a:extLst>
                </p14:cNvPr>
                <p14:cNvContentPartPr/>
                <p14:nvPr/>
              </p14:nvContentPartPr>
              <p14:xfrm>
                <a:off x="8258193" y="4922408"/>
                <a:ext cx="64080" cy="28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439FE16-5E38-34BB-7AC5-01BE08D7CAE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247393" y="4911608"/>
                  <a:ext cx="85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EBCAB4DB-9DD5-D26B-3587-729FE16301EF}"/>
                    </a:ext>
                  </a:extLst>
                </p14:cNvPr>
                <p14:cNvContentPartPr/>
                <p14:nvPr/>
              </p14:nvContentPartPr>
              <p14:xfrm>
                <a:off x="8148393" y="4965968"/>
                <a:ext cx="380160" cy="421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EBCAB4DB-9DD5-D26B-3587-729FE16301E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137953" y="4955168"/>
                  <a:ext cx="40140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8">
            <p14:nvContentPartPr>
              <p14:cNvPr id="229" name="Input penna 228">
                <a:extLst>
                  <a:ext uri="{FF2B5EF4-FFF2-40B4-BE49-F238E27FC236}">
                    <a16:creationId xmlns:a16="http://schemas.microsoft.com/office/drawing/2014/main" id="{A5EBE53F-D52B-75FC-8CB4-0B9EBBB7CFBD}"/>
                  </a:ext>
                </a:extLst>
              </p14:cNvPr>
              <p14:cNvContentPartPr/>
              <p14:nvPr/>
            </p14:nvContentPartPr>
            <p14:xfrm>
              <a:off x="4091553" y="5658796"/>
              <a:ext cx="355320" cy="24840"/>
            </p14:xfrm>
          </p:contentPart>
        </mc:Choice>
        <mc:Fallback>
          <p:pic>
            <p:nvPicPr>
              <p:cNvPr id="229" name="Input penna 228">
                <a:extLst>
                  <a:ext uri="{FF2B5EF4-FFF2-40B4-BE49-F238E27FC236}">
                    <a16:creationId xmlns:a16="http://schemas.microsoft.com/office/drawing/2014/main" id="{A5EBE53F-D52B-75FC-8CB4-0B9EBBB7CFBD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4080753" y="5647996"/>
                <a:ext cx="37656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2E1A6165-9015-9A7C-F7E1-57AA70EB92CA}"/>
              </a:ext>
            </a:extLst>
          </p:cNvPr>
          <p:cNvGrpSpPr/>
          <p:nvPr/>
        </p:nvGrpSpPr>
        <p:grpSpPr>
          <a:xfrm>
            <a:off x="6557913" y="5255956"/>
            <a:ext cx="383400" cy="284400"/>
            <a:chOff x="6557913" y="5255956"/>
            <a:chExt cx="38340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1AECE828-0579-07A1-E095-F8E784FC3F2A}"/>
                    </a:ext>
                  </a:extLst>
                </p14:cNvPr>
                <p14:cNvContentPartPr/>
                <p14:nvPr/>
              </p14:nvContentPartPr>
              <p14:xfrm>
                <a:off x="6557913" y="5255956"/>
                <a:ext cx="122760" cy="219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1AECE828-0579-07A1-E095-F8E784FC3F2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547473" y="5245156"/>
                  <a:ext cx="144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4A14E37A-714F-3834-618B-189A4177E8BF}"/>
                    </a:ext>
                  </a:extLst>
                </p14:cNvPr>
                <p14:cNvContentPartPr/>
                <p14:nvPr/>
              </p14:nvContentPartPr>
              <p14:xfrm>
                <a:off x="6579873" y="5298076"/>
                <a:ext cx="43920" cy="842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4A14E37A-714F-3834-618B-189A4177E8BF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569073" y="5287636"/>
                  <a:ext cx="651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9F856225-DD40-D66A-48FF-20ACF21BF0CB}"/>
                    </a:ext>
                  </a:extLst>
                </p14:cNvPr>
                <p14:cNvContentPartPr/>
                <p14:nvPr/>
              </p14:nvContentPartPr>
              <p14:xfrm>
                <a:off x="6608673" y="5330116"/>
                <a:ext cx="91800" cy="262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9F856225-DD40-D66A-48FF-20ACF21BF0C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598233" y="5319676"/>
                  <a:ext cx="113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64BDE207-4614-2F17-E4DC-1ABD395D61FB}"/>
                    </a:ext>
                  </a:extLst>
                </p14:cNvPr>
                <p14:cNvContentPartPr/>
                <p14:nvPr/>
              </p14:nvContentPartPr>
              <p14:xfrm>
                <a:off x="6621993" y="5399596"/>
                <a:ext cx="3240" cy="313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64BDE207-4614-2F17-E4DC-1ABD395D61F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611553" y="5388796"/>
                  <a:ext cx="24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2C220FF0-7FCE-5973-D126-0169A24E0C02}"/>
                    </a:ext>
                  </a:extLst>
                </p14:cNvPr>
                <p14:cNvContentPartPr/>
                <p14:nvPr/>
              </p14:nvContentPartPr>
              <p14:xfrm>
                <a:off x="6558633" y="5401396"/>
                <a:ext cx="145080" cy="396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2C220FF0-7FCE-5973-D126-0169A24E0C0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547833" y="5390956"/>
                  <a:ext cx="166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90EED16F-06E6-685A-BC4F-F5870CBF8B1E}"/>
                    </a:ext>
                  </a:extLst>
                </p14:cNvPr>
                <p14:cNvContentPartPr/>
                <p14:nvPr/>
              </p14:nvContentPartPr>
              <p14:xfrm>
                <a:off x="6620193" y="5436316"/>
                <a:ext cx="58680" cy="111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90EED16F-06E6-685A-BC4F-F5870CBF8B1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609753" y="5425516"/>
                  <a:ext cx="79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FF5192D1-A781-F1D3-0F13-F8515E8BE619}"/>
                    </a:ext>
                  </a:extLst>
                </p14:cNvPr>
                <p14:cNvContentPartPr/>
                <p14:nvPr/>
              </p14:nvContentPartPr>
              <p14:xfrm>
                <a:off x="6637473" y="5446756"/>
                <a:ext cx="67320" cy="936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FF5192D1-A781-F1D3-0F13-F8515E8BE61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627033" y="5436316"/>
                  <a:ext cx="885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4BC1C3C7-DAA3-DA4E-B37E-805F106E827A}"/>
                    </a:ext>
                  </a:extLst>
                </p14:cNvPr>
                <p14:cNvContentPartPr/>
                <p14:nvPr/>
              </p14:nvContentPartPr>
              <p14:xfrm>
                <a:off x="6843393" y="5274676"/>
                <a:ext cx="97920" cy="1256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4BC1C3C7-DAA3-DA4E-B37E-805F106E827A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832593" y="5264236"/>
                  <a:ext cx="119160" cy="14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6">
            <p14:nvContentPartPr>
              <p14:cNvPr id="244" name="Input penna 243">
                <a:extLst>
                  <a:ext uri="{FF2B5EF4-FFF2-40B4-BE49-F238E27FC236}">
                    <a16:creationId xmlns:a16="http://schemas.microsoft.com/office/drawing/2014/main" id="{3476DA01-FFEB-9005-BC53-7FCDD95E877F}"/>
                  </a:ext>
                </a:extLst>
              </p14:cNvPr>
              <p14:cNvContentPartPr/>
              <p14:nvPr/>
            </p14:nvContentPartPr>
            <p14:xfrm>
              <a:off x="6776073" y="5421556"/>
              <a:ext cx="218520" cy="32040"/>
            </p14:xfrm>
          </p:contentPart>
        </mc:Choice>
        <mc:Fallback>
          <p:pic>
            <p:nvPicPr>
              <p:cNvPr id="244" name="Input penna 243">
                <a:extLst>
                  <a:ext uri="{FF2B5EF4-FFF2-40B4-BE49-F238E27FC236}">
                    <a16:creationId xmlns:a16="http://schemas.microsoft.com/office/drawing/2014/main" id="{3476DA01-FFEB-9005-BC53-7FCDD95E877F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6765273" y="5411116"/>
                <a:ext cx="23976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8">
            <p14:nvContentPartPr>
              <p14:cNvPr id="245" name="Input penna 244">
                <a:extLst>
                  <a:ext uri="{FF2B5EF4-FFF2-40B4-BE49-F238E27FC236}">
                    <a16:creationId xmlns:a16="http://schemas.microsoft.com/office/drawing/2014/main" id="{87F192C0-5EF0-774A-78D6-BEEA826968A8}"/>
                  </a:ext>
                </a:extLst>
              </p14:cNvPr>
              <p14:cNvContentPartPr/>
              <p14:nvPr/>
            </p14:nvContentPartPr>
            <p14:xfrm>
              <a:off x="6856713" y="5482756"/>
              <a:ext cx="102240" cy="96480"/>
            </p14:xfrm>
          </p:contentPart>
        </mc:Choice>
        <mc:Fallback>
          <p:pic>
            <p:nvPicPr>
              <p:cNvPr id="245" name="Input penna 244">
                <a:extLst>
                  <a:ext uri="{FF2B5EF4-FFF2-40B4-BE49-F238E27FC236}">
                    <a16:creationId xmlns:a16="http://schemas.microsoft.com/office/drawing/2014/main" id="{87F192C0-5EF0-774A-78D6-BEEA826968A8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6845913" y="5472316"/>
                <a:ext cx="1234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0">
            <p14:nvContentPartPr>
              <p14:cNvPr id="246" name="Input penna 245">
                <a:extLst>
                  <a:ext uri="{FF2B5EF4-FFF2-40B4-BE49-F238E27FC236}">
                    <a16:creationId xmlns:a16="http://schemas.microsoft.com/office/drawing/2014/main" id="{C01ACE95-D9E4-43A2-F212-C301E56E4C02}"/>
                  </a:ext>
                </a:extLst>
              </p14:cNvPr>
              <p14:cNvContentPartPr/>
              <p14:nvPr/>
            </p14:nvContentPartPr>
            <p14:xfrm>
              <a:off x="7106553" y="5302036"/>
              <a:ext cx="65880" cy="134640"/>
            </p14:xfrm>
          </p:contentPart>
        </mc:Choice>
        <mc:Fallback>
          <p:pic>
            <p:nvPicPr>
              <p:cNvPr id="246" name="Input penna 245">
                <a:extLst>
                  <a:ext uri="{FF2B5EF4-FFF2-40B4-BE49-F238E27FC236}">
                    <a16:creationId xmlns:a16="http://schemas.microsoft.com/office/drawing/2014/main" id="{C01ACE95-D9E4-43A2-F212-C301E56E4C02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7096113" y="5291236"/>
                <a:ext cx="8712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247" name="Input penna 246">
                <a:extLst>
                  <a:ext uri="{FF2B5EF4-FFF2-40B4-BE49-F238E27FC236}">
                    <a16:creationId xmlns:a16="http://schemas.microsoft.com/office/drawing/2014/main" id="{626D60D1-4881-30C0-5880-46A54C8723E8}"/>
                  </a:ext>
                </a:extLst>
              </p14:cNvPr>
              <p14:cNvContentPartPr/>
              <p14:nvPr/>
            </p14:nvContentPartPr>
            <p14:xfrm>
              <a:off x="7177473" y="5367556"/>
              <a:ext cx="100440" cy="28800"/>
            </p14:xfrm>
          </p:contentPart>
        </mc:Choice>
        <mc:Fallback>
          <p:pic>
            <p:nvPicPr>
              <p:cNvPr id="247" name="Input penna 246">
                <a:extLst>
                  <a:ext uri="{FF2B5EF4-FFF2-40B4-BE49-F238E27FC236}">
                    <a16:creationId xmlns:a16="http://schemas.microsoft.com/office/drawing/2014/main" id="{626D60D1-4881-30C0-5880-46A54C8723E8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7167033" y="5356756"/>
                <a:ext cx="1216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48" name="Input penna 247">
                <a:extLst>
                  <a:ext uri="{FF2B5EF4-FFF2-40B4-BE49-F238E27FC236}">
                    <a16:creationId xmlns:a16="http://schemas.microsoft.com/office/drawing/2014/main" id="{E694C041-1718-2C79-0A15-1EC624B0E6DD}"/>
                  </a:ext>
                </a:extLst>
              </p14:cNvPr>
              <p14:cNvContentPartPr/>
              <p14:nvPr/>
            </p14:nvContentPartPr>
            <p14:xfrm>
              <a:off x="7296273" y="5303836"/>
              <a:ext cx="16560" cy="114480"/>
            </p14:xfrm>
          </p:contentPart>
        </mc:Choice>
        <mc:Fallback>
          <p:pic>
            <p:nvPicPr>
              <p:cNvPr id="248" name="Input penna 247">
                <a:extLst>
                  <a:ext uri="{FF2B5EF4-FFF2-40B4-BE49-F238E27FC236}">
                    <a16:creationId xmlns:a16="http://schemas.microsoft.com/office/drawing/2014/main" id="{E694C041-1718-2C79-0A15-1EC624B0E6DD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7285833" y="5293036"/>
                <a:ext cx="378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6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167283A8-7687-9587-E89E-5E5F9A164F45}"/>
                  </a:ext>
                </a:extLst>
              </p14:cNvPr>
              <p14:cNvContentPartPr/>
              <p14:nvPr/>
            </p14:nvContentPartPr>
            <p14:xfrm>
              <a:off x="7192593" y="5456836"/>
              <a:ext cx="78480" cy="5076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167283A8-7687-9587-E89E-5E5F9A164F45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7182153" y="5446396"/>
                <a:ext cx="99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8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8F169C0D-1D42-9CC5-44F1-C1E5D5178FF5}"/>
                  </a:ext>
                </a:extLst>
              </p14:cNvPr>
              <p14:cNvContentPartPr/>
              <p14:nvPr/>
            </p14:nvContentPartPr>
            <p14:xfrm>
              <a:off x="7247673" y="5482756"/>
              <a:ext cx="75960" cy="29520"/>
            </p14:xfrm>
          </p:contentPart>
        </mc:Choice>
        <mc:Fallback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8F169C0D-1D42-9CC5-44F1-C1E5D5178FF5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7237233" y="5472316"/>
                <a:ext cx="9720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278C37CB-5BA7-945B-4E60-A746FC2A4590}"/>
              </a:ext>
            </a:extLst>
          </p:cNvPr>
          <p:cNvGrpSpPr/>
          <p:nvPr/>
        </p:nvGrpSpPr>
        <p:grpSpPr>
          <a:xfrm>
            <a:off x="7503993" y="5300596"/>
            <a:ext cx="1018080" cy="335880"/>
            <a:chOff x="7503993" y="5300596"/>
            <a:chExt cx="1018080" cy="33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BAA822F5-8CCF-818A-BEAB-A2085E026839}"/>
                    </a:ext>
                  </a:extLst>
                </p14:cNvPr>
                <p14:cNvContentPartPr/>
                <p14:nvPr/>
              </p14:nvContentPartPr>
              <p14:xfrm>
                <a:off x="7503993" y="5300596"/>
                <a:ext cx="144000" cy="140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BAA822F5-8CCF-818A-BEAB-A2085E026839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493553" y="5290156"/>
                  <a:ext cx="1652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5C7335CE-3BBD-E7A7-68F3-7680BFBE57C7}"/>
                    </a:ext>
                  </a:extLst>
                </p14:cNvPr>
                <p14:cNvContentPartPr/>
                <p14:nvPr/>
              </p14:nvContentPartPr>
              <p14:xfrm>
                <a:off x="7697313" y="5331556"/>
                <a:ext cx="16200" cy="943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5C7335CE-3BBD-E7A7-68F3-7680BFBE57C7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686513" y="5320756"/>
                  <a:ext cx="37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BAD9C602-2520-1B09-FB3F-DC41C8332FEB}"/>
                    </a:ext>
                  </a:extLst>
                </p14:cNvPr>
                <p14:cNvContentPartPr/>
                <p14:nvPr/>
              </p14:nvContentPartPr>
              <p14:xfrm>
                <a:off x="7708833" y="5395996"/>
                <a:ext cx="85320" cy="313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BAD9C602-2520-1B09-FB3F-DC41C8332FEB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698033" y="5385196"/>
                  <a:ext cx="106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37F2B117-3B6C-A0C2-DAC8-D11B3EDCE6E2}"/>
                    </a:ext>
                  </a:extLst>
                </p14:cNvPr>
                <p14:cNvContentPartPr/>
                <p14:nvPr/>
              </p14:nvContentPartPr>
              <p14:xfrm>
                <a:off x="7615953" y="5506156"/>
                <a:ext cx="100440" cy="2700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37F2B117-3B6C-A0C2-DAC8-D11B3EDCE6E2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605513" y="5495356"/>
                  <a:ext cx="121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C3AFB20F-67EE-B59B-F4A5-1171B274777D}"/>
                    </a:ext>
                  </a:extLst>
                </p14:cNvPr>
                <p14:cNvContentPartPr/>
                <p14:nvPr/>
              </p14:nvContentPartPr>
              <p14:xfrm>
                <a:off x="7638993" y="5522356"/>
                <a:ext cx="22320" cy="1112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C3AFB20F-67EE-B59B-F4A5-1171B274777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628553" y="5511916"/>
                  <a:ext cx="435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8204EE9E-682A-22E0-4ED7-8C524057292E}"/>
                    </a:ext>
                  </a:extLst>
                </p14:cNvPr>
                <p14:cNvContentPartPr/>
                <p14:nvPr/>
              </p14:nvContentPartPr>
              <p14:xfrm>
                <a:off x="7610553" y="5544676"/>
                <a:ext cx="145080" cy="658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8204EE9E-682A-22E0-4ED7-8C524057292E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600113" y="5533876"/>
                  <a:ext cx="166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CD3B58D2-FFAA-4B79-6012-2A65BFF32D3B}"/>
                    </a:ext>
                  </a:extLst>
                </p14:cNvPr>
                <p14:cNvContentPartPr/>
                <p14:nvPr/>
              </p14:nvContentPartPr>
              <p14:xfrm>
                <a:off x="7816473" y="5443876"/>
                <a:ext cx="83520" cy="835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CD3B58D2-FFAA-4B79-6012-2A65BFF32D3B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806033" y="5433076"/>
                  <a:ext cx="1047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59D82478-30A5-7021-1DE8-15446C847A50}"/>
                    </a:ext>
                  </a:extLst>
                </p14:cNvPr>
                <p14:cNvContentPartPr/>
                <p14:nvPr/>
              </p14:nvContentPartPr>
              <p14:xfrm>
                <a:off x="7972353" y="5414716"/>
                <a:ext cx="360" cy="784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59D82478-30A5-7021-1DE8-15446C847A5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7961553" y="5404276"/>
                  <a:ext cx="21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CF1B389C-8789-C518-1404-A6EB0385F85E}"/>
                    </a:ext>
                  </a:extLst>
                </p14:cNvPr>
                <p14:cNvContentPartPr/>
                <p14:nvPr/>
              </p14:nvContentPartPr>
              <p14:xfrm>
                <a:off x="7981353" y="5429116"/>
                <a:ext cx="119520" cy="295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CF1B389C-8789-C518-1404-A6EB0385F85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970553" y="5418676"/>
                  <a:ext cx="140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F305D916-C7D2-E4DE-8B33-9FBCA4AA0DA6}"/>
                    </a:ext>
                  </a:extLst>
                </p14:cNvPr>
                <p14:cNvContentPartPr/>
                <p14:nvPr/>
              </p14:nvContentPartPr>
              <p14:xfrm>
                <a:off x="8194473" y="5374396"/>
                <a:ext cx="51120" cy="1015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F305D916-C7D2-E4DE-8B33-9FBCA4AA0DA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184033" y="5363596"/>
                  <a:ext cx="723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5D0AC8D-E183-81E1-216E-85295125BEBD}"/>
                    </a:ext>
                  </a:extLst>
                </p14:cNvPr>
                <p14:cNvContentPartPr/>
                <p14:nvPr/>
              </p14:nvContentPartPr>
              <p14:xfrm>
                <a:off x="8198793" y="5507236"/>
                <a:ext cx="39240" cy="885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5D0AC8D-E183-81E1-216E-85295125BEBD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187993" y="5496796"/>
                  <a:ext cx="60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04E778A0-C873-875B-7C21-05671F441E21}"/>
                    </a:ext>
                  </a:extLst>
                </p14:cNvPr>
                <p14:cNvContentPartPr/>
                <p14:nvPr/>
              </p14:nvContentPartPr>
              <p14:xfrm>
                <a:off x="8269713" y="5557276"/>
                <a:ext cx="1440" cy="36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04E778A0-C873-875B-7C21-05671F441E2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258913" y="5546476"/>
                  <a:ext cx="226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BFAB9D38-D00D-B3C9-BAB4-55EE882565A6}"/>
                    </a:ext>
                  </a:extLst>
                </p14:cNvPr>
                <p14:cNvContentPartPr/>
                <p14:nvPr/>
              </p14:nvContentPartPr>
              <p14:xfrm>
                <a:off x="8095113" y="5582476"/>
                <a:ext cx="426960" cy="540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BFAB9D38-D00D-B3C9-BAB4-55EE882565A6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084673" y="5571676"/>
                  <a:ext cx="448200" cy="7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5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9B924521-B762-47BA-45A7-A1B33EF21198}"/>
                  </a:ext>
                </a:extLst>
              </p14:cNvPr>
              <p14:cNvContentPartPr/>
              <p14:nvPr/>
            </p14:nvContentPartPr>
            <p14:xfrm>
              <a:off x="9344313" y="5459356"/>
              <a:ext cx="154800" cy="22644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9B924521-B762-47BA-45A7-A1B33EF21198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9333513" y="5448916"/>
                <a:ext cx="176040" cy="24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F6DA13F2-DB34-F0FF-86BC-571C7F361775}"/>
              </a:ext>
            </a:extLst>
          </p:cNvPr>
          <p:cNvGrpSpPr/>
          <p:nvPr/>
        </p:nvGrpSpPr>
        <p:grpSpPr>
          <a:xfrm>
            <a:off x="8947593" y="5155876"/>
            <a:ext cx="1120320" cy="534960"/>
            <a:chOff x="8947593" y="5155876"/>
            <a:chExt cx="1120320" cy="53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7903C412-5A05-DBFD-333A-70B811E8BBD1}"/>
                    </a:ext>
                  </a:extLst>
                </p14:cNvPr>
                <p14:cNvContentPartPr/>
                <p14:nvPr/>
              </p14:nvContentPartPr>
              <p14:xfrm>
                <a:off x="8947593" y="5202316"/>
                <a:ext cx="270000" cy="396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7903C412-5A05-DBFD-333A-70B811E8BBD1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936793" y="5191876"/>
                  <a:ext cx="291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E36E9157-3D1F-07C4-69DD-4441DC0D2785}"/>
                    </a:ext>
                  </a:extLst>
                </p14:cNvPr>
                <p14:cNvContentPartPr/>
                <p14:nvPr/>
              </p14:nvContentPartPr>
              <p14:xfrm>
                <a:off x="9029673" y="5249116"/>
                <a:ext cx="61560" cy="727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E36E9157-3D1F-07C4-69DD-4441DC0D278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019233" y="5238316"/>
                  <a:ext cx="828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C6A1298D-E651-6B14-B2BA-15105214A198}"/>
                    </a:ext>
                  </a:extLst>
                </p14:cNvPr>
                <p14:cNvContentPartPr/>
                <p14:nvPr/>
              </p14:nvContentPartPr>
              <p14:xfrm>
                <a:off x="9083673" y="5259196"/>
                <a:ext cx="74880" cy="457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C6A1298D-E651-6B14-B2BA-15105214A198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073233" y="5248396"/>
                  <a:ext cx="961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DDDE8331-8927-64B4-3146-87EE772844FB}"/>
                    </a:ext>
                  </a:extLst>
                </p14:cNvPr>
                <p14:cNvContentPartPr/>
                <p14:nvPr/>
              </p14:nvContentPartPr>
              <p14:xfrm>
                <a:off x="9104193" y="5322196"/>
                <a:ext cx="3240" cy="482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DDDE8331-8927-64B4-3146-87EE772844FB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093753" y="5311396"/>
                  <a:ext cx="244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148E77B8-58D5-7DD4-1EDC-24B33CB99363}"/>
                    </a:ext>
                  </a:extLst>
                </p14:cNvPr>
                <p14:cNvContentPartPr/>
                <p14:nvPr/>
              </p14:nvContentPartPr>
              <p14:xfrm>
                <a:off x="9020673" y="5359996"/>
                <a:ext cx="136080" cy="262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148E77B8-58D5-7DD4-1EDC-24B33CB99363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9010233" y="5349196"/>
                  <a:ext cx="157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F665E683-820A-E9E9-E0F1-0A5DA27EA8A7}"/>
                    </a:ext>
                  </a:extLst>
                </p14:cNvPr>
                <p14:cNvContentPartPr/>
                <p14:nvPr/>
              </p14:nvContentPartPr>
              <p14:xfrm>
                <a:off x="9103113" y="5378356"/>
                <a:ext cx="79200" cy="255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F665E683-820A-E9E9-E0F1-0A5DA27EA8A7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9092313" y="5367556"/>
                  <a:ext cx="100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D2883F1E-3F58-D782-D1FE-4B1B9483A112}"/>
                    </a:ext>
                  </a:extLst>
                </p14:cNvPr>
                <p14:cNvContentPartPr/>
                <p14:nvPr/>
              </p14:nvContentPartPr>
              <p14:xfrm>
                <a:off x="9095913" y="5421556"/>
                <a:ext cx="57240" cy="738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D2883F1E-3F58-D782-D1FE-4B1B9483A112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9085113" y="5411116"/>
                  <a:ext cx="78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1D26FD71-199F-68E5-E60C-352FA8D42D98}"/>
                    </a:ext>
                  </a:extLst>
                </p14:cNvPr>
                <p14:cNvContentPartPr/>
                <p14:nvPr/>
              </p14:nvContentPartPr>
              <p14:xfrm>
                <a:off x="9316233" y="5268556"/>
                <a:ext cx="118800" cy="1051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1D26FD71-199F-68E5-E60C-352FA8D42D9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305793" y="5257756"/>
                  <a:ext cx="1400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A498FBB-DA47-CFB5-DF9D-849EC3D88312}"/>
                    </a:ext>
                  </a:extLst>
                </p14:cNvPr>
                <p14:cNvContentPartPr/>
                <p14:nvPr/>
              </p14:nvContentPartPr>
              <p14:xfrm>
                <a:off x="9481113" y="5258476"/>
                <a:ext cx="16200" cy="1868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A498FBB-DA47-CFB5-DF9D-849EC3D88312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9470313" y="5247676"/>
                  <a:ext cx="374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3EACC29F-FD64-6029-5EAD-064F9EFD7A83}"/>
                    </a:ext>
                  </a:extLst>
                </p14:cNvPr>
                <p14:cNvContentPartPr/>
                <p14:nvPr/>
              </p14:nvContentPartPr>
              <p14:xfrm>
                <a:off x="9474993" y="5359276"/>
                <a:ext cx="81000" cy="3456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3EACC29F-FD64-6029-5EAD-064F9EFD7A83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9464553" y="5348476"/>
                  <a:ext cx="1022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673E34A0-FF30-7E69-41EF-03817048DE06}"/>
                    </a:ext>
                  </a:extLst>
                </p14:cNvPr>
                <p14:cNvContentPartPr/>
                <p14:nvPr/>
              </p14:nvContentPartPr>
              <p14:xfrm>
                <a:off x="9767673" y="5278636"/>
                <a:ext cx="99360" cy="100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673E34A0-FF30-7E69-41EF-03817048DE06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9757233" y="5267836"/>
                  <a:ext cx="1206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8763665-2881-07EE-B79E-31868743F63E}"/>
                    </a:ext>
                  </a:extLst>
                </p14:cNvPr>
                <p14:cNvContentPartPr/>
                <p14:nvPr/>
              </p14:nvContentPartPr>
              <p14:xfrm>
                <a:off x="9798993" y="5380156"/>
                <a:ext cx="22320" cy="961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8763665-2881-07EE-B79E-31868743F63E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9788553" y="5369356"/>
                  <a:ext cx="43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61E73E0-C69C-DE31-9872-B268B4AFCE64}"/>
                    </a:ext>
                  </a:extLst>
                </p14:cNvPr>
                <p14:cNvContentPartPr/>
                <p14:nvPr/>
              </p14:nvContentPartPr>
              <p14:xfrm>
                <a:off x="9869193" y="5406436"/>
                <a:ext cx="5760" cy="558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61E73E0-C69C-DE31-9872-B268B4AFCE6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9858753" y="5395996"/>
                  <a:ext cx="27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5F13D5B-DCB6-52A8-16DD-A34D37032577}"/>
                    </a:ext>
                  </a:extLst>
                </p14:cNvPr>
                <p14:cNvContentPartPr/>
                <p14:nvPr/>
              </p14:nvContentPartPr>
              <p14:xfrm>
                <a:off x="9685233" y="5460796"/>
                <a:ext cx="382680" cy="421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5F13D5B-DCB6-52A8-16DD-A34D37032577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9674433" y="5449996"/>
                  <a:ext cx="403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DE426B3-62C3-1B9A-0560-8E5DC8C9463B}"/>
                    </a:ext>
                  </a:extLst>
                </p14:cNvPr>
                <p14:cNvContentPartPr/>
                <p14:nvPr/>
              </p14:nvContentPartPr>
              <p14:xfrm>
                <a:off x="9660393" y="5155876"/>
                <a:ext cx="350280" cy="5349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DE426B3-62C3-1B9A-0560-8E5DC8C9463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649593" y="5145076"/>
                  <a:ext cx="371520" cy="55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7">
            <p14:nvContentPartPr>
              <p14:cNvPr id="292" name="Input penna 291">
                <a:extLst>
                  <a:ext uri="{FF2B5EF4-FFF2-40B4-BE49-F238E27FC236}">
                    <a16:creationId xmlns:a16="http://schemas.microsoft.com/office/drawing/2014/main" id="{97277A5E-C09F-AFC2-F798-3A65DF9965FC}"/>
                  </a:ext>
                </a:extLst>
              </p14:cNvPr>
              <p14:cNvContentPartPr/>
              <p14:nvPr/>
            </p14:nvContentPartPr>
            <p14:xfrm>
              <a:off x="6772833" y="101900"/>
              <a:ext cx="377280" cy="447840"/>
            </p14:xfrm>
          </p:contentPart>
        </mc:Choice>
        <mc:Fallback>
          <p:pic>
            <p:nvPicPr>
              <p:cNvPr id="292" name="Input penna 291">
                <a:extLst>
                  <a:ext uri="{FF2B5EF4-FFF2-40B4-BE49-F238E27FC236}">
                    <a16:creationId xmlns:a16="http://schemas.microsoft.com/office/drawing/2014/main" id="{97277A5E-C09F-AFC2-F798-3A65DF9965FC}"/>
                  </a:ext>
                </a:extLst>
              </p:cNvPr>
              <p:cNvPicPr/>
              <p:nvPr/>
            </p:nvPicPr>
            <p:blipFill>
              <a:blip r:embed="rId398"/>
              <a:stretch>
                <a:fillRect/>
              </a:stretch>
            </p:blipFill>
            <p:spPr>
              <a:xfrm>
                <a:off x="6762393" y="91460"/>
                <a:ext cx="398520" cy="46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7E71E1E3-EBEB-9368-3ADC-029F9F7C7F20}"/>
              </a:ext>
            </a:extLst>
          </p:cNvPr>
          <p:cNvGrpSpPr/>
          <p:nvPr/>
        </p:nvGrpSpPr>
        <p:grpSpPr>
          <a:xfrm>
            <a:off x="5396740" y="5991214"/>
            <a:ext cx="1137600" cy="298080"/>
            <a:chOff x="5396740" y="5991214"/>
            <a:chExt cx="113760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5536437-E6F3-A6A9-0AF6-3F03474BFFB3}"/>
                    </a:ext>
                  </a:extLst>
                </p14:cNvPr>
                <p14:cNvContentPartPr/>
                <p14:nvPr/>
              </p14:nvContentPartPr>
              <p14:xfrm>
                <a:off x="5396740" y="6090574"/>
                <a:ext cx="67680" cy="799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5536437-E6F3-A6A9-0AF6-3F03474BFFB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386300" y="6080134"/>
                  <a:ext cx="88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4A2FFB5-6250-E14E-4820-2882E73CE8AB}"/>
                    </a:ext>
                  </a:extLst>
                </p14:cNvPr>
                <p14:cNvContentPartPr/>
                <p14:nvPr/>
              </p14:nvContentPartPr>
              <p14:xfrm>
                <a:off x="5546860" y="6058534"/>
                <a:ext cx="12960" cy="622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4A2FFB5-6250-E14E-4820-2882E73CE8A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5536420" y="6048094"/>
                  <a:ext cx="342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E472B3B-2F1B-2CF3-09D0-4E69DAD36037}"/>
                    </a:ext>
                  </a:extLst>
                </p14:cNvPr>
                <p14:cNvContentPartPr/>
                <p14:nvPr/>
              </p14:nvContentPartPr>
              <p14:xfrm>
                <a:off x="5467660" y="6216934"/>
                <a:ext cx="105120" cy="723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E472B3B-2F1B-2CF3-09D0-4E69DAD36037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5456860" y="6206134"/>
                  <a:ext cx="1263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65E25F96-48CD-C44C-1E8F-29B9F5FDC463}"/>
                    </a:ext>
                  </a:extLst>
                </p14:cNvPr>
                <p14:cNvContentPartPr/>
                <p14:nvPr/>
              </p14:nvContentPartPr>
              <p14:xfrm>
                <a:off x="5666740" y="6071134"/>
                <a:ext cx="56160" cy="936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65E25F96-48CD-C44C-1E8F-29B9F5FDC463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656300" y="6060694"/>
                  <a:ext cx="77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F5E4A734-8B86-E289-3433-96FDB5516348}"/>
                    </a:ext>
                  </a:extLst>
                </p14:cNvPr>
                <p14:cNvContentPartPr/>
                <p14:nvPr/>
              </p14:nvContentPartPr>
              <p14:xfrm>
                <a:off x="5743060" y="6108574"/>
                <a:ext cx="63360" cy="298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F5E4A734-8B86-E289-3433-96FDB5516348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732620" y="6097774"/>
                  <a:ext cx="84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F6034101-4DC6-EDE0-A11B-D66DAEB7BAD5}"/>
                    </a:ext>
                  </a:extLst>
                </p14:cNvPr>
                <p14:cNvContentPartPr/>
                <p14:nvPr/>
              </p14:nvContentPartPr>
              <p14:xfrm>
                <a:off x="5809660" y="6081214"/>
                <a:ext cx="26280" cy="1080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F6034101-4DC6-EDE0-A11B-D66DAEB7BAD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799220" y="6070774"/>
                  <a:ext cx="475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AB576E56-6FC7-EE46-D6C4-B1F97DACA2FB}"/>
                    </a:ext>
                  </a:extLst>
                </p14:cNvPr>
                <p14:cNvContentPartPr/>
                <p14:nvPr/>
              </p14:nvContentPartPr>
              <p14:xfrm>
                <a:off x="5749900" y="6182734"/>
                <a:ext cx="70200" cy="968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AB576E56-6FC7-EE46-D6C4-B1F97DACA2F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739100" y="6172294"/>
                  <a:ext cx="91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3125BF84-DD49-334F-2012-1D549A01348C}"/>
                    </a:ext>
                  </a:extLst>
                </p14:cNvPr>
                <p14:cNvContentPartPr/>
                <p14:nvPr/>
              </p14:nvContentPartPr>
              <p14:xfrm>
                <a:off x="5790940" y="6237454"/>
                <a:ext cx="47160" cy="230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3125BF84-DD49-334F-2012-1D549A01348C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780500" y="6227014"/>
                  <a:ext cx="684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E10421F-2E95-2ABA-4019-34E73A348C35}"/>
                    </a:ext>
                  </a:extLst>
                </p14:cNvPr>
                <p14:cNvContentPartPr/>
                <p14:nvPr/>
              </p14:nvContentPartPr>
              <p14:xfrm>
                <a:off x="5969860" y="6002014"/>
                <a:ext cx="77400" cy="1004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E10421F-2E95-2ABA-4019-34E73A348C35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959060" y="5991214"/>
                  <a:ext cx="986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3F6F482-F690-7E6E-1C5C-A80A87B44E02}"/>
                    </a:ext>
                  </a:extLst>
                </p14:cNvPr>
                <p14:cNvContentPartPr/>
                <p14:nvPr/>
              </p14:nvContentPartPr>
              <p14:xfrm>
                <a:off x="6110980" y="5991214"/>
                <a:ext cx="13680" cy="1119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3F6F482-F690-7E6E-1C5C-A80A87B44E02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100180" y="5980414"/>
                  <a:ext cx="349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476F9D51-504E-E46C-14B5-5D25D3D47963}"/>
                    </a:ext>
                  </a:extLst>
                </p14:cNvPr>
                <p14:cNvContentPartPr/>
                <p14:nvPr/>
              </p14:nvContentPartPr>
              <p14:xfrm>
                <a:off x="6130060" y="6060334"/>
                <a:ext cx="41400" cy="144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476F9D51-504E-E46C-14B5-5D25D3D47963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119620" y="6049894"/>
                  <a:ext cx="626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4326577-B9B7-32E9-BC44-565895FEFFB8}"/>
                    </a:ext>
                  </a:extLst>
                </p14:cNvPr>
                <p14:cNvContentPartPr/>
                <p14:nvPr/>
              </p14:nvContentPartPr>
              <p14:xfrm>
                <a:off x="6059500" y="6111094"/>
                <a:ext cx="97200" cy="42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4326577-B9B7-32E9-BC44-565895FEFFB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048700" y="6100294"/>
                  <a:ext cx="118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19664718-6F5B-5EDD-2384-E8FBE4D56221}"/>
                    </a:ext>
                  </a:extLst>
                </p14:cNvPr>
                <p14:cNvContentPartPr/>
                <p14:nvPr/>
              </p14:nvContentPartPr>
              <p14:xfrm>
                <a:off x="6083620" y="6126574"/>
                <a:ext cx="13680" cy="878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19664718-6F5B-5EDD-2384-E8FBE4D56221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072820" y="6116134"/>
                  <a:ext cx="349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1F6CB8E-5817-25C2-578A-E212E74C5679}"/>
                    </a:ext>
                  </a:extLst>
                </p14:cNvPr>
                <p14:cNvContentPartPr/>
                <p14:nvPr/>
              </p14:nvContentPartPr>
              <p14:xfrm>
                <a:off x="6055180" y="6157534"/>
                <a:ext cx="96120" cy="540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1F6CB8E-5817-25C2-578A-E212E74C5679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044380" y="6147094"/>
                  <a:ext cx="1173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D147E97-929F-A768-A1B2-95A1B7F21A53}"/>
                    </a:ext>
                  </a:extLst>
                </p14:cNvPr>
                <p14:cNvContentPartPr/>
                <p14:nvPr/>
              </p14:nvContentPartPr>
              <p14:xfrm>
                <a:off x="6213580" y="6056734"/>
                <a:ext cx="47880" cy="648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D147E97-929F-A768-A1B2-95A1B7F21A53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202780" y="6045934"/>
                  <a:ext cx="691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0D21AD15-7F66-F395-4F37-08890405F2C5}"/>
                    </a:ext>
                  </a:extLst>
                </p14:cNvPr>
                <p14:cNvContentPartPr/>
                <p14:nvPr/>
              </p14:nvContentPartPr>
              <p14:xfrm>
                <a:off x="6114580" y="6213694"/>
                <a:ext cx="51840" cy="118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0D21AD15-7F66-F395-4F37-08890405F2C5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103780" y="6202894"/>
                  <a:ext cx="73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36BA47E-B2A2-47CD-E553-EDD9A38EC85C}"/>
                    </a:ext>
                  </a:extLst>
                </p14:cNvPr>
                <p14:cNvContentPartPr/>
                <p14:nvPr/>
              </p14:nvContentPartPr>
              <p14:xfrm>
                <a:off x="6316900" y="6016414"/>
                <a:ext cx="360" cy="867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36BA47E-B2A2-47CD-E553-EDD9A38EC85C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306100" y="6005614"/>
                  <a:ext cx="21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3074F7D-710A-69BA-D0EB-F5111CD52F25}"/>
                    </a:ext>
                  </a:extLst>
                </p14:cNvPr>
                <p14:cNvContentPartPr/>
                <p14:nvPr/>
              </p14:nvContentPartPr>
              <p14:xfrm>
                <a:off x="6321580" y="6078694"/>
                <a:ext cx="19800" cy="79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3074F7D-710A-69BA-D0EB-F5111CD52F25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311140" y="6068254"/>
                  <a:ext cx="41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4E66F6CE-5716-D278-69C0-5044D6B49839}"/>
                    </a:ext>
                  </a:extLst>
                </p14:cNvPr>
                <p14:cNvContentPartPr/>
                <p14:nvPr/>
              </p14:nvContentPartPr>
              <p14:xfrm>
                <a:off x="6436780" y="6002014"/>
                <a:ext cx="44640" cy="424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4E66F6CE-5716-D278-69C0-5044D6B49839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425980" y="5991214"/>
                  <a:ext cx="658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B1BC45E-71F0-3917-A91B-C3704ABF31D2}"/>
                    </a:ext>
                  </a:extLst>
                </p14:cNvPr>
                <p14:cNvContentPartPr/>
                <p14:nvPr/>
              </p14:nvContentPartPr>
              <p14:xfrm>
                <a:off x="6437500" y="6069334"/>
                <a:ext cx="26280" cy="338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B1BC45E-71F0-3917-A91B-C3704ABF31D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426700" y="6058534"/>
                  <a:ext cx="47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5A1857F-8864-919A-5273-CC03FC721C8E}"/>
                    </a:ext>
                  </a:extLst>
                </p14:cNvPr>
                <p14:cNvContentPartPr/>
                <p14:nvPr/>
              </p14:nvContentPartPr>
              <p14:xfrm>
                <a:off x="6505900" y="6065374"/>
                <a:ext cx="18360" cy="482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5A1857F-8864-919A-5273-CC03FC721C8E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495100" y="6054934"/>
                  <a:ext cx="396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C7EF73EB-998B-F74A-A9ED-871C41DA8B37}"/>
                    </a:ext>
                  </a:extLst>
                </p14:cNvPr>
                <p14:cNvContentPartPr/>
                <p14:nvPr/>
              </p14:nvContentPartPr>
              <p14:xfrm>
                <a:off x="6424180" y="6111454"/>
                <a:ext cx="110160" cy="324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C7EF73EB-998B-F74A-A9ED-871C41DA8B37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6413380" y="6101014"/>
                  <a:ext cx="13140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C8F3ED38-2107-C00F-9EA1-8093D932CD09}"/>
              </a:ext>
            </a:extLst>
          </p:cNvPr>
          <p:cNvGrpSpPr/>
          <p:nvPr/>
        </p:nvGrpSpPr>
        <p:grpSpPr>
          <a:xfrm>
            <a:off x="7657249" y="5922454"/>
            <a:ext cx="785160" cy="200880"/>
            <a:chOff x="7657249" y="5922454"/>
            <a:chExt cx="785160" cy="20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9FBD2E7-1071-5298-90EC-3248BF5A00A8}"/>
                    </a:ext>
                  </a:extLst>
                </p14:cNvPr>
                <p14:cNvContentPartPr/>
                <p14:nvPr/>
              </p14:nvContentPartPr>
              <p14:xfrm>
                <a:off x="7657249" y="5926414"/>
                <a:ext cx="140760" cy="1969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9FBD2E7-1071-5298-90EC-3248BF5A00A8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646809" y="5915614"/>
                  <a:ext cx="1620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35C19321-5BB2-D868-08B5-1E33D4B22A52}"/>
                    </a:ext>
                  </a:extLst>
                </p14:cNvPr>
                <p14:cNvContentPartPr/>
                <p14:nvPr/>
              </p14:nvContentPartPr>
              <p14:xfrm>
                <a:off x="7789369" y="5922454"/>
                <a:ext cx="76680" cy="1173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35C19321-5BB2-D868-08B5-1E33D4B22A5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778929" y="5912014"/>
                  <a:ext cx="97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C6E1BBE-3F40-1974-1D70-E29DCF029FC3}"/>
                    </a:ext>
                  </a:extLst>
                </p14:cNvPr>
                <p14:cNvContentPartPr/>
                <p14:nvPr/>
              </p14:nvContentPartPr>
              <p14:xfrm>
                <a:off x="7891609" y="5942614"/>
                <a:ext cx="55440" cy="975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C6E1BBE-3F40-1974-1D70-E29DCF029FC3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881169" y="5932174"/>
                  <a:ext cx="76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9C727B6-1619-BF7C-475E-4542B5AFA756}"/>
                    </a:ext>
                  </a:extLst>
                </p14:cNvPr>
                <p14:cNvContentPartPr/>
                <p14:nvPr/>
              </p14:nvContentPartPr>
              <p14:xfrm>
                <a:off x="8032729" y="5959534"/>
                <a:ext cx="35640" cy="84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9C727B6-1619-BF7C-475E-4542B5AFA756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8022289" y="5949094"/>
                  <a:ext cx="568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4CFC430-5761-7A70-CEAD-0CB0D2FE18DF}"/>
                    </a:ext>
                  </a:extLst>
                </p14:cNvPr>
                <p14:cNvContentPartPr/>
                <p14:nvPr/>
              </p14:nvContentPartPr>
              <p14:xfrm>
                <a:off x="8163769" y="5973574"/>
                <a:ext cx="88200" cy="658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4CFC430-5761-7A70-CEAD-0CB0D2FE18DF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8152969" y="5962774"/>
                  <a:ext cx="109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FDA3B7E5-32AD-C1F8-36FE-5046DBD8F7E3}"/>
                    </a:ext>
                  </a:extLst>
                </p14:cNvPr>
                <p14:cNvContentPartPr/>
                <p14:nvPr/>
              </p14:nvContentPartPr>
              <p14:xfrm>
                <a:off x="8267809" y="5974654"/>
                <a:ext cx="60480" cy="399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FDA3B7E5-32AD-C1F8-36FE-5046DBD8F7E3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8257369" y="5964214"/>
                  <a:ext cx="817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22171B56-D89C-6A55-DA5F-C1F97003B6BB}"/>
                    </a:ext>
                  </a:extLst>
                </p14:cNvPr>
                <p14:cNvContentPartPr/>
                <p14:nvPr/>
              </p14:nvContentPartPr>
              <p14:xfrm>
                <a:off x="8366449" y="5998054"/>
                <a:ext cx="75960" cy="399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22171B56-D89C-6A55-DA5F-C1F97003B6BB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356009" y="5987614"/>
                  <a:ext cx="9720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0B82D2C3-55FB-20AB-5AFA-E8F8B68037AF}"/>
              </a:ext>
            </a:extLst>
          </p:cNvPr>
          <p:cNvGrpSpPr/>
          <p:nvPr/>
        </p:nvGrpSpPr>
        <p:grpSpPr>
          <a:xfrm>
            <a:off x="768477" y="4952254"/>
            <a:ext cx="1459800" cy="786960"/>
            <a:chOff x="768477" y="4952254"/>
            <a:chExt cx="1459800" cy="78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CC048929-71E0-B178-0DBE-7ED783956346}"/>
                    </a:ext>
                  </a:extLst>
                </p14:cNvPr>
                <p14:cNvContentPartPr/>
                <p14:nvPr/>
              </p14:nvContentPartPr>
              <p14:xfrm>
                <a:off x="937677" y="5227654"/>
                <a:ext cx="106920" cy="1872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CC048929-71E0-B178-0DBE-7ED783956346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926877" y="5216854"/>
                  <a:ext cx="1281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36CD37A4-C7F6-676D-E478-353EDB7EE50C}"/>
                    </a:ext>
                  </a:extLst>
                </p14:cNvPr>
                <p14:cNvContentPartPr/>
                <p14:nvPr/>
              </p14:nvContentPartPr>
              <p14:xfrm>
                <a:off x="1123437" y="5266894"/>
                <a:ext cx="77400" cy="118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36CD37A4-C7F6-676D-E478-353EDB7EE50C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112997" y="5256454"/>
                  <a:ext cx="98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DEA00145-A736-F0DD-1F6F-7D5AAE911AF0}"/>
                    </a:ext>
                  </a:extLst>
                </p14:cNvPr>
                <p14:cNvContentPartPr/>
                <p14:nvPr/>
              </p14:nvContentPartPr>
              <p14:xfrm>
                <a:off x="1111917" y="5337094"/>
                <a:ext cx="67680" cy="244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DEA00145-A736-F0DD-1F6F-7D5AAE911AF0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101477" y="5326294"/>
                  <a:ext cx="88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543AD324-FD89-D108-3D54-42067CC1EF56}"/>
                    </a:ext>
                  </a:extLst>
                </p14:cNvPr>
                <p14:cNvContentPartPr/>
                <p14:nvPr/>
              </p14:nvContentPartPr>
              <p14:xfrm>
                <a:off x="1226397" y="5226574"/>
                <a:ext cx="17280" cy="1623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543AD324-FD89-D108-3D54-42067CC1EF56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215957" y="5216134"/>
                  <a:ext cx="38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2805C76E-8224-2F6D-78AE-D8148207876B}"/>
                    </a:ext>
                  </a:extLst>
                </p14:cNvPr>
                <p14:cNvContentPartPr/>
                <p14:nvPr/>
              </p14:nvContentPartPr>
              <p14:xfrm>
                <a:off x="1039557" y="5461654"/>
                <a:ext cx="115920" cy="1076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2805C76E-8224-2F6D-78AE-D8148207876B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028757" y="5451214"/>
                  <a:ext cx="137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E9D448DA-1E4B-F42E-7FF6-3631CD56960F}"/>
                    </a:ext>
                  </a:extLst>
                </p14:cNvPr>
                <p14:cNvContentPartPr/>
                <p14:nvPr/>
              </p14:nvContentPartPr>
              <p14:xfrm>
                <a:off x="1057557" y="5538694"/>
                <a:ext cx="85320" cy="5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E9D448DA-1E4B-F42E-7FF6-3631CD56960F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047117" y="5527894"/>
                  <a:ext cx="106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72B1104-D304-A483-A5F1-6C768451AAD7}"/>
                    </a:ext>
                  </a:extLst>
                </p14:cNvPr>
                <p14:cNvContentPartPr/>
                <p14:nvPr/>
              </p14:nvContentPartPr>
              <p14:xfrm>
                <a:off x="1187157" y="5462374"/>
                <a:ext cx="47160" cy="792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72B1104-D304-A483-A5F1-6C768451AAD7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176717" y="5451934"/>
                  <a:ext cx="68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0E543F4-A353-C89F-A1CB-69D5C8ACE29A}"/>
                    </a:ext>
                  </a:extLst>
                </p14:cNvPr>
                <p14:cNvContentPartPr/>
                <p14:nvPr/>
              </p14:nvContentPartPr>
              <p14:xfrm>
                <a:off x="1203717" y="5492614"/>
                <a:ext cx="57240" cy="172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0E543F4-A353-C89F-A1CB-69D5C8ACE29A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192917" y="5482174"/>
                  <a:ext cx="78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09C488F-A860-5533-8A60-6C3682B2CB7F}"/>
                    </a:ext>
                  </a:extLst>
                </p14:cNvPr>
                <p14:cNvContentPartPr/>
                <p14:nvPr/>
              </p14:nvContentPartPr>
              <p14:xfrm>
                <a:off x="1407117" y="5261494"/>
                <a:ext cx="109440" cy="172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09C488F-A860-5533-8A60-6C3682B2CB7F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396317" y="5250694"/>
                  <a:ext cx="130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F2DDEF31-0E04-9DFF-0EFC-275CBC2CB6DF}"/>
                    </a:ext>
                  </a:extLst>
                </p14:cNvPr>
                <p14:cNvContentPartPr/>
                <p14:nvPr/>
              </p14:nvContentPartPr>
              <p14:xfrm>
                <a:off x="1385877" y="5290294"/>
                <a:ext cx="110160" cy="1357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F2DDEF31-0E04-9DFF-0EFC-275CBC2CB6DF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375077" y="5279854"/>
                  <a:ext cx="1314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CC4F52F-0989-786D-5068-70E908FC122B}"/>
                    </a:ext>
                  </a:extLst>
                </p14:cNvPr>
                <p14:cNvContentPartPr/>
                <p14:nvPr/>
              </p14:nvContentPartPr>
              <p14:xfrm>
                <a:off x="1527717" y="5334934"/>
                <a:ext cx="68040" cy="154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CC4F52F-0989-786D-5068-70E908FC122B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1516917" y="5324494"/>
                  <a:ext cx="89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1F59A3C2-4630-7BEA-5517-EC7834A819DA}"/>
                    </a:ext>
                  </a:extLst>
                </p14:cNvPr>
                <p14:cNvContentPartPr/>
                <p14:nvPr/>
              </p14:nvContentPartPr>
              <p14:xfrm>
                <a:off x="1643277" y="5253214"/>
                <a:ext cx="360" cy="1137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1F59A3C2-4630-7BEA-5517-EC7834A819DA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1632477" y="5242414"/>
                  <a:ext cx="216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2E76A29B-C337-84E9-9278-751DA4C67C56}"/>
                    </a:ext>
                  </a:extLst>
                </p14:cNvPr>
                <p14:cNvContentPartPr/>
                <p14:nvPr/>
              </p14:nvContentPartPr>
              <p14:xfrm>
                <a:off x="1527717" y="5406934"/>
                <a:ext cx="209880" cy="1263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2E76A29B-C337-84E9-9278-751DA4C67C56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1516917" y="5396134"/>
                  <a:ext cx="2311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6E7B6C13-77BF-315A-F3DC-3CDBCAB22EF9}"/>
                    </a:ext>
                  </a:extLst>
                </p14:cNvPr>
                <p14:cNvContentPartPr/>
                <p14:nvPr/>
              </p14:nvContentPartPr>
              <p14:xfrm>
                <a:off x="768477" y="4952254"/>
                <a:ext cx="1459800" cy="78696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6E7B6C13-77BF-315A-F3DC-3CDBCAB22EF9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757677" y="4941454"/>
                  <a:ext cx="1481040" cy="80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6BB376E2-E949-EEC7-591C-BD78303466E0}"/>
              </a:ext>
            </a:extLst>
          </p:cNvPr>
          <p:cNvGrpSpPr/>
          <p:nvPr/>
        </p:nvGrpSpPr>
        <p:grpSpPr>
          <a:xfrm>
            <a:off x="1257164" y="4137236"/>
            <a:ext cx="2780712" cy="740520"/>
            <a:chOff x="1257164" y="4137236"/>
            <a:chExt cx="2780712" cy="74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FE5231F3-20D9-8BA5-4E65-92DDDF30EC20}"/>
                    </a:ext>
                  </a:extLst>
                </p14:cNvPr>
                <p14:cNvContentPartPr/>
                <p14:nvPr/>
              </p14:nvContentPartPr>
              <p14:xfrm>
                <a:off x="1257164" y="4464814"/>
                <a:ext cx="94320" cy="1962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FE5231F3-20D9-8BA5-4E65-92DDDF30EC20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1246724" y="4454014"/>
                  <a:ext cx="1155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F18DAC89-0C18-40EF-5448-840F5B2CD7C2}"/>
                    </a:ext>
                  </a:extLst>
                </p14:cNvPr>
                <p14:cNvContentPartPr/>
                <p14:nvPr/>
              </p14:nvContentPartPr>
              <p14:xfrm>
                <a:off x="1358324" y="4523854"/>
                <a:ext cx="127440" cy="1414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F18DAC89-0C18-40EF-5448-840F5B2CD7C2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1347884" y="4513414"/>
                  <a:ext cx="1486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AE51D04-6D8E-BA06-F212-769D7434FA2B}"/>
                    </a:ext>
                  </a:extLst>
                </p14:cNvPr>
                <p14:cNvContentPartPr/>
                <p14:nvPr/>
              </p14:nvContentPartPr>
              <p14:xfrm>
                <a:off x="1567484" y="4522774"/>
                <a:ext cx="95400" cy="961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AE51D04-6D8E-BA06-F212-769D7434FA2B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1556684" y="4511974"/>
                  <a:ext cx="116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1AF32128-A0B9-05C6-3A06-88B0B0EF036F}"/>
                    </a:ext>
                  </a:extLst>
                </p14:cNvPr>
                <p14:cNvContentPartPr/>
                <p14:nvPr/>
              </p14:nvContentPartPr>
              <p14:xfrm>
                <a:off x="1744964" y="4399294"/>
                <a:ext cx="82080" cy="2188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1AF32128-A0B9-05C6-3A06-88B0B0EF036F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1734164" y="4388494"/>
                  <a:ext cx="1033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813AF160-5959-C6B4-F54F-54A30D81F84B}"/>
                    </a:ext>
                  </a:extLst>
                </p14:cNvPr>
                <p14:cNvContentPartPr/>
                <p14:nvPr/>
              </p14:nvContentPartPr>
              <p14:xfrm>
                <a:off x="1890764" y="4502614"/>
                <a:ext cx="90000" cy="874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813AF160-5959-C6B4-F54F-54A30D81F84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880324" y="4491814"/>
                  <a:ext cx="1112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00F385D6-F52C-2974-D71E-65CBB6C6FA1F}"/>
                    </a:ext>
                  </a:extLst>
                </p14:cNvPr>
                <p14:cNvContentPartPr/>
                <p14:nvPr/>
              </p14:nvContentPartPr>
              <p14:xfrm>
                <a:off x="2047004" y="4509454"/>
                <a:ext cx="45720" cy="633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00F385D6-F52C-2974-D71E-65CBB6C6FA1F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2036564" y="4498654"/>
                  <a:ext cx="669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3B47818-10B6-FD03-65D5-54E181AD1DA1}"/>
                    </a:ext>
                  </a:extLst>
                </p14:cNvPr>
                <p14:cNvContentPartPr/>
                <p14:nvPr/>
              </p14:nvContentPartPr>
              <p14:xfrm>
                <a:off x="2163284" y="4358254"/>
                <a:ext cx="23400" cy="1605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3B47818-10B6-FD03-65D5-54E181AD1DA1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2152844" y="4347454"/>
                  <a:ext cx="44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8C955A33-985B-D26B-1965-45EC0DD7A1EF}"/>
                    </a:ext>
                  </a:extLst>
                </p14:cNvPr>
                <p14:cNvContentPartPr/>
                <p14:nvPr/>
              </p14:nvContentPartPr>
              <p14:xfrm>
                <a:off x="2158604" y="4484974"/>
                <a:ext cx="31320" cy="338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8C955A33-985B-D26B-1965-45EC0DD7A1EF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2147804" y="4474174"/>
                  <a:ext cx="52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82C5AE99-6AE6-E458-354C-10A919F8E6CE}"/>
                    </a:ext>
                  </a:extLst>
                </p14:cNvPr>
                <p14:cNvContentPartPr/>
                <p14:nvPr/>
              </p14:nvContentPartPr>
              <p14:xfrm>
                <a:off x="2240324" y="4487134"/>
                <a:ext cx="53640" cy="504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82C5AE99-6AE6-E458-354C-10A919F8E6C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2229524" y="4476334"/>
                  <a:ext cx="748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4AD4A73-9D93-9CFC-A2CB-C39F24A24669}"/>
                    </a:ext>
                  </a:extLst>
                </p14:cNvPr>
                <p14:cNvContentPartPr/>
                <p14:nvPr/>
              </p14:nvContentPartPr>
              <p14:xfrm>
                <a:off x="2550284" y="4295614"/>
                <a:ext cx="190080" cy="3463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4AD4A73-9D93-9CFC-A2CB-C39F24A24669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2539844" y="4285174"/>
                  <a:ext cx="2113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1174F37-EF97-2C72-F2A3-9AF72D7CBE6B}"/>
                    </a:ext>
                  </a:extLst>
                </p14:cNvPr>
                <p14:cNvContentPartPr/>
                <p14:nvPr/>
              </p14:nvContentPartPr>
              <p14:xfrm>
                <a:off x="2733164" y="4444654"/>
                <a:ext cx="134640" cy="2077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1174F37-EF97-2C72-F2A3-9AF72D7CBE6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2722724" y="4434214"/>
                  <a:ext cx="1558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BB87EB9C-A01D-965C-1C8F-2376F413B368}"/>
                    </a:ext>
                  </a:extLst>
                </p14:cNvPr>
                <p14:cNvContentPartPr/>
                <p14:nvPr/>
              </p14:nvContentPartPr>
              <p14:xfrm>
                <a:off x="2891924" y="4473454"/>
                <a:ext cx="73800" cy="1180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BB87EB9C-A01D-965C-1C8F-2376F413B368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2881484" y="4463014"/>
                  <a:ext cx="95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1859710-99ED-8D2E-A0D2-4EEDCE07675F}"/>
                    </a:ext>
                  </a:extLst>
                </p14:cNvPr>
                <p14:cNvContentPartPr/>
                <p14:nvPr/>
              </p14:nvContentPartPr>
              <p14:xfrm>
                <a:off x="3047084" y="4467694"/>
                <a:ext cx="47520" cy="615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1859710-99ED-8D2E-A0D2-4EEDCE07675F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3036284" y="4457254"/>
                  <a:ext cx="68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704042F-22E2-4573-C486-3D0CE5E7022E}"/>
                    </a:ext>
                  </a:extLst>
                </p14:cNvPr>
                <p14:cNvContentPartPr/>
                <p14:nvPr/>
              </p14:nvContentPartPr>
              <p14:xfrm>
                <a:off x="3166964" y="4448974"/>
                <a:ext cx="70200" cy="1069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704042F-22E2-4573-C486-3D0CE5E7022E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3156524" y="4438174"/>
                  <a:ext cx="91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2E98043-B738-4779-4FD9-25A53B6327F5}"/>
                    </a:ext>
                  </a:extLst>
                </p14:cNvPr>
                <p14:cNvContentPartPr/>
                <p14:nvPr/>
              </p14:nvContentPartPr>
              <p14:xfrm>
                <a:off x="3269924" y="4478494"/>
                <a:ext cx="75600" cy="583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2E98043-B738-4779-4FD9-25A53B6327F5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3259124" y="4468054"/>
                  <a:ext cx="96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12BCA0C1-813A-1B58-6845-CFB74711DEE4}"/>
                    </a:ext>
                  </a:extLst>
                </p14:cNvPr>
                <p14:cNvContentPartPr/>
                <p14:nvPr/>
              </p14:nvContentPartPr>
              <p14:xfrm>
                <a:off x="3380804" y="4466614"/>
                <a:ext cx="28080" cy="399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12BCA0C1-813A-1B58-6845-CFB74711DEE4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3370364" y="4455814"/>
                  <a:ext cx="493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2E9EBB2-0403-335A-2D7F-8966E399395C}"/>
                    </a:ext>
                  </a:extLst>
                </p14:cNvPr>
                <p14:cNvContentPartPr/>
                <p14:nvPr/>
              </p14:nvContentPartPr>
              <p14:xfrm>
                <a:off x="3470444" y="4452214"/>
                <a:ext cx="65880" cy="903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2E9EBB2-0403-335A-2D7F-8966E399395C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3460004" y="4441414"/>
                  <a:ext cx="87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5865CA5B-61D6-297E-4271-BC6DEB3A4F94}"/>
                    </a:ext>
                  </a:extLst>
                </p14:cNvPr>
                <p14:cNvContentPartPr/>
                <p14:nvPr/>
              </p14:nvContentPartPr>
              <p14:xfrm>
                <a:off x="3665564" y="4232614"/>
                <a:ext cx="62280" cy="4780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5865CA5B-61D6-297E-4271-BC6DEB3A4F94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3654764" y="4222174"/>
                  <a:ext cx="8352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20465AB2-E101-1655-23FC-EB5A94A8B669}"/>
                    </a:ext>
                  </a:extLst>
                </p14:cNvPr>
                <p14:cNvContentPartPr/>
                <p14:nvPr/>
              </p14:nvContentPartPr>
              <p14:xfrm>
                <a:off x="2452436" y="4137236"/>
                <a:ext cx="1585440" cy="7405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20465AB2-E101-1655-23FC-EB5A94A8B669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2441636" y="4126436"/>
                  <a:ext cx="1606680" cy="76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008489B6-1BEB-FC34-1B54-B75D16F3BAA4}"/>
              </a:ext>
            </a:extLst>
          </p:cNvPr>
          <p:cNvGrpSpPr/>
          <p:nvPr/>
        </p:nvGrpSpPr>
        <p:grpSpPr>
          <a:xfrm>
            <a:off x="2788676" y="4927796"/>
            <a:ext cx="633600" cy="205920"/>
            <a:chOff x="2788676" y="4927796"/>
            <a:chExt cx="63360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A9A1130D-B9B2-9104-6F01-8346E732CBE2}"/>
                    </a:ext>
                  </a:extLst>
                </p14:cNvPr>
                <p14:cNvContentPartPr/>
                <p14:nvPr/>
              </p14:nvContentPartPr>
              <p14:xfrm>
                <a:off x="2788676" y="4961276"/>
                <a:ext cx="171000" cy="1645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A9A1130D-B9B2-9104-6F01-8346E732CBE2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2777876" y="4950476"/>
                  <a:ext cx="1922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EC44DDA9-7AF6-B5C2-DCF5-E93F874C0C6F}"/>
                    </a:ext>
                  </a:extLst>
                </p14:cNvPr>
                <p14:cNvContentPartPr/>
                <p14:nvPr/>
              </p14:nvContentPartPr>
              <p14:xfrm>
                <a:off x="2947796" y="4992236"/>
                <a:ext cx="93960" cy="120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EC44DDA9-7AF6-B5C2-DCF5-E93F874C0C6F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2936996" y="4981796"/>
                  <a:ext cx="115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8F43A51D-3E5B-7456-91C5-0AC4AD80E8D1}"/>
                    </a:ext>
                  </a:extLst>
                </p14:cNvPr>
                <p14:cNvContentPartPr/>
                <p14:nvPr/>
              </p14:nvContentPartPr>
              <p14:xfrm>
                <a:off x="3091076" y="5033276"/>
                <a:ext cx="47520" cy="687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8F43A51D-3E5B-7456-91C5-0AC4AD80E8D1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3080636" y="5022476"/>
                  <a:ext cx="687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C7BC612E-47A7-53C7-B3AC-3FF1CEA5ECDD}"/>
                    </a:ext>
                  </a:extLst>
                </p14:cNvPr>
                <p14:cNvContentPartPr/>
                <p14:nvPr/>
              </p14:nvContentPartPr>
              <p14:xfrm>
                <a:off x="3160196" y="5002676"/>
                <a:ext cx="69480" cy="1310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C7BC612E-47A7-53C7-B3AC-3FF1CEA5ECDD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3149756" y="4992236"/>
                  <a:ext cx="90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2426AAF4-D3D4-CF5B-C8B9-5E065A09D9A8}"/>
                    </a:ext>
                  </a:extLst>
                </p14:cNvPr>
                <p14:cNvContentPartPr/>
                <p14:nvPr/>
              </p14:nvContentPartPr>
              <p14:xfrm>
                <a:off x="3271436" y="4970636"/>
                <a:ext cx="11160" cy="673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2426AAF4-D3D4-CF5B-C8B9-5E065A09D9A8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3260996" y="4960196"/>
                  <a:ext cx="32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FF8D8539-26D4-B8DE-88D3-889AC5E7743B}"/>
                    </a:ext>
                  </a:extLst>
                </p14:cNvPr>
                <p14:cNvContentPartPr/>
                <p14:nvPr/>
              </p14:nvContentPartPr>
              <p14:xfrm>
                <a:off x="3276476" y="5027876"/>
                <a:ext cx="360" cy="3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FF8D8539-26D4-B8DE-88D3-889AC5E7743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66036" y="5017436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43E5C22D-B8C8-2C70-732C-3CB77AF019C6}"/>
                    </a:ext>
                  </a:extLst>
                </p14:cNvPr>
                <p14:cNvContentPartPr/>
                <p14:nvPr/>
              </p14:nvContentPartPr>
              <p14:xfrm>
                <a:off x="3356396" y="4927796"/>
                <a:ext cx="360" cy="738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43E5C22D-B8C8-2C70-732C-3CB77AF019C6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3345956" y="4916996"/>
                  <a:ext cx="21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B03DF02-E824-796E-A2B8-5F5D5F2430E2}"/>
                    </a:ext>
                  </a:extLst>
                </p14:cNvPr>
                <p14:cNvContentPartPr/>
                <p14:nvPr/>
              </p14:nvContentPartPr>
              <p14:xfrm>
                <a:off x="3352796" y="5001236"/>
                <a:ext cx="3960" cy="39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B03DF02-E824-796E-A2B8-5F5D5F2430E2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3342356" y="4990436"/>
                  <a:ext cx="25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4E2D52D1-2A14-5B07-E185-82ABA9FD8154}"/>
                    </a:ext>
                  </a:extLst>
                </p14:cNvPr>
                <p14:cNvContentPartPr/>
                <p14:nvPr/>
              </p14:nvContentPartPr>
              <p14:xfrm>
                <a:off x="3421196" y="4958036"/>
                <a:ext cx="1080" cy="32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4E2D52D1-2A14-5B07-E185-82ABA9FD8154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3410756" y="4947596"/>
                  <a:ext cx="223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611D474D-8876-4B01-7F90-8B8E6EC14832}"/>
              </a:ext>
            </a:extLst>
          </p:cNvPr>
          <p:cNvGrpSpPr/>
          <p:nvPr/>
        </p:nvGrpSpPr>
        <p:grpSpPr>
          <a:xfrm>
            <a:off x="326996" y="5696036"/>
            <a:ext cx="2667240" cy="779040"/>
            <a:chOff x="326996" y="5696036"/>
            <a:chExt cx="2667240" cy="77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F78917F4-6410-65C6-6F76-8E51C1AC64C9}"/>
                    </a:ext>
                  </a:extLst>
                </p14:cNvPr>
                <p14:cNvContentPartPr/>
                <p14:nvPr/>
              </p14:nvContentPartPr>
              <p14:xfrm>
                <a:off x="1065644" y="5856214"/>
                <a:ext cx="96840" cy="4410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F78917F4-6410-65C6-6F76-8E51C1AC64C9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55204" y="5845774"/>
                  <a:ext cx="11808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77B8EF8-57C0-D753-D5CF-70553E1347CE}"/>
                    </a:ext>
                  </a:extLst>
                </p14:cNvPr>
                <p14:cNvContentPartPr/>
                <p14:nvPr/>
              </p14:nvContentPartPr>
              <p14:xfrm>
                <a:off x="1249964" y="5896534"/>
                <a:ext cx="47160" cy="1584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77B8EF8-57C0-D753-D5CF-70553E1347CE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239524" y="5886094"/>
                  <a:ext cx="684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F9F7E480-337D-FE54-4D0D-0FDE1B67D4BA}"/>
                    </a:ext>
                  </a:extLst>
                </p14:cNvPr>
                <p14:cNvContentPartPr/>
                <p14:nvPr/>
              </p14:nvContentPartPr>
              <p14:xfrm>
                <a:off x="1431044" y="5904814"/>
                <a:ext cx="59040" cy="1080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F9F7E480-337D-FE54-4D0D-0FDE1B67D4B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420604" y="5894374"/>
                  <a:ext cx="80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4F22BD1F-E7D5-E690-FCB7-8BB29A77ECDC}"/>
                    </a:ext>
                  </a:extLst>
                </p14:cNvPr>
                <p14:cNvContentPartPr/>
                <p14:nvPr/>
              </p14:nvContentPartPr>
              <p14:xfrm>
                <a:off x="1598084" y="5903734"/>
                <a:ext cx="52560" cy="1220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4F22BD1F-E7D5-E690-FCB7-8BB29A77ECDC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587644" y="5892934"/>
                  <a:ext cx="73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8E6DDA46-469C-2E1A-C87C-093291072D73}"/>
                    </a:ext>
                  </a:extLst>
                </p14:cNvPr>
                <p14:cNvContentPartPr/>
                <p14:nvPr/>
              </p14:nvContentPartPr>
              <p14:xfrm>
                <a:off x="1737044" y="5898694"/>
                <a:ext cx="57240" cy="910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8E6DDA46-469C-2E1A-C87C-093291072D73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726244" y="5887894"/>
                  <a:ext cx="784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A102C719-1C4F-A7A6-FD1E-DA3100D721B2}"/>
                    </a:ext>
                  </a:extLst>
                </p14:cNvPr>
                <p14:cNvContentPartPr/>
                <p14:nvPr/>
              </p14:nvContentPartPr>
              <p14:xfrm>
                <a:off x="1865204" y="5834254"/>
                <a:ext cx="4680" cy="1126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A102C719-1C4F-A7A6-FD1E-DA3100D721B2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854764" y="5823454"/>
                  <a:ext cx="259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16D5390D-2BE5-6C90-8196-C0D4FDF76C37}"/>
                    </a:ext>
                  </a:extLst>
                </p14:cNvPr>
                <p14:cNvContentPartPr/>
                <p14:nvPr/>
              </p14:nvContentPartPr>
              <p14:xfrm>
                <a:off x="1872764" y="5913814"/>
                <a:ext cx="47160" cy="223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16D5390D-2BE5-6C90-8196-C0D4FDF76C37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861964" y="5903014"/>
                  <a:ext cx="68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91CAB77D-A5A8-B89F-78F4-3EE7FAFDD785}"/>
                    </a:ext>
                  </a:extLst>
                </p14:cNvPr>
                <p14:cNvContentPartPr/>
                <p14:nvPr/>
              </p14:nvContentPartPr>
              <p14:xfrm>
                <a:off x="1922804" y="5873494"/>
                <a:ext cx="111960" cy="92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91CAB77D-A5A8-B89F-78F4-3EE7FAFDD785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912364" y="5863054"/>
                  <a:ext cx="1332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5A40FBF-B77B-A4A1-D189-08A10ACCB9D6}"/>
                    </a:ext>
                  </a:extLst>
                </p14:cNvPr>
                <p14:cNvContentPartPr/>
                <p14:nvPr/>
              </p14:nvContentPartPr>
              <p14:xfrm>
                <a:off x="326996" y="5696036"/>
                <a:ext cx="2667240" cy="7790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5A40FBF-B77B-A4A1-D189-08A10ACCB9D6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316556" y="5685596"/>
                  <a:ext cx="2688480" cy="800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050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214</Words>
  <Application>Microsoft Macintosh PowerPoint</Application>
  <PresentationFormat>Widescreen</PresentationFormat>
  <Paragraphs>70</Paragraphs>
  <Slides>35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0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26</cp:revision>
  <dcterms:created xsi:type="dcterms:W3CDTF">2025-07-11T08:17:44Z</dcterms:created>
  <dcterms:modified xsi:type="dcterms:W3CDTF">2026-01-06T10:06:02Z</dcterms:modified>
</cp:coreProperties>
</file>