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312" r:id="rId9"/>
    <p:sldId id="313" r:id="rId10"/>
    <p:sldId id="351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347" r:id="rId45"/>
    <p:sldId id="348" r:id="rId46"/>
    <p:sldId id="349" r:id="rId47"/>
    <p:sldId id="350" r:id="rId4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98"/>
  </p:normalViewPr>
  <p:slideViewPr>
    <p:cSldViewPr snapToGrid="0">
      <p:cViewPr>
        <p:scale>
          <a:sx n="112" d="100"/>
          <a:sy n="112" d="100"/>
        </p:scale>
        <p:origin x="6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35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9 19628,'0'-5'4493,"0"2"-3653,0 3 124,0 0-303,0 2-381,0 7-146,0 9 57,0 13-56,0 10-102,0 17 102,0 14-79,0 20-329,-1-39 0,0 3 329,1 5 0,-1 2-50,-1 3 0,0 1 16,0 1 0,-1 1 17,0-2 1,-1 1-35,0-2 1,0-1 27,-1 0 1,1-1-34,0-1 0,1-2 0,0 0 0,1-1 5,0-1 1,1-1-6,0-3 0,1 0-226,0-3 0,0-1 147,0 41-100,0-11-22,1-16-327,0-16-7,3-15-1830,2-18 2365,1-8 0,-1-8 0,-3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36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3 17812,'-11'5'4796,"1"-1"-3810,10-4 1087,0 0-1569,10 0-168,6 0-100,16 0-12,10 0-202,10 0 56,8 0-78,5 0-11,1 0-11,0 0-169,-4 0-212,-1 0-482,-5-2-830,-6-1-7316,-8 0 9031,-13 0 0,-14 3 0,-9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39.3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0 23605,'-2'69'672,"-1"0"1,1 0 0,-1-4-461,-2-14 1,1-1-511,-2 5 1,1 1 459,1 3 1,-1 1-68,0-1 1,0 0-24,0-1 1,0 0-17,-1-1 0,0 0-51,0-2 1,0 1 0,-1 0 0,0 0-6,0 0 0,0-1 0,0-1 0,1 0-6,-1-3 0,1 0 29,-2 43 0,1-9 256,3-8-313,0-9 23,0-7-45,0-5-56,-2-8 154,0-8-311,-1-12-224,4-10-1726,-1-12 50,4-20-4745,0-15 6914,5-18 0,-4 18 0,4 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39.8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 22888,'-3'-2'2398,"1"1"-1121,2 1-1019,58 0-12,-23 0-133,49 0-1,-40 0-101,2 0 0,-3 0 1,1 0-12,-5 0-68,-3 0-156,-5 0-224,-4 0-213,-5 0-538,-3 0-952,-8 0-4438,-4 0 6589,-5 1 0,-2-1 0,0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40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22361,'-3'6'3396,"1"-2"-2758,2-4 125,0 0-517,47 16-11,-20-9-112,39 14-55,-32-15-68,2 2 0,1-5-180,2 1-324,2-4-381,2 0-594,0 1-3104,-3 5 4583,-5 3 0,-16-1 0,-6-2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41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 25835,'-12'10'717,"1"9"-515,2 19-79,1 8-67,0 6 0,3 3-56,2 0-56,2-3-112,1-5-258,0-4-290,0-6-372,0-8-1422,0-8-5244,0-11 7754,0-5 0,0-5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42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38 22496,'-10'2'3103,"2"-1"-2284,8-1-259,0 0-179,60-7-56,-14 5-152,4-2 1,4 1 140,28 3-68,13 2-206,-43 0 0,2 0-40,4 0 0,1 0-257,2 0 0,0-1 257,0 0 0,0-2 0,-1-1 0,0-1 0,-2 0 0,0-1 0,-2-1 0,1-1 0,-2 2 0,0 0 0,0 1 0,0 1 0,1 1 0,-1 0 0,2 1 0,0 0 0,1 1 0,1 0 0,-3 1 0,3 1 0,19 2 0,-1 2 0,-23-3 0,-3 1 0,12 1 0,-6 0-505,-7-4-672,-18-1-1108,-16-1 2285,-9-3 0,-6 2 0,-1-3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46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79 20658,'-6'-2'4001,"1"1"-3262,5 1 583,0 0-1053,-12-1-44,8 1 122,-2-1-56,23 1 34,15 0-23,18-3-134,12-3-144,14-3-24,12-4-369,9 2 369,-47 6 0,1 0 0,-1 1 0,1 0 0,47 0 0,1 0 0,1 2 0,-49 1 0,0 0 0,0 0 0,0 1 0,48 0 0,-6 0 0,-7 0 0,-6 0-98,-2 0 98,-4 0 0,-3 4 0,-6-1 0,-11 3 0,-10 0 0,-13-2-1547,-3-1-452,-12-2-5744,-3-1 7768,-11 0 1,-2 0-1,-3 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46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17 21510,'6'-9'3574,"-1"2"-3092,-5 7-56,0 0-179,-13 84-79,9-35-62,-4 11 0,1 1 6,4 5-56,-2 3-44,2-2-12,-2 2-45,2-3-112,1-4-33,0-7-629,5-10-1645,11-15 2464,6-15 0,-3-9 0,-3-6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47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27158,'73'-2'451,"-1"0"1,1 0 0,-4 0-373,-15 4 0,-1 1-308,7 1 1,1 2 228,6 0 0,0 2-404,1 0 1,0 1 403,0-1 0,0-1 0,-2 1 0,1 0 0,-2-1 0,-1 0 0,0 0 0,0-1 0,-1 1 0,1-2 0,-2-1 0,0-1 0,0 1 0,-1-1 0,-2-2 0,0 0 0,-4 0 0,0 0 0,43 1 191,-14-2-191,-19 2 0,-14-2 0,-11 0 212,-10 0-292,-4 0 59,-8 0-809,-9 0-660,-3 0-1770,-9 0 3290,-18 1 0,13-1 0,-12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48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6 21499,'3'-3'3596,"-1"0"-2654,-2 3-875,-8 65-56,3-29-11,-7 54-179,4-44-191,1-2-381,2 0-795,1-4-2824,3-2 4370,0-6 0,1-13 0,0-7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48.3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21331,'6'-1'3507,"-1"-1"-2902,-5 2-145,0 65-113,0-16-247,0 1 1,0 2-33,0 15-68,0-6-314,0-7-325,2-7-504,4-6-1031,6-3-4537,3-4 6711,1-3 0,-7-15 0,-2-4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0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25588,'1'71'205,"1"-1"1,-1-2 0,1-5-27,3 20-123,3-8 101,7-13 33,4-12 12,4-13-11,0-11-113,3-10 12,-1-10 33,2-3-78,1-18 67,3-7-112,0-20-134,3-7-304,-2-1-693,1-1-819,0 6-7798,0 6 9748,-2 12 0,-13 12 0,-5 9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0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130 170 23448,'0'10'2231,"0"-1"-2019,0-9-111,0 0-179,67-53-23,-43 27-45,47-39 45,-62 44 11,-7 8-89,-10 6 78,-5 3 79,-12 4 22,-4 9 56,-3 3 67,1 13 135,-1 2 78,2 4-11,0 0 34,4 1-158,5-1-145,6-3-56,8-3-134,4-5-348,3-3-426,11-3-940,9-6-5301,17-3 7149,8-10 0,-18 4 0,-4-4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0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65 213 23986,'-27'88'1333,"4"-17"-1064,15-55 23,4-6-101,2-5-57,2-4 56,0-1-44,0-4-12,6-5-100,1-3-23,8-4-22,2-2-213,6-3-325,5-8-415,6-8-616,6-7-2386,2-6-5865,-1-4 8874,-2 0 0,-18 23 0,-6 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1.1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6 21812,'0'-3'3496,"0"1"-2453,0 2-808,-19 73-34,11-30-167,-5 9 0,2 3-34,4 3-34,2 2-414,0 0-505,1-5-459,0-1-2498,0-10 3910,3-5 0,0-19 0,1-6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1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1 237 22642,'0'-10'2890,"0"1"-2687,0 9-293,0 0-728,51-61-695,-21 34-627,7-12 0,1 1 2140,0 12 0,-16 10 0,-6 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1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25286,'-24'46'106,"0"1"1,-14 33-499,33-50-695,3-3-3014,2-7 4101,11-6 0,-8-8 0,8-5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1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215 0 25308,'-48'44'265,"-1"0"1,4-2-1,10-4-175,17 3-90,8-2-79,3-4-402,6-7-842,0-7-1859,14-9-6649,7-7 8582,16-4 1,-13-1 0,-4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2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 24569,'-24'52'509,"-1"-1"1,-14 27-408,37-53-102,10-18-23,5-7 23,10-14-168,3-6 56,-4-10 78,-3 3-22,-5 4 34,-4 9 10,-3 6 12,-1 6 23,0 2-12,0 11 34,2 6-45,-3 13 0,5 0-11,1-3-337,3-12-940,7-6-3093,8-19 4381,7-15 0,-13 8 0,-4-5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2.2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0 25073,'-19'54'398,"0"-1"0,-11 42-409,17-41-584,8-8-861,3-9-3855,11-11 5311,6-13 0,-3-6 0,1-7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2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 25499,'-33'72'287,"1"0"1,4-8 0,6-7-479,12-8-985,10-14-2578,21-16 3754,13-9 0,-7-9 0,0-1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3.0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1 25331,'-47'33'560,"1"0"0,-29 28-358,67-22 0,4 1-124,3 0-56,1-2 12,11-6-34,8-2 0,16-9-11,4-6 0,3-7-68,-4-5-44,-6-11-45,-5-9 101,-5-12-12,-6-11 79,-6-5 23,-5-1 10,-4 2-33,-10 4 0,-7 8-33,-14 9 10,-8 8-346,-1 9-573,0 4-1321,10 3-7568,10 6 9364,10 3 0,7-1 1,2-1-1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3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3 21454,'5'-1'3731,"0"-1"-3249,-5 2-78,0 0-315,9 80-89,-13-38 0,5 11 0,-3 0 34,-14-10-12,0-4-22,1-8 23,2-7-1,4-6 112,3-9-55,3-4 55,2-3 247,1-2-381,0-5-45,6-8-67,7-9-470,10-12-606,9-3-784,4-3-4897,1 3 6869,0 4 0,-16 15 0,-6 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3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 25241,'-12'52'101,"1"0"0,-8 38-594,11-48-561,5-8-2878,1-13 3932,13-9 0,-9-8 0,9-4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3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8 25701,'20'-7'90,"-4"8"-68,-17 14-22,-10 12 0,-6 10 0,-12 3 11,-2 2 12,0-2 156,3-3 56,4-4-11,4-5 101,5-6-112,6-7-45,4-5 56,4-6 0,3-3 45,11-1-112,6-4-79,12-4-44,3-3-34,1-4-191,2 3-223,3 1-236,4 1-392,2 0-807,3-1-4740,-5 2 6589,0-3 0,-21 7 0,-6-1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4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20 22305,'1'-5'1894,"0"2"-1882,-1 3-113,0 0 22,30-11 34,-22 15 23,22-1 44,-34 20-22,-7 5 124,-5-4 100,-8 0 123,3-6 67,1-2-55,3 0 0,-1-1-23,1 5-67,1-1-23,4 1-179,4 0-44,4-5-23,3-1-101,4-9-45,11-1-246,7-4-269,13-6-302,2-4-684,3-6-2197,-1-3-5987,0-2 9042,1-1 0,-17 8 0,-4 4 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4.5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0 25174,'-33'91'425,"7"-16"-301,34-62-112,6-3 312,11-5-212,5-2-89,2-3 10,-1 0-21,-2-4 10,-6-3 34,-5-6 168,-7-4 56,-5 0-101,-3-2 1,-3 3-34,-7 0-146,-5 4 0,-12 6-168,-3 4-427,-3 2-301,6 2-841,8 4-8094,8 2 9403,8 0 1,1-4 0,1-3-1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4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21376,'0'73'1658,"3"-14"-1434,5-59 22,7-9-122,6-3 44,2-7 78,0 2-100,-2 4 22,-1 6 56,-5 4-33,-4 2 77,-3 1-122,-4 1-79,-1 5-44,-2 3-23,0 6-336,1-1-370,-1 3-594,2-2-2756,-3-2 4056,2-6 0,-2-2 0,2-5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5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 21555,'3'-1'2846,"-1"-1"-2734,-2 2-112,0 69-157,0-36-314,-1 54-1008,0-53-2935,-2-5 4414,1-4 0,0-11 0,1-6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5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21712,'-11'0'1692,"1"0"-2499,10 0-665,0 0 1,0 0-1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5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 25140,'-18'47'263,"1"1"1,-9 29-252,35-66 32,6-6-32,9-2-24,3-6-44,-2-7-23,-2-3 12,-4-7-67,-5 2 111,-3 3 23,-4 3 0,-4 6 45,0 2 22,-3 3 56,0 1 91,0 4-102,0 7-34,0 5-78,0 2-11,0-3-45,1-3-190,1-5-136,2-2-514,3-3-1155,1-1-4862,5-3 6913,2-7 0,-5 4 0,-3-3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5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 25207,'-16'96'931,"3"-12"-931,4-46-325,5-7-572,2-6-1175,2-3 2072,0-7 0,0-6 0,0-4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7:56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146 197 22631,'49'-33'44,"0"0"1,33-24-45,-60 35 0,-7 2 12,-8 6 178,-4 3 191,-3 7 123,-9 2-44,-7 2 100,-14 12 112,-10 9 23,-6 17-102,-3 11-54,0 7-103,6 2-133,7-1-169,10-7-123,9-11-11,9-6-89,5-13-382,5-6-291,10-6-762,7-5-1815,11-1 3339,1-2 0,-12 0 0,-5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4:20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1 100 26597,'69'-13'389,"1"0"1,-1 0 0,2 0 0,1 1 0,-2 2-1664,26 2 0,0 3 1274,-26 1 0,1 2 0,1-1 0,6 1 0,0 1 0,2 0-539,4 2 1,1 0 0,1 1 538,6 2 0,0 0 0,2 1-438,5 0 0,0 1 0,1 2 438,-23-2 0,0 2 0,0 0 0,0 0 0,0 0 0,1 1 0,-2 0 0,1 0-309,21 6 1,0 0 0,-1 1 308,-6-1 0,0 1 0,-3 1 0,-6-2 0,-2 1 0,-2 0 0,-6-3 0,-2 0 0,-1-2 248,23 2 1,-4-3-249,-12-3 0,-1-2-1749,5-4 1,-5-2 2054,7 1 1,-7-3 0,-65 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4:59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82 27056,'-24'17'1434,"10"-4"-1253,28-12-181,13-1 0,11-6 0,9-1 0,4-7 0,2 1 0,0-1 0,0 2 0,0 0 0,-3 2 0,-2 0 0,-7 5 0,-10-1 0,-8 5-897,-10 0-1053,-7 0-4101,-5 1 6051,-1-1 0,0 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5:15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338 16 10574,'0'-4'7676,"0"1"-4674,0 3-2240,2-4-44,-2 4-80,2-4-134,-2 4 1121,0 0-1401,0 2-67,0 3-22,0 4-12,-2 5-67,-3 2 22,-4 4-11,-2 2-11,-3 5 34,-3 5 22,-14 22-45,6-13-56,-6 11 34,12-22 90,2-4-68,1-5 67,1-1-21,-1-2-1,1 0 0,-2 0-101,1-1 23,2-2-34,1-2-23,3-2 23,2-1-22,1-1-101,2-3-102,2-1-268,0-3-380,2-2-4193,0-7 5066,3-5 0,-2 3 0,2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5:16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24715,'-1'6'1199,"6"3"-886,4 2-21,8 5-113,3 2-22,4 4-23,0 2-22,-1 2-44,1-1 10,-3-1-67,0-2-22,-3-4 11,-4-2-33,-1-3-125,-2-2-189,1 0-191,0-2-291,0-2-549,1-2-1704,0-3 3082,-1-3 0,-4 0 0,-4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5:18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436 7 20009,'1'-3'4157,"0"0"-2858,-1 3-917,-25 40 32,7-10-100,-22 36-79,11-20-22,-1 2-4274,-1 1 4207,0-1 814,-1-1-859,-1-2-68,2-4 35,1-2-35,4-7 1,4-5-34,3-5-11,6-5-45,1-3 3056,5-6-3740,2-2-448,3-4-706,1-1-3327,1-12 5221,3-5 0,-3 2 0,3 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5:18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25207,'4'12'1659,"1"2"-1255,4 3-91,2 6-145,5 5-33,4 7-46,5 4-78,3 3 57,1 1-68,2-1 0,-2-2 11,-2-2-11,-2-1 0,-3-1 11,2 1-11,-3 1 22,0-1-22,-2-1 0,-2-5-78,-3-6-280,-2-8-416,-3-9-963,-3-9-4246,-2-18 5983,-2-10 0,-1 6 0,-1 3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01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19168,'-21'3'-2487,"3"0"-6164,16-2 8651,-1 1 0,1-1 0,1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07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404 1 25420,'-34'55'310,"0"0"0,2-3 1,2-4-54,-5 6-22,-2-4-11,4-4-77,2-7-13,2-7-67,2-4-44,3-2-12,4-5-11,3-4-56,6-6-146,4-6-190,5-3-482,1-2-616,1 0-1917,0-3 3407,4-4 0,-3 2 0,3-1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08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9 18261,'-4'-5'5815,"0"1"-5221,4 4-68,0 0-134,11 28 1,3-7-57,13 26-45,0-13-44,4 1-102,1-1 1,1-1-78,0-3-1,-1-2-67,-2-5 22,-5 0-22,-1-5-22,-6 0-34,-2-3-113,-3-3-346,-2-3-740,-1-4-2017,-2-2 3272,-2-3 0,-3 0 0,-1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09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9 20322,'-2'-5'3821,"0"1"-3227,2 4 348,0 0-461,-3 0-10,3 0-12,2 0-89,9 0-34,11 0 0,9 0-56,8 0-101,6 0-99,3 0-80,2 0 0,-2 0 0,-2 0 0,-4 2 0,1 1 0,-4 2 0,1 1 0,-1 1 0,-2 3 0,0 2 0,-1 2 0,-3 2 0,0-2 0,-3 1 0,-3-4 0,-3-2 0,-5-3 0,-4-1 0,-4-2 0,-3 0 0,-3-1 0,-1 0 0,-1-1 0,1 1 0,0 0 0,1-1 0,-1 1 0,-1-2 0,1 1 0,-2-1 0,1 0 0,-1 1 0,0-1 0,0 2 0,1-1 0,-1 0 0,-1 1 0,0-1 0,-1 0-3206,1-1-6625,-1 5 8661,1 7 0,-1-4 1,0 4-1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12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26306,'16'3'739,"1"0"-582,0-2-33,1 0-1,-1 0-67,-2 0-23,-2 2-10,-1-1-1,-3 0-22,1 1 0,-3 0-56,0 0-157,-1-2-403,0 0-595,-1-1-1712,-2 0 2923,-1 0 0,-1 0 0,-1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13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 26631,'64'-1'1210,"-3"0"-897,-20 1-122,3 0 22,4-2-100,0-2-113,3-2 0,-2-1 0,-2 0 0,-3 3 0,-5-2 0,-2 5 0,-3-1 0,-5 2 0,-3 0 0,-5 0 0,-3 0 0,-3 0 0,1 0 0,-1 0 0,4 0 0,-1 0 0,1 0 0,-4 0 0,-2 0 0,-3 0 0,-3 0-382,-2 0-615,-2 0-482,-2 0 552,0 0 1,-1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13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12 17151,'1'-4'4269,"0"1"-2498,-1 3-1222,0-2 45,0 2 851,0-2-1265,-4 3-57,0 6-45,-5 3-22,-1 9 0,0 6 23,-2 4-46,0 5-22,1 0 23,0 0-12,1-5-22,2-6 0,2-4-11,1-7-45,0-1-67,2-3-34,-1-4-156,2 1-293,-1-2-301,2-1-965,0-1 206,1-1 0,0 0 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14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19168,'0'-6'4392,"0"2"-3719,0 4 481,0 0-694,15 31-147,-3-8-89,14 27-56,-6-21-56,1-2-45,0-4-22,-2-4 0,0 0-34,-2-3-11,-3-2-11,-2-3-146,-2-5-302,-1-1-326,-2-4-413,1 0-1749,-1-1 2947,2 0 0,-5 0 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38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18 21364,'0'-10'3194,"0"3"-2701,0 7 751,0 0-942,0 54-156,-1-24-113,-2 46 57,1-36-90,-2-1 0,1 0 0,0-1-79,0-2 46,0-3-146,0-3-23,0-6-145,0-8-337,2-5-302,0-7-795,1-2-3564,0-2 5345,0-3 0,0 2 0,0-2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39.2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9 22148,'0'-4'2410,"0"0"-2074,0 4 246,0 0-200,-1 37-125,-1-6 12,-1 35-134,-1-17-57,0 2 34,0-4-101,0-1-11,1-7 0,1-6-67,1-10-45,-1-6-101,1-8-145,-1-3-371,-2-4-1008,-1-1-4582,-3-1 6319,-2-10 0,4 8 0,2-8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39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8 22361,'-5'-4'3149,"1"1"-2667,4 3 493,0 0-516,25 0 79,1 0-191,26 0-67,-5 0-200,1 1-80,0 5 0,-5 2 0,-1 6 0,-4 1 0,-1 1 0,-3 0 0,-3-1 0,-1-2 0,-4 0 0,-3-3 0,-3-1-326,-5-4-301,-3-2-393,-5-2-739,-1-1-2488,-2 0 4247,-2-1 0,-1 1 0,-1-1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40.3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23224,'-2'0'3138,"0"0"-1614,2 0-1177,36 8-67,-2-6-122,34 6-158,-10-7 0,0-1 0,-2-2 0,-2-1 0,-5-1 0,-5 1 0,-5 2 0,-7 1 0,-6 0-3864,-5 0 2912,-7 0-796,-2 0-2454,-4 0 4202,3 0 0,-6 0 0,1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47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205 83 19605,'0'-3'3183,"0"2"-1772,0 1-1108,-7-3-12,1 2-11,-7-2-90,1 3 12,-2 0-79,-1 0-21,-3 5-1,0 2-79,-2 8 124,2 0-79,2 5-22,1-2 44,3 1-44,3-3 45,4-1 44,1-1-67,3 2 79,0 3-101,1 2-34,0-1 67,0 0-33,5-2 0,2-2 22,6 0-3459,0-1 3426,1-1-34,0-3 33,9-1-33,-4-4 0,6-2 0,-6-3-67,6-1 3392,-6 0-3437,5-5 67,-9-1-123,-1-7 56,0-1 78,-3-3-66,0-3 10,-4 1 12,-1-4 10,-1 2 35,-4-2-102,1-8 113,-2 6-56,0-3 10,0 9 24,-4 1-92,-1 0-9,-15-11 78,4 7 33,-8-6 23,9 12 11,1 5 0,2 3 0,0 3-23,1 3 23,-3 1-44,1 1-136,-2 2-2004,-6 9-2052,5-1 4236,-3 10 0,11-13 0,3 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48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20692,'0'-4'4034,"0"1"-2421,0 3-1131,51-1-145,-22-1-102,43-1-34,-35 0-89,-2-1 34,-2 2-68,0 1-78,-4 0 56,-1 1-44,-3 0-1,-3 2-11,-3 1-34,-3 2 23,-3-1-112,-2-2-101,-3 0 33,-1-1-201,-1 0-123,-1-1-247,0 1-2824,1 5-5647,-3 1 9233,0 6 0,-3-7 0,0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6:48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19717,'0'-5'3575,"0"1"-3150,0 4 550,0 0-538,9 0-34,5 0-122,11 0-158,2 0-33,2 0-90,-1 0 0,-1 0-157,-2 0-292,-2 0-480,-2 0-2041,-1 0 2970,-3 0 0,-7 0 0,-4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02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27281,'84'17'463,"0"1"0,6-2 1,0-3-888,0-11 1,2-3 423,-25 2 0,2 0 0,1 0-606,5 0 0,0 0 0,1 0 606,3 1 0,1 0 0,0-1-328,4 2 0,0-1 1,2 0 327,3 0 0,1-1 0,1 1-603,4-1 1,1 0 0,0 0 602,2 0 0,0 1 0,1-1 0,0 1 0,0-1 0,0 1-217,0 2 0,-1 0 0,0 1 217,-1 0 0,0 1 0,-1 0 0,1 1 0,-1 1 0,0 0 0,-2 1 0,0 0 0,-1 0 0,-3 1 0,-2-1 0,-1 1 0,-3-1 0,-2-1 0,-1 1 0,-6 0 0,-1 1 0,-1-2 68,-4-2 1,-1-1-1,-2-1-68,27 2 0,-2-1 0,-8-3 0,-4-2 0,-10 1 0,-5-2 700,33 0-1854,-39-1-8677,-55 1 9516,-50 15 0,12-10 0,-14 11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04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2129 26395,'-8'-52'127,"-1"0"0,5-2 0,4-1-66,6 2 1,2-1-693,2-7 0,1-3 653,0-4 1,-2-3 10,-1-5 1,0-3-919,0-5 1,-1-1 878,-1-4 1,0 0-23,-1-3 0,0 0-265,-2 3 1,0 1 253,-1 6 0,-1 3 39,-1 7 0,0 4 0,0 9 0,0 4-718,-3-32 763,1 22 535,-3 22-355,4 16 1278,-1 12-1268,2 7 1213,0 3-1269,0 3 1486,6-2-1406,40 1-259,9-1 0,-5 2 0,4 1-360,0 1 1,2 0 359,7 0 0,3 0 0,4 0 0,2 0 0,4 0 0,0 2 0,4 1 0,0 1 0,1 1 0,4 0 0,-3 2 0,7 1 0,-5-1-1059,14 0 1,0 0 1058,-13 0 0,3-1 0,-6 0 0,3-1 0,-6 1-248,-4-2 0,-2 0 248,-7 2 0,-3-1 0,-8-2 0,-3 1 0,40 3 0,-17 0 0,-6-2 0,15 4 0,-21-5 0,14 5 0,-29-7 522,-8 1-522,-8-3 2125,-11 0-2125,-7 0 685,-5 0-685,-2 0 0,3 3 0,3 2 0,2 3 0,0 1 0,-3 1 0,-3 1 0,-2-1 0,-4 6 0,-2-3 0,0 4 0,0-6 0,0 2 0,-1 2 0,-3 1 0,-16 18 0,-3-6 0,-12 18 0,5-9 0,4 5 0,2 0 0,2 6 0,2 2 0,-4 7 0,3 5 0,-6 6 0,3 8 0,-4 1 0,0 5 0,2-1 0,1-4 0,4-3 0,3-7 0,2-10 0,4-1 0,-1-10 0,-4 19 0,-1-17 0,-4 10 0,3-15 0,-1-1 0,1 1 0,1 0 0,2-3 0,-3 10 0,7-17 0,-3 5 0,5-17 0,0-3 0,-2-1 0,0-1 0,-3 3 0,-3 0 0,-8 14 0,6-10 0,-5 5 0,13-17 0,4-5 0,4-4 0,2-2-1189,-1-5-1914,2-4 3103,-10-3 0,8 2 0,-6 4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13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18 323 23829,'-8'7'3407,"1"-1"-2657,7-6-65,0 0-685,-3-23 0,19-7 0,2-22 0,19 2 0,-3 2 0,-2 9 0,-5 4 0,-3 10 0,-6 7 0,-4 7 0,-5 8 0,-3 2 0,-3 6 0,-2 17 0,-1 12 0,0 23-1696,-6-7 0,-3 5 1696,-3 8 0,-1 1 0,-1 0 0,-1-2 0,0-2 0,2-5-371,1 23-66,7-30-403,3-2-572,2-32-504,2-7-788,14-14 2704,10-19 0,-7 11 0,1-9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14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1124 114 21846,'-69'-29'1143,"-1"0"0,3 4 0,2 5-846,14 12 0,2 5-6,-3 4 0,0 5 11,-1 9 1,1 6-135,-3 6 1,1 8-451,-1 11 0,3 7 433,1 4 0,4 5-112,1 4 1,6 4 44,5 2 0,5 1-12,4 2 1,6 1-11,7-2 1,4 2-63,1 2 0,5 0 0,13 0 0,6-1 0,4 2 0,6-2 0,13-3 0,9-4 0,5-4 0,6-7-688,6-8 1,5-8 687,3-8 0,4-9 0,3-8 0,2-7-434,2-3 0,-1-8 434,-2-10 0,0-7 0,-3-4 0,-3-6 0,-4-11 0,-5-8 0,-6-3 0,-4-4 0,-8-3 0,-6-2 0,-8-1 0,-8-2 0,-7 0 0,-7-1-192,-5 0 0,-7 1 192,-12-2 0,-6 1 0,-6-1 0,-6 2 0,-11 0 0,-7 3 0,-5 1 0,-4 3 0,-3 6 0,-3 3-140,0 5 1,-1 4 139,4 6 0,0 2 0,6 6 0,2 1 630,-33-10-2075,24 10-323,20 10 1768,14 5 0,15 6 0,4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18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1 365 11280,'6'3'6790,"0"0"-5131,-6-3 1780,0 0-2767,3-4-111,-3 3 10,3-3-67,-3 4-234,0 0 66,0-3-67,0-4-113,4-2 80,1-9-192,9-1 1,3-9-45,6-8 23,6-4-35,1-5 12,0 3 0,-3 7 12,-7 5-12,-5 10 0,-6 5 0,-4 7 0,-1 3-34,-4 4 34,3 1 0,-3 0 45,3 0 11,-3 12 67,2 10 46,-2 15-136,0 8 169,0 21-157,-3-15 33,-2 14-67,-1-22-11,-3 4 0,1 2-56,-1 3-3369,-1-2 3212,5-6-281,1-9-1444,4-9-347,0-13-7546,0-9 9770,4-19 0,-3 9 1,3-8-1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19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931 111 19202,'-16'-11'4325,"4"2"-3731,-67-5-224,33 11-146,-10-5 0,-2 2 156,-5 10-178,-5 11-4173,0 11 4206,-2 17-78,1 10 730,1 11-730,2 10 11,10 6 45,7 6-202,14 2 169,9 0-68,11 0-56,7-6 67,5-3-90,13-7-21,13-7-91,21-8 124,23-11-79,16-10 34,-35-23 0,2-2 0,2-5 0,1-1-17,1-2 0,0-2 6,-1-4 0,-2-4 0,45-14 11,-7-13-90,-35 0 1,-1-3-223,23-23 312,-29 18 0,-4-2-34,9-30-23,-7-9 57,-10-7 0,-9-3 11,-17 31 1,-4-1-12,1-29 0,-11 35 0,-4 2 23,-15-12-23,-18 3-12,-6 9-33,-4 9-134,-3 12 2733,-24 15-3181,21 10 111,-10 12-459,37 7-2498,14 6 3502,10 6 0,7-9 0,0-1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20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31 109 26272,'68'-59'392,"-11"14"-392,-29 41 45,-7 4-45,-9 11-22,-1 9-57,-8 12-89,0 8 45,-3 0 78,-6 2-3392,-6-2 3415,-10 0 33,-9-3-11,-3-2 56,0-5-56,4-4 56,6-7 67,8-6 3381,4-2-3347,5-6-34,3 1 34,2-3-22,2-1 145,0-1-179,6-1 134,6 0-123,10 0 34,7 0-12,6 0-111,4-3 55,4 1 0,0-1-66,2 2 32,-6 1-32,-3 0-12,-8 0 0,-2 0-213,-5 0-134,1 0-225,-2 0-302,-3-2-459,-1 1-1379,-3-1-7119,-1 0 9257,-3 2 1,-4 0 0,-2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21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947 0 22540,'-69'12'739,"1"0"1,3 0 0,4 3-325,-19 16-79,0 8-22,2 9-112,3 5-45,5 3-1608,6 3 1495,4 0 80,8 2 522,6-2-411,12-1 11,9-1-55,13 2 134,6 5-67,5 5-79,12 1 22,8-1-133,14-2 55,8-8 0,4 0-67,6-7 1,5-5-57,10-6 0,5-8 0,8-10 0,9-8 0,1-7 255,5-5-255,-33-2 0,-1 0 0,27-3-207,-35-2 0,-3-2 207,8-9 772,-8-12-772,-3-8 0,-6-7 0,-1-10 0,5-33 0,-14 15 0,0-19 0,-21 27 0,-5 1 0,-4-1 0,-8-2 0,-9-4 0,-16-4 222,-11-5-222,-9 1 0,-7 4 0,0 10 0,-3 12 0,3 15 0,-2 17-24,-3 10-155,-4 8-45,-5 11-336,4 2-101,5 9-639,11-6-1042,11-5-7489,8-6 7983,7 1 0,13-5 1,4 3-1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30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492 1 25308,'-63'26'295,"-1"0"0,4 0 1,9 2 6,11 24-89,-3 7 67,3 5-4386,2 2 4252,5-2 859,6-6-1005,9-4 79,8-7-79,6-2 11,4-3 0,7-4 3381,9-4-3392,13-5 0,11-7-78,4-10 78,5-5-90,4-7-67,-1-9 78,0-6-100,-4-11 34,-8-1-3326,-9-2 3236,-8 2-2112,-9 0 2235,-5-3 45,-3-2 11,-5-12 56,1 14 0,-8-7 2291,-6 20-2291,-22-6 3403,3 7-3291,-10-3-67,17 8 44,3 3 57,5 0-124,2 5 146,5 0-56,2 3-56,1 0 135,-2 0-79,2 8-22,1-3-79,2 7 146,3-4-23,4 0 1,9 3 190,8-1-23,29 3-112,-11-8-178,15 1 45,-17-6-57,-1 0 0,-1 0 0,-3 0 0,0-3 0,-3-2 0,3-4-483,-1-1-323,3 0-763,0 4-1894,-2 3 3463,-2 1 0,-14 2 0,-5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31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22 729 20692,'-7'5'4280,"2"0"-3731,5-5 303,0 0-561,-10 12-100,26-27 100,-1-2-246,32-37 45,3-11-45,4-6 44,-3-4-738,1-1 660,-6 5-11,0 1 168,-9 12-157,-5 4 57,-7 12 21,-7 9-78,-4 10 124,-8 9-68,1 6 638,-6 5-548,3 2-157,-2 1 90,1 0 10,0 0-77,-1 0 122,0 4-20,0 22-125,0 4 0,-1 44 0,0-22 0,1 20 0,1-21 0,3-1 0,-1-1 0,3-3 0,-1-3 0,0-5 0,1-3 0,-1-6 0,0-2 0,-2-8 0,0 0 0,-2-4 0,0-3 0,-1-3-1211,0-3 337,0-5-673,0 1 284,-1-2 1,-1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31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27326,'61'0'168,"1"-1"0,-4 0 0,-5 0-168,9 1-314,5 0-426,8-7-1075,7-6-4359,0-5 6174,-8 4 0,-33 6 0,-15 8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33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16 22518,'0'-9'3093,"0"2"-2465,0 7 380,0 0-448,-33 77-235,20-21-163,-7 6 1,1 5-356,12 27 193,4-41 0,1 1 0,1 4 0,1 2 0,0 5 0,0 1 0,0 5 0,0 0-656,0 4 1,0 1 655,0 1 0,0 1 0,0-2 0,0-1-329,-1 1 0,0-1 329,0-5 0,-1 0 0,1-2 0,-1-1 0,0-4 0,-1-1 0,2-7 0,-1-1 0,1 45 0,-1-22 0,2-15 0,0-19-494,0-19 65,2-12-771,2-9 403,4-16-7674,4-14 8668,2-19 1,-5 15 0,-2 4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34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55 21073,'-9'-11'4112,"2"2"-3439,7 9 223,0 0-369,-15-15-135,24 11 67,-6-12 11,31 16-401,4 0-69,3 0 0,1 0 0,0 0 0,0 0 0,0 0 0,-2 0 0,-1 0 0,-2 0-158,-6 0-929,-5 0-1042,-6 0-6062,-11 9 8191,-3 7 0,-6-4 0,0 2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35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1 132 27662,'72'-9'750,"6"-5"-694,0-11 101,8-2-775,6 4 630,0 6-12,-7 7 0,-10 5 0,-14 4 162,-10 2-162,-9 8 0,-5 3 0,-3 6 120,-6-1-120,-7 2 0,-8 5 0,-8 11 330,-6 17-330,-22 20 0,6-25 0,-5 3 0,-10 10 0,-4 2-233,-3 6 1,-1 2 232,-1 2 0,0 4 0,10-13 0,0 4 0,2-5-337,0 6 0,3-1 337,-4 15 0,5-4 0,4 17 0,1-4 0,-1-2 0,1-10-303,2-12 246,10-14-2968,4-21-2700,21-15 5838,10-31 0,-5 9 1,0-15-1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36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56 26855,'-56'-40'1714,"23"24"-1612,59 54-102,20 23 0,18 14-506,-27-33 1,1 1 505,5 4 0,2 0 0,2 2 0,0 1 0,1 0 0,0 1 0,-2 1 0,0 0 0,-3-1 0,-1 0 0,-3 0 0,0-1 0,-3-1 0,0 0 5,-3-3 1,0-1-6,-2-3 0,-1-2 0,23 26 0,-9-18-483,-14-20-1455,-14-16-4180,-9-7 6305,-24-11 0,12 5 0,-13-5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36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1170 26664,'47'-59'401,"0"0"0,1 0 1,1 0-1,1-1 1,-1 2-917,-1 3 0,0 1 0,0 0 515,1 1 0,1 0 0,-1 2-353,21-22 1,-1 5 352,-7 9 0,-1 4 0,-7 9 0,-1 5 0,-7 8 0,0 4 462,38-14-462,-7 14 0,-11 16-550,-8 6-1847,-13 16-6049,-14 15 8446,-12 19 0,-11-13 0,-5-2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59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 26037,'-23'90'392,"0"0"0,1-3 1,4-6-309,11-28 0,2-2-45,1 1 0,0 0-459,0-1 1,1-1 419,0 47-190,0-4-349,1-6-457,1-14-764,1-18-4158,4-20 5918,8-19 0,-6-11 0,5-5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59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25084,'-4'62'-90,"0"0"1,0-4-1,-2-7-1209,-9-3-5301,-1-3 6600,2-4 0,6-19 0,3-8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59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3 21532,'2'-1'2544,"-1"-1"-2398,-4 77-101,-1-32-23,1 9 0,0-1-10,-1-6-24,3-8 1,1-13-22,8-10 33,6-8 33,11-6 12,6-13-11,3-7-34,-2-10 33,-2 3 169,-8 6 145,-6 10 34,-7 5-135,-5 4 13,-2 2-58,-2 0-167,1 0-34,1 0-45,2 6-213,1 4-224,1 9-481,3 5-8868,14 7 7703,1-13 0,-1-2 0,-10-15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0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160 157 22372,'17'-84'56,"-11"17"292,-18 63 168,-9 3-1,-4 5-100,0 11 100,-2 10 56,5 14-144,1 4-91,7 2-90,4 0-89,6-4-68,3-4-33,1-3-56,0-7-22,8-3-124,3-5-458,12-6-472,4-5-728,3-5-3362,5-8 5166,3-9 0,-16 7 0,-5-6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0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0 189 21476,'0'-9'3048,"0"2"-2790,0 7-191,0 0-11,71-44-45,-45 23 0,50-33 34,-67 35-45,-6 5 0,-3 2 11,-6 6 1,-5 3 144,-6 3 35,-3 6 190,0 11 101,1 11-23,1 15-44,1 1-112,2 3-135,2-5-34,6-3-134,2-6-22,4-6-146,1-4-404,4-7-559,8-8-752,10-4-6106,10-17 7989,8-15 0,-17 8 0,-3-5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0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0 27393,'-14'67'134,"0"0"0,0-3 1,3-3-135,1 24-179,1-2-494,1-9-514,1-4-752,-1-6-4929,-4-4 6868,1-9 0,3-21 0,2-13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0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0 160 26720,'48'-48'-4033,"-4"7"-5798,-12 22 8425,5-5 1,-17 11 0,-1-2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0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14 24008,'-2'-7'2858,"1"1"-2623,1 6 12,0 0-180,-22 98-67,11-35 0,-3 7 0,-1 1-448,6 7-885,0-12-1401,6-10-7097,0-11 8991,3-13 1,0-14-1,0-8 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1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87 20972,'-5'-7'3250,"1"1"-3250,4 6-2421,0 0-7410,37-30 9720,-10 20 0,14-20 0,-23 27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1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212 132 21140,'12'0'2824,"-2"0"-2689,-10 0 145,0 0-180,57-36 12,-43 17 45,44-26 258,-61 28-79,-9 8 68,-7 4 100,-14 13-56,-10 21 79,-8 19 100,-6 24-552,4 3 229,9-4-304,15-11 0,16-15 0,7-12 0,9-8 0,11-13-338,13-3-793,16-7-289,11-11-3017,8-7 4437,2-9 0,-26 7 0,-8 6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6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277 337 27572,'54'-31'74,"1"0"1,-4 1 0,-3 0-120,18-18-67,-15 3-145,-16 8 21,-17 6-11,-11 7 68,-8 6 157,-19 8 22,-17 9 0,-28 27 190,-20 16-390,39-9 0,-1 5 385,0 1 0,1 1-6,4-1 1,3 2 77,-27 34-128,18-5 50,13-8-122,15-3-57,8-4 0,8-6 0,3-5 0,15-12-180,12-11-750,23-12-963,17-11-3934,12-14 5973,12-11 1,-40 7 0,-6 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6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385 0 27370,'-35'39'90,"1"0"0,-9 29-57,61-47 46,10 1-79,-1 2 156,-5 0-32,-6 4 77,-9 4 113,-4 8-100,-20 6-214,-6 6 0,-20 1 0,-2-3 0,-1-7 0,3-7 0,3-10 0,2-10-91,5-8-547,3-7-281,11-5-796,7-9-2565,8-6 4280,8-10 0,-3 13 0,3 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7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24401,'-1'4'1838,"-1"-1"-3542,2-3-3719,6 10 5423,-1 4 0,2-2 0,-3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7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27897,'9'32'-1104,"5"-11"0,2-22 1,-3-3-1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7.7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19 23034,'0'-10'3821,"0"1"-3261,0 9 90,0 0-236,-1 91-222,1-14-446,-1 3 1,0 5 253,1-17 0,0-1-637,0 5 0,0 1 637,0 3 0,0 0 0,0 2 0,0-1-385,0 2 1,0-1 384,0 0 0,0-1 0,0-1 0,0 0 0,0-4 0,0-1-33,0-9 1,-1-2 32,-1 37-135,1-31-802,-1-30-789,2-19-203,0-16 1929,8-23 0,-6 14 0,7-13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8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74 24311,'-1'-9'3575,"-1"2"-2959,2 7-447,0 0-169,86-10 0,-27 7 0,5-2 0,4-1 0,17 0 0,-1-1-57,-3-4-1164,-8 5-1390,-15 2 2611,-17 8 0,-20-2 0,-13 2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8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0 26855,'-25'65'339,"1"0"1,1-2 0,4-1-178,11-9 1,2-1-766,-1 4 0,0 1 659,0 2 0,1 2 5,0-1 1,2 1-62,0 0 0,1-2 5,1 0 1,0-1-6,2-5 0,-1 0-28,1-2 0,0-2-5,0 36-270,0-13 104,1-16-876,3-20-557,2-16-1797,0-13 3429,2-5 0,-5-2 0,0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9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568 24 24547,'-70'-8'354,"0"0"1,3 3 0,6 3-97,-6 9-90,3 6-34,11-1-100,10 0-34,11-1-90,11-5-470,8-1-471,8-4-1490,3-1 2521,12 0 0,-8 0 0,8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0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26104,'-8'91'257,"-1"0"1,1-4 0,2-5-185,6-28 0,0-2-346,2 3 0,-1 0 312,1 0 0,1 0-332,0 1 0,0 0 332,0 0 1,-1 0-35,0-1 1,-1 0 105,-1 2 0,0-1-111,0-1 0,-1-1-28,-3 1 0,-1-1-39,0-2 0,0-2-337,-11 41-425,6-12-572,3-21-2196,5-17 3597,2-21 0,0-12 0,0-8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0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10 23986,'-4'-5'2779,"2"0"-2443,2 5-44,0 0-180,39 15-79,-11-5-10,34 10-23,-21-9-34,-1-4-212,0-4-371,-3-2-593,-5-1-773,-3 0-4975,-6 0 6958,-7 0 0,-7 0 0,-6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1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0 138 27964,'61'-11'22,"-1"0"1,-3 0-1,-4 1-313,12-4-348,3-2-963,6-5-4157,-3 3 5759,-5 3 0,-30 7 0,-11 6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2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22 16994,'-2'-9'4550,"1"2"-3519,1 7 504,0 0-729,0-6-257,0 21-44,0 7-57,0 29-224,0 15 33,3 11-100,0 8-419,0 6 475,2 6-213,-5 2 22,1-46 1,-1 0-23,1 1 0,-2 0 16,1 1 1,-2 1-51,-3 1 1,-2 1-1607,-1-2 1,0 0 1544,-4 0 0,0 0-129,2-4 1,0 1-377,2 14 1,2-3-589,-1 19-2465,12 6 3653,11-59 0,-4-16 0,1-8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3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14 21678,'0'-8'3843,"0"3"-3103,0 5-337,0 0-11,0 89-10,-2-32-270,1 10 0,-1 3-3124,-3 18 3315,1 9-191,2-46 0,1 1-305,0 0 0,0-1 193,1 1 0,0-2-270,0 46 270,0-9 0,2-10 0,-1-12 0,2-11 0,-1-9 0,1-10-225,-3-9 2581,2-9-3421,-2-7-276,0-6-3982,0-2 5431,-6-2 1,5 0 0,-5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3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409 27 20569,'-14'-2'3877,"3"0"-3474,11 2-134,-79 0-146,42 0-22,-63 0-79,63 0 12,5 0-1,3 0-33,5 0-33,6 0-225,4 0-503,7-1-842,2-4-2151,4 0 3754,6-1 0,-3 2 0,3 3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4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268 0 25017,'-52'0'527,"-1"0"0,-33 3-471,60-1-56,9 4-426,7-1-493,2 2-2342,2 2 3261,1 2 0,2-3 0,2-1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8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6 23168,'-5'0'3205,"1"0"-2847,4 0 696,0 0-696,35 7-324,-3-3 22,34 5-56,-15-8 45,0 2-113,-8-1 68,-2 0-392,-7-1-33,0-1-729,-5 0-975,-1 0-6813,-7-7 8942,-1-3 0,-12 1 0,-1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9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23180,'-6'0'2711,"0"0"-2207,-10 81-145,12-17-629,-5 4 0,1 4 427,7-19 0,2-2-79,-1 3 1,0 0 66,0-2 1,0 0-68,3 47-55,-1-10-23,2-6-56,-2-11 170,0-8-674,-2-8-304,0-7-828,0-7-2925,-3-1 4617,-5-7 0,4-13 0,-3-7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19.4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10 22126,'0'-5'3586,"0"0"-3261,0 44 0,0 23 67,0 8-196,0 7 0,0 4-374,0-29 1,-1-3 210,0 3 1,0-1 134,-2 48-168,0-5-22,1-2-45,0-4-404,1 0-201,-1-3-539,0-3-2240,-1-9 3508,1-6 0,1-32 1,1-9-1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0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20221,'2'-5'4785,"-1"1"-4068,-1 4 426,0 0-683,34 73-270,-24-19-275,8 6 0,-2 4 253,-13 29-123,-1 7 16,-1-48 1,1 1-62,0-1 0,-1-1 0,2 48-11,0-9-404,2-11-77,-1-11-450,2-14-425,1-13-1153,-1-9-7311,0-12 8896,3-9 1,-5-7-1,1-4 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0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74 22249,'-1'-2'4124,"-1"1"-3799,2 1-314,81-6-11,-46 2-291,60-7-504,-66 4-662,-6-2-2264,-1 1 3721,-3-5 0,-8 7 0,-3-1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1.1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23546,'0'85'504,"0"0"0,0-1 0,0-5-358,0-26 0,0-2 16,0 5 1,0 2-90,0 0 0,0 0-23,1 0 1,0-2-46,2-1 1,1-2-6,8 41 694,5-14-1265,3-16-110,4-12-1280,1-12-7204,1-5 9165,0-5 0,-12-14 0,-3-3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1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27034,'0'20'1143,"0"21"-740,4 56-358,-2-41 1,1 1-825,1 6 1,0 0 778,0 1 0,1-1 0,-1 0 0,0-1 0,0-3 0,1 0 26,-1-3 1,1 0-27,0-3 0,-1-1 0,6 46 0,-4-10 0,-2-13-233,-1-13-742,0-14-593,2-14-1211,4-14-7052,1-10 9207,3-10 1,-6-1 0,0-2-1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2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93 23157,'-4'-4'3328,"2"1"-2723,2 3-134,0 0-281,76-31-123,-36 22-28,9-9 1,1 3-40,-10 13-224,-5-1-337,-6 1-906,-1-1-1491,-8 1 2958,-5 1 0,-7 1 0,-5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2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1 243 23672,'0'-9'3115,"0"2"-2744,76-48-103,-33 25-2315,7-5 0,-1 0 2069,-10 8 882,-12 9-904,-13 6-291,-5 5-381,-7 3-707,0 2-1926,-1 0 3305,0 2 0,-1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2.6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26888,'0'83'249,"0"0"1,0 0-1,0 17 1,0-4-194,0 4 0,0-4-642,1-28 1,1-2 590,0-3 1,1-2-6,1-2 0,1-2-73,1-4 0,0-1-397,10 36-483,2-11-425,6-15-2914,2-13 4342,0-6 1,-11-22-1,-6-5 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1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27561,'10'91'100,"0"0"1,-1-5 0,4-7-34,19 15-1121,2-7 1076,4-12 57,-1-16 330,1-16-375,-2-20 167,3-11-21,3-22-34,10-22-146,9-19-263,7-21 263,-32 34 0,-1 1 0,0-1 0,-1 2-438,29-31-525,-3 9-864,-2 10-4010,-4 10 5837,0 15 0,-26 9 0,-6 11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2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56 469 24121,'-7'4'3350,"1"-2"-3171,46-17 1,23-12-91,0-12-543,10 1 0,-1-2 432,-1-20 22,-17 3-135,-18 9 23,-19 2 162,-8 7-240,-14 7 280,-15 9-158,-12 12 68,-23 19 113,-11 27 111,-10 26-40,36-20 1,0 5-17,3 1 0,1 1-6,5-4 1,2 0 148,-12 36-311,19-16 0,13-9 0,7-7 0,13 0 0,7-6 0,13-4 0,8-12-1189,5-12-850,10-9-3843,8-26 5882,10-11 0,-30 6 0,-6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2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151 1 25241,'-13'64'575,"0"1"0,0-3 1,-1-2-173,-13 26-405,3-2 249,2-11 68,8-15-180,7-18 52,4-18 4,3-13-191,3-6 0,8-16 0,11-13 0,11-16 0,5-10 0,-1 1 0,0 3 228,-3 4-228,1 1 0,3 3-1065,0 1-953,3 4-3259,-7 3 5277,-1 3 0,-16 14 0,-5 3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2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1 28143,'-21'77'176,"0"1"0,0-4 0,3-5-176,2 19 0,1 2-606,5-5 606,3-5-550,1-10-709,3-11-836,-4-8-2801,-4-8 4921,-10-6 0,9-16 0,-1-7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2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0 125 26709,'53'-32'-3239,"-1"1"1,-4 3 0,-5 7 3238,-1 13 0,-21 6 0,0-1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3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30 23437,'5'-16'3082,"-1"3"-2612,-36 92-313,11-29-107,-1 6 1,0 2-51,2 1-348,8-9-458,6-10-1043,3-16-2700,17-10 4549,11-10 0,-6-4 0,3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3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280 0 26731,'-56'42'530,"0"1"1,5-5-1,8-1-418,12 9-112,8-7-11,11-6-291,6-8-426,4-7-337,7-6-425,9-6-1043,14-3-3002,16-3 5535,8-11 0,-21 8 0,-5-9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3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23 19986,'0'-12'4706,"0"2"-3933,0 10-123,0 0-134,-64 89-180,44-54-280,-16 18 0,5-4 23,27-30-79,3-10 0,9-4-91,5-7-222,9-12 33,2-6 112,-1-10 101,-4 4 55,-3 4 24,-6 9 10,0 4 146,-3 5-22,2 3 66,-4 4-32,1 10-68,-3 6 34,0 10-124,0 0-11,1-4-11,0-1-11,1-5-751,4-4-560,0-7-1793,4-4 3115,-1-11 0,-4 6 0,-2-7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3.8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1 26955,'-11'62'310,"0"1"0,0-3 1,0-4-255,-9 18-45,0-4-11,4-6-359,5-8-604,7-8-1357,3-4-7511,1-5 9328,0-8 0,0-13 0,0-10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4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26283,'-17'75'15,"0"0"0,3-7 0,0-9-452,-3-11-706,9-11-2095,2-15 3238,6-11 0,0-7 0,0-4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4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0 27830,'-38'36'841,"8"-6"-841,28-14 0,2 0 0,0-3-472,2 1-592,10-1-1401,8-3-7366,13-2 9580,7-5 0,-17-2 0,-3-1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5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24535,'-12'0'1132,"2"0"-1412,10 0-1659,97 0 1939,-27 0 0,-15 0 0,-2 0 0,-8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5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0 23448,'-4'14'3048,"2"-2"-2611,2-12-347,0 0-90,-65 75-258,43-46-218,-15 15 0,4-3-1418,25-27-5344,4-6 7238,6-5 0,-1-3 0,2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05.6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228 1 23410,'-3'81'944,"0"0"1,-1-4 0,-6-10-641,-29-12-304,2-3-135,6-7-2262,1-5 2397,-3 0 0,14-18 0,0-4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4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0 467 27942,'72'-1'145,"0"1"1,-1-1 0,14 0 0,4-1 0,2 0-146,-12-2 0,2 0 0,2-1 0,2-1-935,10 0 0,3-1 1,2-1-1,1 0 935,-16 0 0,1-1 0,1-1 0,0 1 0,1 0-266,1-1 0,1 1 0,0-1 0,1 1 0,-1 0 266,1-1 0,1 1 0,-1 0 0,0 0 0,0 1-201,0 0 1,0 0-1,0 0 1,-1 1 0,1 0 200,-2-1 0,0 1 0,0 0 0,-1-1 0,1 1 0,-3 1 0,1-1 0,-1 1 0,0 0 0,-1-1 0,-2 1 0,-1-1 0,0 0 0,-1 0 0,0 1 0,16-3 0,-1 1 0,-1 0 0,-1-1 0,-5 2 0,-1-1 0,-1 0 0,-2 0-314,-6 1 0,-1 0 0,-2 0 1,-2 0 14,12-1 0,-2 0 0,-5 1-492,18 1 1,-9 1-2555,-28 0 0,-9 3 3630,3 6 1,-36-3 0,-18 3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6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20 27516,'-58'0'1155,"17"0"-1155,66 0 0,19 0 0,21 0 0,12 0 0,2-3 0,-2 0 0,-2-4 0,-6 4 0,-6 0 0,-6 3 0,-8 0 0,-5 0-1021,-4 1-1601,-2 2-7209,-5 4 9193,-4 0 1,-14-2-1,-6-3 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26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13 23202,'0'-7'2992,"0"2"-2667,0 5 11,0 0-224,-9 83-45,4-32-51,-2 9 1,1 3 51,-1 4-57,0 2 34,-4-4 146,-3 1-169,-5-2 34,-3-2-56,-1-7 34,2-9-46,6-17 24,6-12 32,4-11 337,4-7-90,1-24 12,0-18-145,0-35-158,3-16-185,-2 42 0,0 0 185,0 0 0,1 1 0,-1-42 0,-1 15 0,2 14 0,2 18-281,5 13-1332,7 15-830,7 9-7388,2 13 8255,0 17 0,-11-10 0,-6 9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00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1639 59 19470,'-89'-16'1404,"-1"1"1,3 2 0,2 3-1092,16 6 1,0 4-107,-3 8 1,-2 4-387,-5 3 0,-1 5 364,-2 8 0,0 5-504,1 4 1,2 1 502,4 2 1,3 1-17,11-2 0,3 2-11,10-2 0,5 1-101,8 0 0,6 1 44,5 3 1,4 3 72,2 4 1,5 2-90,4 5 0,2 3-6,2 2 1,2 2-29,4 0 1,6 1-34,7 0 0,6-2 27,8-1 1,9-3-6,13-1 1,9-3-838,11-2 1,6-6 797,10-1 0,5-6-8,-26-15 1,3-3-1,0-3-3,1-2 0,1-3 0,0-3-8,1-2 0,0-2 1,0-2-23,-1-1 0,-1-2 0,0-3 37,-2-1 0,-1-4 0,2-1-324,13-6 0,1-3 1,-5-1 315,5-5 1,-4-4 236,11-9 1,-10-4-226,-10-23 11,-29-15 0,-20-15 17,-15 37 0,-2-3-28,-1-4 0,-3-5 0,-7 1 0,-4-4 0,-1 2-116,-1-10 0,-3 0 116,-3 11 0,-3-2 0,-3 7-6,-5 1 1,-4 6-57,-3 4 0,-2 3 40,-2 6 0,-3 4 684,2 5 1,-5 4-1083,-14 2 0,0 4-443,-26-1 17,36 12 0,4 5-3591,2 12 4838,17 15 1,15-10 0,7 9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01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48 22911,'0'-9'2565,"0"2"-2262,0 7 89,0 0-4352,-4 78 4162,2-14-85,-1 1 1,0 4 226,2-17 0,0-3-299,0 50 11,1-3-45,7-6 68,4-7-12,12-11 0,6-11 191,9-21-68,10-18 191,7-20 0,14-41-291,-30 8 0,0-7-339,5-16 1,-1-6 248,3-5 0,-1-2 0,-3-2 0,-2 0 0,-4 6 0,-1 2 0,-7 7 0,-3 3 0,12-29 0,-9 17 2618,-8 16-4165,0 14-984,-5 13 2531,-6 11 0,-5 8 0,-4 1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3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79 275 24031,'0'-7'1939,"0"1"-1771,0 6 134,0 0-111,1 85-35,-1-28-94,1 7 0,0 3 173,-3 15-33,-6-2 0,-4-5-79,-5-12-90,2-14 46,5-15-46,3-15 23,5-10 146,0-6-124,0-23 1,-1-18-3393,1-31 3375,10-19 1,5-6-603,0 35 0,4 1 541,9-38 0,7 4-115,-1 45 1,5 6 7,21-11 1,3 4 50,-18 15 0,1 3 56,13-4 0,-3 7 0,2 11 23,-11 10 2714,-10 5-2715,-9 7 1542,-9 12-1519,-8 16-34,-8 21 78,-21 9-78,-8-12 1,-6-1-12,-28 22-19,19-27 1,-1-3-341,-10-3-212,14-13-303,14-12-404,14-8-2072,8-4-6481,19-3 8303,14-12 0,-8 9 0,3-8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4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1 131 25163,'61'21'172,"0"1"0,-3-3 0,-5-6-161,10-19 0,-7-2 11,-17-4-22,-10 3 0,-11 1-22,-7 3 56,-5-2-1,-4-2 135,-2-5 56,-9-4-22,-9-4-45,-11-1-45,-8 1 11,1 4-90,0 5-33,5 6 0,3 3-246,6 3-538,7 1-774,7 3-4179,4 3 5737,21 3 0,-13-2 0,12-3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4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358 1 25398,'-1'17'583,"7"5"-258,22 3-135,-2 6 57,-9 3 77,-8 6-77,-4 7-34,-15 12-56,-14 10-135,-20 10 57,-14 1-79,26-41 0,-1-1 0,-31 31 11,5-13-11,10-16-11,14-13-258,12-16-348,11-5-603,8-6-1986,6-12 3206,21-9 0,-13 5 0,12-2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4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27 23012,'4'-15'3193,"-2"4"-2723,-2 11-380,0 0-90,-46 85-168,28-42-398,-9 11 0,4 1-2818,16-15 3384,6-10 0,1-13 0,0-9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5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20 23583,'-5'0'2801,"1"0"-2734,4 0-11,0 0 0,64-9-44,-33 7-12,47-6 0,-54 8-79,-10 5 12,-6 7-101,-6 7 78,-4 10 79,-16 4 22,-7 6-11,-16 4 101,-2-3 101,3 0 167,4-6 2,9-5 54,7-6 23,8-3-168,4-4 0,4-2-256,2-1-24,1-2 0,1-1 0,9-3 0,7-3 0,14-1-46,7-3-727,4-10-661,4-7-1524,0-9 2958,-2-2 0,-20 13 0,-5 5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5.3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0 26440,'-28'66'-150,"0"0"1,3-6 0,4-7-1207,9-13-3182,6-5 4538,3-8 0,3-12 0,0-6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5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73 24681,'-9'53'73,"1"0"0,4 38-29,17-63 24,13-4 100,2-4-56,4-10-45,2-2 146,3-7 23,4-8 32,2-12 57,3-12-179,-5-11 167,-9-3-55,-10-1-67,-13 4 11,-5 1-158,-7 8-44,-8 6-33,-9 11-236,-12 7 44,-5 6-256,-5 12-337,0 7-504,4 12-5838,7 5 7160,16-2 0,6-12 0,9-8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6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13 23852,'0'-7'1883,"0"2"-1693,0 5 79,0 0-157,-2 39 56,-4-12-146,-5 34 12,-3-24-34,1-6 33,2-7-66,5-10 33,3-8-34,2-3-44,13-15 44,8-9 34,12-13-33,2 0 77,-1 5-21,-7 10 66,-5 8-21,-3 7 111,-5 2-90,-2 2 46,-4 3-34,-4 8-90,0 8 0,-3 9-11,0 5-269,0 0-459,0-3-1076,0-6-3866,0-5 5670,4-10 0,-3-4 0,3-5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6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0 24580,'-30'53'560,"0"-1"1,-15 35-393,37-62-134,7-8 22,1-9-56,10-4-23,6-8 23,12-13-235,4-9 77,-1-12 24,-2 0-23,-7 6 146,-4 8 11,-6 8 11,-2 10 202,-3 3-79,-2 6 2,-1 9-13,-2 6-123,1 8 11,0 1-11,2-3-246,2-3-338,0-5-1376,0-5-7871,-1-6 9313,2-2 1,-5-3 0,2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6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 24468,'-14'95'1042,"4"-20"-873,10-73 32,0-2 23,4 0-157,2 0 1,5-2 32,3-2-21,0-2 134,1 1-1,0 0-44,1 3-21,-1-1-114,-1 3 23,0-1-56,-3 1 11,-1 0-11,-1 0 0,2 0-11,-1 0 0,2 5-169,-2 4-100,0 5-2185,4-1-7366,-3-4 8442,9-5 1,-12-4 0,3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7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228 192 21936,'11'0'2980,"-1"0"-2778,-10 0-202,0 0-11,55-44-1,-42 23 1,42-37 22,-55 37 45,-10 0 90,-6 7-45,-12 5 180,-6 5-24,-2 8-10,-6 14 100,0 12-45,-2 15 46,5 5-34,5-2-191,10-4-34,10-6-89,7-8-22,5-4-124,12-7-459,9-9-852,16-5-2946,12-10 4403,5-9 0,-21 5 0,-7-4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7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0 24018,'-24'48'358,"-1"1"1,-13 26 71,36-71-419,2-4 234,3-6-234,7-4 78,5-7 12,5 0 191,0 0-158,-2 5 45,1 3-33,-2 4 78,-3 2-45,-4 3-44,-2 0 21,-5 7-133,0 6-23,-3 10 0,0 4-202,0 1-201,0-6-459,0-3-1525,0-9 2387,3-4 0,-3-4 0,3-2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7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0 26754,'-34'77'504,"-1"1"0,3-4 0,4-2-442,9-15 0,4-1-451,0 0 0,2 0 389,4-3 0,3 0-145,-3 43-449,6-18-469,7-18-1974,7-20 3075,2-21 1,-2-11 0,-4-8-1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7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7 23168,'-5'-4'1099,"1"1"-1514,4 3-9416,0 0 8411,50 0 1,-37 0 0,37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8:48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286 1 26317,'-63'51'384,"1"0"1,5-3 0,11-2-206,17 12-100,12-2 55,8-6-89,6-9-11,14-12 44,13-11-67,15-11 23,13-15-12,2-16-22,-1-18 34,-7-13-12,-12-5 1,-13 3-23,-10 5-79,-9 8-279,-10 7-225,-10 13-459,-14 8-751,-12 10-6275,-9 7 8068,-9 16 0,25-11 0,6 10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06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0 211 24101,'98'11'396,"0"0"0,0 0 0,-17-3 0,1-1 0,1-1 0,0-2-1108,3-2 0,1-3 0,2 0 0,2-2 817,-5 0 0,2-1 1,2-1-1,2 0 1,2-1-398,-7 1 1,2 0-1,1-1 1,2 0 0,0 0-1,2-1 312,-7 1 1,1-2 0,2 1 0,0-1 0,1 1 0,1-1 0,0 1-83,-5 0 0,0 0 1,1 1-1,1-1 1,1 1-1,-1 0 1,2-1-1,-1 1 62,5 0 0,0 0 0,1 0 0,0 0 0,0 1 0,1-1 0,0 1 0,0 0-129,-7 1 0,-1 0 0,1-1 0,0 1 0,0 1 0,1-1 0,-1 1 0,1-1 0,-1 2 129,2-1 0,-1 0 0,1 1 0,0 0 0,0 0 0,0 0 0,0 1 0,-1-1 0,1 1-48,-2-1 0,0 1 0,0 0 0,0-1 0,0 1 0,0 0 0,-1 1 0,0-1 0,0 1 32,7 1 1,0-1-1,0 1 1,0 0 0,-1 1-1,-1-1 1,0 1-1,-1 0-55,7 1 1,0-1 0,-1 1-1,-1 1 1,-1-1 0,-1 2 0,-1-1-97,7 1 1,-1 1 0,-1 0 0,-1 0-1,-2 1 1,-1 1-44,-10 0 0,-1 0 0,-2 1 0,0 0 1,-2-1-1,-2 1-716,5 0 1,-2 0-1,-2 0 1,-2 0-1,-3-1 940,5 1 0,-1 0 1,-5 0-1,-7-2 1,16 3-1,-10-3 1,15-1-1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21.4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82 22749,'60'6'327,"1"0"1,4-2 0,1-2 163,6-8 1,1-4-1,4-1 1,2-1-1,-2-2 1,0 0-1,-3 3 1,-2 2-1,-9 3 1,-3 2-1,-5 2 1,-3 3 491,34 10-1396,-13-2-571,-11 3 738,-17-6 0,-19-6 0,-13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38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26810,'28'34'45,"6"-1"-113,8-7-234,7-4-640,2-3-525,3-6-3161,0 0 4628,-7-4 0,-20-3 0,-11-2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39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23773,'74'19'41,"1"-1"0,-3 0 0,-4 0-265,26 14-1611,-45-16 1,-1 0-3082,0 2 1,0-1 4692,42 19 0,-41-17 0,-12-3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39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25107,'-12'3'-9831,"2"0"9767,23 6 1,-10-5 0,9-4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39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381 0 20401,'-56'62'2779,"2"-2"-2488,16-14-291,-4 0-235,-1-1-2298,-3 0 2533,-3-1 0,21-19 0,4-5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2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20 22732,'2'5'3327,"-1"-1"-2677,-1-4 403,0 0-840,19-7-56,12 1-56,23-3-90,9 4 79,2 4-79,-2 13 11,-7 9-11,-9 17 23,-13 8-34,-14 12 22,-10 9 1,-18 11-23,-22 10-324,7-40 1,-4 0 311,-7 0 1,-3-1 0,-1-1 0,0-1 11,2-4 0,1-2-11,-25 25-198,11-10 209,12-15 45,7-9 56,8-9 23,5-7-124,9-6 0,4-2 0,4-1 633,10 0-633,9 0 223,15-1-223,13-2 0,39-1 0,-13-1 0,26 0 0,-30-5 0,-5-2 0,-7-10-841,-6-6-437,-6-9-2112,-8-5 1,1-4 3389,24-31 0,-4 3 0,-28 31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3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1429 13 21409,'-76'-4'681,"0"0"0,0 0 1,3 4-1,0 2 0,5 4-249,-13 10 0,5 8-593,0 10 1,3 7 395,2 7 0,3 5-610,3 3 0,4 3 571,4 2 1,2 0-29,4-2 0,3 1-109,6-4 1,5 1 41,6-4 0,3 1-40,7 1 1,5 1 55,5 3 1,3 1-73,3 7 1,2 1-46,0 6 0,4 1-369,6 0 1,4 1 368,3 0 0,5-1 0,9-3 0,6-3 0,4-2 0,5-3 0,4-4 0,3-4 0,3-5 0,4-3 0,0-6 0,3-4 0,1-6 0,3-4 0,1-4 0,1-6 0,3-5 0,3-5 0,0-1 0,6-6 0,0-12 0,5-7 0,-3-1 0,11-2 0,0-3 0,-13-2 0,2-5 0,-8-1 0,-4-4 0,-8-1 0,-7-1 0,-5-2 0,-8-1 0,-4-3 0,-4-2 0,-4-2 0,-3-3 0,-3-2 0,-3-1 0,-4-4 0,-2-28 0,-7-3 0,-7 20 0,-5 1 0,-6-23 0,-10 3 0,-7 25 0,-7 6 0,-7 0 0,-6 5 0,-7 2 0,-6 5 0,-6 5 0,-4 5 0,-4 5 0,-5 6 0,6 10 0,-4 3 0,4 3 0,-8-2 0,2 4-7,-19 7 1,6 6-462,-3 14-496,24 19-952,19 8-4527,12 12 6443,7 12 0,16-30 0,4-3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4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26026,'44'56'1288,"4"7"-1075,7 9 11,0 2-1433,-5 2 1309,-10-4-129,-6-4 52,-10-5 211,-5-8-480,-3-6-293,-3-8-502,5-8-909,0-10-3496,7-11 5601,1-6 1,-10-6-1,-4 0 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5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616 1 23644,'-70'47'601,"0"0"0,3-1 1,5 0-479,18-6 1,3 0-276,1 0 1,2 0 195,5 0 1,2-1-45,-20 34 204,14-10-596,17-9-323,10-12-1616,8-10-7497,19-13 9828,12-8 0,-7-8 0,1-3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7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13 425 23359,'-7'3'2140,"2"0"-1848,5-3 492,0 0-605,54-95-112,-27 47-62,9-13 1,-1 0 73,-9 13-79,-2 8 11,-4 8 34,-3 9-23,-2 11-44,-4 4-1,-2 6 23,-2 1 45,-4 2-23,-2 15 23,-1 12 57,0 22-102,-8 10-3314,-2 4 3314,-7 0 11,1-3 0,0 23-11,6-23-67,-1 16-191,7-31-112,2-7-346,1-7-327,1-11 2710,0-10-1667,7-11 0,-6-1 0,6-4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7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570 1 23241,'-72'52'538,"0"1"0,4-2 0,7-1-191,-5 22-535,34-32 0,1 1 333,1 2 1,1 1-45,4 0 0,2 1 56,-11 45-104,15-2-8,11-4-45,11 2 0,16-5 33,13-4-33,17-10 11,9-11 1,7-10-1,3-14-22,5-10-1,1-12 12,4-9 23,1-21-23,1-14 11,-3-23-2872,-2-9 2861,-9-6 0,-6 1 35,-30 26 1,-4 0-36,6-23 0,-6-18-23,-22 22 23,-4-6-112,-7-2 39,-9 24 1,-5 2 362,-18-15-323,-28-8 21,10 46-100,-3 8 120,1 10-344,5 3 1722,1 2-5969,26 0 4583,3 0 0,23 0 0,1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50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68 122 18395,'0'-7'4762,"0"1"-4090,0 6 919,0 0-1142,8-44-191,8 30-23,11-32-112,6 43-101,2 1 46,-4 2-68,-3 3 11,-6 8 0,-2 7 34,-6 11-45,-4 5 0,-5 5 22,-2 6-44,-3 2 22,-11 5 0,-4-3 0,-13 1 33,-2-3-33,-3-4 0,-1-3 45,-10 2-11,11-11 44,-3-1 90,16-13-112,4-5 68,5-2-57,5 0-67,4-3 101,2 9-67,4-4 78,8 4-90,7-5 79,10-5 11,5 2-90,3-3 34,3-2-45,13-1-11,-14-2-224,9 0-156,-21-7-405,0-4-672,1-11-1490,8-3 2947,9-7 0,-18 13 0,-1 4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52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1078 17 20513,'2'-9'4258,"-1"2"-3631,-1 7-201,0 0-67,-80 0-158,34 0-72,-12 3 0,-1 4 28,-6 15-68,-8 21-22,33-12 1,0 2-333,-3 6 0,0 2 276,-4 5 1,0 1-7,0 3 1,1 1-6,0 0 0,2-1-6,2 0 1,3 0-7,5-2 1,4 0 11,3-1 0,3-1 0,-7 49 12,12-3 10,11-1-176,6-1 188,3-7-34,16-2 0,11-8 11,25-5 46,11-6-590,12-7 555,4-7-2877,2-13 2878,1-14 66,2-10-4,-20-32 0,1-11-29,-13 7 0,-2-6-40,18-23 1,-4-6-192,-18 7 1,-6 0 208,-1-2 0,-3-4-29,2-17 1,-4-1-6,-12 20 0,-3 2 0,0-14 0,-5 3-56,-8-17-16,-16 2 5,-13-2 0,-19-3-34,12 42 0,-3 1-45,-2 1 0,-3 2-61,-4 2 0,-1 3 1322,2 5 1,-4 3-3217,-13 3 0,-2 4 2101,-27 0 0,11 7 0,44 13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52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 17 22540,'0'-9'2959,"0"2"-2387,0 7-136,-17 95-122,2-20-1004,1 3 0,-1 4 819,3-21 0,0-3-17,2 1 0,0 0 12,-1 0 1,1-1-69,0-3 0,1 0 5,1-2 1,1-1 61,-7 45-55,6-4 66,4-5-78,2-1-11,2-3 78,0-1-123,0-4 11,0-4-11,2-8 22,1-6-10,-1-4-12,2-4 11,-4-4-11,3-2 1187,0-7-1310,2-9 145,1-8-1019,1-13-684,1-4 1681,8-13 0,-9 5 0,4-5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53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68 23471,'-1'-12'2969,"-1"2"-2442,2 10 369,0 0-593,10 0-35,-2 1-88,11 9-123,-4 10-57,7 14 0,-1 8 0,4 7 0,1 2 0,0 4 0,3 0 0,2 0 0,1-1 0,3-2 0,0-6 0,-2-3 0,-1-6 0,-2-5 0,-3-7-46,-1-7-55,-1-8 67,1-6-66,0-4 44,4-13 44,6-10-88,4-23 94,-8 5 0,1-3 6,14-23-11,9-13 11,-31 39 0,-10 14 0,-8 5 11,-4 1-11,-1 2 0,-2-5 0,0-4 202,-25-22-23,-10 12-99,-39-8-80,-17 24 0,35 15 0,-2 1 0,-6 0 0,-1 1 0,-2 1 0,1 0 0,1-2 0,2 0-133,6 0 1,3 0 132,-35-5 0,26 4 0,19 4 0,18 3 0,12 0-214,7 0-1142,6 0-1258,1 0 2614,11-4 0,-9 3 0,9-3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05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26440,'-3'3'482,"10"20"-370,10 46-112,10 15 11,5 3 23,-1-1-23,1-3-11,-1-8 0,1-6-45,0-11 0,1-15 34,0-16 11,0-13 34,-1-9-1,-4-20 12,-2-12-23,-3-26 1,-2-15 67,-1-12-90,1-1-508,-2 0 519,-1 7 12,-1 7-46,-6 13-369,1 6-269,-4 24-919,5 7-2230,4 15 3810,11 5 0,-13-2 0,1 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5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371 0 26997,'-38'62'157,"0"0"0,1-1 0,-16 27 0,8-5-893,21-24 1,5-3 729,-1 2 1,1 1-85,2 2 1,2 0-270,2-1 0,2 0-397,3-4 0,2-1-2919,-2 41 3795,14-23 1,-4-35 0,4-16-1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6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0 26071,'-20'55'182,"0"-1"1,1-2 0,1-2-149,-5 20-34,1 4-45,1 3-246,2-5-52,7-6-442,4-10-504,6-14-1050,2-14-3532,4-13 5878,8-10 0,-6-5 0,5 0 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7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304 19 20804,'0'-10'3619,"0"1"-3159,0 9-281,-63 90 11,33-41-157,-10 11 1,1 0 45,9-8-1,5-8-67,0-12 12,7-6-23,4-8-45,3-7 0,7-2-145,1-8 111,1 1 57,16-8 44,8-12-10,19-9-12,2-12 11,0 4 101,-6 4 45,-9 9 11,-4 8 124,-8 7-80,-1 4 12,-6 3-44,0 0-57,-4 0 157,-2 16-224,-2-2-56,-1 15-45,0-4-403,0-3-2969,10-1-6414,3-11 8837,12-3 1,-11-7-1,-2 0 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7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157 192 25510,'60'-13'63,"-1"-1"1,-6 1 0,-7-1-75,-13-8 11,-8-1-34,-4 3 12,-8-1-13,-4 2 35,-6 2 0,-2 8 12,-17 3 0,-10 16 32,-25 18 158,-8 19-32,-7 21 278,2 1-44,6-1 11,10-11-147,12-10-21,10-9-158,9-5-77,9-4-12,4-1-112,5-5-1636,45-10-538,0-14-7545,46-23 8535,-10-14 0,-34 11 0,-10 3 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7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120 198 25768,'57'-33'18,"-1"-1"1,-6 4 0,-8 2-64,-17 3-67,-11 6 112,-7 4-22,-6 7 22,-8 4 11,-8 2 68,-12 9 145,-9 14 67,-6 13 56,-1 17 45,0 6-33,4 3 22,5 1-68,7-2-100,5-1-67,5-3-90,7 0-34,3-5-22,5-4-101,4-9-358,13-14-505,11-10-515,19-21-1737,9-22 3216,6-19 0,-26 14 0,-6 4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8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0 25757,'-28'72'754,"0"0"0,2 0 1,2-2-593,6-11 1,2-1-660,2 2 1,1 0 518,2 0 1,1 0-23,3-4 0,1 0-51,1-2 1,2-1-499,-2 36-751,4-16-783,1-18-7748,0-17 7746,0-13 1,0-14 0,0-7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8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9 157 24827,'-5'-5'1221,"1"0"-1243,4 5-2388,0 0-4862,77-52 7272,-42 26 0,46-30 0,-65 43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8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1 23661,'-7'0'2701,"2"0"-2242,5 0-145,-43 96-23,22-32-558,-7 9 0,1 3 367,4 17-100,5 0-11,2-5-134,7-11-338,5-11-336,2-15-537,2-11-1367,3-12-7108,-1-4 9658,4-9 1,-4-6-1,1-4 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8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61 27527,'48'2'123,"2"-6"-627,1-8-952,4-6-1334,7 3 2790,-2 6 0,-25 4 0,-9 5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9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396 143 23807,'-8'7'1199,"1"-1"-1188,7-6-224,0 0 213,27-53 34,-20 30 44,9-38 34,-37 48 168,-20 7 79,-9 12 145,-6 13 79,0 18-157,2 17-79,8 11-325,5 8 213,11-5-123,9-5-112,10-14-179,7-12-471,19-13-974,16-10-3341,28-8 4965,17-4 0,-29-2 0,-8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39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678 10 22922,'-70'-3'862,"1"0"1,3 0 0,2 2-336,-28 15-724,4 13 567,8 19 109,16 15-198,18 7-80,19 5-55,15-1 11,12 2 23,22-8-68,15-4-45,33-12-425,21-13 369,-34-26 0,2-3-11,4-2 0,1-5-39,0-9 0,0-6-6,-6 0 0,-3-5 110,-8-7 1,-5-5-122,18-33-34,-28-4-100,-18-1-1,-15-5-314,-18 7-279,-11 4-706,-20 12-6331,-9 16 7821,-12 10 0,31 15 0,3 4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0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25151,'20'56'119,"1"1"1,-3-6 0,0-9-288,-1-13-639,-2-8-1524,-1-6-7405,-2-3 9736,1-3 0,-7-4 0,0-2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0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25499,'57'30'-419,"-1"-1"1,-1 0 0,-2 0-2428,25 20-2070,-34-22 1,1-1 3770,8 4 1,-3-2 0,9 4 0,-10-5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0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19 22978,'0'-10'1983,"0"1"-1725,0 9-57,3 77 136,-2-21-186,-3 6 0,-2 3 174,-7 28-620,1-44 0,0 0 363,-9 46 66,2-10-56,6-21 1,4-20 112,4-18-34,-2-15 89,2-7 0,-2-4-134,-1-7 56,4-15-78,0-18 11,3-20 892,13-9-993,6 1 22,15 7-22,2 12-403,6 10-359,0 8-683,6 5-931,2 5-7455,4 3 7849,2 3 0,-25 6 0,-6 4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0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23 23773,'2'-13'2320,"-1"3"-2018,-1 10-33,0 0-202,-27 89-67,14-43-17,-4 12 1,2 0-667,8-9-685,3-5-2677,4-7 4045,4-9 0,-3-12 0,3-9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1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 93 21521,'10'-9'2701,"-2"2"-2500,66-21-89,-34 16-101,8-4 1,1 1 66,-9 11-78,-11 2 11,-9 2-33,-11 2-23,-5 11-56,-4 9 1,-9 19 21,-17 13 79,-19 16 50,13-28 1,-2 1-99,-3 3 1,-1 0 349,0 0 1,0 0-17,4-5 0,1-1 274,-23 26 0,15-17-111,12-14-1,12-12-123,8-9-68,6-5-65,3-4-192,11-2 0,10-1 397,15-2-397,12-3 0,7-11-461,6-7-637,2-15-840,2-1-2779,-4-1 4717,2 0 0,-30 18 0,-6 3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1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42 25746,'56'-12'179,"0"1"0,38-8-168,-70 19-11,-5 0-100,-6 2-124,-6 7-91,-3 6 237,-4 10-101,-18 9 179,-10 7 145,-25 7 68,-9 5 146,-1-3 190,7-8-67,14-9-56,14-10-79,11-6-101,7-3-134,6-2-112,1-3-11,4-4-45,15-2-358,11-3-259,18-9-615,13-7-640,4-10-6755,7-6 8683,-3-2 0,-27 16 0,-11 3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1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0 17633,'-7'0'4896,"2"0"-4223,5 0 178,0 0-525,-25 59 32,19-32-78,-18 46-168,24-49 34,9-4 22,9-5-34,13-5 80,9-6-2,2-2 24,2-2 10,-5-7-89,-4-1 89,-10-6-11,-8 2-88,-10 0 32,-4-1-34,-3-4-33,-7-3 23,-11-2-90,-12 2 55,-13 4-100,-8 7-44,0 4-57,-5 4-302,6 4-438,4 6-414,12 4-2588,13 5 3843,12-8 0,7-2 0,2-8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2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25634,'-7'77'638,"2"-17"-627,5-56 90,9-4-45,7-4-11,11-7 145,5-3-66,0-4 111,-2 6-44,-3 5-79,-5 3 45,-4 4-34,-1 0-45,-3 8 12,0 6-90,-2 11 33,-3 1-33,0 1-190,-4-4-247,-2-7-415,0-3-985,0-8 1837,2-3 0,-2-2 0,0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2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9 22821,'0'-9'3171,"-21"83"-2801,8-17-415,-2 5 0,-1 2 168,-1 15-123,3-6-56,4-6-515,2-6-1077,3-5-6081,1-10 7729,2-6 0,1-20 0,1-7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2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17095,'0'0'0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3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10 21409,'0'-5'3250,"0"1"-2735,0 4-146,0 0-9,-76 76 9,49-38-235,-17 11 1,5 0 22,27-13-124,6-7-10,3-9-46,1-8-44,2-6-134,2-5-35,6-1 80,7-7 55,5-5 0,3-5 11,-6 2 79,-2 5 11,-5 5 0,-4 4 157,-2 2-56,-2 8 0,-1 6-57,-1 9-32,0-1-24,0-1-167,2-6-337,1-7-604,3-3-1670,4-6-4840,4 0 7630,3-10 0,-6 7 0,-3-7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3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23 24008,'-3'-12'2779,"0"2"-2386,-27 87 55,14-30-575,-3 8 1,-1 2 305,4 4 55,2 1-234,1-3 0,3 4-146,1-1-380,-2 1-427,1-3-940,1-7-3799,4-8 5692,3-11 0,2-18 0,0-6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3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7 21644,'3'-4'3608,"0"1"-3226,-3 3-203,0 0-179,-4 54-202,0-26-235,-4 41-740,4-41-2285,1-5-6369,1-7 9521,2-7 0,0-6 0,0-3 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3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1 25357,'-48'64'-172,"1"0"0,4-7 0,10-7-1576,16-14-8083,10-14 9771,11-11 1,-3-8 0,5-3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09:43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4 22922,'6'-2'2925,"-2"1"-2601,-4 1-324,-25 75-78,11-35-287,-3 8 1,0 0-2145,-1-8 2509,0-10 0,7-13 0,2-6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08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32 805 25286,'-31'-70'1255,"44"26"-3523,78 54 2531,-5-3 0,13-1-837,-10-2 1,7-1 0,6-3 626,-27-2 1,2-3 0,4-1 0,1-1 0,2 1-208,-2-1 1,2 1 0,2 0 0,2-1 0,1-1 0,1-1 153,-4 0 0,2-1 0,0-1 0,2 0 0,1 0 0,1-1 0,0 1-166,-4 0 1,2 0-1,0 0 1,0 0-1,2 0 0,0 0 1,1 0-1,1 0 166,-5 0 0,1 1 0,0 0 0,1 0 0,1 0 0,0 0 0,0 0 0,1 0 0,1 0-55,-6 1 0,0 0 1,1 0-1,1-1 1,0 1-1,0 0 1,0 0-1,1 0 1,0 0-1,1 1 55,3-1 0,1 0 0,0 1 0,0-1 0,1 1 0,0 0 0,1 0 0,-1 0 0,1 0 0,0 1-8,-6-1 1,0 1 0,0 0 0,0 1 0,1-1 0,0 0-1,0 1 1,0-1 0,0 1 0,0-1 0,0 1 7,1 0 0,0 0 0,1 0 0,-1-1 0,1 1 0,-1 1 0,1-1 0,-1 0 0,1 1 0,-1 0 0,1 0 0,-1 0 0,1 0 0,-1 0 0,1 1 0,-1 0 0,1-1 0,-1 1 0,0 1 0,0-1 0,0 0 0,-1 1 0,7-1 0,0 1 0,0-1 0,0 1 0,0 0 0,-1 1 0,0-1 0,0 0 0,-1 1 0,-1 0 0,-3 0 0,0 0 0,-1 0 0,0 0 0,-1 0 0,1 1 0,-2 0 0,0 0 0,0 1 0,-1 0-3,3 0 0,1 1 1,-1 1-1,-1-1 1,0 1-1,-2 1 1,0 0-1,0 0 0,-2 0-93,3 1 1,-1 0-1,-1 1 1,-1-1-1,-1 2 1,-1 0-1,-1 1 1,-1 1-141,14 2 1,0 1 0,-2 2-1,-3 0 1,-2 2 0,-2 2-341,2 2 0,-3 1 0,-2 1 0,-4 3 0,-4 1 576,-1 4 0,-4 3 0,-5 1 0,-7-3 0,17 6 0,-15 1 0,-1 22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1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13 272 23135,'-7'0'2779,"1"0"-2051,6 0-123,0 0 11,73-6-246,-17 2-202,3 0 0,3-1-66,28-2-102,0 1-537,8-2 537,-48 4 0,1 0 0,5-2 0,0 0-313,4-2 0,0 0 313,3-2 0,0-1 0,3-2 0,0-1-56,0 1 0,-2 0 56,-2-2 0,-1 1 0,-6 3 0,-2-1 0,36-8-270,-5 1-806,-34 6 365,-2 2-1283,-31 6-4301,-8 3 6295,-5 10 0,-4-7 0,0 6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1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0 25925,'-33'69'395,"0"-1"1,4-2 0,5-2-345,15-13 0,5-1-1121,-2 49 1070,3-4-179,3-11-125,9-10-1119,9-18-2308,14-16 3777,14-19 0,-20-12 0,-1-8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2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26787,'70'0'463,"0"0"0,2 0 1,1 0-1630,-3 0 1,1 1 1260,4 1 1,1 1-96,3-2 0,0 0-144,2 2 0,-1-1 144,1-2 0,-1 0 0,-1 0 0,-1 0 0,-4 0 0,-1 0 0,-6 0 0,-3 0 0,-5-1 0,-3 0 641,38-1-765,-19-2-279,-18 0-292,-16 0 783,-14 2-2015,-11 0-4576,-9 2 6503,-15 13 0,5-10 0,-6 10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2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0 20098,'-3'13'3272,"0"-3"-2925,3-10-268,-1 83-79,0-45-23,1 15 1,-1 0-762,1-17-1984,0-2 2768,0-4 0,0-14 0,0-5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2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21565,'1'66'537,"-1"0"1,1-4 0,1-4-538,3 14-22,1-4-362,5-6-2272,-2-11 2678,2-5 1,-6-23 0,-1-6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3.5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14 19773,'0'-7'4426,"0"1"-3530,0 6 180,0 0-762,-22 45-101,11-11-90,-15 40-112,19-20-22,4-1-34,2 3-302,1 0-269,0 0-516,1 2-1490,1-4-7209,-1-3 9238,1-6 0,-2-21 0,0-7 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3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16 189 23896,'-9'0'3160,"2"0"-2655,7 0 436,0 0-772,63 0-169,13-4 0,-6-2 0,7-1-1696,-2-1 0,0-2 1696,3-3 0,0 0 0,-2 1 0,0 0-224,-5 1 0,-2 0 224,-4 2 0,-2 0 0,-3 1 0,-2 0 0,0 3 0,-2-1 0,-3 0 0,-1 1 0,47-3 0,-15 0 0,-15 3-124,-19 2-1187,-16 2 2475,-17 15-8705,-9 12 7708,-8 15 1,0-13-1,0-6 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4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7 22698,'5'-4'3182,"-1"1"-2756,-4 3-157,0 0-12,-11 97-122,0-39-119,1 12 1,-1 2-17,-6 10-302,-1 4-292,2-2-493,1-3-683,5-14-2858,5-15 4628,3-19 0,2-17 0,0-8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4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10 22473,'0'-5'2970,"0"1"-2533,0 4-258,0 89-100,0-38-214,1 11 1,-2 1-12,-1 1-359,-2-3-492,-5-1-2174,-2-5 3187,-5-2 1,7-25 0,-1-7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5.3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18 163 24367,'-10'-2'2981,"2"1"-2376,87-8-68,-2 3-2200,0 0 1,7 0 1662,-11 2 0,1 1 0,8 1 0,2 1 0,4 0 0,1 1 0,5-1 0,1 0-161,0 0 1,1-1 160,0-2 0,0 0 0,-1 0 0,-1 0 0,-1-3 0,-1 0 0,1 1 0,-1 0 0,-1-2 0,0 0 0,-1 2 0,-1-1 0,-6 2 0,-1-1 0,-7 0 0,-3 1 301,-10 2 1,-5 0-302,32-7-1390,-34 6-1647,-28 0 3445,-29 21 1,-1-12 0,-10 12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18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77 24880,'56'5'295,"-1"-1"0,1-1 1,-2 0 51,27-2-235,-29 0 0,4-2-73,9 0 0,4-2 34,7-1 1,3-1-74,4-3 0,1 1 0,0-1 0,0 1 0,-1 1 0,-1 2 0,-2 1 0,0 2-663,-2 1 1,0 0 662,-1 0 0,-1 0-62,-4 0 0,-1 0 84,-6 0 0,-2 0-527,-6 0 1,-1 0-1781,37 0-7546,-15-9 8764,-23 0 1,-25-1 0,-17 3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36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793 1 27135,'44'60'896,"-9"4"-661,-35-8-67,-4 14 69,-10 10-237,-9 8 0,-11 3 0,-1-3-726,-1-9 726,3-10 0,-1-13 177,0-12-177,-5-9 0,-9-8 0,-6-7 0,-10-6 0,-4-6 0,-4-3 0,0-4-819,4-1-100,10-6-683,15-7-1905,19-12 3507,12-9 0,9 12 0,3 4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37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14 19807,'0'-7'4359,"0"1"-3866,0 6-180,0 0-33,-39 78-33,21-24-157,-6 3 0,2 2 89,13 10-22,5-4 11,8-2-12,10 9 12,12 3-33,10 6-46,6 0-634,4-10 590,8-7 11,6-23-97,7-18 108,7-24 11,3-34-33,-35 8 0,-3-6 17,1-8 0,-2-5-239,0-1 0,-1-1 199,-4 3 1,-3-1-23,-1 3 0,-3 1-3044,16-27 2730,-10 11-571,-9 13-764,-8 8-8182,-6 11 8970,-3 10 1,-4 9 0,-1 5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38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596 0 27314,'37'52'284,"1"-1"0,-3 0 0,-5-1-94,1 34-619,-6 3 574,-6 1-132,-9 2-13,-5-1 0,-17 1 0,-16-2 0,6-43 0,-5-1 0,-8-1 0,-4-2 0,-2 0 0,-3-1 0,-3-4 0,0-3 0,1-3 0,1-2 0,-37 13 0,12-14 191,10-12-191,8-9 0,6-5-158,7-1-708,13-3-714,11-9-1703,12-9 3283,24-14 0,-13 14 0,13 1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39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250 26 23213,'-18'-14'2947,"5"2"-2465,-46 86-157,32-18-572,-10 4 1,1 4 470,13 27 34,5 5-130,12-46 1,1 1-17,1-1 0,2 1 28,0-1 0,3 0 73,12 48-201,7-5-12,18-8 0,7-13 0,9-14 0,4-23 237,9-16-237,6-28 0,5-26 0,-36 7 0,-2-6 0,0-6 0,-1-3 0,-2-3 0,-1-3 0,6-18 0,-4 0-319,-11 17 0,-2 1-314,4-11 0,-4 2-1664,-2-1-7534,-9 16 9285,-7 18 1,-5 14 0,-2 6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22.95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592 1 20698,'-62'3'327,"0"1"1,2 2 0,5 5 655,-16 28 0,0 12 0,6 5 0,9 8 0,14 1 0,13-3 0,15-6 0,10-8 0,29-8-393,18-14-556,38-10-34,-30-14 0,1-4 17,8-10 0,1-5-17,1-1 0,0-5 0,-4-6 0,-2-4 0,-8 4 0,-4 0 11,21-24 11,-27 10 57,-22 8 22,-12 9-56,-29 12 100,-72 35-100,47-3 0,-3 5 56,-26 12 0,1 4-34,18-1 0,5 1 22,4-2 1,4-1 67,-29 24-101,27-15 34,25-15-23,28-2 78,33-17-87,36 3-58,-20-17 0,4-6 0,10-5 0,1-5 0,5-5 0,-1-5 0,0-5 0,-3-2 0,-7 3 0,-3-4-29,5-11 0,-6 0-284,-1-6-671,-11-13 0,-83 51 738,-31 8 0,21 5 0,-3 3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48.3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26654,'69'-20'138,"1"0"0,-6 3 1,-4 3-106,9 8-21,-4 3 21,-8 14-10,-8 8 398,-11 14-410,-11 9 134,-14 4-89,-7 10 11,-27 6-56,-9 8 45,-22 2-396,-2-5 374,4-11-23,12-11 0,10-16 247,13-13-258,7-8 0,6-6 0,2 0 0,0 1 0,8 0 423,9 8-412,13 0-11,7 11 22,3 4 79,7 33 11,-17-5-21,-4 28-91,-19-12 0,-18 10 0,-9-21 0,-6 1 0,-19 28-183,10-31 1,-3-4 182,-13 8 0,1-7 0,2-12-270,2-9-1388,6-13-1076,10-9 2734,13-27 0,11 11 0,6-13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0:48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1717 55 23784,'-66'-12'506,"-1"0"1,0 0 0,0 2-1,-1 2 1,2 8-1678,-19 15 0,0 12 1279,21-4 0,0 3 1,0 4 3,-5 8 0,0 5 1,2 2 10,-2 4 0,1 2 0,2 2-8,2 0 1,1 2 0,4 2-15,6-2 0,3 1 0,4 1-27,6-2 1,4 1 0,4 2-52,-5 28 0,10 3-23,8 2 0,8 2 0,3 4 0,8 2 0,6-30 0,4 1 0,3-1 0,1 2 0,2 0 0,5-1-878,5 0 1,4-1 0,3-1 877,3-2 0,2-2 0,3-2 0,2-5 0,2-2 0,3-4-44,1-3-1,2-2 1,2-4 44,29 12 0,4-6-298,1-9 0,3-8 298,1-7 0,2-6 0,1-6 0,1-6 0,2-9 0,-1-7 0,1-4 0,-1-6 0,-3-7 0,-1-6 0,-5-4 0,-2-5 0,-10-2 0,-4-4 0,-6-2 0,-7-4 0,-10-4 0,-5-5 0,-7-2 0,-6-3 0,-6-5 0,-7-2 0,-5-5 0,-3-2 0,-3-4 0,-7-2 0,-10-5 0,-7-1-62,4 29 1,-2 0 0,-5 1 61,-6 0 0,-6 2 0,-2 1 0,-1 2 0,-2 2 0,-8 2 0,-22-6 0,-9 3 0,2 5 0,18 15 0,2 3 0,-3 3 471,-16-4 0,-5 2 0,7 8-477,3 8 0,4 6-241,7 4 1,3 3-594,-37 0 583,18 22-3945,16 24 4202,5 33 0,27-25 0,3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25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1 438 26429,'19'7'638,"10"-20"-570,24-47 33,5-11-56,-2 0-23,-2 4 23,-8 9-23,-6 12-22,-8 12 12,-10 18-1,-7 8 146,-9 15-68,-3 20-44,-7 22 0,-10 28-23,-7 12-22,-6 7 0,0-3-812,4-2 801,5-8 0,4-5-247,2-9-336,7-11-302,1-13-426,4-20-1267,13-11-3193,13-21 5979,17-21 1,-15 11-1,-3-8 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26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1440 227 22081,'-66'-29'803,"1"-1"0,-1 5 1,2 5-636,11 10 0,-1 5 11,-7 5 0,-1 5-1405,-6 9 0,-1 7 1388,-5 7 1,-1 7 5,0 10 0,1 6-164,2 3 1,3 4 174,9 2 0,5 3-83,6 0 0,6 3-1,7 3 0,6 2-28,3 3 0,5 1-45,5 4 1,4 0 16,3 2 1,4-1-40,2-1 0,5-1 72,9-4 1,7-3-40,3-3 1,9-5-29,11-4 1,10-5 0,8-5 0,7-7-6,8-6 0,5-8-6,8-8 0,3-6 0,5-4 1,2-7 5,1-15 0,1-8 0,-33 5 0,0-2 0,-1-5-462,-1-5 0,-2-5 0,-2-2 462,24-17 0,-5-10 26,-20 2 0,-3-8 0,-6 0 330,0-9 1,-8-8-243,-16 17 1,-2-10 0,-5 0 0,-5 6 14,-8-20 0,-10 1-84,0 13 0,-5-4 0,-4 6-17,-13-6 1,-6 6-29,-6 1 0,-4 2 0,-4 6 0,-3 4 0,1 5 0,-3 5 0,2 11 0,-2 6 155,3 11 0,0 5-894,-43 0-886,12 38-3238,10 12 4863,9 23 0,29-21 0,7-6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28.0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402 112 21460,'51'-17'327,"-1"0"1,1 0 0,-2 3 655,39-7 0,-3 6 0,-12 7 0,-15 5 0,-18 3 0,-20 0 0,-110 26-353,6-10-625,-1 2 1,-5 1-6,21-7 0,4-2 5,-2-2 1,2 1-6,6 0 0,1 0 22,-39 4 12,27-2-34,25-1 0,24-4 0,20-1 11,83-2 0,5-1-11,-10-6 0,6-1 0,-13 0 0,-2-1-6,-1 0 1,-3-1-1,-7 2 1,-3 1 5,24 1 0,-38 13 22,-26 16 1,-48 26-12,-23 24-6,12-32 1,-3 0 5,-2 2 1,0-1-12,2-5 0,1 0 16,6-6 1,3-2 196,-20 18 112,18-10 56,19-16 123,11-8-224,40-10-56,12-9-78,41-7-68,11-5-78,-39 6 0,1 1 0,3-1 0,1 2 0,2-1 0,-1 1-17,-4 2 1,-1-1-18,41-3-526,-22 1-424,-21 1 0,-25 0 656,-13-2 0,-13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48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93 22305,'-2'-4'3631,"1"1"-1637,1 3-1747,83-38-113,-37 28-95,8-10 1,1 2-18,-6 22-22,-9 10-11,-6 9-12,-8 15 1,-11 7 11,-7 14-101,-8 8 22,-18 12-199,-10 4 245,-19 1 44,-7-9-12,-1-8 24,2-15 21,5-8 1,2-11 33,5-3 34,4-4-45,5-5 45,7-4-57,8-4-32,5-5 66,6-2 257,3-2-335,1-1 0,6 0 0,37 0 0,-4-1 0,32-1 0,-16-1 0,-3 0 0,-1 0 0,-6 0-3392,-4 0 3392,-4 0-270,-6 0-2464,6-1-897,-9-15 3631,6-9 0,-20 4 0,-1 1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48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750 0 22874,'-59'40'477,"1"0"1,-1-1-1,4 1 1,0 1-1,6 0-253,-5 10 0,5 1-679,2 3 1,3 1 673,2-2 0,4 0-68,6-1 0,4 1-34,3-1 1,5 0-57,6 2 1,4 0-40,2 5 1,4 0 3,6 3 1,4 1 18,7 2 0,4 1-23,7-2 0,4 0 0,7-3 1,4-3-23,3-3 0,2-3 0,1-6 0,1-3-6,4-5 1,1-4 10,0-6 1,3-4-23,2-7 1,1-4 16,1-3 0,0-5-12,0-6 1,-1-6 5,-1-7 1,-1-6-18,-1-7 1,-2-7-1,0-9 1,-2-7 11,0-3 0,-2-7 18,-7 1 1,0-7-1,-4 2-399,2-9 0,-3-2 399,-8 10 1,-1-3-1,-7 4 21,-7-4 0,-6 3-113,-2-1 0,-5-1 118,-8 1 1,-6-1-23,-2 1 1,-5 2-899,-9 0 0,-6 3 898,-2 4 0,-3 4-11,0 5 0,-6 5 4,-16-2 1,-3 8-123,17 14 0,-1 4-162,-12-2 0,2 7-516,-20 22 443,8 19-1978,6 22-7500,7 16 8339,13 5 0,20-32 0,11-9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50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48 21566,'-5'0'3541,"1"0"-3003,4 0-191,0 0-179,85-21-78,-38 15-34,8-5 0,0 1 0,-12 10 89,-17 14 57,-13 8-101,-8 20-34,-11 6-11,-10 5-45,-8 0 34,-9-3-34,4-6-11,6-8 11,6-11-11,8-7 0,4-7 0,4-5 0,1 2 34,0-2 23,9 11-35,7-1-22,11 11 0,5-2 0,-5 5 67,-4 3 180,-12 6 10,-6 6-44,-12 3 0,-9 4-157,-15 3-34,-11-1-22,-9 2-145,-3-3-270,0-6-571,6-12-594,14-15-1725,16-12 3305,11-31 0,7 18 0,0-18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51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1089 0 24064,'-76'2'807,"-1"0"0,1 7 0,2 6-1027,11 5 0,2 6 433,-5 10 0,0 6-457,0 5 0,1 4 434,3 6 1,3 4-96,4 4 1,6 3-12,6 3 0,6 4-67,7 2 0,7 2-17,6 2 0,6 2 0,2 0 0,6 1 0,5-1 0,7 0 0,3-3 0,6-2 0,6-3 0,6-3 0,7-6 0,5-4 0,3-3 0,4-6 0,2-9 0,4-4 0,3-6 0,3-7-68,3-7 0,3-6 68,3-3 0,2-5 0,2-6 0,1-6-29,-1-5 1,0-6-51,-2-4 1,-1-5 67,-6-6 0,-2-7-6,10-21 0,-4-5 34,-22 12 0,-4-4-487,6-18 0,-8-3 514,-20 14 1,-7 0 11,-4-4 0,-3-1-175,-1-5 1,-4-1 118,-3-2 0,-4-1 0,-5 0 0,-3 0 0,-4 3 0,-5 1 0,-5 3 0,-4 3 0,-2 8 0,-4 3 0,-1 6 0,-5 6 0,-1 9 0,-4 8 248,-2 8 0,-2 6-462,-3 6 1,-2 8-196,-1 12 0,-1 8-381,-2 4 1,0 6-881,-3 12 0,2 5 1567,-7 6 1,6-1 0,-10 9 0,12-9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56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10 20401,'0'-6'4762,"0"2"-3933,0 4 729,0 0-1166,0 66 0,0-30-180,0 54-87,0-42-125,0 3 0,-1 9 0,-1 6 0,-4 10 0,0 6 0,-3 2-207,-2 3 207,-1-5 0,-1-2 0,0-5 0,2-9 0,2-4 0,1-9 0,3-5 0,2-7 0,2-6-628,1-7-650,0-6-358,0-8-2734,-3-3 4421,-3-6 1,2-2 0,-2-3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56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36 27303,'-11'69'762,"8"-7"-594,17-37 22,7 3-134,0 2 34,4 4-90,0 2 33,3 2-44,1-1 11,1-3 0,3-5 11,2-6 1,1-6-3404,0-3 3392,1-6 33,1-2-33,0-1 0,1-3 0,-2-1-33,0-1 33,-2 0 3392,0-11-3392,0-5 33,-2-14-22,-1-2-11,-5-2 0,-3 2 13,-7 5-13,-3 1 0,-5 2 0,-4 0 0,-2-3 0,-3 0-3392,0-2 3392,-10 1 0,-6-6 0,-40-12 0,0 11 0,-31-1 0,9 25 0,-3 6 0,28 10 0,-2 5 0,6 3 0,1 3 0,-41 16 0,28 3 0,33-16 3392,8-6-3392,8-4-539,6-2-996,3-3-1703,3-2 3238,2 0 0,-2-2 0,1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58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90 27415,'-25'1'963,"4"1"-727,25-1-179,10 0-57,10 0 0,14-1 0,10 0 0,7-4 0,7-6 0,2-5 0,-1-4 0,-6 3 0,-6 2 0,-9 4 0,-5 5 0,-3 2 0,-5 3 0,0 0 0,-3 2 0,-1 4 0,-4 4 0,-2 1 0,-5 0-875,-6-3-492,-4-3-963,-4 0-7501,0-4 9574,0 1 1,0-2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1:58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197 1 25499,'-6'65'145,"0"1"1,1-3 0,1-5-101,4 9 0,0 3-23,0-2 1,0-4-23,0-4 0,0-7 56,0 0-45,-2-11-11,-1-4 0,0-12 22,0-8 45,2-9 269,1-5 785,0-4-875,0-13-33,-3-9 0,1-19-101,-4-12 91,1-9-203,-2-6 0,-1-5 0,-3 1 0,0-2 0,-1 7 0,0 6 0,0 13 0,1 10-125,0 15-860,4 9-707,-1 9-2297,0 4 3989,-5 15 0,5-10 0,0 10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05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18698,'2'-3'4694,"0"0"-2576,-2 3-1703,5 0-169,-1 0 12,6 3-12,-2 5-134,1 5 45,1 9-11,-3 5-22,2 8 44,-1 4-146,0 3 0,0-2-22,-4-1 34,-1 0-34,-1 1 0,-2 0-45,0 1-89,0 1-259,-2-5-413,-1-5-4124,0-8 4930,0-13 0,1-3 0,2-8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05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42 20949,'-8'3'3878,"1"0"-2948,7-3 369,0 0-761,49 4-90,-12-2-179,44 2 22,-21-4-222,3 0-69,7 0 0,6 0 0,4 0 0,4 0 0,-2-6 0,-2 0 0,-7-2 0,-6 2 0,-6 3 0,-7 0 0,-4 0 0,-5-1 0,-7 1 0,-4 0 0,-8 0 0,-5 0 0,-4 0 0,-4 1 0,-4 0 0,-3 2 0,-3 0 0,-2 0 0,-1 0-1233,-2 5-729,-10 3-4200,-3 2 6162,-8 0 0,11-6 0,3-2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06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0 28334,'-15'39'337,"1"8"-337,7 9 0,0 8 0,2 5 0,2 4 0,1 2 0,2 5 0,0 4 0,0 3 0,0 4-326,0 0 326,0 2 0,0-2 0,0-1 80,0-4-80,0-6 0,0-4 0,0-7 0,0-3 0,0-8 0,0-5 0,0-6 0,0-4 246,0-2-246,0-4 0,0 1 0,0-2 0,-8 7 0,3-8 0,-6 3 0,7-14 0,2-2 0,2-7 0,0-2 0,0-5 0,0-2 0,0-2-1604,0-2-524,0-20-4225,0-7 6353,8-16 0,-6 16 0,6 7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07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7 170 20109,'-3'-10'4482,"0"1"-3754,3 9 539,0 0-842,18-1 58,-3-1-114,16 0-66,-5 1-35,7 1-111,9 0-77,13-3-80,10-2 0,5-6 0,0-2 0,-2-5 0,-6 1 0,-2 0 0,-4 0 0,-2 4 0,-1 0 0,-5 5-427,-4 2-1410,-8 4-2892,-10 1 4729,-7 2 0,-10 0 0,-5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09.0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20893,'3'-7'3642,"0"1"-3339,-3 6 414,0 0-582,22 105 44,-11-46-112,3 12 0,0 0 113,1-7-46,1-11 34,3-12 78,-1-9-66,0-11 67,1-5-23,-1-8-124,2-4 102,1-2-68,5-4 1,5-12 22,5-11-124,2-17-10,2-6-12,-3-2 11,-2 2-44,-4 5-34,-2 4-403,-4 9-494,-2 6-806,-5 11-3743,-2 6 5502,-1 5 0,-8 2 0,0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09.3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83 26843,'-46'40'213,"-1"1"0,4-4 0,11 0-78,26 13-124,2-3 67,6-1-55,17-4-23,9-6 89,20-8-55,4-10 33,6-9-44,-3-6-23,-2-16 56,-4-7-23,-12-18 12,-6-7 78,-14-6-56,-8-2 68,-7-2-46,-8 2-77,-10 2 10,-9 5-22,-9 7-34,-1 10-55,-4 13-202,2 9-191,0 10-504,5 12-1076,8 11-4796,11 10 6858,10 1 0,4-16 0,1-7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09.7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439 1 26720,'-65'15'422,"-1"0"0,4 2 0,8 6-97,5 32-123,2 2-44,9-4-158,9-8 0,12-8 0,8-7 0,6 0 0,10-3 0,10 5-192,8-3-894,12-3-797,0-8-4010,7-9 5893,2-6 0,-18-3 0,-5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09.8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28671,'6'-1'-4203,"-2"7"4203,-4 9 0,0-5 0,0 1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0.3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418 0 25228,'-75'17'564,"0"1"0,6-3 0,11 6-138,8 23-112,14 0-6,10 0-140,9-2-24,9 0-9,4 2-30,4 4-60,8 3-45,9 3-22,13-2-404,9-1-627,4-9-818,4-6-3743,4-9 5626,8-7 0,-27-11 0,-2-4 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0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 27023,'-27'71'235,"1"0"0,5-4 1,13-9-169,38-8-33,23-9-12,16-15-22,10-12 0,3-10 0,-4-12 11,-11-9 23,-12-8 111,-16-8 35,-12 1-1,-14-6-45,-7-2-55,-10-3-68,-15-1 22,-11 6-66,-19 4-12,-10 14-224,-2 8-302,-3 10-2634,-7 34-6626,29-8 9675,4 22 0,33-27 1,5-10-1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1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24547,'0'71'590,"0"0"0,0-7 0,0-8-265,0-15-135,3-8-100,3-14-57,4-8-21,6-6 21,7-10 46,9-13-57,10-12 0,6-12 13,0-3 43,-2 9 146,-9 10 22,-5 11-134,-9 9 0,-1 5-33,-3 7-1,2 8 12,-3 7-90,1 8 0,-4 1-303,-3 2-290,-6 5-393,-3 7-1054,-3 5-7791,-7 5 9426,2-5 0,-2-20 0,4-11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1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108 110 27202,'0'66'209,"0"0"0,-4 2 1,-2-1-677,0-11 1,-2 0 516,-4 6 1,0 0-34,-1-5 0,1-1 33,3-3 1,1-4-51,-4 21 353,8-28-353,2-24 282,2-30-237,10-28-23,6-33-22,-2 23 0,3-3-465,1-6 0,1-2 471,2-2 0,1-1 5,0 2 0,0 0 259,0 7 0,0 1-236,19-35 55,-4 22-65,-6 19-24,-2 21 0,-9 13 0,-2 10 0,-6 4 0,-5 7 1017,-3 12-1017,-4 15 28,-10 17-28,-8 11-573,-29 23-323,15-27-549,-5-5-248,29-40-1208,6-20-6930,16-19 8467,6-19 1,-2 14 0,-2 1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1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10 23885,'0'-5'3295,"0"1"-2713,-6 85-190,-6-26-302,4 7 0,-1 3-57,-11 14-33,2-4-369,1-6-640,1-11-918,7-9-4549,3-11 6476,5-8 0,1-14 0,0-6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2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22 245 25319,'66'-16'97,"-1"1"0,-1-7 1,-11-3-86,-22-10-12,-4-11 11,-19 18 0,-5 3 23,-5 8 111,-10 6 90,-9 6 101,-12 11 0,-5 17 191,-2 18 134,-2 17-168,-1 6-234,6-3-259,3-7 0,14-7 0,8-11 0,8-5-472,15-9-872,11-6-640,16-8-5781,15-4 7765,7-16 0,-25 8 0,-5-8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2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 0 26675,'-17'18'460,"10"2"-269,23-3-12,3 3 134,-4 3-44,-5 1-34,-4 3 68,-5 0-257,-2 6-46,-17 1 0,-10 7 0,-20 3 0,-4 2 0,-2 1 0,7-7-3392,9-8 3392,13-13-864,12-10-626,7-6-594,4-4-4203,19-15 6287,10-9 0,-5 4 0,1 1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2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372 1 27123,'-78'60'303,"15"-10"-258,63-34 22,1-2 23,7 2 33,3 2 124,3 1-46,-3 3 46,-5 4-22,-5 0-225,-3 5 0,-11 0 0,-10 4 0,-11 3 0,-6-1 0,0 2 0,0-6-113,6-4-851,8-8-358,8-7-953,10-7-7556,4-5 9734,17-2 0,-9 0 0,9 0 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3.0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501 122 26015,'68'-35'11,"-14"3"-11,-53 13 22,-11 4-11,-11 3 169,-17 7 55,-14 2 112,-8 13 79,-5 11-45,-2 17-11,2 17-34,2 10-45,8 6-802,7 3 511,11-5 0,12-7 0,13-3 0,7-4 0,11 2 0,15-1 0,15-2 0,18-4 0,7-9 0,3-9-1311,-3-12-1502,-3-10 2813,-9-7 0,-21-1 0,-9-2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13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1 266 26563,'87'10'162,"1"-1"0,0 1 0,0 0 0,-9-6 0,9-2 0,9 0 1,5-2-1,4 0 0,1 0 0,0-1 0,-3 0 0,-4-1 1,-7 1-972,9-1 0,-5-1 1,-5 0-1,0-1 0,2 0 1,5 0-1,8 0 809,-25 1 0,6-1 0,4 1 0,3 0 0,2-1 0,2 1 0,1-1 0,-1 0 0,-1 1 0,-2-1 0,-2 0 0,-5 1 0,-4-1-135,19 0 0,-4-1 1,-4 1-1,-2-1 1,-2 1-1,0 0 0,1 0 1,1 0 134,2 0 0,0 1 0,0-1 0,0 1 0,0 0 0,0 0 0,0 0 0,0 0-55,0-1 0,0 1 0,0 0 0,0 0 0,-1-1 0,1 1 0,-1 0 0,1 0 55,-2 1 0,0-1 0,0 1 0,0-1 0,-1 1 0,1 0 0,-1-1 0,1 1-127,-2 0 0,1 0 0,-1 0 1,0 0-1,0 0 0,0 0 1,0 0-1,-1 0 127,-2 0 0,0 1 0,0-1 0,-1 0 0,0 0 0,0 0 0,0 1 0,0-1 0,9 0 0,0 1 0,0-1 0,-1 0 0,0 1 0,0-1 0,-2 1 0,-2-1 0,-1 0 0,-1 1 0,0-1 0,0 0 0,-1 0 0,0 0-73,10 0 0,1-1 0,-1 1 0,-1-1 0,-1 0 0,0 1-150,-4-1 1,-2 0 0,1 1 0,-2-1 0,0 0 0,-1 0-137,-4 0 0,0-1 1,-1 0-1,-1 1 1,-1-1-1,0 1-963,11 0 0,-1 0 0,-2 1 0,0-1 0,-2 1 1359,16-1 1,-1 1 0,-4-1 0,-9 2 0,-12-1 0,-7 1-1,-4 1 1,7 0 0,0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41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7 20020,'12'-4'4135,"-2"2"-3609,-10 2 157,0 0-593,15 90-45,-11-41-45,4 10 0,-1 2-23,-7-6-223,0-4-460,-3 2-717,-4-3-1759,-3-4-6649,-4-3 8742,2-9 1,5-14 0,1-8-1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42.3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27919,'78'41'250,"-1"1"1,-3-5 0,-5-8-251,11-16 0,0-7 0,-2-5 0,-4-1 0,-6-7 0,-4-2 0,-6-7 0,-3 2 0,-2-1 0,-6 3 0,-5-1 0,-10 4 0,-9 2-483,-10 5-772,-8 1-997,-3 1-7579,-2 0 8560,-4 0 0,3 0 1,-4 0-1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42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17 22855,'0'-9'2880,"0"2"-2332,0 7-77,0 104-124,0-39-781,1 11 0,0 3 804,-1 15-264,1-44 0,0 1-169,-1 0 1,0 2 129,0 3 0,0 1-39,0-1 0,0-1 33,-1 2 1,-1-1-56,-1-1 0,0-1 16,-2-3 0,0-1-22,-7 44-145,-1-9 112,3-10 22,-2-5-68,1-8-10,-3-1-135,0-8 22,0-2-11,2-9 802,1-7-768,5-8 578,0-9-925,3-6-153,0-7-789,1-2-1905,1-8 3373,1-11 0,0 8 0,0-8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43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23 20793,'-2'-5'4056,"0"1"-3406,2 4 515,0 0-784,43 12 68,-18-1-91,38 7-112,-28-7-10,1-4-124,-3-4-79,-2-2-33,-3-1 0,-5 0 0,-3 0-168,-6 0-358,-5 0-248,-3 0-502,-3 0-395,4-4-2362,1-11 4033,9-8 0,-10 4 0,3 4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43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372 0 25981,'-5'67'328,"0"1"1,-1-2 0,2-4-82,2 19 89,-2 14-869,1-43 1,-1 1 610,-2 4 0,-1 0 17,0 1 1,-1 0-74,-2 0 1,1 0-1,0-3 0,1-1-16,0-2 0,1 0 16,-4 42 161,-1-5-183,3-4 11,-2-4-11,-3 1 23,3-4-23,-4-3 0,1-1 11,-1-8-2827,-1-3 2838,-7 17-306,-1-8 284,1-3 0,6-20-34,9-22 438,2-6-931,-3-2 154,4-9-524,-2-2 2649,4-7-5910,1-2 4288,-1-11 0,3 8 0,-2-8 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55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277 23 25588,'-49'34'347,"-1"0"1,4-2 0,8 1-24,9 12-21,4 0-112,7-1-46,5-1-33,7 5-100,4 2 66,2 1-78,5 0 0,10-3-11,10-8-12,12-5 23,3-9-33,5-10-46,1-7 35,3-6-46,4-16 23,3-10-23,1-17-11,-2-10 57,-7-3 21,-5-2 1,-12 0 22,-7-1 22,-10 5-22,-6 0 34,-5 3-34,-3 4 0,-6 2-11,-8 8-68,-6 2 79,-11 8-23,-3 6 23,-4 6-22,-23 7-1,15 2-33,-15 7-302,26 6-987,-6 9-223,20-3-2499,1-1 4067,18-9 0,2-4 0,0-1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57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9 828 20300,'-3'11'3955,"0"-2"-3395,3-9-78,0 0-168,-3 7-78,12-23-12,-1-3-101,13-31-45,-1-11 23,1-6-101,-2-7 22,1-2-10,-1-4-1,3-2 0,0 0-11,3 5 22,-1 13 12,-3 13-3404,-4 20 3482,-8 14 68,-5 11-35,-1 5 125,0 1 10,3 7-112,2 6 22,3 13 3381,6 27-3560,-1-3 34,5 20-45,-6-13 0,-1 5-11,-2 2 0,-4 5-202,-4 0-45,-2 0-78,-2-6-213,-2-6-22,-3-11-2231,-9 0-4268,-2-17 7070,-8-5 0,13-16 0,0-5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57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22305,'0'-10'4135,"0"1"-3350,0 9-292,0 0-157,86-1-79,-36 0-224,9 1 1,2-1 34,1 1-68,-4 0-135,-5 0-391,-7 0-886,-8 0-1759,-6 0 3171,-6-4 0,-11 3 0,-5-4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58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2443 81 19845,'-86'-14'636,"0"0"1,0 1-1,2 1 1,0 2 0,3 2-458,-20 2 0,2 4-1123,27 1 1,0 1 0,-2 1 1073,-2 3 1,0 1 0,-1 1 44,-2 0 0,0 2 1,1 1 70,2 3 1,1 2 0,2 2-98,4-1 0,2 2 1,2 2 51,-22 9 1,5 5 121,11 0 0,4 4-178,10 2 1,5 3-23,7 3 0,5 3-84,5 4 1,7 4 10,5 6 0,5 3-16,5 9 0,5 3-12,7 7 0,7 2 51,8 6 0,8 1-162,7 2 1,7-2 110,-6-30 1,4-2-1,2-1 23,2-1 0,3-2 0,3-2-34,1-2 0,2-1 0,2-3-7,3-2 0,2-3 0,1-2-4,3-4 0,2-2 0,2-3 11,1-4 0,3-3 0,0-4-704,3-3 0,1-3 0,0-3 700,1-4 0,0-2 1,0-2-8,-1-1 0,1-3 0,-2-3 309,0-3 0,-1-4 1,-1-1-333,32-7 1,-2-6-321,-3-7 0,-2-7 332,-6 0 0,1-9 3,-15 0 1,2-7-1,-6 1 8,10-11 0,-4-4 0,-15 9 0,2-5 0,-8 2 0,0-9 0,-8-3 21,-11 6 0,-2-5 1,-4 3-22,-1-9 0,-4 0 592,-5 13 0,-2-2 0,-7 3-592,-11 0 0,-8 4 0,-4 0 0,-6 2-17,-7-2 1,-5 2 4,-8 2 1,-6 4-90,-2 1 1,-8 4-729,-3 12 0,-8 4 1,3 3 766,-12 1 0,-1 4 36,11 6 0,-3 2 0,5 5 256,1 5 0,5 7-823,-39 14-281,22 6-661,23 15-4127,19 2 5662,17-1 0,9-17 0,7-4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59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17 22070,'-14'5'4068,"3"-1"-3340,11-4 168,0 0-649,85-10-113,-42 7-106,12-3 0,1 1-28,-10 4-22,-3 1-303,-5 0-415,-4 0-525,-6 0-697,-7 0-5489,-6 0 7451,-5 0 0,-6 0 0,-3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2:59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20 23068,'-3'-11'1613,"0"3"-1355,3 8-68,0 0-11,-5 95-100,2-38-202,-1 10 1,-1 3 200,2 4-56,0-2 23,1-7-45,2-10 97,0-10 16,0-16-80,0-10 57,2-10 33,1-6 56,0-2 373,3-2-250,-1-16-55,4-12 11,2-22-146,1-7-34,3-5-67,-3 5 12,1 3-46,-2 8 1,0 4-180,-2 5-56,-4 19-167,-3 3-483,-2 16-885,0 3-8038,-1 10 9210,-5 5 0,4-3 0,-4-3 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01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22328,'3'-9'3036,"0"2"-2419,-3 7 234,0 0-705,7 16 67,2 9-101,6 23-89,2 11 44,-2 9-67,3 5 0,-3 3-11,1-3-12,-2-2 23,0-9-11,2-8 11,1-13 0,5-11-11,2-17 11,3-6 45,3-10-12,3-15 68,3-10-45,6-23-34,1-6 12,0-8-3426,1-2 3392,-2-2-123,1 0-384,-14 23 0,0 0-491,10-16-537,4-8-2050,-27 43 3585,-9 14 0,-4 7 0,-3 6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24334,'0'63'186,"1"-1"1,1-2 0,2-5-30,8 10-34,7 4 11,2 3-4318,1-3 4285,4-8 870,0-10-836,5-17 134,4-15 11,5-12 168,6-27-78,6-16-112,5-31 3056,0-14-3197,-29 36 1,-2 0-6,20-38-23,-10 7-89,-7 14-11,-9 14-392,-4 13-538,-5 13-975,0 11-4281,-5 6 6197,4 10 0,-6-4 0,2 3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02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369 23 14227,'-6'-13'5008,"2"3"-3742,4 10 2690,0 0-3351,-1 2-124,1-1 13,-2 3-147,2-1-56,0 1-111,0 4-46,-4 4 0,-4 9-32,-8 7 10,-5 13-34,-6 10-67,-2 12 45,-7 10-44,-1 9-395,-4 6 394,3 2-11,2-7-11,9-9 11,7-18-78,10-19-180,5-15 258,4-20 56,9-31-11,11-26-12,16-38-319,-12 37 1,2-1 290,3-3 1,0 1 27,-1 0 1,0 2-28,-1 7 0,-1 1 215,15-34-64,-7 24-3090,-8 17 3112,-7 22-67,-1 11-22,-1 15 439,3 15-461,4 18-57,0 18 22,2 11-33,-2 5-22,-3 5-101,-3-3-180,-6-2-357,-5-10-394,-3-4-468,-9-6-4227,-12-1 6597,-14-2 0,9-22 0,0-7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02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24659,'0'-3'2499,"0"0"-2130,79 3-246,-23 0-123,4 0 0,3 0-67,14 0-493,-6-3-931,-9 1-8340,-10-1 9665,-12 10 1,-18-5 0,-8 7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03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1 170 25712,'23'89'239,"1"1"0,-3-5 0,0-6-211,-7-26 0,-1-5 11,1 1 0,0-1 40,17 39-57,-2-10 101,0-11 12,-7-12-68,-1-12 79,-7-15-67,-2-10 66,0-11 46,2-3 33,7-10 100,9-19-88,12-21 66,12-33-679,-22 33 0,1-3 377,3-6 0,0-2 0,1-2 0,-1-1 0,0 2 0,-1-1 0,-4 4 0,-1-1-223,7-8 1,-2 2 222,9-20 0,-18 36 0,-2 6 0,-4 9-774,-8 10-851,-6 14-1097,-5 4 2722,-10 18 0,6-11 0,-6 12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04.2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0 112 24423,'12'67'362,"0"-1"0,-1-1 1,0-3-318,7 34-679,2-1 646,4-6-24,0-8 35,1-11 138,-1-15 30,2-14 230,2-17-7,1-12 46,2-7 55,1-17 377,0-15-545,5-23-66,0-22-515,4-13 234,-21 38 0,-1-1 0,1-1 0,-2-1 0,-2 1 0,-2 0 0,12-45 0,-9 12-74,3-5-1002,-3 36-1053,4-2-3496,-3 34 5625,1 9 0,-9 4 0,-2 6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04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1180 27583,'25'-17'359,"6"-23"-331,-11-6 0,0-8-1142,3-5 1,0-1 1113,2-5 0,0 0 0,0-2 0,0 0 142,0 2 0,-1 1-142,0 3 0,0 2 0,-2 5 0,1 3 79,18-37 189,-5 17-2408,-7 19 2140,-5 15 0,-7 15 0,-1 11 765,-2 7-765,2 11 252,1 14-252,-2 18 0,2 21 0,-2 13 0,-2 12 3030,-1 8-3030,-6 6 0,0-2 0,-4-3 0,-1-7 0,-1-6 0,0-5 0,0-6-740,-5-6-269,-5-6-526,-8-10-1916,-5-10 3451,-4-6 0,12-17 0,3-3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04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1 244 27361,'86'-28'179,"0"1"1,-3 1 0,-5 3-180,-22 7 0,-3 1 0,1 1 0,-1 1 0,-3 1 0,-1 0 0,46-10-833,-3 6-2069,-4 4 2902,-9 6 0,-35 5 0,-15 1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09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1 786 27852,'3'-66'549,"4"-3"-460,7 0-89,2-6 34,-1-1-34,0 6 0,-1 8 0,0 9 0,-2 7 0,2 5 0,-2 2 0,2 7 22,-3 3-22,-2 8 34,-3 6 0,-1 3 23,-2 6-57,-1 3 0,0 2 0,0 1 0,2 2 0,1 10 0,1 10 0,-1 13 0,1 8 0,0 34 0,-1-15 0,0 23 0,-4-24 0,-1-3 0,0-3-13,0-3-87,5 10 100,2-18-68,7 3 12,0-23 23,-1-6 33,-1-7-23,-3-5 1,3-3 22,0-3 45,6-13-34,2-7 56,5-17 23,14-35-12,-9 12-67,10-27 2,-13 21-13,-3-1 0,-2 2 0,1-18 0,-7 32 0,-1-4 0,-11 39 0,-3 8 0,-1 5-819,0 3-1086,0 9-5624,0 10 7529,0 14 0,0-11 0,0-3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10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7 21387,'2'-4'4549,"-1"1"-2622,-1 3-1524,7 56-67,-5-14-267,5 52-69,-7-28 0,-6 4 0,1-4 0,-6-2 0,1-4 0,-1-3 0,-3-3-57,2-6-783,-2-12-617,3-10-784,2-13-4841,1-8 7082,4-5 0,0 0 0,3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10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 28502,'69'-15'56,"-1"0"0,-5 1 1,-6 2-57,4 2 0,-2 5 0,-4 3 0,-3 2 0,-4 0 0,-6 1 0,-7 4-1009,-8 1-1177,-2 3-5007,-1 0 7193,3 0 0,-11-3 0,-1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11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21812,'0'-5'3104,"0"0"-2790,0 5 235,0 0-347,11 78 78,-7-30-129,2 8 0,0 1 118,-1 0 11,1-3 1,4-10 88,3-7-212,4-9-11,-1-7 89,-1-6-78,-3-5 44,-3-6-188,-1-1-13,-1-3 0,3 0 0,5-6 0,6-11 0,10-14 0,9-14 0,6-11 0,5-2 0,0-4 0,-6 4 0,-6 2 0,-9 8-707,-9 8-806,-7 8-694,-8 14 2207,-5 7 0,-1 9 0,-1 2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11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24950,'0'62'269,"0"-1"0,0-4 0,0-5 45,0-1-68,5-3 34,2-6 67,6-6 23,5-9 0,-1-7-12,3-8-134,-1-7-11,-1-2-78,2-3-78,1 0-57,5-7 0,4-9 0,5-15 0,2-9 0,1-8 0,-1 1 0,-4 1-91,-3 7-995,-6 4-932,-2 7-4772,-6 6 6790,-5 8 0,-5 8 0,-5 5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11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1 441 20476,'33'-63'63,"1"1"0,-3 5 1,-2 7 2469,2 4-2353,-5 9 1172,-3 2-1084,-6 7 572,-2 3-582,-5 6 2102,-2 8-2237,-3 5-32,1 4-91,0 4 0,1 12 0,3 10 0,-3 16 0,3 8 0,-4 3 0,2 4 0,-2-4 0,0-2 0,2-5 0,-2-5 0,2-5 0,-4-5-584,-1-7-749,-1-6-695,-2-6-5356,0-3 7384,-6-2 0,5-1 0,-4-1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12.2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16 170 23818,'-9'-13'3351,"3"3"-2825,6 10 79,0 0-471,49-27-111,-21 16-12,41-18-11,-36 23-258,-1 1-425,0 0-460,6-3-392,11-3-1793,20-2 3328,20-3 0,-35 7 0,-4 2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12.5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51 24121,'0'-12'3675,"0"2"-3126,0 10-223,0 0-326,64-9 0,-30 4 0,51-5 0,-49 6-248,-7 3-648,-6 1-538,-9 0-1390,-4 0 2824,-5 7 0,-2-5 0,-2 5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12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28367,'56'-9'-336,"-1"0"0,38-6-1479,-73 13-6141,0-1 7956,-2-2 0,-7 3 0,-2-1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22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43 818 21152,'-14'2'3731,"3"-1"-3227,11-1 180,0 0-516,-8 6-23,6-12-111,-6-3 33,8-19 11,0-11-55,0-9 66,3-8-77,0-8 10,3-2 23,-2-7-34,-2 7 0,-2 1-11,0 4 0,0 8 0,0 2 0,0 9 11,0 7 1,0 8 10,2 9-22,0 6 0,2 7 0,1 2-22,1 3 44,4 3-22,3 15 45,5 13-23,2 22-22,0 13 0,0 7 11,-3 3 1,1 0 10,6 19-22,-5-26 22,5 8-33,-10-36 11,1-11-11,-3-3 0,7-8 11,-5-7 56,4-5-11,-5-8 78,1-14 12,3-11-1,0-19 12,2-12-68,0-8-33,0-6-23,-6 22 1,-1 0-34,4-23-12,1-7-100,-9 39-90,-3 13-314,-2 8-615,-2 6-1044,1 8 2186,5 3 0,-4 2 0,4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24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19964,'0'-8'4717,"0"3"-3967,0 5 326,0 0-919,0 4-34,0 18-44,0 16-23,0 23-56,0 11 11,0 7-11,2 4 0,-1-1 0,5-4 0,1-9 0,3-13-11,1-14 11,3-17 11,1-12 123,5-9 181,6-18 77,8-15-56,4-24-112,10-14-79,1-9-317,2 0 172,2 2-11,-6 6-146,-5 10-336,-9 9-336,-10 13-414,-7 11-651,-9 12-4594,-4 7 6488,-3 5 0,0 1 0,0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24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21723,'-7'0'1871,"2"0"-1591,5 0-101,0 0 1,-10 98-1,8-44-67,-3 13 0,1 1-199,4 1 299,0-2 50,0-3-60,4-6 23,3-9-125,7-10 1,3-8 22,5-7 34,-1-9 274,5-6-162,2-6 134,4-8 146,5-18-134,3-17-147,5-19-88,-3-12-102,-4 2-11,-2-1-67,-6 9-11,-2 8-269,-6 10-459,-5 14-572,-7 12-1558,-5 9 2869,-5 7 0,0 1 0,0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25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0 732 26239,'24'-69'119,"-1"0"0,-1 4 1,-3 5-64,2-12 0,-2 0 56,1-3-34,-2 7 124,-1 7-11,0 12 11,-5 15 89,-1 10 67,-3 15-134,0 4 56,3 10-256,6 11-24,5 14 0,1 11 0,3 6 0,-3 1 0,1 0 0,-3 3 0,1 0 0,-4 2 0,0 2 0,-4-4-315,0 0-648,-4-10-404,0-2-807,-6-10-6745,-1-1 8919,-3-2 0,0-12 0,0-3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3:25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0 160 27762,'60'-29'276,"0"1"1,-3 2-1,-5 3-276,13-1-11,-10 8-202,-12 6-672,-14 6-885,-13 4-3340,-9 7 5110,-6 19 0,-1-13 0,0 11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03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789 1 23280,'12'0'2723,"-2"0"-2331,-10 0-145,0 0-1,-88 83-100,20-25-627,-3 6 0,-5 2 582,24-24 0,1-4-23,2 0 0,1-2 40,5-3 0,1 0 61,-28 22 288,16-7-311,13-8 12,12-8-56,12-8-78,8-5 12,6 0 797,18 0-843,16 5 0,26-4 0,23-6-3392,13-6 3392,-41-7 0,2-1 0,1 0 0,1 0-119,0 0 0,-1 0 119,-1 0 0,-2 0 0,42 0 0,-16 0 0,-15 0-1412,-11 0-762,-26 0-4818,-6-10 7810,-19-8 1,-1 4 0,0-1-1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03.6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229 0 24099,'-22'85'2554,"4"-1"-2201,3-9 0,0 6-1070,2-8 1,0 0 850,-1 6 1,0 1-79,0 0 0,0 0-45,2-2 0,1-1-11,1-4 0,1 0-45,1-4 1,1-1-1781,2-6 0,1-1 1354,0-5 0,0-1-1198,1 33-1969,6-28 3638,17-29 0,-11-20 0,10-11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04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1518 18 22832,'-72'-6'488,"0"0"1,-1 0-1,2 8 1,0 3 0,3 5-265,-17 12 0,3 8-1368,-5 15 0,2 8 1289,27-15 1,1 4 0,2 1-42,2 3 1,1 2-1,3 2 16,2 3 0,3 3 0,3 1 10,3 1 1,3 2 0,2 2-49,3 1 0,3 2 0,3 2-26,2-1 0,3 1 0,3 1 0,2 0 0,3 1 0,2 0-30,2 1 0,1 0 0,3 0 0,2-1 0,2 0 1,2-1-9,3 0 1,3-1 0,2 0-3,9 30 1,6-3-11,8-3 0,7-4-185,4-6 1,5-5 178,7-5 0,7-8 0,6-8 0,7-10 0,9-8 0,5-10-8,-26-13 1,2-3 0,1-5-19,2-3 0,1-4 0,0-4-27,0-4 1,0-3 0,-1-4-1,-3-2 1,-1-3 0,-2-4 7,-3-3 0,-2-4 1,-2-2 10,22-20 0,-5-3 34,-8-2 0,-4-4 0,-7-1 0,-4-3 28,-6-2 0,-5-2 11,-5-1 1,-5-3 10,-4-3 1,-6-2-1,-6-1 0,-5-1 6,-1-3 0,-6-1-346,-12-2 0,-5 0 301,-1-2 1,-7-3-9,-10 7 1,-9-3 0,0 5-4,9 21 0,1 4 0,-5-1-12,-10-14 1,-6 0 0,0 11-260,-4 9 1,-7 13-7,3 17 1,-6 6 0,3 3-117,-9-2 1,1 8-247,-22 12 1,4 13-1217,34 5 1,6 9 1854,3 13 0,7 1 0,-6 9 0,16-4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09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1 416 26664,'25'-11'964,"5"-8"-807,8-17-34,4-7-89,-1 0-5661,1-2 5627,-4 1 1442,1 2-1442,-5 2 860,-5 4-860,-8 11 33,-7 6 1,-8 11 3403,-3 3-3303,-3 5-44,0 15-12,-3 9-3414,-4 20 3437,-5 10-90,-2 3 12,2 2-23,0-2-12,3 4 12,-3 0 0,-1 5-89,1 3-102,-4 2 3046,1-2-3561,0-10-78,3-9-382,5-16-996,3-17-4472,4-8 6634,11-21 0,-8 10 0,8-10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09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959 1 22025,'-76'5'952,"0"-1"1,1 8 0,3 8-1836,15 7 0,3 7 1068,-4 9 1,2 6 49,1 6 0,3 3-11,2 4 0,4 2-95,3 1 0,3 1 56,7-2 0,4 1-28,4 0 0,5-1-29,5-1 1,5 1-6,2 0 1,3 1-85,1-1 1,5 0 5,7-2 0,3 0-12,1-4 1,6-1-34,7-6 0,6-3 16,1-5 1,4-3-11,3-5 0,3-5-1,3-4 1,2-6 22,6-6 0,3-4-23,4-2 1,2-5-1,6-7 1,1-5-6,1-3 0,0-3 5,0-5 1,-3-3-6,-5-2 0,-3-2 154,-7 2 0,-3-2-154,30-24 11,-17-9 11,-12-12-2705,-14-14 2695,-21 37 0,-2-2-12,-4-1 0,-3-4 125,-1-23 1,-5-1-126,-6 18 0,-3 0 0,-2-17 0,-6 2 0,-5 24 0,-4 3 177,-2-1 1,-3 3-178,-4 0 0,-2 3 0,-1 1 0,-3 3 0,-2 3 0,-3 4-92,2 3 1,-4 6-912,-22 3 1,-1 7-1216,-27 2-2671,35 19 0,5 10 4889,-2 35 0,29-13 0,10 1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19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0 25308,'56'3'325,"-1"-1"1,37 10-282,-67 19-32,-7 6-1,-4 9 11,-6 4 1,-4 6-23,-2 0 44,-6-3-32,-10-5-12,-4-7 33,-10-4-22,0-5 57,-7 2 44,-7 0 78,-6 7 56,-6 1-66,2 0 67,8-6 55,11-8-44,14-12-23,9-6-34,7-7-33,2-3 12,1 0-67,4 1-113,13 2 0,15 1 0,18-1 0,18-2 0,8-1 0,7 0 0,-1-8 0,-31 0 0,-1-1 0,20-8 0,9-2 0,-41 11 0,-7 5-595,-8 2-3629,-1 1 4224,-5 0 0,-5 0 0,-7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19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1217 0 23224,'-91'11'818,"1"0"0,0 3 1,4 6-539,14 8 0,3 6-645,-1 2 0,0 3 595,2 2 0,3 1-23,3 0 1,3 1-1,7 0 0,3 0 149,7-4 1,4 0-201,-19 35 47,19-2-203,16 1 0,7 8-70,8 7 70,3 8-244,8-45 0,4 1 244,4 1 0,4 1 0,7 1 0,5-1 0,5-1 0,4-2 0,3 0 0,4-3 0,0-4 0,3-2 0,3-1 0,1-2 0,0-4 0,1-1 0,2-2 0,1-2 0,-2-3 0,1-3 0,-3-1 0,1-3 0,-3-4 0,0-3 0,43 3 0,1-8 0,1-18 0,-24-13 0,0-7 0,-16 6 0,-1-4 0,16-14 0,-4-4 0,-22 11 0,-4 0 0,-3-1 0,-2-1 0,23-36 559,-11-1-559,-12-2 0,-21 16 0,-4-2-263,-2 10 0,-2 0 263,-4-21 0,-4 0 0,-4 14 0,-2 1 0,-3-1 0,-2-1 0,-4 3 0,-2 1 0,0 3 0,-2 3 0,-28-30 0,-8 15 0,-14 25 0,-15 14 0,-11 16 0,44 7 0,-1 3 0,1 3 0,0 2-29,-1 1 1,1 2-499,3 1 1,1 2-1390,-43 14-5144,6 2 7060,8 11 0,34-17 0,10 2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32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4 261 23336,'-2'-2'2623,"1"1"-1918,1 1 225,99 0-622,-44 0 0,7 0-1521,12 0 0,10 0 0,2 0 1228,4 0 0,3 0 1,4 0-16,-12 0 0,3 0 0,3 0 0,2 0 0,-8 0 0,2-1 0,2 1 0,2-1 0,1 0 0,-7 0 0,2-1 0,0 0 0,2-1 0,2 0 0,0 1-214,-7-1 1,2 0-1,1-1 1,1 1 0,0-1-1,1 0 1,0 0 213,6-1 0,1 0 0,1 0 0,1-1 0,-1 0 0,2 0 0,-1 0-195,-8 1 1,0-1 0,1 0 0,-1 0-1,1 0 1,1 0 0,-1-1 0,1 1 194,1 0 0,0 0 0,1 0 0,0 0 0,0 1 0,-1-1 0,1 0 0,0 0-130,-2 1 0,1-1 0,0 1 0,0-1 0,-1 1 0,1 0 0,-1 0 0,0 0 130,-2 1 0,0 0 0,0 0 0,0 1 0,0 0 0,-1 0 0,-1 0 0,1 0-8,8 0 1,-1 0 0,1 1 0,-2 0 0,1 0 0,-1 1 0,-1 0 7,-4 1 0,0 1 0,0-1 0,-1 2 0,0 0 0,-1 0 0,-1 1 0,9 1 0,0 0 0,-2 2 0,0-1 0,-1 2 0,-1 1-73,-5-1 0,-2 2 0,0 0 0,-1 1 0,-2 1 0,0 1-488,7 3 1,-1 0 0,-2 2 0,-2 1 0,-2 0 560,7 5 0,-1 2 0,-5-1 0,-7-1 0,21 5 0,-14 0 0,-31-5 0,0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36.8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743 1 26664,'-74'18'534,"0"0"0,3 2 0,5 3-276,-16 30-1150,39-22 1,1 3 891,1 3 0,3 1 0,0 2 0,3 1 0,5 1 0,3 1 0,-14 37 570,16-4-570,14-2 0,6-7 0,10-4 0,12-8 322,12-8-322,17-10 0,8-9 0,10-12 0,7-6 0,7-7-79,1-3-1332,0-2-1178,-6-5-7242,-3-5 9070,-5-4 0,-30 5 0,-7 4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37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13 24053,'-7'-7'1535,"1"1"-1366,6 6-102,-1 77 23,1-23-74,-1 6 1,0 3 39,1 17 45,0 0 90,0-6 111,4-6 0,8-10 35,7-11 55,9-12-168,4-16-45,2-8 0,7-8-22,2-19 34,6-13-147,4-20-32,-1-14 21,-1 1-33,-3-2-33,-7 3-292,-3 6-515,-7 6-404,-2 12-773,-7 5-6252,-1 14 8269,-3 6 0,-7 7 0,-3 4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38.3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634 486 22821,'1'-9'2802,"1"2"-2444,-2 7-190,0 0-101,-22-79 12,0 35-68,1-10 0,-3 1 11,-19 3 1,-9 6 10,-5 4-44,-8 4 11,0 8-22,4 7 22,5 8-45,12 7 45,10 4 34,10 5 10,7 14-32,5 13 66,2 23 23,6 20 134,1 16-404,2-39 0,2 2 264,3 3 1,2 1-1,1-1 1,3 1-1641,3-2 0,2-1 1623,3-4 0,1-1 46,18 42-183,-8-38 1,2-2 58,16 19-22,12 6 11,-19-43-191,-1-14-179,3-9-381,7-22-316,9-22 1078,-9-13 0,-2-3 0,1 1 0,16-27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38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265 361 24099,'-5'0'1647,"1"0"-1468,51-78-883,-3 31 709,-2-7 1,4 1 16,25 3-22,-3 12-11,-7 14 240,-11 11-229,-9 9 67,-11 21 0,-4 10 190,-7 21-11,-7 13-22,-6 9 190,-15 16-542,-4-35 0,-6 1 330,-8 9 0,-6 0-57,-9 7 1,-5 1-62,-6 3 0,-3 0-365,0 0 0,0 0 286,2-3 1,1-2-6,7-5 0,4-2-84,6-9 0,3-3-342,-13 29-268,14-25-337,12-16-885,5-10-4897,6-11 6995,-3-5 0,8-7 0,-1-1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39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684 0 24031,'-65'20'717,"0"0"0,1 3 1,3 4-416,13 6 0,3 5-436,0 2 1,1 3 385,3 1 0,3 2-51,5 0 1,3-1 78,-17 39 93,15-8-373,15-10 0,8-9 144,15-4-144,17-10-247,20-4-705,26-15-785,17-10-362,-34-18 1,2-5 2098,5-7 0,-2-2 0,11-6 0,-12-6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40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0 22821,'-44'0'807,"9"0"-449,33 0-55,-1 0-12,0 5 68,-2-2-91,2 5-88,2-3 44,-1 0 12,2-3 2564,0-1-2776,0 9-24,0 10 0,0 19 0,0 16 0,-1 14-46,-8 11-313,-2 1-167,-8-3-449,2-12-415,3-17-1971,4-12 3361,2-18 0,5-8 0,0-8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40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24748,'0'-7'3070,"71"-5"-2655,-11 5-343,3 1 1,4-1-858,-15 1 0,-1 0 785,2-1 0,0 1-280,-1 1 0,-2 0-383,44-3-1723,-13 5-7445,-6 2 9325,-6 1 0,-32 0 0,-7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40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868 1 24852,'-82'1'653,"0"1"1,1 5 0,6 4-363,21 3 1,4 5-840,-1 3 0,0 2 822,5 0 0,2 2-116,-32 25 47,17 1-205,14 1 344,13 5-344,11 4 0,8 5 0,8 5 0,6 0 0,22-6 0,13-8 0,27-13 0,14-16 0,5-14-1042,4-9-1088,-4-6-4369,-8-4 6499,-9 0 0,-31-1 0,-11 2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42.5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0 21847,'-8'2'2118,"1"0"-855,7-2-1218,0 0 321,-3 0-612,2 1-204,-1-1-681,2 3-376,0-1-5395,4 3 6902,5 1 0,-3-2 0,2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42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23168,'0'-4'2947,"0"2"-2275,0 2-660,8-12-12,-2 8-157,8-8-269,-5 11-527,1 1-1466,3 0-7412,1 7 9070,2 3 0,-7-1 0,0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43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25981,'8'-9'2690,"-1"2"-2690,-7 7-259,0 0-1914,0 13-6164,0 3 8337,0 17 0,0-16 0,0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4:58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23 23381,'-4'-5'3082,"1"1"-2522,3 4 291,0 0-761,25 0 67,-4 8-112,27 6-12,-8 11-10,3 7-12,0 5 34,-4 5-12,-3-1-33,-3 4 34,-3-3-34,-3 2-56,-5-2-34,-3 0-33,-6-3 56,-5-2-23,-5-3 45,-1-7 45,-2-6 12,-2-4 32,-13-4-44,-10 4 56,-45 1-44,13-7-1,-23-1 0,23-10 0,2-5-11,0-4 11,6-6 12,11-4 44,11 1-56,10-1 12,9 3-23,4-4-12,5-6 12,21-9-11,18-10 0,31-6 11,13 1 0,5 6-22,-7 12 10,-10 10-44,-15 11 34,-12 5 0,-15 5-90,-9 1 56,-10 1 56,-5 9 11,-4 10 90,-2 16-101,-14 13 0,-10 14-12,-23 10-246,17-32 1,-2 2 257,-6 3 0,-1 1 0,-2 1 0,-2 0 0,1 1 0,0-1 0,2-4 0,2 0 0,-26 31 0,15-17 0,15-17-12,13-19-44,12-11 56,5-10-22,4-17 22,8-15 505,9-25-505,14-22 0,-11 31 0,1-2 16,3-6 1,-1-2-135,0-2 1,-1-4 150,2-26 1,-3-1-375,-7 25 0,-2 1 324,-1-17 1,-3 5-141,-5-2-550,-2 25-625,5 26-2310,5 16 3642,6 36 0,-6-18 0,-2 18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09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22143,'6'65'295,"-1"1"0,0-4 0,-1-6 2065,-2 2-2347,0 7-13,0 4 0,0 4 0,1 4 0,0-3-125,0-7 765,-1-9-1435,1-15 20,-3-11-1343,3-14-3530,-1-9 5648,3-6 0,-2-3 0,1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10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10 100 23471,'-6'-9'2342,"2"2"-1984,4 7 12,0 0-269,54-37-79,-14 28 23,45-28 45,-29 48-79,-7 9 45,-8 17 11,-12 8-33,-12 6 33,-8 2-45,-11 3 12,-13-2 11,-9 1-34,-12-6 34,0-4-11,5-8-12,10-8-11,4-10-11,11-7 0,2-5 12,4-3-12,4 0 11,12-3-11,9 1 0,15-2-3415,4 1 3427,-2 1-12,-4 5 56,2 11 0,-14 2 156,-1 13 136,-18 1 381,-7 30 2663,-14-12-3392,-9 19 0,-11-25 0,-4-4 0,-1-5 0,1-5 0,0-2 0,-17 1-315,15-10-1522,-9-4-3206,26-13 5043,11-11 0,6 5 0,6-5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12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 20774,'1'65'306,"-1"0"0,1-1 1,0-5 1398,-1 22-1436,0 14-124,-1-42 1,-1 2 30,0 5 0,-2 2-36,-2 2 1,0 0-57,-1 1 0,1-1-28,-2-3 0,1 0-23,1-3 1,1 0-23,0-3 0,1 0-11,0-4 0,0-1 0,-1 42 467,1-10-725,2-13-179,1-12-291,-1-12-460,2-17-400,-1-13 1588,1-15 0,0-1 0,0-4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12.8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26754,'78'0'396,"-1"0"0,-4 0 0,-6 0-217,10 0-913,-3 3 745,-9-1 266,-7 4-523,-11-4-441,-5 1-1174,-10-3-5736,-10 0 7597,-10 10 0,-8-7 0,-4 7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14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13 797 25623,'-11'37'1680,"9"-9"-1333,12-26-33,10-11-68,2-11-134,4-15-33,3-14-34,3-7-34,2-5 11,0-6-22,-2-1 0,0 0 11,-2 2-11,-4 4 0,-3 3 0,-3 4 12,-3 4-12,-2 6 0,-3 10 0,-2 8 11,-6 9-11,0 10 0,-1 4 0,2 4 45,3 0 44,0 10-65,2 7-24,1 13 0,1 8 0,2 9 0,-1 8 0,-1 8 0,0 9 0,-1 2 0,0 0 0,1-4-3392,-1-8 3392,1-3 0,-3-10 0,2 12 0,-8-22-349,2 7-547,-5-23-3014,-5-3-5921,-4-10 9610,-6-1 0,4-7 0,1-2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14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0 112 23359,'0'-11'3563,"0"3"-2958,0 8-67,86-7-202,-31-2-230,8 1 1,2 0-4302,10-10 4195,1 3 860,-4 1-860,-6 6 0,-9 4-248,-9 2-368,-12 2-336,-4 0 2876,-7 6-6059,-3 7 4135,-10 9 0,-5-7 0,-5-1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18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26866,'16'95'740,"-4"-5"-617,-12-30-45,0 1-22,0-1 11,1-5 1,0-4-24,3-6 46,0-9 22,4-4 0,2-6-11,0-4 44,0-7-76,3-1-69,0-5 0,5 0 0,3-3 0,5-3 0,9-2 0,5-1 0,10-7 0,3-4 0,5-9 0,-3-1 0,-1 1 0,-1 0 0,2 3 0,7-2-4401,5 3 2586,0 1-4253,-1 5 6068,-9 6 0,-26 2 0,-9 2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20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4 22956,'-5'-2'3663,"0"1"-3248,5 1-90,-5 76 22,4-18-241,-3 5 1,1 4-421,2 29 342,0-45 0,0 0-28,-1-1 0,1 0-112,-4 43-549,-3-11-572,2-13-783,-2-18-5211,5-14 7227,0-20 0,3-8 0,0-9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21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25331,'57'-11'622,"-1"-1"0,42-6-410,-51 26-122,-11 8 22,-13 13-45,-11 8 35,-15 8-80,-13 2-11,-10 2-11,-6-4 0,2-6 0,7-11 0,9-7 0,5-8 0,6-5-45,2-4 22,1-2 23,4 1 0,11 1 46,9 2-13,10 2-21,1-1 21,-2 5 34,-6 2 23,-5 5 89,-8 6 23,-7 9 44,-4 12 90,-23 17-32,-16 15-535,8-35 0,-4-1 231,-2 2 0,-1-3 0,-27 30 0,15-16 0,16-22 0,16-15 0,8-11-426,5-4-661,1-3-661,1 0-2710,8 0 4458,13-3 0,-8 2 0,6-2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21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9 879 24547,'-5'-2'2611,"1"1"-2494,19-41 1,11-16 5,5-12-820,2-8 1,2-3 713,-11 27 0,-1 3 22,1-1 0,0 0 34,-1 5 0,-1 1 128,18-34 560,-6 19-503,-5 16 60,-6 16-318,-3 10 0,-5 11 0,-3 5 752,0 3-752,-1 16 0,3 9 0,-2 21 0,3 15-3392,-3 7 3392,-2 8 0,-2 1-272,-3-1 272,-2-6-89,-2-9 89,-1-6-136,-7-11-6329,-21 2 7268,0-17 0,-1-6 1,14-16-1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21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1 144 26631,'60'-19'590,"1"-1"0,-3 1 0,-3 2-523,22 1-67,-4-2-213,-6 7-716,-10 3-730,-4 0-3585,-4 5 5244,-1 0 0,-21 1 0,-6 2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21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317 0 25679,'-49'77'421,"0"0"1,4-5 0,4-7-382,0 5 340,6-5 124,7-8-168,11-10-76,8-12-260,7-7 0,2-8 0,2-3 207,11-6-207,10-1 0,13-5 0,10-3 0,7-2 0,5 0 0,4 0-225,1 0-1030,3 0-818,-2 5-4762,2 3 6835,-4 11 0,-27-9 0,-9 3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24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1173 19964,'0'-4'4437,"0"1"-3552,-6 87-33,-2-26-410,2 8 1,-1 4-116,-7 23 233,2-1-267,2-9-293,4-19 153,27-31-153,37-28 0,-1-29 0,7-13-887,-5 4 0,4-4 0,2-4 887,12-13 0,3-6 0,0-2 0,-16 12 0,1-2 0,1 0 0,-1-1 0,0-1 0,0-1 0,0 0 0,-2 0 0,-2 2 0,-1 0 0,-1 0 0,0 0 0,14-13 0,-1 0 0,-2 2-417,-4 3 1,-1 2 0,-2 1-122,-6 6 0,0 0 0,-3 2-1652,19-15 1,-5 3 2189,-11 12 0,-6 5 0,5-6 0,-23 24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37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7 23874,'0'-3'2622,"0"0"-1277,0 3-1144,21 47-100,-11 1-11,16 48-79,-16-8-1025,-3 5 1014,-2 4 5,-3-47 1,-1 1 11,0 1 0,-1 0-17,0 1 0,-1-1 0,-3 0 0,-2-1 11,-6 42-11,-9-13-22,2-19 11,1-18 11,1-18-23,3-12 23,-1-9-11,1-18 789,0-18-778,3-31 11,5-22-159,4 33 0,1-2 153,1-3 1,2-2-12,2-3 1,3-1 5,0-2 0,2 0-28,4 1 0,3 0-45,6-11 0,1 3 51,-6 23 0,0 4 16,5-5 0,0 9-61,3 16 22,2 15 45,-2 7 544,4 4-556,-1 8 12,-3 4 0,-4 10 124,-10 22-46,-3-5-11,-18 23-56,-10-11-22,-18 5 0,-5-2-123,-2-7-314,7-8-1559,1-9 450,19-15-4392,2-5 5949,15-11 0,1 0 0,0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37.2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13 22428,'4'-7'3262,"-2"1"-2747,-2 6-224,-8 91-179,-1-35-112,1 7 0,-1 3-101,-6 3-302,0-7-650,2-8-1480,1-12-7298,7-13 9521,1-14 0,4-7 0,0-7 1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37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40 300 23538,'49'-47'164,"0"-1"1,-4 3 0,-12 5 25,-27 9 167,-3 1-43,-3 6 7,-7 6-63,-5 7 116,-6 7 18,-7 2 57,1 15 10,-4 11 57,0 20-80,3 12-88,1 5-123,8 3-225,4-3 0,8-3 0,2-7-3392,8-9 3392,7-9-248,12-12-547,11-10-236,6-7-549,5-8-1714,2-14 3294,1-12 0,-22 8 0,-7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37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452 1 26754,'0'75'209,"0"0"0,-1-2 1,0-4-76,0 26-44,-1-1-68,1-7-22,1-15-45,0-18-156,0-19-1,0-14 11,0-14 34,0-4 157,0-3 23,-7-3 21,-3-4 80,-10-4 11,-4-1 156,-9 5 56,-5 3 90,-10 6 1,-5 19-438,-3 11 0,3 19 0,9 1 0,14-1 0,11-8 0,11-3 0,5-2 0,7-1 0,10-3-24,9-5-1174,13-11-920,8-9-3799,6-8 5917,6-17 0,-24 11 0,-5-11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38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9 476 26955,'57'-24'146,"1"0"0,-4 0 0,-5-1-124,3-17-11,-5-5-11,-8-1-33,-9-1-57,-7 2 12,-10 1 33,-5 7 23,-5 10 22,-6 9 0,-10 12 89,-9 5 180,-14 22 145,-8 12 46,-5 23-179,-5 12-629,-2 8 348,5 5 0,5 1 0,12-6 0,12-7 0,12-8 0,9-11 0,15-7 0,11-12 0,16-10 0,9-9 0,1-7 0,-1-3-785,-7 0-996,-12 0-1906,-7 0 3687,-12 0 0,-4 0 0,-5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09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79 207 22788,'4'-5'3686,"0"1"-3193,-4 4 1131,0 0-1544,0-6-80,0 4 0,0-5 0,0 7 0,0 0 0,0 3 0,0 16 0,0 16 0,-2 21 0,-5 12 0,-1 4 0,-5 5 0,4 3 0,-3 4 0,1 1 0,0-3 0,3-7 0,4-9 0,3-11 0,1-12 0,0-11 0,5-10 0,3-6 0,5-4 0,14 3 0,-2-5 0,14 1 0,-3-4 0,4-3 0,8-2 0,6-1 0,10-1 0,8 0 0,-13 0 0,2 0 0,30 0 0,-30-1 0,-2 2 0,10 3 0,-10 2 0,-10 5 0,-10 1 0,-2 1 0,-15-3 0,-4-3 0,-14-4 0,-3-3 0,-1 0 0,0-13 0,0-13 0,0-24 0,-1-19 0,-6-19 0,3 38 0,-2-2-252,-4-6 1,0-1 251,-2-4 0,0 0 0,-1-1 0,-1-1 0,0 1 0,0 1 0,1 5 0,0 1 0,1 6 0,1 3 0,-9-32 0,4 23 0,5 15 0,5 18 0,4 12 0,1 7 0,-1 5 503,-2 0-503,-4 7 0,-11 14-1548,-6 18-1544,-7 17 3092,0 7 0,13-26 0,7-7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09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1 215 28671,'61'-38'0,"1"0"0,-2 3 0,-1 7 0,23 10-620,11 3 620,-44 8 0,2 1 0,1-1 0,0 0 0,0 3 0,0 0 0,47-1 0,-10 3 0,-37 2 0,-2 0 0,13 4 203,4 4-203,-44 7-1153,-12 6-1828,-6 6 2981,-2 5 0,-2-13 0,1-3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10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12 22328,'0'-6'3664,"0"0"-3149,0 6 875,0 0-864,0 56-278,0-8-248,0 2 0,0 3 0,0 32 0,0 9-457,-1 4 457,-1-45 0,0-1 0,-2 0 0,0 1 0,-1 0 0,-1 0 0,0-2 0,0-1 0,-8 48 0,0-9 0,0-8 0,1-10-3241,0-12 3241,4-12 0,1-11-135,3-8-829,2-10-436,2-9-525,1-5-4350,8-18 7123,5-8 0,-2 4 0,0-1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10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28671,'29'-5'0,"4"2"0,14 6 0,3-1 0,3 1 0,1-3 0,-6 0 0,-2 0 0,-8 1 0,-4 2 0,-8 2 0,-4 0-629,-6 2-2228,-6 3 2857,-4 7 0,-4-7 0,-2 1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12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760 36 19291,'0'-6'4426,"0"0"-3944,0 6-112,-68-9-135,34 6 146,-52-7-56,50 9-44,3 0 133,-2 1-56,-1 0-201,-1 3 22,-6 12-44,-5 10 45,-6 17 32,-1 8-144,1 3-12,8 7 22,8-2-33,10 6 33,11-1-22,8 5 0,6 1 45,8 2-34,11-1-22,9 0 33,14-6-44,6-5 11,6-8-12,6-7-21,4-11 10,8-10-11,-15-15 0,2-4 1,31-6-7,-29-3 1,-3-4-6,18-16 22,-11-9-11,-8-4 12,-6-2-23,-7-4 11,-5-2 0,-2-29 0,-14 15-11,-2-24 0,-14 22 0,-3-4 0,-7 0-22,-10-2-6,-7 19 0,-5 1 17,-21-18 11,15 25 0,-3 4-11,-17 4 11,3 10-12,3 11-21,5 7-113,2 3-167,5 9-1200,-15 28-381,15 1-7338,-12 26 9232,18-14 0,12-20 0,6-6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19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28434,'0'83'237,"0"-2"-237,0-10 0,0 1 0,0-1 0,0-1 0,0-1 0,0 0-573,-8 1-794,0-7-840,-5-5-4763,3-15 6970,4-11 0,3-17 0,2-7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19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22967,'5'-12'2050,"-2"3"-1860,-3 9 191,0 0-302,65 45-45,-43-13-12,48 38-10,-61-27 10,-5-2 79,-3-4 78,-1-1 11,-3-6-89,0-3-22,-1-7 10,-2-7 90,4-6 57,-2-3 78,4-2-12,-1-2-67,1 2-123,0-1-56,0 2 23,0 5-57,10 4-11,6 3 34,11 3-22,5-1 77,-3 2 12,0-1 90,-7 6-55,-6 3-147,-6 7 0,-6 7 0,-3 4 0,-7 5 0,-7-2 0,-8 0 0,-6-4 0,-2-3 0,-1-5 0,0-6-3819,5-6 2239,5-5-1154,7-9 2734,7-3 0,4-6 0,2-1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2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1026 27527,'35'-56'179,"1"0"0,-1 0 1,-4 2-57,5-23-101,2-7 68,-1-2-90,1-2 17,-13 28 0,0 0 5,13-27 6,-16 34 0,0 3 106,3-5-9,-4 14-125,-5 10 0,-5 13 0,-2 9 0,-5 5 0,0 4 0,0 9 0,3 11 0,2 16 0,3 15 0,1 11 0,-1 8 0,1 6 0,-3 3 0,0 1 0,-3-4 0,-1-2 0,-3-8 0,-2-5 0,-1-10 0,0-8-1009,-1-8-6992,-11 3 8001,4-18 0,-5 0 0,10-16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20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23527,'0'-11'4135,"0"1"-3363,0 10-535,66-21-237,-24 14 0,6-5 0,3 0 0,7 7 0,-2-1 0,-4 0 0,-5 1 0,-6 1-3392,-2 2 2450,-5 1-1086,-3 1-3888,-2 4 5916,-2 9 0,-10-6 0,-5 5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22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24 985 26283,'-13'-1'1692,"5"-14"-1412,5-28-56,3-20-190,0-23-18,4 37 1,0-3-569,1-3 0,0-2 552,2-1 0,1 0 0,-2 2 0,0 1 0,0 3 0,-2 3 354,4-37-332,-2 21-22,-2 21 183,-3 19-195,2 14-66,1 6 67,2 15 579,7 12-579,4 23 11,5 19 0,4 16 0,1 9-473,-13-41 1,0 0 472,-1 1 0,0-1-33,13 45-608,-5-4 630,-3-12-34,-2-7 45,0-14 0,0-8-11,0-13 884,-2-11-862,-1-12 679,0-7-567,3-6 67,22-41-177,-5 0-13,16-38 0,-16 9 0,-4 2 0,-5 4 0,2-14-24,-8 29-861,6-9-605,-5 32-1345,6 3 2835,4 5 0,-13 9 0,0 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22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0 28009,'-53'37'220,"0"-1"1,3 1 0,6 3-1283,-4 39 1062,3 5 0,6 1 295,10-7-295,9-6 0,11-6 186,5-3-186,4 0 0,0-2 0,9-4 0,7-7 0,10-8 544,6-12-544,2-10 37,3-12-37,2-8-304,-3-13-133,-1-7 12,-6-12-24,-7-2 80,-8-4 122,-6 2 124,-5 0 78,-1 1 45,-2 2 23,-4 1 77,-6 2 147,-5 5 66,-6 2 69,5 5 99,2 5 1,7 2-111,2 4-371,4 0 0,1-1 0,12-3 0,5 1 0,20-4 0,8 2 0,10-1 0,29-2 0,-25 6 0,14 1 0,-36 7-2354,-6 1-5769,-4 6 8123,-1 11 0,-13-7 0,0 5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33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1734 265 8793,'61'8'-303,"0"1"0,-3-2 1,-5-1-456,6-6 1800,3-4 795,1-8 1245,-2-5-169,-4-8-1042,-8 0-277,-13 1-93,-15 3 169,-11 2-741,-19-2-267,-27-2 66,-33-2-431,17 11 0,-5 2-455,-10 0 1,-5 1 386,-8 2 1,-3 1-152,-7 3 1,-1 1 67,-6 1 0,0 2-1,30 5 1,0 2 0,0 2-98,-3 2 1,-1 2-1,1 5 45,-1 4 1,0 5-1,1 4-15,-2 4 1,1 4-1,2 4-497,2 3 1,1 3-1,4 3 419,2 3 0,3 3 0,4 2 0,5 0 0,3 2 0,5 3 0,6 0 0,4 2 0,4 1 0,7-2 0,4 1 0,3 0 0,3 1 0,4 0 0,5-1 0,15 30 0,10-3 0,6-3 0,11-5 0,17-6 0,12-8 0,-20-27 0,6-4 0,9-7-626,16-6 1,11-7-1,5-5 1,-4-4 625,-14-6 0,-3-3 0,2-4 0,5-2 0,5-1 0,6-2 0,3-2 0,-2-4 0,-6-2-419,3-8 1,-5-4 0,-1-3 0,-1 0 418,2-1 0,-1-1 0,-2-2 0,-1-1-205,-5 0 1,-1-1 0,-3-1-1,-3-1 205,11-11 0,-3-1 0,-8-2 51,-11 7 0,-6-2 0,-11-6-51,-14-9 0,-11-6 0,-10 3 0,-13-8 0,-17 1 0,-6 9 0,-9-1 0,-8 7 0,-7 11 0,-7 6 0,-3 1 184,-8-2 1,-4 1 0,-3 2-185,-7 0 0,-2 1 0,-3 3 0,-4 1 0,-1 2 0,-7 3 0,19 10 0,-5 1 0,-4 2 0,3 1 0,4 1 0,0 1 0,4 2 0,1 1 0,-4 1 0,-16 0 0,-5 0 0,2 4 0,9 4 0,13 5 0,6 5 0,4 4 0,-21 8 0,8 8 0,14 8 0,7 8 0,12 4 0,6 5 769,7 6 0,6 2-769,5 1 0,6 4 0,9 20 0,13-1 0,9-25 0,9-4 0,14 12 0,13-10 0,13-30 0,8-13 787,11-1 0,4-7-787,10-12 0,2-8 0,3-4 0,-2-6-208,-6-5 1,-3-5 96,-12 1 1,-5-3-2031,-10-4 1,-9-1 2140,3-14 0,-19 9 0,-36 25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34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1341 11 24278,'-64'-4'1023,"0"0"0,0 1 1,1 4-694,9 7 1,2 3-124,-4 4 0,1 4-83,1 3 0,0 3-630,3 3 0,1 1 506,3-1 0,1 2 0,4 0 0,2 2-33,0 2 1,1 2 32,2 3 0,1 1 0,-1 7 0,1 2 0,-1 3 0,2 3 0,0 4 0,3 2 0,1 3 0,3 0 0,6-2 0,4-1 0,4-4 0,6-2 0,11 37 0,27-25 0,25-17 0,26-20 0,-31-21 0,2-3-1518,4-2 0,1-2 1518,4-5 0,0-3 0,-1-1 0,-1-3 0,-3-4 0,-1-1-219,-6-2 0,0 0-1910,9 1 0,-2 1 2253,22-3 1,-11 6-1,-42 12 1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3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26709,'0'23'1333,"0"12"-974,0 22-89,2 22-270,1 17-2126,-1-40 0,1 3 2126,2 3 0,0 2 0,2 5 0,1 0 225,1 0 1,1 0-226,1 0 0,2-1 0,0-5 0,0-2 0,2-7 0,1-3-97,18 29 97,6-32 0,9-23 0,8-39 0,7-35 0,-31 10 0,-1-6 1455,2-13 1,-3-3-1456,1-4 0,-2 0-72,-1-3 0,-2 0 72,-1 0 0,-1 1 70,-2 4 0,-2 0-70,-2 4 0,-1 2 0,10-38-236,-13 28-1680,-7 30-4706,-21 24 6679,-16 38 1,10-17-1,-7 19 1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36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1301 27 20154,'0'-9'4829,"0"3"-4133,-78-2-80,23 6-308,-8 1 0,-3 3 196,-21 12-1740,-7 12 1572,0 5-236,46-13 1,-1 2 56,1 1 0,-1 3-145,0 2 0,0 2-12,1 4 0,0 2 0,2 3 0,2 3-67,3 3 0,2 3 67,4 2 0,3 2 0,3 1 0,3 1 0,6 1 0,2 0 195,3 0 0,3-1-195,5 0 0,2 0 0,1 0 0,2-1 0,5 1 0,3-1 0,4-1 0,4 0-1471,5-4 1,6-2 1470,7-3 0,6-5 0,6-5 0,5-6 85,6-6 1,4-6-86,8-2 0,2-7 0,3-10 0,-1-6 0,2-1 0,-2-5 0,-5-6 0,-1-4-1177,8-7 0,-3 0-902,-23 13 1,-3 1 2146,6-2 1,-7 5 0,-17 9-1,-10 7 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37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2627 315 23101,'-27'-58'556,"1"0"1,-3 4 0,-4 9-143,-43 4-224,30 24 1,-4 4-34,-6 2 0,-3 4-1143,-8 0 0,-2 4 1109,-7 2 1,-3 4-29,-5 6 0,-3 4 28,-4 1 0,0 5-67,-2 6 0,0 4 95,2 1 1,3 3 55,4 3 1,4 3-102,5 1 1,3 4 38,5 5 1,2 3-18,1 3 1,1 4-28,0 5 1,1 3-538,0 6 0,1 2 436,4 4 0,4 1 0,2 4 0,4 2 0,5 2 0,6 1 0,5 1 0,5 2 0,5 2 0,5 1 0,4-1 0,7 0 0,8-1 0,9 0 0,8-1 0,9-3 0,14-2 0,11-4 0,-12-28 0,5-2 0,3-4 0,7-3 0,3-3 0,4-3-230,4-3 1,4-3 0,2-5 229,4-4 0,3-4 0,1-4 0,4-3 0,2-4 0,1-3 0,1-1 0,1-3 0,0-5 0,0-4 0,0-5 0,-2-3 0,-1 0 0,0-3 0,-3-4 0,-5-4 0,-2-3 0,1-7 0,-9-1 0,2-6 0,-1-2 0,-6 2 0,1-4 0,-6 1 0,1-5 0,12-12 0,0-5 0,-10 0 0,-5-11 0,-10-2 0,-1-4 0,-5-4 0,-16 27 0,-3-2 0,-1 0-190,-1-4 0,-2 0 1,-2-1 189,-3 0 0,-2-1 0,-2 0 0,-1 0 0,-2 0 0,-3 0 0,-5 1 0,-5 0 0,-3 1 0,-11-29 0,-9 4 0,-11 2 0,-9 6 0,-9 8 0,-6 8 0,-2 9 0,-5 9 0,2 13 0,-3 9 0,6 8 0,2 13-158,6 16 1,4 11-600,9 5 1,6 9-537,7 13 0,8 6 1293,8 6 0,6-3 0,-1 11 0,11-12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37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24143,'0'-7'3933,"0"2"-3338,65-20-595,-13 13 0,5-4 0,3 1-416,32 8 416,-41 4 0,0 1 0,3 1 0,0 1-299,1 2 1,0 3 298,-1 1 0,0 3 0,-3 1 0,-3 3 0,39 17 0,-20 2-1098,-17-2-1457,-16 3-5120,-11-6 7675,-10 0 0,-6-14 0,-6-3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38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26227,'-2'72'314,"0"-1"0,-4 1 0,-2 0-186,-1-7 1,-2-1-1302,-2 4 1,0-1 1273,1 0 0,3 0-12,2-6 1,3-2-6,0-6 0,2-3-62,10 30 757,4-24-735,6-23 375,2-19-218,0-25-9,3-27-192,5-32 0,-13 22 0,-1-3 0,0-5 0,0-1 486,-2-2 0,-1 0-486,-2 2 0,-1 0 0,-2 2 0,-2 1 0,2-41 0,-5 14 0,-1 19 0,0 21-773,0 21-1098,1 16-3026,6 29 4897,5 20 0,-3-13 0,0 3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39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685 33 23896,'-61'3'687,"0"-1"1,3 5 0,4 2-285,-29 19-90,5 14-1365,7 7 1467,6 7-146,13 6 281,9 7-315,14 8-22,10 4 1,11 8-214,5 1 0,17 4 275,14 0-275,17-28 0,9-3 0,-9-15 0,5-4-302,23 11 1,4-7 301,-14-22 0,1-8 0,2-5 0,0-4 0,-3-3 0,-1-4 0,-6-10 0,-1-5 0,-6-1 0,-3-5 0,31-41 0,-11-15 0,-39 33 0,-3-2 0,-2-5 0,-4-1 156,-2-2 1,-4-1-157,-5-2 0,-1-1 0,-1 0 0,-4-1 0,-9 0 0,-4 1 0,-4 2 0,-4 1 0,-12 1 0,-5 3 0,-3 5 0,-3 2 0,0 4 0,-5 4 0,-14 2 0,-1 5 0,-23-3 0,33 19 0,3 10-868,-2 33-477,7 25-941,14 28-7545,14 10 9162,9 4 1,8-44 0,0-12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39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2 27460,'-82'-1'1211,"17"2"-1211,65 6 0,10 4 0,9 6 0,19 0 0,15-1 0,17 2 0,16 0 0,11 3-225,-47-9 0,0 0 225,43 14 0,-15 0 0,-16-2 0,-19-2-999,-14 2-1657,-15 3-7175,-7 5 9521,-6 4 0,-1-16 1,0-3-1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40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28671,'70'-18'0,"-1"-1"0,-1 3 0,-4 4 0,25 7 0,0 0 0,-5-4 0,-4 2-1065,-8 3-2162,-8 3 3227,-8 6 0,-26-4 0,-10 5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40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18 984 27695,'-16'26'976,"15"-23"-976,19-56 0,17-23-479,-15 30 0,-1-3 479,2-2 0,-1-2 0,-1-1 0,-2-1 0,-1 1 0,-3 0 0,-1 3 0,-1 1 309,5-45-309,-2 12 0,-3 13 0,-4 15 0,-3 18 0,-3 19 0,-1 10 158,0 22-158,0 21 0,0 30 0,0 27-140,0-37 1,0 2 139,2 4 0,2 1-245,0 2 1,2 1 244,2-3 0,3 1-201,7 13 0,4-3 201,-6-23 0,2-4 0,5 7 0,3-8 0,10-16 0,4-15 0,2-40 0,4-18 0,-11-15 0,-4-7 0,-7 16 0,-2-2 13,6-17 1,-2 1-14,-2-12 925,-4 12-925,-4 19 447,-1 16-1255,3 16-2329,6 10 3137,19 9 0,-19-2 0,4 2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1:4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833 7 26418,'-67'-3'751,"-1"-1"0,4 4 0,3 4-751,-30 19-1008,1 19 1008,45-14 0,0 4 0,1 5 0,2 2 0,2 2 0,4 2 0,1 2 0,5 1 0,6 0 0,5 1 0,-3 46 0,13 0 0,18-1 0,15-4 0,18-7 0,21-10 27,8-16-27,8-15 0,1-22 0,1-9 0,-4-17 0,-7-10 0,-10-11 236,-12-11-236,-12-2 0,-15-2 0,-10 0 505,-9 0-505,-8 2 0,-7 4 0,-11 5 0,-5 6 0,-6 7 240,-9 2-240,12 8 0,2 0 0,19 5 0,8 4 0,3-2 0,20-1 0,59-12 0,4 2-151,-21 4 1,1 1 150,28-1 0,-11 5 0,-11 2-572,-11 3-3137,-3 10 3709,-1 12 0,-23-8 0,-6 6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791 13 21163,'0'-7'4268,"0"2"-3516,-71 12-204,17 13-245,-4-4 0,-2 3 290,-21 32-1190,40-22 0,1 1 771,1 3 0,2 1-174,0 0 0,2 2 0,-28 40 0,7 5 0,10 8 0,26-43 0,4 1 47,3 2 1,3 1-48,2 0 0,4 0 0,3 50 0,20-3 0,16-8 0,23-11 0,13-17 351,9-22-351,12-19 0,7-24-215,-46-7 0,0-5 215,0-5 0,-1-4 0,-2-5 0,-2-3 0,-5-2 0,-2-1 0,-4-2 0,-3-1 0,21-42 0,-11-6-2363,-12-4 2363,-15-6 0,-10 47 0,-5-1-85,-17-22 1,-8 1 84,6 18 0,-5 1 0,-16-14 0,-7 5 0,6 24 0,-2 6 0,-2 4 0,-1 4-2033,-41-11 2033,11 18 204,14 10-1617,7 25 679,27 0 734,3 17 0,22-18 0,1-4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28671,'51'0'0,"9"0"0,18 0 0,10 0 0,4 0 0,-2 0 0,-10 4 0,-16 2-1783,-13 8-2362,-14 6 4145,-14 8 0,-11-12 0,-8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6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28671,'66'-11'0,"0"0"0,-4 1 0,-2 1 0,28-5 0,3-2-561,5-6-1720,-44 8 0,0-1 2281,4-1 0,-4 1 0,11-5 0,-14 6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7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6 812 28671,'-2'-65'0,"0"1"0,1 0 0,4 3 0,9 10 0,2 2 0,7-43 0,-8 13 0,-7 20 0,-4 17 0,-2 18 0,0 10 0,0 7 0,0 4 0,0 2 0,0 1 0,6 0 0,8-1 0,14-3 0,15-7 0,8-8 0,6-4 0,-3-4 0,-6 5 0,-10 6 0,-11 7 0,-9 5 0,-9 3 0,-5 11 0,-3 10 0,-7 19 0,-6 17 0,-9 13-3392,-4 7 3392,3 4 0,3 0 0,7-5-427,5-9-1690,6-12-1604,19-21 3721,13-14 0,-7-14 0,1-5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7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5 26597,'-39'59'691,"0"0"0,3-2 1,7-1-692,2 28 0,11 1 0,7-3 0,12-9 0,17-11 0,15-14 0,16-16 0,8-16 0,4-10 0,7-23 0,5-13 0,-34 2 0,0-4-424,2-4 0,0-2 424,2-5 0,-2-1 0,1-2 0,0 1-729,-3 1 1,-1 0-505,-2 1 1,0 1-3684,-3 3 1,-1 3 3411,29-26 1,-29 27 0,-8 15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7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0 185 28647,'56'-19'8,"1"-1"0,-5 1 0,-3 1-8,15-7 0,-4 2 0,-7 1 0,-6 5 0,-9 4-1110,-8 7-1076,-12 4-5355,-8 8 7541,-7 7 0,-3-4 0,0 3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7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0 25577,'-33'53'777,"1"-1"0,0 1 0,3 0-441,-13 36-235,4 0-101,7-7-168,10-10-594,9-11-918,8-8-2791,5-13 4471,11-6 0,-7-19 0,7-3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8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0 949 25420,'16'-59'470,"-1"1"1,1-1 0,0 1-404,-1 5 1,0 1-355,2-5 1,-1-1 330,1-1 1,-1 0 56,2 1 1,0 2 54,-2 4 1,0 3 519,16-28-138,-7 27-481,-3 26 42,-2 14-99,1 16 0,1 16 0,0 18 0,0 19 0,-2 16 0,-3 6 0,-7 4 0,-3-5 0,-5-8 302,-2-12-1535,-9-6-908,-8-8-4626,-15-5 6767,-8-7 0,16-15 0,3-6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1 263 28671,'66'-27'0,"0"-1"0,-5 2 0,-4 4 0,12 3 0,-5-2-1413,-7 0-1321,-1-2-7097,4-1 7689,10 0 0,-30 8 0,-1 5 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8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855 1 28345,'-31'62'65,"1"0"0,-1 0 0,-1 2 0,1 0 1,-1-1-66,2-3 0,-1-1 0,1 1-385,-2 5 0,1 1 1,-1 1 384,-1 1 0,1 0 0,0 0-740,1 0 0,1 0 1,1-1 739,1-2 0,0-1 0,1-2 0,-9 22 0,2-2 161,4-9 1,1-3-162,6-11 0,3-4-1671,-5 35-4132,11-28 5803,22-27 0,-6-20 0,10-11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19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12 23258,'0'-7'3305,"0"2"-2801,0 5-156,-11 94-34,-3-23-832,1 8 0,-2 4 658,1-21 0,-1-2-11,-1 4 0,1 1-90,1-2 1,1-1-40,2-8 0,2-3 126,-2 30-126,7-29 237,5-27-416,8-15 179,3-33 11,9-17-11,-3-33 45,-3-16 28,-9 40 0,-1-2-56,0-1 0,-2-1-17,1 0 0,-1 0 0,4-45 687,0 15-687,-1 22 0,0 21 254,-2 21-254,0 10 0,0 28 0,7 14 0,2 36 0,5 22 0,-8-10 0,0 4-384,-3-22 0,-1 1 384,2 17 0,-1-4 0,1 7-72,1-26 72,-2-20 0,0-20 0,2-10 0,6-18 0,10-21 0,13-26 0,-4-3 0,1-3-267,-7 14 0,-2-1 267,10-16 0,-2 3 0,9-11 719,-2 13-719,3 13-942,5 16-963,9 13-2017,9 12 3922,8 10 0,-31-2 0,-8 3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20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503 1 26967,'-52'17'568,"1"1"0,-14 21 0,6 7-568,23-4 0,5 3-555,-13 19 1,4 3 554,13-13 0,5 0 0,2-1 0,3 0 0,3-4 0,2 0 356,0 38-356,12-15 0,20-13 0,16-19 0,18-13 0,9-15 0,-2-8 183,-5-14-183,-14-6 0,-13-12 0,-15-4 570,-8-4-570,-9 2 0,-9 2 0,-5 5 0,-9 10 0,0 4 0,-1 8 0,0 1 0,3 4 0,5-3 0,5 3 0,5-2 0,6 2 0,1-1 0,23 1 0,13 0 0,31-6 0,15-4 0,8-11 0,2-5 0,-4-4 0,-4 1-244,0-2 244,7-1 0,-42 16 0,1-1 0,1 0 0,0 2-706,40-12-2947,-26 13 3653,-28 11 0,-22 4 0,-13 3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21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1998 7 25051,'-72'-3'997,"1"-1"0,-5 7 0,0 5-734,-1 6 1,0 6-2168,-12 9 0,-3 7 1904,25-8 0,-2 3 0,1 2 0,-4 3 0,-1 1 0,1 3 0,-1 2 0,1 2 0,1 1 0,3 2 0,1 1 0,3 2 0,4 0 0,2 2 0,4 2 0,5 0 0,4 3 0,3 1 0,5 1 0,3 1 0,4 2 4,3 1 1,4 1-1,4 1-4,3 1 0,5 1 0,1-1 0,-2 32 0,7-2 0,13-3 0,9-3 0,3-8 0,9-4 0,14-7 0,9-6 0,8-8 0,8-7 0,8-8 0,5-7 0,8-7 0,3-7 0,2-7 0,2-6-259,0-2 0,0-5 259,-3-7 0,-1-5-797,-4 0 1,-3-3-753,-2-6 0,-2-2 1549,1 1 0,-6 0 0,9-3 0,-15 6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22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26787,'-5'78'437,"0"0"0,0 7 0,2 2-314,4 5 1,2 3-1415,0-23 1,0 1-1,0 2 1340,2 4 0,0 2 0,0 0-49,2 4 0,0 0 0,1 1 0,0-2 0,0 0 0,0 0 0,1-1 0,0-1 0,0-1 0,1-5 0,-1-1 0,2-2 0,-1-5 0,1-1 0,2-3 260,5 21 1,4-5-261,2-13 0,4-6 0,3-14 0,4-7 0,45 4 0,13-42 287,-40-24 1,-1-11-288,5-14 0,-2-9-559,4-20 1,-3-7 558,-17 19 0,-2-2 0,-2-3 118,0-4 1,-1-3 0,-2 0-119,0-4 0,-3-1 0,0 0-373,-2-1 0,-1 1 0,-1-1 373,-1 3 0,-1 0 0,-1 1 0,-2 4 0,0 1 0,-1 1-77,5-26 1,-1 4 76,-4 10 0,-1 3 139,-5 14 0,-3 3-1444,-3 12 0,-2 4 1305,0-19 0,-5 34 0,0 17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23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2137 215 17756,'66'-4'1916,"0"0"0,-6-1 0,-7-2-1254,3-8 66,-14-6-112,-17-5-11,-11-2-89,-22-1-192,-23 2-88,-31 5 156,-33 6-464,34 11 1,-4 2 222,-11 1 0,-4 3-493,-8 7 0,-3 4 420,25-1 1,-1 2 0,-1 3-790,-3 5 0,0 3 1,0 3 710,-4 5 0,0 2 0,0 3 0,-3 5 0,-1 4 0,2 3 0,-4 4 0,2 2 0,0 5 0,20-13 0,1 3 0,1 1 0,1 2 0,3 0 0,0 2 0,3 1 0,2 1 0,-10 18 0,4 2 0,6 1 0,8-1 0,6 1 0,5 1 0,6-4 0,6 1 0,6-1 0,9-4 0,7 1 0,5-3 0,5-3 0,5-1 0,12-4 0,13-7 0,13-3 0,5-3 0,-1-5 0,9 1 0,1-7 0,7-2 0,1-6 0,6-1 0,2-3 0,-4-7-744,11-5 1,-3-8 0,1-3 743,3-3 0,1-4 0,0-2 0,-1 0 0,0-3 0,-2-2 0,-4-2 0,-2-3 0,2-2-3277,8-7 0,0-3 0,-7 0 3041,-3-3 0,-8 1 1,1 1-1,-17 2 0,-34 5 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34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468 309 24008,'7'-2'2287,"-2"0"-1907,94 0-156,-27-11-787,6 4 0,4-3 602,-28-5 1,-4-2-35,-1-1 1,-3-1 5,32-19 324,-24 1-391,-27 6 216,-14 4-283,-27 7 0,-23 5 89,-30 9 34,-32 4 0,41 13 0,-2 4 125,-6 1 1,0 3-48,-3 9 1,2 4-249,1 0 0,1 0 349,4 1 0,3 0 17,7-1 0,2 0-39,7-1 0,2 0 89,-22 22-155,18 0-91,19-3 0,13 5 0,9 3 0,19 4-3140,14-4 2400,26-10-671,26-17-3505,2-25 1,6-11 3276,-11-7 1,-2-3-1,0 5 1,-7-1 0,6-18-1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34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0 24849,'-64'11'437,"1"0"0,5-2 0,14 2-336,32 3-23,7 4 68,19 9 190,7 6-11,19 9 135,-1 5 32,-4 3-77,-16 9-257,-9 5-158,-17 8 0,-19 5 0,-15-1 0,-17-7 0,5-11 0,10-15-181,19-14-1095,11-13-1447,9-8-7108,27-8 9509,14-23 1,-6 16 0,1-15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3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 26272,'-7'-13'-2042,"6"10"0,8 5 0,0 5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39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25241,'97'-15'-1595,"-40"9"0,-22-5 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0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41 28244,'-21'-2'202,"17"-3"-158,52 0 24,4-3 45,2 0-113,-4 2 0,-5 2 0,-3 2 0,-4 1 0,-6 1 0,-5 6 0,-8 5 0,-6 10 0,-6 8 0,-4 9 0,-5 8 0,-7 9 0,-4 7 0,-7 5 0,1 3 0,-2 6 0,0-1 0,0 2 0,1-5 0,1-3 0,3-7 0,2-6 0,1-8-1457,0-1-684,7-20-3988,0-5 6129,6-23 0,0 0 0,0-3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0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26507,'-16'49'723,"0"1"0,-12 44-466,15-27-133,1 3 21,2 5-78,1-2-67,0 0 0,4-4-56,1-4-291,2-5-414,2-8-360,0-5-481,0-7-2388,0-4 3990,0-7 0,0-12 0,0-6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1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87 24625,'-1'-12'3440,"0"3"-2869,1 9-536,0 0-35,61-29 0,-24 22 0,51-22 0,-41 29 0,-5 3 0,-4 2 0,-5 6 0,-6 2-1548,-3 4-1241,-7 3 2789,-2 7 0,-8-12 0,-2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1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24838,'-78'57'1580,"11"-5"-1211,43-18-66,3 5 45,5 4-57,3 4-56,4 5-33,5 2-90,2-1-23,2 1 34,7-2-33,9 0 1,10-4-91,9-7 0,3-10 0,3-12 0,-1-10 0,-1-6 0,-1-16 0,-2-6 0,1-16 0,-3-9 0,-2-6 0,-3-6 0,-6-3 0,-10-24 0,-10 23 0,-19-11 0,-13 32 0,-14 6 0,-3 6 0,-1 3 0,2 3 0,6 3 0,-5 1 0,15 10 0,-2-1-248,18 8-558,2 1-796,6 6-2981,1 1 4583,3 5 0,1-6 0,0-2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2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677 1 25230,'-89'2'1053,"28"11"1,1 7-640,-17 17-715,25-6 0,1 3 536,-15 22-34,8 5 1,10 5-167,7 3-35,9 1 28,9-2-28,11-2 0,6-5 0,12-4 0,12-4 199,11-6-199,12-9 0,6-10 0,4-12 0,0-9 0,-1-5 0,-7-6 0,-8-4 346,-10-5-514,-10-4 140,-7-1-140,-6-2-45,-2 1-100,-4-4 122,-2 2 68,-6-4 123,0 3 45,-2 0 78,-1 3 236,1 2 133,2 6-55,3 3-413,5 5-24,2 2 0,2 1 0,11 0 0,5-1 0,16-2 0,7-1 0,5-1 0,3 3 0,-2 1 0,-4 1 0,-6 0 0,-7 0 0,-5 0-1872,-3 0-3518,-1 0 5390,2 0 0,-10 0 0,-2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3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7 704 28671,'-7'-5'0,"10"-13"0,10-16 0,11-15 0,3-4 0,1-7 0,2-4 0,-3-1 0,3-3 0,-2 3 0,-1 4 0,-5 7 0,-5 12 0,-4 11 0,-5 12 0,-4 9 0,-1 5 0,-3 4 0,3 1 0,1 0 0,5 9 0,2 8 0,2 15 0,-2 10 0,0 9 0,-4 6 0,-1 4 0,-1 1 0,1-3 0,1-4 0,0-5 0,4 8 0,-2-20 0,2 5 0,-5-22 0,-1-4 0,-3-4 0,-1-3-1626,-1-4-760,0-1-5088,-3 1 7474,-7 0 0,5-2 0,-3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3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1 193 28671,'50'-29'0,"1"0"0,0 1 0,-2 4 0,33 0 0,-1 2 0,-23 11 0,0 1 0,18 0 0,5 5-69,-55 20-3785,-20 12 3854,-19 22 0,9-22 0,-9 2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4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6 22462,'0'-3'2409,"0"1"-1849,0 2-368,-9 66-2,0-18-134,0 3 0,0 2 11,-6 15 23,1-4 22,2-7-34,1-10-78,3-13 23,1-11-1,4-13 0,1-6 23,2-9-45,0-11 0,6-11-22,3-13 44,7-7-22,3-1 0,-1-2 0,2 1 34,-4 4 55,1 5 113,-5 7 78,-3 11-134,-3 8-79,-2 8-44,-2 4-12,-1 10 56,0 10-44,-1 14-23,0 11 22,0 7-11,0 0 12,0-1 21,0-3 24,1-5 32,4-7-10,1-9 11,6-8 56,-2-10 11,3-4 56,1-3-45,4-10-21,14-18-158,-7-1 0,5-10 0,-13 16 0,-3 5-57,0 4-627,0 3-1938,10 4-1344,-3 4 3966,6 2 0,-15 1 0,-3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5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0 26877,'-38'35'386,"0"1"1,-25 28-219,47-20-11,6-1-56,2 2-23,6-2-78,1-2 12,3-6-12,4-6 0,3-7-101,5-6-56,-2-9 0,-1-3 23,-3-4 55,1-2 23,-4-8 45,2-3 11,-5-8 0,0 0 23,-2 1-12,0 1 56,-1 2 23,-2 2 44,-1 0-3336,0 3 3393,2 2 10,1 3 92,1 3-293,1 2 0,10 2 0,7-2 0,12-2 3392,6-2-3392,18-5 0,-15 2 0,9-2 0,-21 6-203,-1 0-1388,6 0-515,8-1-7725,10-2 9728,4 0 0,-23 3 1,-6 2-1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6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50 21667,'-3'-2'4258,"1"0"-3855,2 2-56,0 0-123,-7-1-123,4 0-11,-5 0-22,7 1 424,1 0-380,1-2 124,4-1-68,5-2-23,5-3 34,5 2-123,1 0-22,1 0-23,1 3 0,1 0-22,-1 2-168,-2 1-370,-2 0-314,-5 7-638,-3 6-1423,-5 13-6907,-3 9 8806,-2 8 1,-1-17 0,0-4-1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6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27135,'93'-8'179,"-10"-1"-571,-32 3-482,-2 0-885,-1-1-2902,0 1 4661,0-1 0,-21 5 0,-6-1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6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 27214,'-45'27'459,"1"0"0,-34 29-313,48-7 10,3 6-66,4 3-23,5 0 0,8-1-67,4-6 13,4-7-13,8-9-24,6-8-43,7-10-90,4-6-56,-2-6-22,-3-3 45,-2-3 55,-3-11 12,-4-7 123,-1-11 23,-5-2 44,-1 1 45,-2 3 89,0 5 12,-2 4 45,1 7 12,-2 4-270,2 4 0,0 1 0,3-1 0,11-5 0,9-3 0,12-1 0,4 0 0,1 2 0,-5 2 0,-3 1-1996,8 3-1007,-12 2 3003,9 2 0,-23 1 0,-2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7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0 634 28390,'14'-83'281,"3"1"-281,5 18 0,2-3 0,2-1 0,0 2 0,-2 5 0,-2 8 0,-6 12 0,-4 14 0,-6 12 0,-2 10 0,0 4 0,1 12 0,1 9 0,2 16 0,0 11 0,0 6 0,-2 6 0,-2 1 0,0 0 0,-3-2 0,2-7 0,-2-5 0,3-7-1839,-1-1-704,-1-14-7288,-8 1 9078,-9-12 1,5-5-1,-4-2 1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7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28671,'65'-73'0,"-6"16"0,-20 51-147,-5 4-1422,-4 2-1097,-6 3 2666,-4 2 0,-9 0 0,-3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7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28 26474,'-31'60'231,"0"0"1,3-3 0,4-5 3,2 6 0,4-6 12,3-11-91,6-14-77,4-13 134,3-8 44,2-8-177,0-16-80,7-12 0,4-19 0,8-7 0,3-3 0,-2 3 0,0 6 0,-3 5 0,-1 9 0,-3 8 0,-3 13 0,-2 7 0,-1 6 0,1 11 0,1 8 0,-1 17 0,-4 9 0,-1 9 0,-3-1 0,0 0 0,3-7 0,3-9 0,10-13 0,2-11 0,6-11 0,-1-13 0,0-7 0,0-9 0,0 1 0,-4 3-203,-2 9-3203,4 5-3328,-4 8 6734,9 1 0,-15 2 0,0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48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8 24591,'0'-4'3059,"0"1"-2543,0 3-147,0 0-233,-60 39-136,33-11 0,-47 36 0,51-21 0,6 2 0,5-1 0,6-3 0,3-2 0,3-6 0,4-4 0,5-7 0,4-9 0,6-5 0,-2-6 0,1-2 0,-4-4 0,-3-5 0,-4-8 0,-2-6 0,-3-2 0,-1-1 0,-1 3 0,0 3 0,0 1 0,0 5 0,0-2 0,0 5 0,0-1 0,0 0 0,0 2 0,5 2 0,4 1 0,9 5 0,7 0 0,6 2 0,8 0 0,5 0 0,4 0 0,30-2 0,-23 0 0,15-1-203,-38 2-1366,-16 0-1266,-8 1 2835,-11 1 0,2-1 0,-1 1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55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3 104 23560,'-1'-4'2219,"0"1"-1815,1 3 536,0 0-581,67-25-45,-17 13-269,4-5 0,3 1 67,19 5-34,4 2-78,0 4 34,-1 3-34,-4 2 0,-7 3 22,-9 0-22,-10 2 0,-9-1 0,-8-1 34,-7-1-23,-6-1 56,-8-1 90,-5 0 113,-4 0-270,-1 0 0,-1 0 0,0 4 0,0 5 0,-3 13 0,-8 14 0,-8 16 0,-12 14 0,-5 9 0,-4 5 0,11-20 0,0 0-716,-12 30 716,17-32 0,2-3-462,-2 15 462,7-8 0,0-6 0,2-6 0,2-6 0,1-3 0,2-5 0,-2 3-731,5-17-1578,2-2-4096,21-20 6405,11-21 0,-4 13 0,0-12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56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28671,'-1'73'0,"0"0"0,-5 18 0,0-4 0,-3 13-416,2-35 1,1-1 415,1 15 0,4-7 0,1-9 269,3-9-269,0-3 0,2-7-852,-1-2-1398,0-6-4819,-1-3 7069,3-8 0,-4-11 0,1-6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56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28671,'80'-35'0,"-7"7"0,-38 28 0,-1 0 0,-3 2-1043,-4 6-1277,-6 8-6879,-5 8 9199,-3 6 0,-7-12 0,-1-3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56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337 113 26239,'-85'3'1613,"10"7"-1187,36 18-102,4 4-255,5 6-69,4 3 0,6 6 0,5 3 0,7 6 0,4 3 0,6 2 0,10 1 0,10-2-3392,16-7 3392,10-10 0,12-17-4,10-12 4,9-18 0,4-16 0,-3-13 0,-8-14 0,-12-3 0,-11-1 0,-7-21 0,-19 18 0,-5-17 0,-15 24 0,-3-2 3390,-9 2-3390,-6 0 0,-13 2 0,-4 3 6,-9 3-6,-23 0 0,15 18 0,-13 4 0,23 21-438,4 11-1467,3 9-2801,9 11 4706,9 0 0,8-14 0,5-5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57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5 22653,'0'-2'3272,"0"0"-2757,0 2-156,-38 75-12,16-25-179,-3 7 0,-1 3 45,2 11-22,5 1-68,6-2-22,7-5-1,3-1 169,3 15-157,1-25-32,0 7-80,3-31 0,1-9 0,3-4 0,3-5 0,3-4 0,5-2 0,1-4 0,2-1 0,5-1 0,3-2 0,7-4 0,2-6 0,3-3 0,-3-1 0,-3 4 0,8 0 0,-14 5 0,6 1-550,-16 4-1724,0 0-3060,-2-1 5334,-2 1 0,-7 1 0,-3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58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24726,'3'-7'2633,"-1"0"-2140,-2 7-90,7 69 0,-4-24-397,2 7 1,0 3-7,-2 12 0,1 4 0,-2-2 0,1-1 0,0-7 0,-1-4-80,0-8-1174,0-4-775,1-8-3069,1-6 5098,-1-9 0,-1-10 0,-1-5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58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28423,'51'-37'82,"0"0"1,3 3 0,-6 8-83,-12 15 0,6 4 0,-20 7 0,-5 1-953,-2 5-1244,-2 5-4806,-2 8 7003,-2 3 0,-5-8 0,-1-3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58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28311,'7'52'360,"0"4"-360,-3 0 0,-1 4-5661,-1 1 5661,-1-2 1409,-1-2-1578,-1-6-35,-2-6-1432,2-9-874,-1-8-7026,4-11 10384,5-9 0,-3-6 0,3-2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59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70 26866,'91'-38'1053,"-8"7"-773,-38 30-101,-3 13-78,-6 5 22,-6 15-54,-5 2-69,-6 2 0,-6 1 0,-6-2 0,-4 1 0,-2-1 0,-1 1 0,-7 0 0,-3 0 0,-11 0 0,-3-2 0,-6-2 0,-6-1 0,-6-2 0,-6-3 0,0-3 0,2-7 0,4-5 0,6-6-281,5-3-1165,6-2-2139,6-8 3585,4-11 0,7 6 0,3-4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28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4897 42 21510,'-76'-4'1176,"1"-1"1,-12 1-1,-3 0-993,22 1 0,-2 1 0,-2-1-1736,-10 0 0,-2 1 0,-1 0 1646,-7 0 1,-1 0-1,-2 1-26,20-1 0,-2 0 1,-1 2-1,-1 1 0,-5 2 0,-1 1 1,-1 3-1,-1 1-45,-5 1 1,-1 3-1,-1 1 1,-1 4-288,14 0 1,0 3 0,-2 1-1,1 2 1,-1 2 349,-3 2 0,-1 3 1,0 2-1,1 1 0,-1 1 42,0 3 1,-1 1 0,0 2 0,2 2 0,0 0-57,1 2 1,1 0 0,1 3-1,1-1 1,2 2-19,4-2 1,2 1 0,2 1 0,1 0 0,3 1-40,-10 10 0,3 0 1,4 2-1,3 1-153,10-4 0,2 1 0,4 0 0,4 2 139,-5 15 0,6 1 0,7 3 0,8-2 0,7 2 0,6 1-217,4 0 1,5 0 0,8 1 216,8 3 0,8 0 0,6 0 0,5 4 0,7-1 0,6 0 0,-2-21 0,5 0 0,4-2 0,3-1 0,6 1 0,5-1 0,3-2 0,4-3-37,5 0 1,4-3-1,4-4 1,3-4 36,-11-11 0,3-3 0,2-3 0,2-3 0,1-2 0,7-2 0,2-4 0,1-3 0,2-2 0,2-3 0,-11-3 0,1-2 0,1-2 0,1-2 0,0-2 0,1-1 0,4-3 0,-1-1 0,0-2 0,3-2 0,2-2 0,4-3 0,-13 1 0,5-3 0,3-2 0,1 0 0,2-2 0,-1-1 0,-2 0 0,-2 0 0,-3 1-2,4-3 0,-3 1 0,-2-1 0,-1 0 0,0-1 0,2-1 1,3-2 1,-7 2 0,4-1 0,2-2 0,1 0 0,0 0 0,-2-2 0,-2 1 0,-4 0 0,-5 1 0,8-6 0,-5 1 0,-4 0 0,-2-1 0,-1 0 0,1-1 0,9-5 0,-1-1 0,-1 0 0,-3-1 0,-2-1-17,9-7 0,-3-2 0,-4 0 0,-5-2 17,8-11 0,-6-1 0,-9-3 325,-17 6 0,-8-3 0,-9-1-325,-10 2 0,-9-2 0,-14-4 0,-21-8 0,-18-5 0,-8-2 0,1 6 0,5 11 0,-1 3 0,-4 1 0,-5-3 0,-8-4 0,-5-3 0,-5 0 0,-1 2 0,1 6 46,-8 0 1,-2 5-1,0 3 1,-2 2-47,15 10 0,-1 2 0,-1 0 0,-1 2 0,0 2 0,-19-8 0,-2 2 0,0 2 0,1 3 0,2 4 0,1 2 0,0 3 0,0 2 0,6 4 0,0 2 0,1 3 0,1 2 0,-14 0 0,3 3 0,1 5-852,6 4 0,1 3 0,9 5-2316,5 4 1,9 6 3167,4 6 0,14 3 0,31 4 0,9-2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0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651 1 25364,'-68'8'836,"1"1"1,2 1 0,6 5-783,-18 28 182,2 12-236,7 6 0,8 5 0,12 1 0,13 0 0,16 1 0,9 5 0,11 4 0,12 8 0,7 3 0,13-1 0,5-6 0,7-13 0,6-16 0,7-18 0,2-17 0,-1-10 166,-7-13-166,-10-9 84,-12-8-84,-10-10 0,-10-1-90,-7-2 234,-6 2-166,-10 0 10,-6 4 24,-9 1 111,-8-8-21,13 8-102,-1-7 0,18 13 0,4 1 0,4 3 0,11 0 0,12 0 0,20 1 0,13 2 0,10 2 0,6 2 0,2 2 0,1 2 0,-6 3 0,-8 1 0,-13 3-942,-14 2-2352,-12 10 3294,-10 5 0,-8-3 0,-4 1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1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1050 27471,'4'-56'829,"8"-11"-605,15-13-624,-9 33 1,2-1 433,0-1 0,1-2-34,0 1 0,-1 0 0,-2 1 0,0 1 0,12-41 0,-6 7 0,-5 10 0,-3 12 0,-5 9 284,-2 14-284,-2 10 145,-3 8-145,0 9 0,1 4 0,4 4 449,4 7-449,7 9 0,4 14 0,5 14 0,4 12 0,1 12 0,-1 8 0,-2 10 0,-3 4 0,-4 1 0,-3-3 0,-8-29 0,-1-1 0,5 21 0,2 14-203,-10-46-1242,-3-10-819,-3-8-3909,-2-8 6173,-9-3 0,6-9 0,-5-2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1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28076,'61'-9'198,"-1"0"0,-2 1 1,-5 1-199,12 3 0,-1 3 0,-4-1-214,-3 2-1142,-6 0-930,1 6-7545,-6 4 9329,-1 8 1,-21-7 0,-5-2-1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2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14 23560,'0'-7'2544,"0"1"-2051,0 6-157,0 57-55,0-8-197,0 3 0,0 3 28,-2 32-112,-8 9-322,3-46 0,-1 0 47,-3 1 0,0 0-1226,-10 47-2454,7-11 3955,4-16 0,7-34 0,2-15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2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25521,'25'74'1143,"-1"6"-986,-12 4-79,1 5-55,3-3-651,1-2 628,2-7 11,2-4 156,-1-6-155,4-10 10,0-10 12,3-16 112,0-13 235,2-11 11,-1-14-101,0-14 0,1-17 339,2-18-630,1-9 0,-1-9 0,1 1 0,-5-1 0,-2 5 0,-5 4 0,-4 9 0,-2 11-102,0 11-1253,1 12-831,3 10-5422,2 7 7608,5 7 0,-12-1 0,-1 1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3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376 0 26754,'-90'15'1917,"8"12"-1917,29 26 0,7 10-5661,8 5 5661,9 2 1382,11 1-1382,6 0 0,6-1 0,4 2 0,8-1 863,7-4-863,9-8 0,9-12 0,2-14 0,1-14-314,-4-10 3235,-3-7-3369,-7-6-11,-4-6 90,-7-9 178,-3-7 158,-4-5 33,-1-5 67,-1-1 213,0-1 213,0 2 101,0 4-23,-2 5-267,0 6-304,-1 5 0,2 4 0,1 0 0,12-2 0,10-5 0,17-2 0,9-3 0,4 4 0,0 1 0,-3 5 0,-3 5 0,-3 1 0,-5 6 0,-2 0 0,-6 2-1559,3 0-3718,-1 0 5277,6 3 0,-18-2 0,-2 2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4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3 959 25981,'-1'-56'291,"0"1"0,2 0 1,2 2-136,10-32-66,1-5-427,-4-1 382,-5 3-12,-3 6 23,-2 9 115,0 8-160,-1 14 45,-1 12 47,1 12-36,0 12-34,1 7-21,0 6 220,0 2-187,1 5 67,6 12 56,4 14-56,6 17-11,2 15-45,0 8-23,0 8 1,-2 1 22,-1-1 0,-7-25 0,-1 0 11,5 24 0,0 16 12,-6-41-68,1-11 24,0-9-35,2-15 0,4-8 0,26-37 0,2-14 0,-10 4 0,2-4-211,-3-1 0,-1-2 211,2-3 0,-1-1 0,0-1 0,-2 0 0,-3 1 0,-2 0 0,15-41 0,-13 8-98,-8 12 98,-6-7 0,-7 32-1603,-1 1-2397,-2 33 4000,6 10 0,-5 1 0,4 2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1037 28054,'47'-87'123,"-24"42"0,0-1-106,-1-2 0,-2-1-12,0-1 1,-1-1-443,1-2 0,-1 0 442,-3 0 1,0 1 139,0 0 0,0 2-100,12-40 123,-3 15 59,-2 17-227,-3 15 0,-2 11 0,-3 8 459,0 10-459,-1 6 0,3 5 0,3 12 0,5 11 0,4 18 0,-1 15 0,-2 11 0,-5 6 0,-3 5 0,-5-1 0,0-2-3392,-3-4 3392,-2-5 0,-3-4 0,-3 15 0,-3-22-1693,-7 9-1568,-6-29 3261,-8-4 0,8-14 0,3-4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28671,'47'-28'0,"1"-1"0,35-19 0,-41 38 0,-5 2 0,-2 4-1054,-5 2-896,0 4-2263,-5 7 4213,-1 3 0,-12-2 0,-4-2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10 24569,'0'-5'3014,"0"1"-2431,0 4-203,0 0-255,-9 78-125,1-22 0,-1 4 0,-1 4 0,-6 16 0,0-2 0,-1-5-57,3-9-1030,3-11-638,4-16-1413,5-18 3138,2-10 0,0-9 0,0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6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28210,'24'30'437,"5"-7"-413,6-24-24,8-14-57,-1-6 1,0-14 44,-4 0 12,-7 4 34,-8 7-23,-4 7 69,-7 7-80,-3 4 0,-1 4 0,-2 1 0,2 6 0,-1 12 0,-3 18 0,-1 18 0,-3 17 0,-5 7 0,-1 3 0,-4-4 0,2-7 0,0-4-729,5 1-3114,3 3 3843,8 10 0,-3-35 0,3-5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8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80 24670,'94'-17'571,"-9"2"-470,-38 15-79,-5 0 12,-8 2 11,-11 1 44,-9 2 304,-9-3 66,-3 1-89,-8-2-79,-12 2 46,-13-1-46,-14 0-67,-8-1 11,-1 0 11,2-1-33,4 0-133,11 0-80,6 0 0,11 0 0,8 0 0,7 0 0,8 0 0,15 0 0,16 0 0,23-7 0,15-2 0,9-7 0,-1 3 0,-12 5 0,-16 4 0,-18 3 0,-14 1 0,-10 0 0,-6-1 0,-3-1 0,-9-1 0,-8-1-3392,-18 2 3392,-15 0 0,-12 2 0,10 4 0,-1 2 0,-21 5 0,-17 6 0,52-5 0,16-5 0,12-4 0,7-1 0,3 0 3392,10 2-3392,8-1 0,18 0 0,11-2 0,10-1 0,5 0 0,-1-2 0,-7-4 0,-10 0 0,-13-2 0,-16 2 0,-8 3 0,-16 1 0,-13 1 0,-15 1 0,-15 2 0,-2 3 0,4 3 0,8 0 0,9-2 0,-8 0 0,11-1 0,-10 2 0,14 0 0,6 0 0,10 0 0,4-3 0,11 1 0,14-4 0,19 0 0,54-8 0,-17 0 0,-24 2 0,-2-1 0,4-2 0,-15 3 0,-15 3 0,-14 1 0,-6 1 0,-20 0 0,-48 19 0,-2-4 0,18 1 0,-1 1 0,-19 4 0,7-1 0,9-6 0,9-2 0,9-5 0,3-1 0,17-3 0,3-1 0,12-2 0,7 0 0,14 0 0,16 0 0,18-1 0,41-14 0,-22 4 0,20-9 0,-45 9 0,-13 5 0,-14 3 0,-9 2-1548,-5 1-1152,-4 0-6577,0 3 9277,-2 1 0,0-1 0,-2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9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28434,'10'85'237,"3"11"-785,-4-45 1,1 2 547,-1 6 0,1 2 0,0 3 0,0 0 0,0 3 0,-1 1 0,1 0 0,-1 1 0,0 0 0,-1 1 0,1-1 0,-2-1 0,0 0 0,0-1 0,-1-4 0,0-1 0,-2-4 0,0-2 0,2 43 0,-3-13 0,-2-12 0,-1-13 0,0-11 351,0-13-1405,0-10-569,0-10-1022,0-8-7186,0-5 8036,0-3 1,0-1 0,0 0-1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09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1854 23605,'-8'0'3059,"1"0"-2330,7 0-46,14-58-168,18-7-1528,-4 0 1,4-5 1012,6 0 0,3 0 0,4-8 0,0-2-578,-1-2 1,-3-2 577,-2 2 0,-3-1 0,-4 4 0,-3 0-151,-4 2 0,-3 2 151,-2 4 0,-1 0 0,-1 5 0,-1 1 0,0 5 0,0 2 0,-1 7 0,0 2 0,10-29 0,-7 27-304,-6 25-872,-4 15 831,-2 12-3139,0 14 3949,-1 9 0,-3-5 1,-2 0-1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28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28671,'22'0'0,"21"-4"-1987,46-16 1987,-38 11 0,1 2 0,2 2 0,0 1 273,-1 1 1,-1 1-274,42 1 0,-9 1-796,-11 10-1580,-7 7-4739,-9 13 7200,-10 8 0,-22-17 0,-9-2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29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41 273 22687,'-10'49'1238,"1"0"0,-6 44-644,10-25 11,3-5-79,2-12-66,0-13-34,0-15-46,2-13 24,6-13-291,7-22-113,26-66 0,-7 3-247,-10 22 0,-2-1 247,5-26 0,-7 10 0,-5 15 0,-2 15-830,1 15-1287,6 14-3878,10 12 5995,10 7 0,-16 5 0,-2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29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1128 109 23863,'-60'-12'974,"1"1"1,-1 1 0,2 3-622,5 11 1,2 4-97,-3 3 1,-1 4-23,-1 6 0,1 5-486,0 5 1,1 3 250,1 3 0,2 3 0,1 3 0,3 4 0,3 2 0,3 4-308,4 3 1,5 2 307,3 4 0,6 1 0,5 4 0,5 1 0,3 2 0,5 1 0,1 2 0,5 1 0,6-1 0,4-1 0,3-1 0,6-2 0,8-6 0,8-4 0,5-6 0,7-7 0,7-8 0,6-8 0,11-8 0,5-7-696,9-4 0,3-8 696,8-11 0,1-6 0,-31 2 0,0-2 0,-1-3 0,-2-5 0,-2-3 0,-2-2 0,22-17 0,-5-4 0,-9-2 0,-6-4 0,-11 0 0,-5-3 0,-8-2 0,-5-1 0,-7 0 0,-6-5-391,-8-33 0,-10-3 391,-9 24 0,-7-1 0,-1 9 0,-3-2 0,-6 5 0,-17-5 0,-7 6 0,-6 1 0,-6 3 0,-2 6 0,-4 4 0,-1 6 0,-1 6 0,4 8 0,-2 7-27,-9 10 0,3 10 27,-20 23-236,42 3 1,9 8-3093,14 44 3445,14 7 0,10-34 0,3-11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30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28671,'66'20'0,"1"0"0,-4-2 0,-2-2 0,24 5 0,4-4 0,3-3 0,-3-2 0,-6 2 0,-13 4-1884,-17 9-3057,-22 13 4941,-17 13 0,-11-22 0,-3-1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30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10 123 25959,'-5'0'2712,"1"0"-2712,4 0 0,73 1-4252,-7 0 4252,1-1 0,5-1 0,-15-3 0,0-1 274,2-2 1,-1-1-275,1-2 0,-2-2 0,-2 1 0,0 0-135,-2-1 0,-1 1-2834,45-6 2969,-7 7 0,-41 4 0,-13 6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31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1754 23516,'0'4'3607,"0"-1"-3001,0-3 66,0 0-426,13-39-222,4-14-24,0 4 0,0-6 0,0-4 0,0-1-626,0-9 1,-1-3 625,-1-5 0,-2-1 0,-1-5 0,-2-2 0,-1 0 0,0-1 0,-2 1 0,1 2 0,-1 4 0,0 2 0,0 5 0,1 4 0,0 8 0,0 2 0,7-35 298,-2 25-298,-2 26 0,-3 22 0,3 15 0,2 32 0,10 26 0,5 41 0,-12-34 0,1 4-277,0 9 1,-1 2 276,-1 3 0,1 6 0,-3-6 0,1 4 0,-1-3 0,1 10 0,0-1 0,-2-15 0,0 2 0,-1-6 0,0-3 0,0-6 0,0-6 0,1-3-74,13 36 74,4-26 0,18-21 0,-6-28 0,16-33 0,-8-31 0,3-30 0,-25 33 0,-1-3-497,1-4 0,-3-3 497,-1-3 0,-1-1 0,-2-1 0,-2-3 0,5-24 0,-3 0 0,-4 27 0,-1 1 590,2-14 1,0 6-591,6 6 0,-3 25-2726,2 20-6877,2 24 9603,5 18 0,-13-9 0,0 7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2:31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900 1 27303,'-55'0'456,"0"0"0,-3 8 0,2 6-456,4 9 0,2 6-963,-6 9 0,0 6 963,0 5 0,2 3 0,3 4 0,2 2 0,5 2 0,4 3 0,5-1 0,5 1 0,4-1 0,4 1 0,5-1 0,4 2 0,3-1 0,3 0-28,1 0 1,4 0 27,6-1 0,4-3 0,2-3 0,7-2 0,6-7 0,5-4 0,7-6 0,4-6 0,4-5 0,4-6 0,2-5 0,1-5 0,48 1 0,-7-15 456,-18-13-456,-20-14 0,-18-14 0,-17-6 0,-9-8 0,-8-4 0,-17-5 0,-8-5 0,-18 3 0,-6 5 0,-2 11 957,2 14-957,7 13 568,9 11-568,12 8 0,10 4 0,9 3 0,23 1 0,23-1 0,23-5 0,10-3-731,-13 2 1,4 0 730,-5-1 0,5-1 0,-3 0 0,9 0 0,-3-1-221,-1 2 1,-1 0 220,-4 1 0,0 2 0,-8 0 0,1 3-428,9 2 1,-4 5 427,12 13 0,-7-6 0,-55 4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11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3257 23807,'0'-65'657,"0"1"1,1-5-1,1-1-444,1-3 0,0-1-1846,2-8 0,0-3 1857,3-7 0,0-3-116,-2 29 1,1-2 0,-1 0-109,1-2 0,1-2 0,-1 0 26,1-3 0,-1-1 0,0 0-490,-1 0 1,-2 0-1,1 1 467,-1 0 1,-1 1 0,-1 0 11,-2 3 0,-1 1 0,-2 1 190,-3-28 0,-4 2-200,-2 10 1,-2 3 50,-2 9 0,-1 5-11,1 13 0,1 3 179,-12-27 34,10 28-124,6 20 1392,7 14-1414,3 6 2326,20 0-2438,25-1 0,50-6-296,-25 7 0,9-1 296,-9 3 0,4-1 0,4 0 0,16-2 0,4-1 0,5 1-725,-12 2 1,3 0 0,3-1-1,1 1 725,-11 1 0,0-1 0,3 1 0,4 0 0,6-1 0,-11 3 0,6-2 0,5 1 0,2 0 0,2 0 0,-2 0 0,-1 1 0,-6 0-277,-1 0 0,-4 1 0,-2 0 1,0 0-1,1 1 0,2-1 0,3 1 277,-4-1 0,4 1 0,2-1 0,1 0 0,2 1 0,-2-1 0,-2 2 0,-3-1 0,-4 2-216,15-1 0,-4 1 0,-4 1 0,-1 0 0,0 0 0,1 1 216,-1-1 0,0 0 0,-1 1 0,1-1 0,-1 2 0,0-1-95,-3 2 0,1 0 1,-1 0-1,0 1 0,-1 1 1,0 0 94,-1 0 0,-1 0 0,-1 1 0,1 1 0,-1 0 0,-1 0 22,13 3 0,-2-1 1,0 2-1,2 1 0,4 2-22,-16 0 0,5 2 0,1 0 0,1 2 0,-2-1 0,-2 1 0,-5-1 0,9 2 0,-6 0 0,-1 0 0,-1 0 0,4 2 0,-4 0 0,5 1 0,0 1 0,-1 0 0,-5 0 0,-7-1 168,24 10 1,-11-1 0,-3 1-169,-7-3 0,-4 1 0,-2 0 354,20 11 0,-6-1-354,-16-4 0,-6 0 548,-12-5 1,-4 0-549,25 21 0,-22-12 0,-14-7 2214,-13-10-2214,-10-7 1416,-6-7-1416,-6-3 1468,-2-3-1468,-1-1 672,1 0-672,-1-1 0,2-1 0,-2 1 0,2 0 0,-1 1 0,1 0 0,-1 0 0,1 2 0,-1 12 0,0 12 0,-1 21 0,0 18 0,-11 20-357,4-33 0,-3 3 357,-4 10 0,-3 2 0,0 9 0,-1 4 0,0 7 0,0 3 0,1 5 0,2 2-843,4-31 0,1 1 0,0 1 843,2 0 0,0 1 0,0 0 0,1 0 0,0-1 0,0 0-319,0 2 0,1-1 1,0 0 318,1-1 0,0 0 0,0-1 0,-3 31 0,0-3 0,2-6 0,0-3-271,-1-11 1,1-4 270,0-14 0,0-4 290,-9 23-290,-10-35-1244,-69-23-1502,46-20 1,-5-5 2745,-34-4 0,2-2 0,2-5 0,7-2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12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1 553 27877,'79'-8'20,"1"0"0,0 0 1,11-2-1,3-1 0,3 0-1302,-15 1 1,1-1 0,2 0 0,4-1 1281,-4 0 0,2 0 0,3-1 0,2 0 0,2 0-167,-4 1 0,1-1 0,3 0 1,0 0-1,3 0 0,0 0 167,-5 1 0,1 0 0,1 0 0,2 0 0,0 0 0,1 0 0,1 1-52,-7 0 1,1 1-1,1-1 1,1 1-1,0 0 1,0 0 0,1 0-1,0 1 52,-7 1 0,0-1 0,1 1 0,1 0 0,-1 1 0,1-1 0,0 1 0,0 0 0,1 1-107,0-1 0,1 1 0,0 0 1,0 0-1,0 0 0,1 1 0,-1 0 1,1 0-1,-1 1 107,1-1 0,0 2 0,1-1 0,-1 1 0,0 0 0,0 0 0,1 1 0,-1 0 0,0 0 0,-1 1 0,0 0 0,0 0 0,0 1 0,0 0 0,0 0 0,0 1 0,-1 0 0,1 1 0,8 1 0,1 0 0,-1 1 0,0 1 0,0 0 0,0 0 0,-1 1 0,-1 1 0,-3 0 0,-1 0 0,1 0 0,-1 1 0,-1 1 0,0 0 0,-2 1 0,0 1 0,6 1 0,-1 1 0,0 1 0,-1 1 0,-2 0 0,-1 0 0,-1 2 0,5 1 0,-1 0 0,-1 2 0,-2 0 0,-3 0 0,-1 2 0,2 2 0,-1 1 0,-4 1 0,-2 1 0,-3 0 70,2 4 1,-3 1 0,-5 0 0,-5 3-71,4 5 0,-7 1 0,-9 3-1054,-1 14 1,-16 2-2057,-20-6 1,-16-1 3109,-30-3 0,-8-4 0,-1 5 0,-24-14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20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22765,'7'0'2992,"-1"0"-2522,-6 0 640,0 0-685,4 78-122,-3-19-203,0 4 1,-1 3-212,-9 24 167,-3 2-56,-7 0 0,1 0-45,-1-3-213,2-8-391,2-11-472,6-15-739,3-18-2924,4-17 4784,4-11 0,-1-9 0,1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2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26317,'8'70'306,"-1"1"0,1-1 1,-3-2-184,-2-14 0,-1 0-378,1 2 1,0 1 360,1-1 1,2 0-12,0-3 0,2-1 51,11 41-79,4-19 212,4-16-257,4-21 137,4-17-2,7-15-78,5-27-79,7-15 0,2-23 175,-1-11-175,-5-7 0,-7-2 0,-7 2 0,-6 4 0,-8 12 0,-6 15 0,-6 15-314,-4 17-1367,1 7 1681,14 24 0,-13-11 0,11 12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21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883 20 25667,'-88'-18'1961,"3"16"-1446,19 21-168,-5 18-166,-4 9-181,1 8-860,1 12 860,38-31 0,1 3 0,0 4 0,2 1 0,1 2 0,1 2 0,2 1 0,3 0 0,2 1 0,2 1 278,-8 43-278,11-3 0,10-5 0,5-7 0,8-2 143,6-6-143,9-4 0,8-5 0,7-8 0,6-8 0,7-11-113,5-11-1375,2-11 1488,25-8 0,-43-3 0,11-1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22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0 26731,'-50'14'717,"0"-1"1,-37 20-472,46 12-44,5 7-145,7 2-57,5 0 0,10-3 0,6-6 0,5 0 0,3-3 0,10 0 0,6-4 0,13-9 0,9-12-427,5-8-267,4-12 10,-3-9 1,-6-9 77,-11-7 292,-11-2 314,-8 1 12,-6 4 21,-11 2 90,-2 4 147,-7 2 234,1 3 583,5-2-370,4 7-236,4-4-300,12 2-181,12-3 0,20-4 0,21-2 0,12 0 0,7 3 0,-4 2-24,5 1-1264,-27 5-1244,2-1 2532,-24 3 0,-15 3 0,-4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22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28671,'35'65'0,"1"1"0,-4 0 0,-5-1 0,-13-5 0,-5 0-274,-1 4 1,-4 2 273,0 1 0,-2 1-587,-3 2 0,-2-1 587,-1-1 0,-3 0 0,-2-2 0,-2 0-10,-3-5 0,-2 0 10,0-4 0,-1-3 0,-17 39 0,2-19 0,7-21-3250,10-21 3250,9-16 0,5-11 0,1-5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5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93 16972,'5'-11'6073,"-1"2"-5210,-4 9 1300,0 0-1839,-16 12 113,2 3-146,-15 15-55,6 4 89,-2 6-224,-1 6 33,0 4 1,3 5-102,3 4 146,4 3-145,6 4 33,5 3 0,3-2-22,3 3-45,6-8 0,5-3 45,7-8 11,5-8-45,3-7-11,4-3 0,5-8 34,22-1-34,-11-12 22,15-3 2,-19-21-24,-1-10 0,-1-20 0,-10-2 0,-2-3-324,15-33 324,-16 23 0,-2-1 0,5-29 0,-7-1 0,-4 5 0,-5 3 0,-4 3 0,-4 1 0,-4 6 0,-2-7 0,-3 32 0,-4 1-661,-3 35-550,-8 5-1052,-4 15-3250,-5 9 5593,-3 15 1,13-14 0,3-1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6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27067,'41'-30'802,"1"0"0,33-18-802,-29 40 0,-1 3 0,1 2 0,0 2 0,-3 1 0,-1 0 0,-5 0 0,-1 1 0,-5 3 0,-2 1-785,-3 4-549,-2-4-1052,0 0-7445,1-4 9476,3-3 0,-13 1 0,-1-1 1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6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28658,'-2'83'13,"-2"-2"-13,-2-16 0,-3 10-509,0 7 509,-2 7 0,0 1 0,1-7 0,4-11 0,3-13-225,2-12-773,1-10-638,0-6-1648,2-8 3284,1-6 0,0-8 0,0-4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28065,'44'-31'268,"1"0"1,34-21-269,-40 45-89,-2 3-617,-4 3-1053,-5 1-1277,-3 10 3036,-5 8 0,-9-4 0,-4 3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7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474 41 24379,'-84'11'1759,"5"8"-1266,29 14-23,0 8-268,1 3 168,5 3-213,6 0-79,8 1 180,7 2-247,8 2 78,7 6 46,4 0-90,11 0 89,8-4-67,12-5-43,11-8-24,8-9 0,8-12 0,5-9 0,4-9 0,1-16 0,-3-9 0,-4-18 0,-7-8 0,-7-7-3392,-8-5 3392,-9-3 0,-13 3 0,-6 3 0,-16 5 0,-10 2 0,-13 2 0,-12 0 0,-3 2 0,-2 4 0,0 7 0,2 7 0,5 10 0,5 10 3189,7 5-3895,10 8-1142,7 9-2332,8 9 4180,3 12 0,2-14 0,0-2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8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8 102 26955,'-7'-35'1716,"8"5"-1716,20 18 0,8 3 0,9 3 0,7 3 0,4 2 0,4 0 0,2 1 0,1-1 0,3 1 0,-4-2 0,-3 1 0,-8 0 0,-5 1 0,-8 0 0,-7 3-976,-8 3-872,-6 5-1379,-6 3 3227,-2 3 0,-2-8 0,0-1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8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5 21163,'-4'-3'3596,"1"1"-3103,3 2 449,0 0-427,-16 29-123,10-5-111,-12 26 144,15-10-369,2 1 90,-1 0-45,1 1-12,0 2 12,1-2-56,0-3-34,0-5 135,5-5-102,5-2-10,8-4 33,5-2-43,4-3-24,2-4 0,0-4 0,1-2 0,1-3 0,-1-3 0,0-1 0,0-1-998,12-4-44,-9 0-807,8-4-1916,-19 2 3765,-5 1 0,-9 2 0,-4 1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8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57 23258,'-1'-2'3205,"0"1"-2074,1 1-750,67-16 90,-27 10-359,57-12 1,-45 14-113,-1 1 0,1 1 0,-3-1 0,-3 2-248,-6 0-357,-6 1-694,-7 0-953,-3 1-5671,-6 6 7923,-2 1 0,-9 1 0,-1-4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9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7 22014,'0'-3'3609,"0"0"-2949,0 3 405,0 0-617,0 39-112,-1-3 34,-3 37-303,-1-11-11,-3 0-56,2 1-56,0-5-23,1-3-380,3-7-414,0-6-394,2-4-660,0-7-4225,0-1 6152,0-7 0,0-9 0,0-5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9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27494,'40'-32'420,"-1"0"0,29-18-342,-42 42-78,-2 5-246,-2 2-538,-3 1-897,-3 5-1053,-4 7 2734,-7 11 0,-2-8 0,-3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3:59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27247,'-45'57'829,"7"-7"-538,30-22-123,3-2-32,4-2-136,1 0 0,1 0 0,7 2 0,6-2 0,11-1 0,9-4 0,5-5 0,8-6 0,3-3 0,4-4 0,1-2 0,-1-8 0,0-3 0,-2-6-1581,0 0-1478,-5 3 3059,-3 4 0,-20 5 0,-7 3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0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25 27202,'-2'-22'1469,"1"19"-1469,1 52 0,0 17 0,0 16 0,0 13-308,1-45 1,-2 2 307,1 1 0,-1 0 0,-1-1 0,0 0 0,-2 43-203,0-10-951,2-18-534,2-17-1315,0-22-6828,4-14 8224,4-18 1,-3 2-1,2-5 1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1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26071,'33'-40'672,"0"-1"0,30-23-470,-10 50 179,-3 8-135,-6 19-33,-11 10 1,-13 17-214,-10 9 0,-12 7 0,-11 2 0,-7 1 0,-6-4 0,3-5 0,5-7 0,6-9 0,7-8 0,3-8 0,2-4 0,0-4 0,5-3 0,4-1 0,11 0 0,10-2 0,12 4 0,8-2 0,5 4 0,-4 1 0,-5 4 0,-12 4 0,-12 5 0,-12 5 0,-8 9 0,-19 10 0,-11 10 0,-20 5 0,-5 3 0,1-4 0,5-8 0,10-9-3392,8-11 3392,11-8-729,9-13-9102,23-15 8274,15-16 1,-5 4 0,1-3-1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7 937 24121,'-3'5'4011,"0"-1"-3472,3-4-539,0 0 0,6-30 0,9-5 0,9-37 0,7-5-314,-1-10 314,-16 39 0,0-1 0,-2 0 0,0-1 0,-1 0 0,0 1 0,12-41 0,-3 11 0,-2 19 0,-1 12 0,-4 16 0,-4 10 0,-2 10 0,-2 8 0,2 2 0,3 15 314,4 11-314,3 23 0,2 16 0,-2 12 0,0 10-230,-2 5 230,1 0 0,-3-3 0,0-7 0,-3-10 0,-4-10 0,-2-7 0,-3-10 0,-1-6-516,-4-6-1949,-6-8-3339,-7-3 5804,-6-9 0,11-3 0,0-5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28285,'59'-70'0,"4"11"0,4 49 0,3 1 0,-1 4-1738,-8 2-2766,-8 3 4504,-9 7 0,-20-5 0,-8 5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26183,'-3'96'840,"-6"3"-689,2-47 1,-1 0-423,-2 2 0,-1-1 394,2 0 0,0-1 90,-6 43-135,8-16 124,3-20 34,3-18-192,1-22 233,0-10-266,1-15 45,6-17-56,4-18 343,8-24-343,0-13 23,1-10-729,-5-2 841,-1 2-112,-4 11-23,-1 13 0,-3 21 0,-1 17 0,-1 14 0,0 8 0,4 14 0,5 11 706,3 18-706,5 18-350,0 11 350,1 7 0,-7-24 0,1 1 0,7 21 0,7 11 0,-11-45 0,1-15 0,-1-12 0,3-12 0,5-21 0,28-50 0,-10 1 13,-14 18 1,-2 0-14,5-21 0,-10 7 0,-7 14 0,-9 14 0,-3 16-483,-2 12-1041,-2 21-1277,1 11 2881,6 16 1,-5-16 0,4-3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2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434 7 25880,'-83'-6'2196,"3"15"-1759,29 22-279,-3 18-158,4 10 0,8 5 0,8-1 0,12-1 0,9-6 0,8-3 0,6-8 0,12-4 0,10-8 0,15-9 0,9-8 0,0-9 0,-1-3 0,-8-4 0,-10-3 0,-8-6-293,-9-9 181,-4-7-168,-4-5 269,-2-1-78,-5-1 178,-5 6-78,-6 3 180,-4 8-34,0 4 180,3 4-337,4 2 0,7 1 0,2-2 0,4 0 0,13-2 0,8 0 0,18-1 0,7 1 0,4 1 0,1 2 0,-1 1 0,-1 2 0,-2 0-181,1 2-2608,-3-1 2789,2 1 0,-22 0 0,-4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3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1 148 28671,'64'-34'0,"0"0"0,-2 2 0,-1 8-433,29 14 433,5 2 142,-2 4-142,-8 2 0,-17 2 72,-14 0-140,-17 0-1175,-17 7-909,-11 6-3680,-12 11 5832,-14 8 0,8-14 0,-8-1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3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28401,'-25'49'90,"0"-1"0,1 0 0,3-2-90,-1 24-665,2 4 665,3-2 217,5-7-1260,5-8-1043,5-14-4324,16-11 6410,9-14 0,-5-9 0,0-6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4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9 819 24479,'-4'9'3071,"0"-2"-2646,4-7-66,0 0-158,12-67-156,4 22 0,-2-8 1,2-3-46,15-20 0,3-9-501,2-3 501,3 4 0,-1 9 123,-1 13-123,-4 14 0,-3 11 0,-4 11 0,-4 7 0,0 10 0,1 4 378,1 9-378,1 10 0,1 13 0,-1 14 0,-2 11 0,-3 9 0,-5 4-3392,-3 4 3392,-4-4 0,0-5 0,-3 11 0,-2-24 0,-4 7-1144,-7-27-1411,-4-7-3921,-7-7 6476,-7-3 0,11-5 0,1-2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4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1 136 28671,'60'-68'0,"0"13"0,-9 48 0,3 3-147,0 2-1601,-6 2-1512,-4 4 3260,-10 5 0,-15-3 0,-7 2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04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25 27247,'-14'46'493,"0"10"-314,-3 20-156,-2 2 55,-1-1 56,3-14-122,4-17 100,7-17-34,3-17-11,2-7 68,1-18-102,7-10-33,5-18 56,10-12-45,1-2 2,1-2-13,-3 8 0,-4 7 0,-3 13 0,-3 9 0,-2 10 0,0 6 0,1 19 0,-1 11 0,-1 24 0,-1 14 0,-3 9 0,1 0 0,2-6 0,3-12 0,5-13 0,4-17 0,28-13 0,-5-24 0,23-13 0,-13-20 0,3-6 0,-5-3 0,-3-3 0,-10 1 0,2-23 0,-16 21 0,1-15 0,-17 32 0,-2 6-853,-9 14-1489,-12 10-6621,-13 12 8963,-16 17 0,18-10 0,2 9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1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24849,'57'21'1034,"0"-1"1,5 2 0,4-3-676,8-2 0,5-3-2057,17 3 1,5-2 1697,-21-4 0,3 0 0,4-1-567,-13-1 0,2-1 1,2 0-1,2 0 567,8 1 0,3 0 0,1 0 0,1 0 0,-11-2 0,1 1 0,2-1 0,0 0 0,1 0-167,4 1 0,2-1 0,0 1 1,1-1-1,0 1 167,2 0 0,0 0 0,1 0 0,0 0 0,-1 0-165,0 0 1,0 0-1,-1 0 1,0 0-1,-2 1 165,-3 0 0,0 0 0,-2 0 0,0 1 0,-2-1 0,15 3 0,-2 0 0,-1 0 0,-2 1 0,-11-1 0,0 0 0,-3 0 0,-2 0-281,14 4 1,-3-1 0,-4 1-755,-15-2 1,-2 0 0,-5-1 1157,10 5 0,-10-2 0,7 3 1,-39-8-1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48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 25521,'0'63'695,"-4"9"-628,-4 7-552,-6 7 485,-2 4-90,1-2-324,2-3-225,4-7-583,3-12-1612,3-15-3195,2-22 6069,1-14 1,0-12 0,0-3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48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1 173 25398,'58'-19'187,"1"0"0,-5 2 0,-6 1-389,-3-1-336,-5 1-639,-11-3-2554,-6 3 3731,-10-2 0,-6 9 0,-6 2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49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1 24177,'-3'59'123,"0"1"0,0-3 1,-2-5-192,-7 4-414,-4 3-1176,-3-3-2903,-3 1 4561,-3 0 0,12-26 0,2-7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49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0 793 22720,'4'-11'1726,"-2"3"-1390,31-72-168,-10 32-463,1-9 1,1-1 339,7-9 100,-2 0 1,4-4 11,3 0-33,0 4 44,-1 5 284,-4 14-284,-7 11 21,-6 13-88,-5 13-56,-2 5 56,0 6 339,4 7-339,1 12-12,-2 15-78,-1 16 12,-6 9-12,-4 6-11,-2 3-11,-2-2-202,-4-1-257,-8-2-382,-9-6-739,-7-1 1591,-12 9 0,21-33 0,-5 4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49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1 215 25824,'60'-38'33,"1"0"1,-6 4 0,-4 6-561,4 9-705,-5 3-2018,-3 0 3250,-4 3 0,-19 5 0,-7 4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49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16 11526,'-5'-9'-1147,"1"2"1,4 7-1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50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124 217 25640,'-17'83'149,"-1"0"1,2-6-1,2-10 516,3-7-508,-1-2 139,3-6-150,-2-6-124,5-12 55,0-11-111,4-12 77,1-7-189,1-24-56,5-16-145,6-30-11,5-12-46,1-1 124,-6 9 168,-5 12 78,-5 16 34,-1 13 22,0 14 46,0 8 89,0 5-11,0 2-12,3 0-67,7 0-33,12 0-34,12-14 11,13-17-11,8-19-89,3-12 10,-2 4 57,-10 13 11,-9 15 11,-14 15 67,-8 8 78,-9 6 57,-3 12-79,-3 15-11,0 19-45,-4 18-44,-7 8-1,-3 2-22,-5-1-101,4-6-190,3-8-2421,1 1-7119,6-22 9664,1-1 0,4-26 0,0-4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50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71 109 24873,'4'69'280,"-1"-1"0,-3-3 1,-3-5-35,-7 19 57,-7-7-90,0-5-56,5-15 258,1-13-393,6-16 156,3-13-111,2-12 28,0-23-95,0-17 173,6-27-173,11-12 0,10-7-232,10 2 232,3 6 0,1 11 11,2 12-22,0 13 22,-2 12-11,-4 10 0,-7 12 11,-7 5 1,-6 6-1,-9 15 22,-4 8 200,-4 16-233,0 0-34,-7-3-33,0-7-23,-4-6 57,1-6 21,5-2-32,-1-4 10,4-2-100,1 0 55,1-5 67,3 1-10,4 0 22,4 2 0,5 6 22,-5 5 248,-3 43-46,-7-5-23,-15 38-77,-9-17 10,-16 3-112,-7-4-10,-4-8-136,-17 1-279,21-33-505,-3-5-481,35-37-930,7-21-4405,22-21 6724,15-24 0,-9 28 0,5 4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51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10 23392,'0'-5'2544,"0"1"-2107,0 4-56,-24 82 11,8-30-230,-1 7 1,0 0 16,3 3-33,7-11-34,4-12 11,9-11-11,9-11-11,10-9 33,13-5-100,5-12-34,7-10-78,-5-11-214,-2-7-245,-12 4-517,-7 2-996,-10 3-5525,-4 2 7575,-1-4 0,-5 15 0,2 1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51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 24121,'-5'71'567,"0"0"1,0-4 0,-3-5-131,-15 14 0,2-9-45,5-14-44,5-16 44,6-17-90,3-10-134,2-8-78,0-6-68,0-10-22,1-7-101,7-11-380,5-2-394,7 2-817,3 3-2408,3 4 4100,5 1 0,-13 11 0,-2 2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51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0 23504,'-12'0'2208,"2"0"-1894,10 0-57,-59 95-21,37-48-147,-13 13 1,3-1-34,23-19-56,3-11 0,6-13 22,14-9-44,9-12 22,15-18-90,7-13 23,-2-10 22,-5 2 0,-11 12 45,-7 10 23,-12 12 66,-3 6 35,-5 18-12,-5 11 33,-10 20-122,-10 11-23,-8 3-303,2-3-682,5-10-865,10-13-7461,7-13 9311,7-12 0,2-6 0,0-2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52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188 180 24222,'43'-48'380,"1"1"1,1 2 0,-21 13 214,-36 27-159,-6 3 1,-14 2-100,-5 14-35,-2 9 57,-1 21-12,2 8-67,1 5-79,6 0-188,5-2-13,9-6 0,6-2-158,7-6-548,2-4-538,2-5-1008,6-11-7579,12-8 9792,12-9 1,-9-4 0,0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52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 23567,'-9'60'833,"1"1"0,0-7 0,0-8-172,-3-15 116,5-13-385,4-10-86,2-5-127,2-16-43,11-8-124,9-18 130,11-3-255,3 2-638,-5 8-649,-5 8-3519,-9 12 4919,-3 5 0,-8 7 0,-1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57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1 582 26171,'15'-54'504,"9"-4"-425,22-8 10,8-5-504,6-6 438,0 4-12,-5 8 166,-9 13-143,-13 17 66,-11 15-77,-10 12 55,-8 5-67,-2 3 250,-2 3-205,0 16-22,0 16 56,0 23-34,0 12-23,-3 6-28,-1-22 1,0 1-6,-3 31-129,1-9 1,1 0-242,-2 17-15,3-32 0,-1-1-500,2 8-572,-2-16-1737,5-24-6637,6-16 9709,9-20 0,-6 4 0,4-7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58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1240 61 23421,'-87'-17'799,"0"0"0,4 0 0,4 7-547,22 16 0,3 7-956,-3 5 0,1 7 883,-5 12 1,2 9-1,-3 12 0,2 6-22,-1 9 0,2 5-86,21-22 0,1 2 1,3 1-72,1 0 0,3 2 0,3 0 0,-8 32 0,6 1 0,7-2 0,7 0 0,3-1 0,6 0 0,8-2 0,7-1 0,7-2 0,8-2 0,7-3 0,9-4 0,10-4 0,8-6 0,7-7 0,7-7 0,8-12 0,5-10 0,11-5 0,3-13-580,-28-15 1,1-7 0,1-3 579,2-4 0,0-4 0,-1-5 0,-1-7 0,-1-5 0,-3-4-55,-3-3 1,-3-3 0,-4-4 54,-6-1 0,-4-2 0,-5-3 0,-4-2 0,-6-2 0,-3-2 0,-6 0 0,-5-2 0,-3 0-185,1-34 0,-7 1 185,-7 3 0,-7 2 0,-11 3 0,-9 4 0,-5 8 0,-9 4 0,-15 6 0,-8 6 0,-8 7 0,-6 7-13,-8 6 1,-4 7 12,-5 8 0,-1 6 0,0 6 0,0 5-146,4 5 0,2 6-403,7 8 1,4 7-360,9 3 0,5 8-602,8 10 0,7 7 1510,6 10 0,6-1 0,-2 10 0,13-3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01.0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 0 27964,'-1'68'205,"1"0"0,-1-4 1,-1-6-115,-3 8-91,-1 4 0,1 9 0,-1 5 0,1 7-819,-2 4 819,0 1 0,0-5 0,4-6 0,0-7 0,3-5 0,0-1 0,0 3 0,0 5 0,0 6 0,-2 4 0,-2 1 0,-4-1 0,-3-6 0,-1-2 0,1-6 0,-1-1 0,3-4 0,-2-3 265,5 12-265,1-22 0,4 7 136,1-25-136,0 3 0,0-1 0,-2 4 0,-2 20 0,-1-13 418,-3 15-418,3-20 0,2 0 0,2-3 0,1 1 0,0-4 0,0-1 0,0 16 0,0-17 0,0 13 0,0-21 0,0 2 0,0-4 0,0 0 0,0-4 0,0-2 0,0 5 0,0-10 0,0 3 0,0-12 0,0-5-326,0-2-3416,0-3 2352,0-3-1400,0-2-6510,0-5 9300,-4 0 0,3 4 0,-3 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01.7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96 22855,'-4'-4'2857,"1"1"-2330,3 3 189,0 0-559,-1 40 57,6-11-170,3 35-10,8-19-34,4 0 11,1 2 0,0-2-3380,3 2 3369,-5-4 0,3 0 11,-1-5-22,-1-4 11,-2-4-11,-1-9-1,-2-5 3404,-1-5-3392,3-8 0,0 0 12,5-3-12,7-8 0,8-7 11,5-11-22,4-5-1,-1 1 1,-2 0 0,-3 1-34,-2-1-123,15-19 100,-13 9 12,10-15-33,-21 16-57,-3 2 79,-7 3 11,-4 5 56,-8 0-34,-3 2-44,-4 0 78,-9-3-11,-9 1 11,-16 1 45,-11 6-45,-10 10 56,-4 5 11,-7 11 11,-6 16 23,-6 10-11,-4 16-34,1 1-12,8-3-44,7-9 0,17-10-100,5-6-102,13-7-78,4-5-1748,0-3-1524,10-3 3552,0-1 0,13 0 0,3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02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0 132 25577,'56'-37'75,"0"1"0,-6 2 0,-7 10-64,-15 24-11,-10 11 34,-6 13-34,-7 19 0,-3 11-23,-2 5 12,-4-1 11,-10 15 22,-2-23 102,-9 8 10,5-28 124,0-3 22,0-3-12,4-3 47,1-3-24,4-4 0,3-6-11,4-2-134,2-3 22,2 3 22,7 1-99,6 4-91,11 0 0,8 1 0,4-1 0,2-2 0,0 1 0,-3 1 0,0 0 0,-2 4 0,-2-4 0,-1-1-259,-3-4-458,-2-4-191,-3-1-347,-5-1-8576,10-33 8975,-5-5 0,-1-2 0,-8 11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03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861 0 21398,'-81'15'1172,"1"0"1,0 6 0,7 8-882,15 12 1,6 8-79,-1 3 0,1 2-333,4 4 1,1 3 281,5-2 1,3 2-307,5-2 0,3 0 284,5-1 0,5 1-39,5-2 0,4 0 5,4 1 1,3-1-18,2 2 1,6 0-1,5 3 1,5-1-23,4 1 0,4-2-22,8 1 0,5-2-28,3-1 0,3-4 5,3-3 0,3-4-16,1-3 0,2-3-1,0-7 1,2-4 16,-2-4 1,2-4-23,-2-8 0,0-3 306,45 3-272,-2-24-12,-2-27 17,-44 7 1,-3-7-12,4-10 0,-3-5-1025,-2-5 0,-2-2 1019,-1-2 1,-3-2-18,-5 4 1,-5-3-39,-3-17 0,-7 0 33,-6 21 0,-6 0 0,-9-15 0,-9 3 0,-5 22 0,-5 3 0,-8-1 0,-5 1 226,-2 4 1,-5 0-233,-22-9 0,-3 3-61,17 14 0,-1 5-57,-14-7 1,1 7-291,-15 11-280,11 10-763,11 28-1636,8 16 2817,9 33 0,20-28 1,7-1-1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04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 24513,'-6'-1'2095,"2"-1"-1736,4 2 179,0 0-415,96 2-11,-44 5-67,11-1 0,0 4 11,-9 17 56,-14 16-56,-14 10-23,-12 13 1,-10 4-34,-10 1 22,-7-7 1,-7-6-23,-6-13 67,4-10-67,4-10 45,7-12-45,5-5-45,5-7-3347,8-1 3392,12 0 11,14 0-11,12 0 11,3 0-11,-6 0 45,-7 0 0,-10 0 78,-10 0 3381,-6 4-3413,-6 12-91,-2 16 0,-9 19 0,-7 14 0,-12 2 0,-3-4 0,3-13 0,2-11-237,5-12-345,-1-7-471,4-9-751,1-7-5592,8-12 7396,4-26 0,4 16 0,0-13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04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771 0 25039,'-92'19'631,"1"-1"0,6 3 1,7 6-470,25 5 1,7 5-974,0 6 1,3 5 972,4 4 0,3 5-44,2 7 0,3 4 10,5 5 1,4 3-79,4 5 1,4 1-18,5 3 1,3 0-34,4 1 0,6-1 11,5-1 1,7-1-12,3-3 0,6-2 5,6-2 1,5-3-6,5-5 0,4-3 22,3-3 1,4-5-18,3-5 1,4-6 11,3-5 0,2-6-17,0-8 0,3-7 0,1-4 0,0-8 0,0-10 0,0-9 0,0-7 0,-2-9 0,-2-9 0,-4-7-1552,-1-7 1,-4-3 1551,-6-2 0,-5-3 0,-5 2 0,-5-5 169,-7-27 1,-7-3-170,-6 20 0,-6-1 0,-10-24 0,-12 2 0,-6 23 0,-9 5 0,-13-1 0,-8 3-920,-9 3 1,-7 5 919,-8 6 0,-6 7 0,-4 8 0,-5 8 145,0 6 1,-5 7-146,17 7 0,-3 3 0,5 2-51,-4 0 0,3 4-369,-10 0 0,9 6-835,15 16-1502,26 22 2757,13 21 0,14-25 0,3-1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17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7 24524,'0'-4'2790,"0"1"-2420,0 3-146,0 80 22,0-19-140,0 4 1,0 5-152,0-17 0,0-1 90,0 6 0,0 1-45,-1 5 0,1 1 0,-1 6 0,0 2-743,-1 3 1,1 2 742,-1 1 0,1 2 0,0 1 0,0 0-393,0-1 1,1-2 392,0 1 0,0-1 0,0-4 0,0 0 0,0-4 0,0-2-124,0-7 1,0-3-762,0 38-493,0-26-1020,2-31-7433,10-18 9206,6-27 0,-4 3 1,-2-8-1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17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0 170 24222,'0'-5'3171,"0"0"-2387,0 5-325,0 0-424,102-17-35,-39 9-206,9-3 0,3-1 206,6 3-213,0-2-851,1-1-853,2-5-4537,2-1 6454,0-4 0,-37 10 0,-10 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18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384 7 24927,'0'-4'2936,"0"1"-2421,0 3-222,-30 93-293,16-26-347,-5 7 1,1 5 346,9-23 0,3-2-282,-2 6 1,0 2 281,-1 3 0,0 2-229,-2 3 0,0 1 229,-1 4 0,-2 0 0,0 2 0,-1 0-514,-1-1 1,0 0 513,-1-2 0,0-1 0,1-4 0,1-2-85,0-5 1,1-2 84,2-7 0,2-2 478,-5 29-1039,6-21 447,6-26-1197,1-16 358,2-11-6151,7-17 7247,6-13 1,-4 7 0,2-4-1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19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9 106 24064,'-5'0'2779,"1"0"-2397,4 0 424,0 0-414,83-1-144,-10-8-1102,1 3 0,5-2 854,-15-2 0,-1-1 0,1 1 0,0 1-10,-1 0 0,0 0 10,-4 3 0,-1 1 0,-5 1 0,-2 0 0,46 1 0,-14 2 0,-5 1 0,-11 0 0,-5 0 0,-11 5 0,-9 2 0,-9 6-550,-7-1 823,-8-4-1887,-4-4-774,-5-2-7443,-4-2 8644,-3 0 0,-2 0 1,0 0-1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19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27393,'-1'68'190,"0"1"0,0-2 1,1-5-191,-2 22-1221,0-4 358,2-8-685,5-13-3673,11-11 5258,11-14 0,-8-18 0,0-8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20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25667,'6'66'52,"0"1"1,-1-5-1,-1-5-355,-2 9-571,0-2-1501,0-4-7456,-1-1 8686,-1-1 0,0-26 1,0-7-1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20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49 26877,'91'-11'437,"0"0"0,3 1 0,-2 2-314,-10 4 0,-1 3-1676,6-1 0,3 1 1581,0 1 0,1 0-28,-1 0 0,-1 0 25,-4 1 0,-1 1-182,-5 0 0,-2 1-202,-5 1 1,-2 0-253,-5 0 1,-2-1-578,-3-1 0,-2 0 1188,-2-1 0,-5 0 0,8-1 0,-16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26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7587 240 21544,'11'2'2599,"-3"-1"-1725,-8-1-201,-74-15-136,-2 4-1562,-3-1 1,-9 2 1242,2 5 1,-3 2-137,17 1 0,-3 0 1,-2 2-479,-10 0 0,-4 2 0,-1 0 432,14 0 0,-1 1 1,-2-1-1,-2 2-500,-8 0 1,-2 1 0,-2 0 0,-2 0 496,13 1 1,-2 0 0,-1 0-1,-1 1 1,-1 0-21,-7 1 1,-2 0-1,-1 1 1,-2 0-1,0 1-248,12 0 1,-2 1 0,-1 0 0,0 0 0,-1 2 0,0 1 238,9-1 1,-1 0 0,0 2 0,-1 0 0,0 1 0,0 0 0,0 2-69,-2 1 1,-1 0 0,0 2-1,-1 0 1,1 1 0,0 1-1,0 1 81,-2 1 1,0 2 0,1 0-1,-1 1 1,1 1 0,0 0 0,1 1-56,0 0 0,1 1 0,0 0 0,1 1 0,0 1 0,1 0 0,1 1 42,3-1 1,2 0 0,0 0 0,1 1 0,0 2 0,-1 0 0,-1 2 23,-6 5 1,-4 2 0,1 2 0,-1 1-1,3-1 1,4-1 0,5-2-29,-2 2 0,5-2 0,3-1 0,2 0 0,-1 3 107,-3 3 0,-4 2 1,3 0-1,9-2 1,13-4-108,-1 11 0,25-4 1280,41 24-1280,31-45 0,18-8 388,-1-7 0,7-4 0,6-2-388,-4-2 0,3-1 0,5-2 0,8-1 0,-3-1 0,7-1 0,7 0 0,3-1 0,2-1 0,-3-1 0,-3 0 0,4-2 0,-3-1 0,-1 0 0,1-1 0,3-1 0,6 0-117,-15 1 1,5 0 0,2 0 0,3-1 0,0 0 0,1 0 0,-2-1 0,-2-1 0,-3-1 116,-2-1 0,-2 0 0,-1-2 0,-2 0 0,0 0 0,0-1 0,0 1 0,2-1-165,3-1 0,0 1 0,0-1 0,1 0 0,0-1 0,0 0 0,-1 0 0,1 0 165,1 0 0,-1-1 0,1 0 0,0 0 0,-1-1 0,1 1 0,-1-1 0,0 1-77,-1-1 0,0 1 0,0-1 0,0 1 0,-1-1 0,0 0 0,0 1 0,-1-1 77,8-2 0,-1 1 0,-1 0 0,1 0 0,-1-1 0,2-1 0,2-1-33,-14 2 1,3-1-1,2-1 1,1 0-1,-1 0 1,-1-1-1,-2 0 1,-4 1 0,-3 0-34,8-2 1,-4 0 0,-3 1-1,-2-2 1,-1 0 0,3-2 22,5-1 0,6-3 0,-1 0 0,-4-1 0,-10-2 0,-14 0 359,17-28 1,-28-6-317,-30 2 0,-24-1 0,-36-2 0,-23 2 3,6 17 1,-7 2 0,-6 1 7,4 8 0,-4 1 0,-4 0 1,-1 2-12,-9-3 0,-2 0 0,-2 1 0,-3 2-18,15 6 0,-1 1 0,-1 1 0,-4 2 0,-4 0 18,4 5 0,-6 1 0,-3 1 0,-2 1 0,0 1 0,3 1 0,3 1-27,-12-1 0,3 2 0,2 1 0,-1 1 1,-5 2-51,14 2 0,-4 1 0,-3 1 0,0 1 0,2 1 0,3 2 0,6 2-74,-25 3 0,7 4 0,3 2 0,2 2 17,4-1 1,2 1-1,1 2 1,4 0-383,-14 5 1,3 0-1,6 1-1686,16-4 1,4 1-1,6-1 2202,-7 4 0,10-1 0,1 1 0,29-7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26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2125 18345,'0'-5'3484,"-8"100"-2767,-1-12-426,2 0 1,1 5-34,2-25 0,1-3-18,0-2 1,3-3 208,11 35-12,10-25 1343,17-33-1365,20-39-415,-19-22 0,1-13-735,14-20 0,1-10 735,-10 8 0,0-6 0,1-3 0,-8 11 0,1-1 0,1-3 0,-1 0 0,1-3 0,1-1 0,-1-2 0,1 1-220,0-3 1,0-1 0,0 1-1,0-1 220,-2 2 0,1 0 0,-1 0 0,1 1 0,-1 1 0,1 1 0,-1 1 0,1 0-250,-1 3 1,0 0 0,1 2 0,0 0-413,13-17 1,0 1 0,2 3-1263,-1 5 1,0 2 0,1 2 1923,-1 2 0,1 2 0,-5 6 0,-3 6 0,-4 6 0,24-25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48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26922,'0'68'265,"-1"0"0,0-4 1,0-3-87,1 22-112,0-5-45,0-4-44,0-6-34,0-4-224,0-4-202,0-7-347,0-9-493,6-13-807,2-13-4494,10-11 6623,3-17 0,-8 7 0,-2-7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49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0 25185,'51'2'213,"-1"1"0,33 9-45,-71 22-67,-6 9 67,-10 10-134,-9 3-12,-6-4-11,-4-8 1,7-15-12,8-11 11,5-9 11,3-7-11,0 0-11,0 0 23,0 3-23,0 0 0,0 3 0,11 0 0,7 0 0,19 0 22,5-2-11,6 2 1,-4 4 100,-8 6 22,-7 8 381,-13 25-156,-8-6-23,-9 23 0,-15-15-89,-14 5-35,-15 1-88,-10-3-67,-4-3-57,2-5-35,-14-4-267,24-15-348,-5-6-336,28-17-1121,11-5-7724,5-4 8084,7-9 0,1 7 0,0-7 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6:56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572 7 19325,'0'-3'3877,"0"0"-2532,0 3-897,-88 14-56,46 2-263,-14-1 0,-1 3 185,10 19-57,-1 6-55,0 10-79,1 3 23,5 5-12,5-2-22,9 2-45,10-2 0,9 3-33,5 1-23,5-1-11,13-3 0,11-6 0,19-10-11,12-11 11,10-12 0,7-11 11,2-6-3392,-1-8 3404,-7-7-23,-6-8 12,9-29-12,-23 7 0,10-23 33,-26 9-22,-2-9-5,-12 14 0,-4-2-6,3-27 0,-7 29 0,-2 1 0,-6-10 22,-9 10-11,-10 12-11,-14 8 3370,-11 14-3528,-5 6-166,-4 8-214,-2 4-1726,-9 8-2285,22-5 4549,1 3 0,30-8 0,5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00.8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0 26787,'-1'63'243,"0"1"0,1-4 0,-1-4-165,1 11-55,-3 6-23,-3 6 0,-3 1-101,-5 0-123,0-4-169,-1-5-234,-1-10-359,4-13-796,2-17-3024,6-16 4806,3-9 0,1-6 0,0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01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67 21678,'-5'0'3765,"1"0"-2981,4 0-302,38 76-112,-8-43-286,1 13 0,2-2-28,13-21-45,-1-11 1,1-6 10,-3-6-22,3-13-78,-2-7 10,-2-14 12,-3-4 22,-9-1 12,-5 4 22,-5 1 0,-8 7 22,-1 5-11,-8 4 46,0 7-46,-3 3 56,0 3-11,0 4 56,0-1 45,1 14 78,-1 15 113,2 26-102,-2 25-3425,0 21 3202,-2-42 0,-2 0-23,-1 5 0,-1 0-317,-1 1 1,-2 0 316,0 0 0,0-1 0,-1-2 0,0 0-57,1-4 1,0 0-315,-2-5 0,0-1-671,-8 38-1064,8-21-5435,4-22 7541,20-23 0,-10-15 0,9-7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02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7 23079,'0'-4'2700,"0"2"-1916,0 2-649,-2 109-79,2-39-694,-2 10 1,0 2 648,0 11 0,-3-6-43,2-10-12,2-13-186,-2-15 17,3-12-45,-3-13-44,3-12 980,-2-6-768,-1-4 377,1-21-309,-3-11 22,0-27 22,0-15 34,1-9 124,1-5 44,0 5 90,1 8 122,0 15-234,2 12-45,0 16-112,3 6-34,10 10 11,8 4-3414,11 5 3392,2 4 23,-1 12 33,7 29-56,-13-1 0,4 21 33,-14-23-33,-5-3 0,-4-10 34,-4-7 3358,-2-6-3392,-2 0 0,0-4 11,0 4-11,0 0 0,0 2 0,0 4-11,0 2 11,4 4 22,12 15 1,-1-6 89,11 28 56,-16-22-22,0 11 11,-8-12 123,-2 0 22,-11 4-22,-8 1-189,-15 0-91,-5-7 0,-3-3 0,4-8 0,0-2 0,-1-5-113,1-2-380,-1-3-358,5-5-3553,9-2-5427,12-5 8019,18-15 1,-2 10 0,8-9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02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0 24031,'-18'0'2510,"5"0"-2241,13 0-79,-57 83-78,40-38-78,-14 9 0,4 3 44,24-2-22,3-3 12,9 0 21,10-4-78,15-9 1,9-7-12,7-16 0,-1-7 0,0-9 11,-5-14 22,-8-7 57,-8-17 0,-8-7 122,-9-5-88,-5-7-80,-5-2-44,-8-2-22,-7 2-157,-11 7-146,-6 10-1109,-20 15-437,14 13-5838,-10 11 7709,28 12 0,7-4 0,9 4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03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0 719 26171,'10'-72'71,"0"-1"0,-4 16 0,0 5 187,2-7-1,-8 30 24,0 10-12,0 6-90,-3 7-67,0 3-101,-2 3-11,2 0 34,2 6-34,1 4 0,0 3-23,0 1-10,1-7 33,9-3 22,6-4-11,13-4 1,8-13-12,6-9 22,8-16-22,-2-4 11,2-1-22,-8 1 22,-6 4 0,-7 5 57,-6 5 66,-6 8 101,-3 8-56,-4 8-33,1 6-55,0 2-91,1 8 0,1 8 0,-5 15 0,-3 10 0,-3 15 0,-3 13 0,-8 14-3392,-5 10 3392,2-44 0,-3 0-13,-15 43-1129,-2-8-1312,0-16-7377,2-13 8033,3-11 1,11-21 0,4-6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05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1 436 23717,'69'-15'775,"-1"0"1,1 0-1,13-3 1,4 1-1,3-1-565,-8 2 0,3-1 0,2 1 0,2-1-1295,-10 3 0,2-1 1,1 1-1,1 0 0,1 0 1085,3 0 0,2 0 0,0-1 0,0 2 0,1 0-46,2 0 1,0 1 0,1 0-1,0 1 1,0 1 45,0 1 0,0 0 0,0 1 0,1 1 0,-1 0-97,-1 1 0,0 1 1,-1 1-1,1 0 0,-1 1 97,-1 0 0,-1 1 0,1 0 0,-2 1 0,0 0 0,-3 0 0,-1 0 0,-1 0 0,0 1 0,-2 2 0,13 1 0,-1 1 0,-2 1 0,-3 1-438,-8-1 0,-3 1 0,-1 0 0,-3 3-167,8 5 0,-3 3 0,-5 1-873,13 8 0,-12 4 1478,-23 2 0,-9-1 0,1 5 0,-31-6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6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 28087,'-19'68'194,"-1"-1"1,2 10 0,6 3-195,11 14 0,4 3-479,-2-28 0,0 0 1,0 1 478,-1 2 0,-1 0 0,-1 0-410,0 0 0,-1-1 0,-1 1 335,0-2 0,-1-1 0,0 0-284,-3 28 1,0-3-216,2-11 0,1-5-54,1-13 1,3-6-3127,14 27 3754,10-40 0,-5-25 0,1-15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6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1 226 26451,'41'-61'276,"0"0"1,3 8 0,4 14-193,1 27 0,4 12-953,3 4 1,0 5 885,0 3 0,-1 4 16,0 5 1,-2 5-18,-5 2 1,-2 2-92,-4-1 0,-3 2 165,26 29 433,-18-3-367,-15 0 24,-16-1-12,-16 6 22,-33 4-88,-24 7-459,14-33 1,-4-3 356,-2 0 0,-1-2 0,1-2 0,1-3 0,-34 17 0,15-17 0,19-11 828,13-13-1020,11-3 18,10-3-1283,6 0-1579,8-3 3036,17 2 0,-10-1 0,9 2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7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49 27382,'-26'-38'313,"6"28"-190,20 53-11,0 34-78,0-26 0,0 2-1014,0 9 1,0 1 995,-2 7 1,0 0-17,-3 2 0,-2-1 2,-1-3 1,-2-3-9,0-6 1,-1-4-6,-5 33 11,7-29-11,4-20 11,4-21-23,1-9 1478,0-8-1355,5-19 546,7-13-557,10-23 57,4-8-57,2-2-10,-1 2-46,2 7-20,0 6-26,2 12-132,-2 13-348,-1 10-213,-3 9-985,3 4-2579,-2 1 4270,5 6 0,-16-5 0,-1 5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7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17 24233,'0'-9'2185,"0"2"-1883,0 7-55,0 0-56,7 99-158,-6-33-33,2 8 0,-3 3-612,-9 17-317,-4-4-998,-3-3-4662,6-9 6589,3-14 0,5-27 0,2-14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7.9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 17 21992,'0'-9'2947,"0"2"-2499,0 7 202,0 0-392,-18 103-169,2-37-351,0 9 0,0 3 307,-10 12-1,3-6 35,0-6 149,4-15-138,4-14-45,6-19-45,4-13 0,4-11 0,1-4 542,3-13-385,10-12-67,10-19-34,13-13 0,8-4-34,1-1 23,1 9 22,-3 9 23,-1 12 78,-2 11-34,-2 5 12,2 7-23,-4 3-67,-1 2-11,-5 2-34,-5 3 45,-5 5-11,-8 8-34,-3 8 23,-4 11-34,-2 4-762,-2 21-67,-1-18-774,0 5-2396,3-32 3999,9-7 0,-7-8 0,6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8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16 21734,'0'-9'3149,"0"2"-2724,0 7-110,0 0 9,-67 104 24,40-48-225,-13 12 0,3 2 67,21-9 46,7-11-57,5-11-78,4-12-78,4-14-23,7-5-34,9-18-22,6-16-34,6-12 34,0-16 22,-2 2 34,-2 3 34,-5 7 22,-5 13 101,-4 12-45,-5 9-45,-1 7 57,-2 1-24,1 11 1,0 6-11,3 15-90,-2 4 11,3 3-11,0 0-78,-1-1-214,1-5-593,-1-8-1333,-3-7-7250,-1-7 9468,2-5 0,-5-3 0,2-1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8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26384,'0'66'560,"0"0"0,0-6 1,0-10-248,2-16-66,3-10-201,5-12-46,5-6 0,5-4 0,3-5 0,6-9-125,1-8-379,2-9-123,-5 0-213,-3 2-662,-7 6-1781,-3 4 3283,-5 5 0,-4 6 0,-3 3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8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68 297 25163,'60'-38'33,"0"0"1,-6 3-1,-11 4-44,-20 3 0,-7-1-23,-8 1 34,-4 1 34,-4 6 67,-9 8 112,-8 6 146,-10 5-46,-12 15-21,-1 10 21,-5 17 169,2 12 0,6 1-68,6 3-10,8-2-347,9-1-57,7-1 0,4-3 0,3-3 0,11-6 0,4-6 0,13-6 0,1-10-326,3-4-761,-1-9-583,1-2-1534,-1-6 3204,-3-11 0,-12 8 0,-5-6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9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0 25959,'-21'72'444,"-1"0"0,2-4 1,0-5-143,-4 15-10,1-4 44,1-8-101,5-13-34,6-19-188,4-16-13,5-10 0,1-7 0,1-18 0,5-10 0,8-24 0,7-6 0,8 0 0,1 5 0,-1 12 0,-3 12-158,-6 7-906,-2 13-583,3 2-1412,4 6 3059,14 0 0,-17 0 0,2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19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 26754,'-40'61'571,"0"-1"0,5-3 1,7-5-369,11 6-203,10-4 0,6 0 0,11-8 0,8-5 0,12-12 0,5-13 0,3-7 0,1-18 0,4-14 0,-3-18-91,-1-13 91,-7 3 0,-7 8 56,-9 17-21,-6 12-35,-6 10 0,0 4 0,1 8 0,4 8 0,7 14 0,8 8 0,11 5 0,14 4 0,10 1 0,11-2 0,3-1 0,2-6-1334,0-6-4706,3-8 6040,8-4 0,-39-11 0,-4-3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44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23 25543,'-5'2'2533,"1"-1"-2018,4-1-435,0 0-973,97 6 893,-43-5 0,12 2 0,1 0 216,-5-5-216,-6 2 0,-7-2 0,-3 2 0,-6 0 0,-1 0 0,-6 0 677,-5 0-677,-6-1 0,-9 1-494,-6-3-672,-5 1-929,-2-4-4493,-4-1 6588,-9-1 0,6 3 0,-6 2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5:45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335 7 23202,'4'-4'2757,"-2"1"-2545,-2 3-66,0 0-68,4 66 23,-5-29-56,-1 54 112,-5-46 0,-2-8-57,5-6-21,2-10-68,2-8 0,0-5 23,7-7-34,9 1 11,13-2 11,9 0-10,5 0-12,2 0 0,1 0 0,0 0 0,1 3 11,1 9-11,0 8 0,-1 12 12,-3 5-12,-6 5 33,-8 5 90,-9 4 23,-12 3-12,-3 4 23,-6 1 101,-34 30-225,-1-21-33,-16-12 0,-7-3-11,-21 4-604,21-22 0,-2-3 335,-23 5-157,-4-2-426,2-4-900,1-1-2921,3-8 4684,12-8 0,30-7 0,14-7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25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1786 602 22850,'-84'-1'765,"-1"0"1,-2 4-1,1 3-502,9 4 1,0 3-784,-8 6 1,-1 5 648,-3 3 0,1 5-1,-2 3 1,2 3-90,1 4 1,2 5 16,2 4 0,4 5-12,3 4 1,4 5 22,8 5 1,7 4-51,9 3 0,7 5-17,13 5 0,7 3 0,6 4 0,7 3 0,10 2 0,7 1-248,1-32 1,4 0 0,3-1 247,5 1 0,4-1 0,5-2 0,5 1 0,5-1 0,3-3 0,6 1 0,3-2 0,4-2-300,4-2 0,3-3 0,3-3 300,4-2 0,2-3 0,3-5 0,4-3 0,2-4 0,2-5-436,1-5 0,3-5 0,0-2 436,3-2 0,0-4 0,7-7-3,-20-10 1,7-5-1,1-4 1,-2-2 0,-4 0 2,-3 1 0,-4 0 0,0-3 0,1-3 3,19-9 0,4-4 0,-4-4 0,-13-2-3,-14-1 0,-10-2 0,-5-3 190,14-21 0,-12-4-190,-16 4 0,-12-7 0,-16 2 0,-8-6 0,-4 2 2,-8-15 1,-7-1-3,-1 9 0,-5-6 0,-3 5 93,-1 15 1,-3 3-1,-2-1-93,-3-3 0,-1-1 0,-2-1 0,-3-2 0,-1 0 0,-1 0 0,-2-2 0,-1 1 0,-1 0 0,0 2 0,-2 0 0,-1 1 0,1 2 0,-2 1 0,0 3 0,1 4 0,0 3 0,-6 2 0,-16-7 0,-7 2 0,2 6-12,20 17 1,1 5 0,-4 2 194,-13-2 1,-3 2 0,4 8-498,-2 9 1,5 12-247,4 12 0,2 11-303,7 8 1,5 11-1743,6 21 0,8 11 2635,2 20 0,7 0 0,12-34 0,2-3 0,4-3 0,1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30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685 42 21835,'0'-13'3182,"0"3"-2543,0 10-90,0 0-269,-72-18 56,31 32-213,-11-9 0,-2 7-32,-6 53 4,27-23 0,0 3-436,-1 7 0,0 2 380,0 5 0,1 2-297,1 7 0,2 1 258,2 3 0,2 1 33,3 2 1,3 0-34,5 0 0,3-1 17,4-2 0,2-2-23,2-3 1,4-1 5,6-4 0,4-2-258,1-7 1,4-2 257,36 34-2724,12-27 2713,11-28-45,10-20 22,4-42-17,-42 10 1,-3-5-40,1-13 1,-4-5 348,-3-1 0,-3-1-282,-5 1 1,-5 0 44,10-42 367,-17 13-366,-32-13 100,-16 28 3246,-26-4-3313,-10 35 67,-5 14-112,-3 8 11,-2 26-22,0 15-39,27 12 0,3 8-121,14-15 1,3 1-245,-3 14 1,6-3-975,12-3 1378,75-38 0,-45-3 0,47-22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31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1576 14 22593,'-73'-4'363,"1"-1"0,-1 0 0,1 6 0,1 3 0,3 5-167,-16 13 1,5 10-1017,-5 13 0,1 11 868,27-14 1,0 5-1,3 2-306,-1 5 1,2 2 0,2 3 294,1 3 0,1 2 1,3 2 14,3 3 0,2 1 1,2 2-12,4 2 0,2 2 0,3 0-15,4 0 0,2 1 0,4 1 15,2-1 0,3 0 1,2 0-16,3-1 0,3-1 1,1 0 10,1-3 0,0 0 1,4-2-29,3-2 1,3-1-1,3 0-4,6 27 1,8-2 11,10-4 0,8-5-17,11-2 0,8-5 11,8-5 0,8-6-7,-19-24 0,4-4 0,1-4-251,5-4 1,2-3 0,2-5 246,2-4 0,2-4 0,0-4 18,2-5 1,1-4 0,-1-5-12,2-7 1,0-5 0,-1-4-146,1-4 1,0-5 0,-1-4 137,1-7 0,0-4 0,-2-3 0,-1-3 0,-1-4 0,-3-2-301,-2-1 0,-1-2 0,-5-3 308,-4 0 0,-3-1 1,-4-1 40,-5 1 1,-4 0 0,-4 0 330,8-26 1,-9 0-319,-10 6 1,-9 1-82,-5 4 0,-8 0 31,-12 2 1,-11-5 6,-10-1 1,-9-6 0,-3 4-271,3 15 1,-4 3 0,-4-2 253,-1 1 1,-6-3 0,-1 0 0,-2 8-3,-7-1 0,-2 6 0,-8 3 32,-7 5 0,-10 1 0,-2 4 0,4 3-114,-3 2 0,3 6 0,-4 1-190,5 6 1,-6 0-1,2 3 1,7 7 95,10 6 0,5 6 0,3 3-384,-22 5 0,4 8-788,14 6 0,4 8 1348,8 15 0,7 3 0,-5 8 0,16 6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32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28671,'-14'5'-1435,"3"4"-1849,11 4 3284,10 5 0,-8-7 0,8-3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32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26821,'-4'15'-2458,"8"14"0,0-6 1,4 3-1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33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20 27415,'0'-11'1256,"0"3"-1256,0 8-1637,0 0-3562,-6 22 5199,5 18 0,-4-9 0,5 3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45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7 579 22428,'-4'7'3475,"2"-1"-2747,2-6 235,0 0-828,0 48-102,0-36 23,0 36 112,7-55-44,11-16-57,16-19 56,11-19-78,7-10-12,-3 0-33,-4 1 56,-5 5 23,-4 2-68,-3 4 56,-4 9 13,-1 7-80,-5 11-3392,-4 10 3392,-8 9 0,-4 7 0,-4 5 0,1 11 0,0 18 0,-1 21 0,-2 27 0,-1 16 0,-2-42 0,-3 4 0,-5 25 0,-3 1 1019,2-20 1,-2-1-1020,-4 18 0,-1-3 0,-8 20-71,3-11 71,1-9 0,7-15 0,7-13-337,4-14-503,4-14-1390,15-18 303,8-26-3093,20-21 5020,3-24 0,-17 29 0,-7 5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46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1379 94 24535,'-86'7'971,"-1"0"0,-1 6 1,3 7-687,13 8 1,2 7-1463,-5 9 0,2 6 1266,1 6 1,2 5-84,3 6 0,2 3-6,5 2 0,2 1 0,4 1 0,4 1 0,5 0 0,3 0 0,6-1 0,3 1 0,6 1 0,5 2 0,6-1 0,4 0-213,3 0 0,4-1 213,5-2 0,5-2 0,7-4 0,4-3 305,6-2 1,7-4-306,6-5 0,7-6 0,5-5 0,5-5-454,6-8 1,4-6 453,7-7 0,3-7 0,8-4 0,2-8 0,3-9 0,0-7 0,0-2 0,-1-6 0,-3-9 0,-4-5 0,-3-2 0,-4-4 0,-3-5 0,-3-3 0,-2-3 0,-3-2 0,-3-4 0,-3-3 0,-2 1 0,-5-2 0,-4 2 0,-5-1 0,-6 4 0,-5-1 0,-6 4 0,-5 0 400,-5 2 1,-4 0-401,-3-2 0,-6 0 0,-7-5 0,-6-1 0,-3-5 0,-6-1 0,-10-4 0,-5 1 0,-4-1 0,-3 2 0,-4 4 0,-3 5 140,-1 8 0,-4 6-140,3 7 0,-3 8 0,-1 10 0,-2 7 0,3 2 0,-3 10-12,-24 22 0,0 12-739,24-2 1,3 8-718,-18 22 1,6 11 1467,25 2 0,10-1 0,-8 13 0,11-7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15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40 27975,'8'-19'549,"9"6"-493,40 5-11,-10 8-4251,-10 15 4206,-8 8 860,-8 19-860,-9 9 0,-6 11 0,-9 6 0,-13 2 0,-5-4 0,-12-11 0,5-12 0,5-15 0,8-9 0,5-8 3392,3-4-3392,4-1 0,2-3 0,4 5 0,14-3 0,14 4 0,18-1 0,9 3 0,10 14 0,-26 0 0,-5 19 0,-40 7 0,-22 15 0,-19 15 0,14-36 0,-2 0 0,-2 1 0,0 0 0,-8 10 0,1-2 0,-9 12 0,1 3-1054,39-55-168,15-11-783,24-31-2858,25-23 4863,-13 9 0,-1-1 0,10-9 0,-5 4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15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1529 214 23773,'-73'-11'948,"0"1"1,0-2 0,1 7-686,11 13 1,1 6-872,-5 2 1,-1 5 875,-3 12 1,0 5-123,-3 2 0,1 3 10,-1 4 1,1 2-151,2-1 0,3 2-6,5 1 0,4 3 0,6 0 0,4 2 0,6 3 0,5 3 0,4 4 0,4 1 0,5 4 0,5 1 0,5 0 0,4 0 0,1 1 0,5-1 0,10-1 0,8-1 0,4-2 0,8-2 0,14 0 0,9-4 0,11-3 0,7-5 0,10-4 0,6-6 0,6-6 0,2-7-449,3-6 0,0-7 449,-2-6 0,0-4 0,-5-2 0,-2-5 0,-7-5 0,-2-4 0,-5-5 0,-4-6 0,-5-7 0,-4-6-65,-2-9 0,-5-5 65,0-4 0,-4-5 0,-1-5 0,-3-2 0,-1-4 0,-3-2 0,-4-1 0,-3-2 0,-3 0 0,-6-2 0,-7 0 0,-4-2 0,-2 1 0,-7-1 0,-11-4 0,-8-1 0,-4-2 0,-7 1 0,-11-5 0,-7 1 0,-7 0 0,-4 3 0,-3 1 0,-4 5 0,2 8 0,-8 7 0,7 23 0,-6 5 0,1 5-509,-8-2 1,-2 11-108,-22 11 1,1 17-685,25 15 0,6 10 1300,-7 18 0,6 3 0,27-21 0,3-1 0,-27 33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55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0 122 27012,'58'-33'156,"-1"0"1,-3 3 0,-5 9-146,7 17 249,-4 4-192,-6 12 16,-7 9-84,-9 18 45,-9 10-23,-11 10 21,-6 5-43,-8 8 22,-12-3-22,-11 1 129,-12-9-129,-6-7 0,-2-5 11,-3-5-11,-1-3 0,3-4 22,5-6-3302,12-9 3303,11-9 21,11-7 12,6-5-11,3-1 56,11 0-10,11 2-91,16 0 3392,9-1-3392,6 2 0,0 0 0,4 1 0,23 6 0,-20-4 0,15 5 0,-30-8-57,-2 0-907,-6-3-414,-2-3-1546,0-13 2924,-1-9 0,-14 5 0,-3 1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7:56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1150 81 23437,'-86'-3'803,"-1"-1"0,1 6 1,4 5-530,15 5 0,4 6-850,-3 7 0,3 5 750,2 7 0,3 4-6,2 3 0,3 4-1675,6 3 1,3 3 1646,2 2 0,3 2-6,6 0 0,3 1 90,4-1 1,4 1-152,7-2 0,4-1-215,2-1 0,5 0 153,8 0 0,5 0 0,4 0 1,7-1-12,7 1 0,5-2-726,9-2 0,6-3 726,4-1 0,5-3 0,5-5 0,3-5 768,4-4 1,3-6-769,1-6 0,2-6 0,0-2 0,1-6 0,-1-9 0,-1-6-12,1-4 0,-2-7 12,-2-11 0,-3-6 0,-2-7 0,-4-6 0,-4-6 0,-6-4 0,-5-5 0,-7-4 0,-7-1 0,-7-2 0,-7-2 0,-6-1 0,-2 1 0,-7 1 0,-9 2 0,-7 1 0,-4 2 0,-7 4 62,-11 1 0,-7 5-62,-7 4 0,-5 3 0,-5 3 0,-3 5 0,-1 5 0,-2 5 1380,4 5 0,-3 5-1678,-14 4 1,0 11-191,23 12 1,1 7-367,-11 8 0,5 10-2917,23 13 1,7 7 3770,-3 11 0,5-2 0,-3 10 0,7-6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29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0 406 27135,'81'-5'307,"-1"-1"0,0 0 0,9-1 0,2 1 1,1-2-1471,-18 2 0,0-1 1,2 1-1,2-2 1163,14 0 0,3 0 0,3 0 0,1-1 0,-10 1 0,2 0 0,1-1 0,2 1 0,1-1-265,-9 1 0,1 0 0,2 0 0,0-1 0,1 1 0,0 0 265,6-1 0,1 1 0,0-1 0,1 1 0,1 0 0,0-1-88,-11 2 0,0-1 0,1 1 0,0-1 0,0 1 0,1 0 0,0 0 88,1 1 0,1-1 0,1 1 0,-1 0 0,1 0 0,0 1 0,-1-1-161,2 1 1,0 0 0,1 0 0,-1 1 0,0-1 0,0 1 0,1 0 160,-2 1 0,1-1 0,0 1 0,0 0 0,-1 1 0,1-1 0,-1 1-31,-1 0 0,0 0 1,0 0-1,0 1 1,-1-1-1,0 1 1,0 0 30,-4 0 0,0 0 0,0 0 0,0 0 0,-1 0 0,-1 0 0,0 1 0,9-1 0,0 1 0,-1 0 0,-1-1 0,-1 1 0,-1 0 0,10 0 0,-2-1 0,0 1 0,-3 0 0,-2 0-120,10 0 1,-2 1 0,-4 0 0,-3 1-670,9 1 1,-5 2 0,-7 2-4128,6 3 1,-15 8 4644,2 31 1,-56-22-1,-31 3 1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30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28625,'4'73'46,"0"10"-46,0-34 0,0 2 0,-2 6 0,0 2 0,0 4 0,-1 2 0,0 1 0,0 1-1180,-1 2 0,0 1 1180,0-3 0,0-1-522,0-2 1,0-2-158,1-7 0,1-3-2559,4 31 3238,5-29 0,-4-27 0,0-16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30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19 116 25039,'-10'-5'3227,"2"1"-2822,8 4-405,102-29-4252,-5 15 4252,-3-5 0,7 1 0,-17 10 0,-1 3-90,2 0 1,-1 1 89,-1 2 0,0 0-375,-4 2 1,-1 0 374,-4 0 0,-1 0-269,-5 4 0,-2 1 269,-6 0 0,-2 2-757,-5 3 1,-1 1-2337,-1 0 0,0-1 3093,5-2 0,-4-1 0,9 2 0,-7-6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32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1612 209 15919,'45'-33'2196,"-1"1"0,26-19-347,-69 47-471,-2 2-493,-17-2-291,-14-4-157,-29-4-315,-21-4-10,31 7 0,-3 1-332,-9 1 1,-3 2 314,-8-1 1,-3 3-566,-6 5 0,-2 6 543,-7 8 0,0 7-44,29-2 1,0 3 0,1 5 18,-3 6 1,2 5 0,1 3 59,3 3 1,1 3-1,4 2-75,4 2 1,3 3 0,5 2 16,-11 28 1,10 3 21,15-3 1,9 2-73,10-4 0,10 0 112,14-2 0,10-3-34,7-2 1,10-5-46,14-2 1,9-5 16,8-6 1,7-8-40,-21-20 0,3-3 1,2-5-381,4-4 0,2-4 0,2-2 369,4-2 0,1-3 0,1-5 0,3-6 0,0-6 0,0-3-351,1-3 0,-1-3 1,-2-6 350,-2-5 0,-3-5 0,-1-9 16,-10-5 1,0-9 0,-3-3 0,-7 3-6,-3-2 0,-7 0 1,-3-4-12,7-18 0,-4-6 0,-15 5 0,-22-1 0,-16 4 28,-9 1 0,-10 2-28,-10 6 0,-7 5 0,-8 2 0,-4 5 5,-2 6 1,-6 3-109,6 12 0,-6 2 1,3 3-117,-10-3 1,-1 5-66,11 6 0,-2 1 1,3 5-972,-1 4 0,3 5-3661,4 3 1,1 1 4369,-43 1 1,47 4 0,14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40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824 0 25420,'-8'25'1233,"-15"6"-942,-31 16-112,-21 15-128,30-25 0,-1 2-1248,-7 6 0,0 2 1225,-3 3 0,0 0-23,0 1 1,2 0-169,5-4 0,3-1 180,7-10 0,4-1 764,-11 14-624,25-24 44,13-15 57,8-7 1006,3-3-1018,14 0 912,14 0-1158,27-7 0,18-3 0,19-9-145,-42 8 1,2-1 144,6 1 0,2 0-350,2-1 0,1 0 350,3 0 0,-1 1 0,0 1 0,-2 0-1532,-5 0 0,-2 0 1532,-5 2 0,-2-1 0,37-7 0,4-3 0,-33 8 0,2 1-124,-36 8-1423,-11 2-548,-7 0-7736,-10 0 8593,-18 0 0,11 0 0,-10 0 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40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6 24121,'-12'-3'2913,"2"0"-2397,-23 81 44,16-3-1086,-5-1 1,2 7 621,10-14 0,4-1-96,2 3 0,0 1 0,2-1 0,0 0 0,2-2 0,0 1 0,2-1 0,2 0-1762,0 0 1,3-1 1447,2-1 0,2 0-263,1-4 0,4-3-295,2-8 1,4-5-8960,31 19 9512,17-33 1,-29-21 0,-3-10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40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2164 160 22788,'-85'-27'1113,"0"0"0,-6 5 0,-2 4-837,26 8 0,-1 3 0,0 4-958,-5 3 1,0 4 0,-1 3 800,-4 4 1,1 4-1,0 5-7,-2 4 0,1 6 0,1 3-19,0 5 1,1 5-1,2 3-389,2 2 0,1 4 0,4 3 300,4 1 0,3 2 0,3 3-4,6 0 0,3 1 0,4 3 0,7-1 0,5 2 0,5 1 0,6 0 0,5 1 0,3 1 0,4 2 0,3 1 0,6 0 0,9 3 0,5 1 0,3-1 0,2 2 0,4 1 0,4-2 0,6 2 0,5-2 0,3-1 0,3-2 0,3-2 0,3-3 0,2-5 0,3-3 0,4-5 0,4-4 0,3-4 0,4-6 0,3-7 0,3-7 0,3-4 0,5-3 0,2-5 0,2-7 0,4-10 0,1-8 0,0-5-476,3-5 0,-1-4 1,0-8 475,-23 3 0,-1-4 0,0-4 0,-3-2 0,0-3 0,-1-3 0,-2-2 0,-1-1 0,-3-2 0,-1-1 0,-2-1 0,-2-1 0,13-18 0,-4 0 0,-5-2-266,-6 2 0,-5 0 0,-4 0 266,-10 6 0,-4-1 0,-5 0 47,4-28 0,-13-1-47,-17 2 0,-14 1 0,-13-1 0,-14 1 0,5 27 0,-7 1 0,-5 1 0,-7-2 0,-6 2 0,-4 2-105,-7-2 0,-3 3 1,-4 3 104,16 15 0,-1 1 0,-2 3 0,-3 2 0,-3 1 0,-2 3 0,-2 2 0,0 3 0,-2 3 0,-1 2 0,-1 2 0,0 3 0,-1 3 0,-1 3 0,1 2 0,0 2 0,3 1 0,0 1 0,2 3 0,1 4-199,-16 6 1,2 5 0,4 5 50,8 2 0,3 4 1,6 7-1280,8 9 0,4 6 1,5 5 1426,3 9 0,4 5 0,5-5 0,3-4 0,6-3 0,8-1 0,-1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51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501 18 18910,'0'-7'4729,"0"1"-4023,0 6 684,0 0-1144,-57-4-67,30 13-33,-48 3 33,42 20-112,-2 8 45,-3 5 23,-1 6-79,-1 0 67,4 7-45,3-2-22,7 6 46,4-1-35,7 1 11,3 1-67,5-6 12,3-2 10,3-7-33,1-3 12,4-4-24,8-1 1,5-5-22,11-5 21,2-4-21,6-8 10,6-7 23,5-7 0,4-2-11,1-2-22,0-6 21,-1-5 1,-3-7-113,-3-8 1,-4 2-56,-6-5 22,-6 4 90,-10-1-56,-4 1 11,-10 3 45,-1-1-1,-4 4 57,0-3-45,0 1 23,-18-12 10,1 10 12,-18-9 0,5 12 11,-2 1 11,1 5-11,2 3 11,1 4 0,-6 4-11,11 2 12,-6 1-12,15 0 156,-2 0-55,2 0 0,2 0 78,2 0-44,7 0-57,0 0 438,3 0-382,14 0 180,7 0 33,19-3-112,10-1 13,10-5-248,7 0 0,5-3 0,-1 1 0,1 1 0,-3 0 0,-1 7 0,-5 0 0,-8 3 0,-7 0-57,-11 3-1175,-10 5-1682,-8 8 2914,-10 6 0,-5-7 0,-4-2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53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27370,'14'16'908,"0"8"-752,3 18-66,-2 4-45,1 1-34,-4-3-22,-3-4-12,-4-3-245,-2-4-337,-3-4-684,0 0-784,0-5-4078,-6 1 6151,-5-2 0,4-9 0,-3-4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54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0 416 28397,'94'-33'0,"0"0"0,-4 0 0,-5-2 0,-25 6 0,-3-1 0,-2 1 0,0 1 0,-3 3 0,-1 1 0,41-13-1132,-7 9 1132,-7 7 0,-5 7 445,-2 4-445,-4 5 0,-5 4 0,-8 1 0,-9 0 232,-14 0-232,-12 3-575,-10 6-1755,-6 7-5041,-10 10 7371,-4 2 0,2-11 0,-1-4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54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27270,'-3'71'467,"-1"1"0,1-3 0,1-2-467,4-11 0,3-2 0,1 3 0,2 0 0,3 1 0,1 1 0,3 1 0,0 0-346,-1 0 0,0 0 346,-2 0 0,-1 0 0,-2-1 0,-2 0 0,-2-3 0,-2 0 0,0-2 0,-2-1 0,-1 44 169,0-6-169,-4-9 0,-5-9 0,-4-13 0,-4-12-404,5-16-1132,1-12-271,5-10-4704,3-6 6511,2-14 0,1 8 0,0-8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8:54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 23572,'0'-10'4090,"0"1"-3474,78-6-303,-27 11-280,8-4 1,4 0-21,14 8-13,9 0-696,-2 0-1231,-3 6-5524,-6 8 7451,-7 12 0,-31-9 0,-10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02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25364,'33'16'707,"-2"7"-338,-20 14-178,3 11-113,-3 5 112,-2 8-156,-2 3-12,1-2-22,0-1 45,1-5-56,0-8 11,0-5 0,0-8 45,1-5-23,-1-4-22,1-5 0,-1-4 11,1-5-44,-2-3 33,1-4 0,0-2 33,3-2 23,2-1-33,6-1 190,3-11-56,5-6 145,2-15-167,3-8-57,-1-4-3369,-1-4 3302,-2 1-11,-3 0-11,10-11-34,-12 17-212,7-9-359,-12 24-1043,6-6 259,-8 15-1783,-3 0-6648,-10 13 9682,-4 4 1,0 1 0,0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03.4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16 21454,'-10'-8'2084,"2"0"-1703,8 8-134,0 0 78,17 53-135,-5-17 34,13 45-22,-12-29-191,0 1 101,-1 1-101,2-2-11,0-3 157,1-5-135,0-3 101,-1-7 35,0-2-147,-3-7 157,-1-5-45,-2-6 1,0-8 144,1-3-100,2-3 124,7-14-1,6-10-201,6-18 156,5-7-100,-2-3-56,-1 3 66,-5 2-144,-3 7-12,-3 5 0,-4 4-68,-2 5-100,-3 0-594,-2 8-863,-4 4-2464,-3 8 4089,-2 3 0,-1 3 0,0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03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0 624 26787,'30'-44'116,"0"1"0,6-11 0,-3 2-116,1-9 0,12-21 45,-15 24-11,1 1-34,-7 10 0,-2 4 44,-6 11 12,-5 10 0,-4 5 0,-2 10 112,-5 3-145,1 4-12,-1 0 67,3 0-66,3 12 234,5 7-44,0 16-102,5 8 192,-3 6-225,2 5-21,-6 5-46,0 1 0,-4 3 0,-3-2 0,-2 0 0,-1-5 0,0-5 0,0-9-102,0 3-481,0-19 57,-1 2-393,-4-19-1031,-4-3-2442,-5-4 4392,-4-1 0,7-1 0,2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04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1 135 22148,'0'-5'3945,"0"1"-3139,0 4-279,73-26-258,-27 11-96,6-3 1,1 0-50,2 1-124,-5 3 44,-6 5-44,-6 4-33,-2 2-583,-8 3-673,-6 0-930,-8 3-7612,-6 7 7815,-5 9 0,-3-6 1,0-1-1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13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22 803 23101,'-12'10'2106,"3"-1"-1736,9-9 852,0 0-1099,26-77-56,-10 30 51,3-9 0,1-2-85,1-11 57,0-1-79,-1-1 56,-3 5-44,1 10-23,-4 10 0,-3 11 168,-2 11-168,-4 7 78,0 10 57,2 3-113,0 4 168,4 0-55,1 0-1,5 13-55,3 7-12,5 20 0,2 8-56,3 9 23,-1 5-23,0 3-11,-1 1 0,-4-1 0,1-1 0,-5-5 0,0-4 22,-3-10-33,-3-7 11,-1-12 0,-3-9-11,-1-9 22,8-12-11,-1-25 23,13-22 10,2-29-21,-15 33 0,1-2-12,0-3 0,-1-2 0,3-20 0,-1-1-185,-6 22 0,-1 0 185,2-9 0,-3 4 0,0 2 0,-4 19 0,-3 17-57,-2 10-4122,-1 8 4179,-7 26 0,6-18 0,-6 18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33.4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0 304 28199,'63'-28'19,"-1"0"1,1 0 0,26-11 0,-3 2-20,-19 9 0,-4 3 0,-4 3 0,-1 2 33,36-8-10,-21 13-23,-25 10 0,-18 19 44,-18 16 124,-9 31-43,-24 26-125,5-34 0,-3 1-214,-9 6 0,-2 1 214,-2 2 0,-1 1-411,1 0 0,0-1 411,0 0 0,2 0 0,1-3 0,1-1 0,3-3 0,0 0 0,2-7 0,1-2-539,-16 33-346,10-24-998,7-22-3159,7-19 5042,6-17 0,4 1 0,2-5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33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0 317 26541,'82'-18'-183,"-1"1"0,-2-1 0,-5-2-955,-19 3 1,-2-3-3779,3-5 1,0-4 3171,5-6 0,-4 0 1,8-8-1,-10 3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34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2749 50 23807,'-86'-14'829,"0"-1"0,-7 4 1,-3 4-659,24 5 1,-2 2 0,-2 4-1372,-7 5 0,-1 4 1,-2 3 1292,-5 4 1,-2 4-1,0 4-35,21-3 1,0 3 0,0 2 0,2 2-17,-1 1 0,1 2 0,1 2 0,1 1 66,-17 15 1,1 2-1,5 3-67,5 0 0,4 1 0,5 4-698,8-1 0,5 3 0,5 2 724,7 0 0,5 1 1,5 2-68,8 1 0,6 2 0,3 0 106,3 2 0,3 0 1,8-1-85,8 1 0,8 0 1,4-2-5,3 0 1,5-2 0,7-3-294,9-3 1,8-3 0,4-5 274,7-3 0,5-5 0,4-6 0,5-5 0,3-6 0,2-5-12,5-6 1,3-5 0,0-5-12,1-5 1,0-5 0,1-5 18,0-6 1,-1-5-1,0-5 0,-2-4 0,0-5 1,-2-4 3,-1-5 0,-2-5 0,-2-3 15,-2-2 0,-3-4 0,-2-2-15,-6 0 0,-3-3 0,-5-1 0,-8 2 0,-3 0 0,-8-3 808,4-26 1,-15-3-803,-13 3 0,-17-1-6,-26-3 0,-18 1-85,7 27 1,-5 0-1,-7 3 85,-11-3 0,-7 3 0,-5 2 0,-3 2 0,-5 3 0,-9 6-21,12 17 1,-8 3 0,-4 3 0,0 3 0,5 2-170,-3 2 1,4 3 0,-1 3 0,-4 5 39,-2 3 0,-5 3 0,-2 4 0,3 3 0,6 5-125,1 6 1,6 5-1,2 4 1,1 3-926,-3 5 0,1 5 0,1 2 0,0 3 1200,-3 5 0,0 3 0,4 1 0,6-5 0,10-7 0,6-2 0,2-1 0,-15 15 0,1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48.3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53 476 14003,'-4'0'5411,"1"0"-1533,3 0-3162,-16 0-65,11 0-69,-13 2-189,16-1 10,-1 1-157,3 0 124,-2-2-247,8-17 34,9-12-123,11-22 33,9-12-11,0-4-45,-3 4 79,-7 4-56,-2 14-34,-7 8 56,-3 13-23,-5 7 102,-3 10-23,-4 3 201,-1 4-245,0 17 66,0 16-11,0 27-78,-5 18 0,-1 10-45,-5 3-3392,2-2 3381,1-5 11,-3 2-168,0 4 89,-6 4-481,1 1-146,2-8-269,6-17-571,4-25-1020,14-21-1243,11-32-4558,13-24 8367,7-23 0,-17 18 0,-7 3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48.8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1254 276 24177,'-84'-7'616,"0"0"0,0 9 1,4 7-349,16 8 1,3 7-439,-9 11 0,0 6 394,-4 5 1,0 4-443,1 3 0,2 2 335,7-1 1,3 2-40,9 0 1,5 1-83,9-2 0,7 2 9,6 2 1,7 1 55,6 4 1,4 0-51,2 4 1,4 2-12,7 3 0,6 1 0,4 1 0,6-1-348,8 0 0,7-2 348,7-3 0,6-3-424,6-6 1,5-5 423,4-5 0,3-6 0,6-6 0,2-6 86,0-6 0,1-5-86,0-7 0,2-4 0,-2-3 0,1-7 0,-2-13 0,-1-8 0,2-4 0,-2-9 0,0-15 0,-5-9-262,-1-6 0,-4-4 262,-4-6 0,-5-4 0,-8-1 0,-6-2 0,-6 0 0,-6-2 0,-7 2 0,-6-1 0,-4 4 0,-6 0-872,-3 2 0,-6 1 872,-7 3 0,-6 1 0,-6 1 0,-6 1 113,-7-1 0,-6 1-113,-4 2 0,-8-1 0,3 12 0,-5-2 0,0 6 0,-8-4 0,-1 6 0,-17-9 0,-1 11 0,29 29 0,2 9 0,-48 5 0,5 34-62,48-8 0,2 9-1624,-4 34 0,7 10-2897,12-16 0,6 2 4583,-2 26 0,7-4 0,11-14 0,6-14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59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59 163 21957,'77'-45'187,"-1"0"0,-6 2 0,-8 13 1549,-10 32-1658,-12 14-2926,-14 12 3060,-14 21-133,-6 17 902,-17 12-959,-12 13-22,5-42 0,-4-1 0,-3 1 0,-2-1 33,0-1 1,-1-2-23,-29 33 12,3-9 22,6-16 830,7-10-763,8-12 157,7-8 123,8-8 3040,6-8-3208,5-1 94,5-2-250,2 5-11,12 5-57,13 2 0,51 6 0,-8-10 0,32-1 0,-27-11-505,0 0-661,-1-10-1299,-3-5-7366,-4-14 9224,0-8 0,-30 17 1,-7 0-1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19:59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1660 0 21880,'-70'17'741,"-1"-1"1,1 0 0,-2 4-1,0 1 1,1 3-507,-2 4 1,1 3 0,1 3-1125,-1 2 1,1 3-1,2 1 1049,2 2 1,2 2 0,1 1-27,4 2 1,1 1 0,3 2-895,4-1 1,3 3-1,2 0 889,-15 25 0,6 3-107,10-3 0,6 3 65,10-3 1,8 2-4,5-3 0,7 0-320,6-2 1,8 1 330,10-1 0,7 0-61,5-2 0,9-3-6,14 1 0,9-4-22,9-3 0,9-6-6,-19-21 0,4-4 0,2-3 0,7-3 0,2-4 0,2-3-22,4-4 0,1-5 0,1-2 22,1 0 0,1-4 0,-1-3 0,-2-6 0,1-3 0,-2-3 0,-4-1 0,-1-1 0,-2-4 0,-2-5 0,-2-4 0,-2-3 0,-5-2 0,-1-3 0,-1-3 0,-3-1 0,-1-3 0,-3-3 0,20-26 0,-6-4 0,-6-5 0,-7-3 0,-8-2 0,-8-2 0,-9-1 0,-7-1 0,-6 1 0,-6 0 0,-6 4 0,-8 1 0,-6 1 0,-6 2 853,-4 3 0,-6 2-853,-6 3 0,-5 3-135,-2 3 0,-3 5-241,-1 6 1,-4 7-191,-4 7 1,-3 8-910,-1 10 1,-3 7-1014,-3 2 1,-2 9 2487,-3 15 0,4 3 0,-11-7 0,15 18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03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1 645 25165,'81'-4'214,"1"1"1,0 0-1,-1 0 1,8-1-1,1 0 1,1 0-1,2-1-1187,-15 0 0,0-1 0,1-1 0,2 1 0,2-1 1006,11-2 1,2 1 0,3-1-1,1 0 1,2-2-89,-8 2 1,2-2 0,2 0 0,0-1 0,2 1 0,1-1 81,-9 1 0,2-1 0,1 1 1,0-1-1,2 0 0,0 0 0,0 0-58,-6 0 0,0 1 1,1-1-1,1 1 1,0-1-1,0 1 0,1-1 1,0 1 32,3-1 1,1 1 0,0-1 0,1 1 0,0-1 0,0 1 0,0 0 0,0 1-115,-10 0 0,0 1 0,1 0 0,-1 0 0,1 0 0,-1 0 0,1 1 0,0 0 0,-1 0 112,1 1 0,-1 0 0,1 0 0,0 1 0,-1-1 0,1 1 0,-1 1 0,0-1 0,0 1 0,8-1 0,1 1 0,-1 0 0,0 0 0,0 0 0,-1 1 0,1 0 0,-1 0 0,-3 1 0,1 0 0,-1 0 0,0 0 0,0 1 0,-1 0 0,0 0 0,-1 0-18,10 0 0,0 1 0,-1-1 0,0 1 0,-1 0 1,0 1-1,-1-1 18,-4 0 0,0 0 0,-1 0 0,0 1 0,-1-1 0,-1 1 0,0-1-14,8 1 1,-1-1 0,0 1 0,-2 0 0,-1 0-1,0 1-95,-9 1 1,1 0 0,-2 1 0,-1 0 0,-2 0 0,-1 1-32,4 1 0,-1 0 1,-2 0-1,-2 2 1,-4 3-301,5 2 0,-4 3 1,-4 2-1,-5 4-887,2 4 1,-6 4 0,-11 6 1326,-5 21 0,-13 1 0,-7 10 0,-33-9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6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0 777 23964,'0'5'1726,"0"0"-1424,0-5-212,94-90-5739,-36 25 5677,9-4 0,1-4-17,-30 26 0,-5 2 649,0 1 0,-1 2-492,23-34 0,-9 13 56,-9 10 859,-7 10-903,-5 11 77,-5 8-22,-5 11 3315,-4 7-3349,-6 5 180,-1 1-113,-4 15-143,1 16-125,-1 26 0,0 21-3392,-12 13 3392,4-39 0,-2 0 0,-6 3 0,-2 1-129,1-1 1,-1 1 128,1-3 0,-1 2 0,-1 10 0,0-2 0,-4 25 0,-1 6 0,15-49 0,2-11-538,3-11-2017,-2-7 3310,4-8-755,-2-3 0,4-5 0,0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7.2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980 0 24053,'-67'15'585,"-1"-1"1,1 1 0,-30 13-1,7 8-327,22 10 0,6 8-1435,-1 8 0,5 5 1373,2 7 0,5 5-62,3 4 1,7 3-12,5 1 0,5 1-22,5 0 0,6 0-12,7-4 1,5 0-67,1-3 0,4-1-23,8-2 0,5-1 40,2-1 1,3-2-41,8 0 0,5-2 0,3-3 0,4-2 0,3-4 0,4-4 0,3-8 0,5-6 0,3-9 0,4-7 0,8-8 0,4-10 0,5-11 0,3-10-29,7-10 1,1-9-595,4-10 0,-1-8 623,-28 11 0,0-4 0,0 0 0,-1-2 0,0-1 0,-2 0 0,-1 0 0,-1-1 0,-1 0 11,21-21 0,-5 0-11,-9 2 0,-6-2 5,-11 5 1,-6-3 16,-9 4 1,-8-5-242,-5-24 1,-10-2 218,-10 21 0,-6 0 0,-6-25 0,-9 3 0,-11 25 0,-5 5 0,-4-1 0,-3 4-46,-5 5 1,-2 6 477,2 7 0,-2 5-651,4 11 1,-3 5-959,-6 4 1,1 9-1297,-21 18 2473,-3 14 0,57-2 0,9-3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7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28546,'38'1'125,"14"1"-125,27-2 0,9-3 0,3-5 0,-10-1 0,-11 0 0,-15 3-270,-17 4-1411,-8 0-986,-10 2-7164,-2 0 8347,-1 0 1,-8 0-1,-1 0 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8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0 26642,'14'58'33,"1"1"1,-2-4 0,-5-2-12,-20 21 0,-4-3 12,-9-4 11,1-10 89,0-9 12,4-9 67,0-12 11,6-10-123,5-9 67,4-5 0,4-16-112,1-11 0,0-23 11,7-11-11,3-6-11,7 3-34,2 6-11,0 12-33,1 8-382,0 12-381,3 5-672,3 10-2890,5 1 4358,0 6 0,-13 1 0,-4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8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26743,'84'-1'321,"1"1"0,-8 2 0,-7 7-208,2 19 304,-12 14-417,-17 7 143,-15 7-143,-16 9 0,-8 10 0,-14 11 0,-13 8-1630,4-44 0,-5-1 1630,-3-2 0,-2-1 0,-3-2 0,-1-3 115,-27 29-115,4-12 0,9-14 0,6-7 0,5-10 0,6-8 0,6-6 3370,6-7-3370,9-1 67,2-3-67,5-1 0,1-1 0,5 0 0,10 0 0,16-4 0,16-3 0,13-6 0,6-1 0,1-1 0,-2 2 0,-4 2 0,-3 5 0,-5-1 0,-4 3 0,-2-4-1088,-1-8-1702,4-12-7041,5-11 8776,2-14 0,-24 24 0,-7 2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9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1846 107 23784,'-78'-25'683,"1"0"1,-5 3 0,0 4-550,4 10 1,-1 3-602,-12 2 0,-3 4 549,27 4 0,-1 3 1,0 2-357,-1 1 0,-1 1 0,2 3 360,0 4 0,1 3 0,2 2-2,-24 11 0,5 3-89,10 1 0,5 2 156,14-1 0,6 3-56,10 0 1,6 4-174,8 1 1,6 2 166,5 4 1,4 3-17,3 5 0,3 2-6,1 3 0,2 2-162,2 4 0,2 1 95,3 1 0,3-1 0,2 1 0,5-1 0,4-3 0,5-1 0,3-5 0,4-2 0,6-4 0,4-3 0,4-6 0,3-4 0,5-3 0,2-5 0,3-4 0,3-4 0,0-5 0,1-4 0,2-4 0,2-5 0,-1-2 0,5-6 0,-3-8 0,5-4 0,-3-3 0,13-3 0,1-5 0,-12-1 0,3-3 0,-6-2 0,6-10 0,-5-3 0,-1-2 0,-3-4 0,-6 1 0,-1-4 0,7-19 0,-4-3 0,-20 17 0,-4-1 0,5-14 0,-9 0 0,-11-25 992,-13-1-992,-17-4 0,-3 46 0,-5-1 0,-4-1 0,-3 1 398,-8-3 1,-3 2-422,-1 3 0,-5 1-588,-22-10 1,-5 6 12,13 17 0,-3 5-399,-19-2 0,-2 8-3919,16 14 1,1 9 4785,-9 13 1,5 3 0,-10-7 0,8 18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31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99 21678,'-1'-2'2969,"-1"1"-2308,2 1-470,71-43 33,-27 33-134,7-13 0,1 3 66,3 21 24,-8 13-57,-11 6 22,-13 15-55,-13 8-23,-6 4-67,-12 5 11,-9 0 12,-8-3 33,-7-7-34,3-7 23,6-12 0,8-8-23,7-7-22,6-5-33,2 0 33,0-1 11,1 1-11,9 2 22,5-1 23,8 3-11,1 0 33,1 5 45,1 5 45,2 8 291,13 26-134,-14-6-68,2 22-33,-22-13-66,-14 4-147,-14 4 0,-13-2 0,-13-6-393,-13 5-369,20-26-157,-1-2-527,27-25-1568,6-6 3014,5-19 0,3 13 0,0-12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31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918 0 23000,'-86'10'821,"0"0"1,3 4 0,5 7-592,18 8 0,3 6-599,0 4 0,1 4 610,2 3 0,2 4-45,5 0 1,5 4-41,5 1 1,5 3-51,5 0 1,6 2 22,5 3 0,5 0-17,3 3 0,4 0-40,0 2 1,5 0-34,7-1 1,5 0 4,2 0 1,5-1 0,9-1 0,7-2-6,3-1 0,4-1-33,5-2 0,4-3-307,5-3 0,3-5 301,4-4 0,4-5 0,3-6 0,3-6 0,0-7 0,2-5-340,-1-4 1,0-6 339,-4-3 0,0-6 0,-4-7 0,-1-6-99,-2-5 1,-2-8 98,-4-9 0,-2-8 0,-1-5 0,-4-5-78,-4-6 0,-5-4 78,-4 0 0,-5-2 0,-4-2 0,-5 0 0,-7 2 0,-4 0 0,-3 1 0,-4 0 0,-3 3 0,-5 1 0,-7 1 0,-6 2-1034,-2 3 1,-7 1 1033,-9 4 0,-6 2 0,-4 4 0,-6 2-40,-25-4 0,-4 5-178,20 14 0,0 4-174,-14-1 1,4 6-718,-1 10-915,24 9 2024,24 16 0,13-11 0,8 12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32.4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47 118 21734,'-8'0'3978,"1"0"-3160,7 0 482,0 0-763,-14 0-233,11 0-304,-11 0 0,30-5 0,18-5 0,31-8 0,25-4-243,-39 10 1,3 1 242,2 0 0,0 2 0,0 2 0,-2 1 0,44 0 0,-15 5 0,-15 4 0,-19 5 0,-12 3-584,-15 4-1668,-9-5-4617,-7-3 6869,-5-5 0,-1 0 0,0-2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32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10 23068,'0'-6'2408,"0"2"-2049,0 4-213,0 78-101,0-24-34,0 6 0,0 3 23,-6 20-1,-3 5-276,-8 2 344,-3-6 45,1-9 11,3-17 180,7-15-12,3-16 56,5-13-23,-1-8-33,2-5-23,0-1 65,0-5-367,0-19 0,0-19 0,2-24 0,8-9 0,3-1 0,8 9 0,0 12 0,-2 15 0,1 11-617,2 8-4672,20 3 5289,-9 10 0,1 0 0,-19 9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33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723 1 24468,'-77'55'500,"0"0"1,1 0 0,5 0-305,17-7 0,4-1-34,1-1 1,2-1 38,7-5 1,2-1 190,-20 26-112,21-11-11,12-11-56,12-3-45,6-8 11,4 0-99,3-4-80,12-2 0,10-2 0,25-9 0,17-6 0,19-6 0,10-6-329,2-10 329,-4-5 0,-11-10 0,-18 5 0,-12-1-920,-19 5-1040,-11 0-2949,-11-2 4909,-7 1 0,-2 7 0,0 3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33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283 1 25656,'-28'80'631,"0"0"0,1-1 1,2-4-453,6-19 0,1-3-1046,0 4 1,-1 0 866,3-2 0,0 0 0,0-1 0,1-1-213,4-2 0,2-1-526,-3 38-447,6-13-1110,7-19-7535,18-23 8958,11-15 0,-6-15 0,0-3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33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1750 1 23855,'-82'1'580,"0"0"1,0 1-1,0 5 1,0 5 0,5 6-916,9 8 0,4 6 0,0 3 447,-5 6 0,0 4 0,1 2-617,-2 3 0,1 3 0,2 3 594,0 1 1,1 3 0,3 1-4,4 1 0,2 2 0,3 1-41,5 0 0,3 1 0,4 2-45,8-3 0,4 1 0,5 1 0,-3 28 0,9 1 0,6-5 0,11-2 0,14-5 0,9-2 0,4-4 0,8-4-33,13-3 1,9-6 32,5-5 0,6-5 0,8-4 0,6-8-406,4-6 1,6-8 405,-26-13 0,1-3 0,2-3 0,1-2 0,1-2 0,1-2 0,1-4 0,1-3 0,0-3 0,-2-2 0,0-2 0,-1-3 0,-1-2 0,-1-3 0,-2-3 0,-2-3 0,-2-4 0,-2-1 0,23-19 0,-5-5 0,-11-3 0,-6-5 0,-9-3 0,-9-5-17,-11 0 0,-9-1 17,-5-1 0,-8-1 0,-8 1 0,-7 0 0,-7-1 0,-7 1 0,-7-2 0,-7 0 0,-10-1 0,-7 2 0,-6 0 0,-5 2 110,-7 5 1,-5 4-570,-2 7 0,-4 6-102,2 9 1,-3 9-555,4 9 1,0 7 1114,2 7 0,5 4 0,-9 4 0,19 4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40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27258,'-20'39'1311,"3"-3"-1209,17-22-102,0-1 0,0-3 0,0-2 0,3-5 0,1 2 0,2-1 0,0 1 0,1 2 0,1-1 0,3 0 0,-2-1 0,2-1 0,0-3 0,2-1 0,8 0 0,13 0 0,19 0 0,20-3 0,25-7 0,-41 2 0,3 0-111,5-3 1,5 0 110,0 1 0,7 1 0,-4 0-891,14-1 1,-1 2 890,-12 1 0,3 1 0,-5 1 0,2 2 0,-6 1-63,-6 1 1,-3 1 62,-6 0 0,-2 0 0,34 0 0,-10 0 0,13 0 0,-28 0 0,4 0 0,-33 0 179,-10 0-179,-4 0 1792,-5 0-1792,-4 0 156,1 0-156,-7 0 0,5 0 0,-6 0 0,1 0 0,-2 1 0,0-1 0,0 3 0,0-2 0,-1 1 0,-3-1 0,-3 0 0,-2 1 0,0-1 0,-1 3 0,3-1 0,-1-1 0,3 0 0,1-1 0,1 0 0,0-1 0,0 0 0,0 0 0,1 0 0,-1 0 0,1 0 0,1 0 0,-2 0 0,3 0 0,-3 2 0,-2-1 0,-2 7 0,-6 2 0,-3 10 0,-7 6 0,-5 13 0,-7 10 0,-7 11 0,3-4 0,-5 4-444,6-9 1,-2 1 443,-17 21 0,-2 3 0,8-14 0,0-1 0,-2 2 0,0 1 0,0-1 0,2 0 0,3-3 0,2-1 0,7-6 0,0 2 0,-6 13 0,1 0 0,13-19 0,0 1-157,-8 12 1,0 0 156,-17 20 0,2-1 0,2-8 0,9-5 0,5-12 0,6-7 0,7-10 0,-1-2 0,13-16 0,-2 2 857,8-15-857,2 0 343,-2-3-343,3-1 0,0 0 0,1-1 0,1-2 0,-1 1 0,3-1 0,-1 0 0,1 2 0,-2-3 0,2 3 0,-1-1 0,-1-1 0,2 1 0,-2-1 0,2-1 0,0 2 0,2-2 0,17 0 0,24 0 0,42-7 0,-27-2 0,4-2-755,13-5 1,4-3 754,5-3 0,2 0 0,3 0 0,-1 1 0,-3 3 0,-2 2 0,-6 4 0,-3 3 0,-9 2 0,-3 2 0,-8 3 0,-2 1-11,35-1 11,-12 2 0,-6 2 0,-5 4 0,-5 2 0,-7 4 0,-10-1 0,-10-4 0,-9 0 1506,-9-3-1506,-5 0 14,-6 1-14,-7-2 0,-20 5-2690,-18-3-7141,-23 1 8019,-12-1 1,32-3 0,8-1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55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25342,'0'61'586,"0"0"0,0-3 1,0-3-362,0 14-136,0 1-78,0 2-22,-3-2-134,3-1-550,-3-8-706,3-8-2263,0-16 3664,0-13 0,0-14 0,0-7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55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7 24423,'-2'-4'2566,"1"1"-1457,1 3-1041,45 47-24,-19-21-44,37 39-168,-32-36-313,-5-2-326,-2-4-404,-4 0-211,-1-1-2388,-4 2 3810,-3 0 0,-5-10 0,-3-2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55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0 186 22294,'0'-7'3564,"0"1"-3094,0 6 124,0 0-493,74-44-101,-36 28 0,11-10 0,2 2-236,-3 10-413,4 2-707,2-3-1401,-3 5-7074,-4 2 8930,-8 5 0,-18 3 0,-7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55.8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 24558,'-22'73'253,"1"1"1,0-6 0,2-5-254,-4 15-714,3-7 468,5-7-201,4-10-953,3-9-2845,5-11 4245,-1-9 0,4-13 0,-2-5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56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26586,'57'35'179,"0"1"0,-4-4 0,-8-1-111,-12 2-68,-4 0 0,-5-1-101,-5-4-280,-7-5-302,-4-6-640,-5-4-3147,-2-6 4470,-4-1 0,3-5 0,-3 1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56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0 422 24849,'61'-52'310,"0"-1"0,-5 4 0,-3 2-209,11-14-78,-7 6-23,-11 10-34,-10 15-292,-14 11-648,-7 11-3239,-7 5 4213,-2 9 0,-4-4 0,-1 3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59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14 978 17409,'-7'11'6521,"2"-2"-5344,5-9 716,0 0-1635,-1 17 45,0-13 22,11-3-113,12-32-44,19-29-89,14-22-628,-24 34 0,1-1 594,-2-2 0,0 0-40,0-1 1,-2 1-31,-3 3 1,-3 0 80,17-43-34,-9 11 35,-6 8-57,-6 13 0,-2 10 0,-5 10 0,-1 11 1119,-5 10-1119,1 9 118,-3 6-118,3 3-3392,0 1 3392,6 12 0,-1 12 0,11 47 0,-6-6 0,5 31 0,-8-20 0,0 3 0,-2-3 0,-4-27 0,0 1 0,1 22 0,0 15 0,-6-34 0,-2-4 0,0-8 3392,0-7-3392,0-11-371,-3-7-738,-5-7-3754,-19-5 4863,3-3 0,-2-2 0,15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00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23751,'0'-4'4067,"0"1"-3227,79 3-827,-21 0-13,7 1 0,4-2-471,-18-1 0,-2-2 471,4 0 0,1-3 0,1-1 0,-1-2 0,44-9 0,-14 4 304,-21 7-327,-17 5-1255,-17 3-1356,-13 0-7197,-8 3 8557,-5 9 1,-3-6-1,0 5 1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03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10 822 22676,'-2'7'2991,"1"-1"-2554,1-6 224,0 0-370,-3 15 35,2-11-2,-2 12-32,12-26-80,1-8-55,10-16-78,0-10 44,0-8-78,-2-7-12,-2-5-9,-4-6-24,-4-5 0,-4-4 0,-2 4 0,-2 3 0,0 11 0,0 10 0,0 11 0,0 13 0,0 8 0,0 8 0,0 6 0,0 2 0,1 3 0,5 0 0,5 13 0,6 13 0,6 20 0,-1 18 0,2 10 0,-2 6 0,-2 1 0,-1-3 0,-5-30 0,0 0 0,7 22 0,7 10 0,-9-34 0,-1-4 0,-1-7 0,0-4 0,0-8 0,0-8 0,4-7 0,20-27 0,-5-13 0,17-30 0,-12-11 0,-4-10-386,-5-5 386,-9 1 0,-9 0 0,-9 34 0,-3 2 0,0-21 0,-2-5 0,-4 46 0,-6 15 0,-7 9-751,-9 13-959,-5 17 1710,-16 50 0,23-36 0,-5 26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06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38 19078,'0'-11'4886,"0"3"-4214,0 8 527,0 0-885,0-19 22,0 27 56,0 1-33,0 43-79,0 18-78,0 15-90,0 5-3471,0 2 3359,0-8 0,0-4-225,1-6-178,1-6-225,-1-1-538,1-9-470,-2-7-4100,0-9 5736,0-15 0,0-11 0,0-9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06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26855,'59'-21'414,"-1"-1"1,-3 3-1,-3 4-346,14 15-68,-5 0-34,-6 0-336,-10 0-280,-9 0-582,-7 3-673,-10-1-5726,-6 4 7631,-8-1 0,-2-1 0,-3-1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06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23312,'-5'88'571,"0"0"1,1-4 0,1-2-572,2-19 0,0-3-241,1-1 1,0-1-130,0-5 1,0-2-2824,5 37 3193,2-12 0,-1-38 0,1-9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8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17 19253,'3'-9'3999,"0"2"-2295,-3 7-427,0 0-573,8 4-424,-2 16 122,6 14-223,-6 21-111,-3 13-57,-2 8 0,-1 10-11,0 2-249,-10 3-288,-4-3-483,-12-10-359,2-14-1478,4-21-6974,7-21 8636,5-12 0,5-10 0,2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8.5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0 186 18989,'12'2'3989,"-2"-1"-3743,15 36 1,2 13 134,1-2-236,6 11 1,1 1 123,-3-1-22,-3-3 10,2-3 1,-2-7-1,0-10 91,-1-10-45,-3-13-46,-3-6 102,3-19-57,4-19 24,8-24-102,6-28-580,-20 37 1,-1-2 455,-1-3 1,0 0-6,-4 2 1,-1 1-205,9-38 165,-10 15-33,-6 20-23,-6 18-157,-1 17-672,-2 9 84,0 8-2303,4 17 3111,4 9 1,-3-5-1,2-1 1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8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10 24121,'-7'-5'2454,"2"1"-1939,5 4-223,-19 95-136,8-27-789,-1 6 0,0 5 633,5-27 0,1-3-34,-1 2 1,0 0-190,-3-1 0,0-1-1132,-13 46-1895,-4-9 3250,2-8 0,11-36 0,4-12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8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1 141 27100,'65'-33'-109,"0"-1"1,-5 3 0,-5 8-766,-2 16-1075,-4 1-5211,-8 2 7204,-8 1 1,-16 3-1,-7 0 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9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201 13 23280,'0'-7'3407,"0"2"-2701,-19 87-314,5-20-286,-1 4 1,-1 4-23,4-19 0,1-3-73,-1 2 0,0 0-11,-1 1 0,1-1-112,-14 41-661,7-4-795,5-14-2097,8-12 3665,12-21 0,-5-19 0,6-13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9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3229 364 21768,'-69'-52'705,"-1"0"1,1 0 0,-2 4 0,-1 3 0,0 8-1471,6 14 1,-1 8-1,-2 2 966,-9 0 1,-2 3 0,-3 6-523,-10 8 1,-4 6-1,0 4 438,18-1 1,-1 1 0,-1 3 0,0 4-217,-4 4 0,0 5 0,0 1 0,1 3 172,-1 2 0,1 1 0,1 3 0,2 1-26,3 1 1,1 2 0,2 1 0,3 2-48,4 0 0,2 1 0,3 1 0,2 2 0,-12 15 0,4 1 0,5 3 0,8 0 0,4 1 0,5 2 0,8-3 0,5 1 0,6 1 0,5-1 0,6-1 0,5 1 0,3 29 0,14-2-314,15-6 0,13-5 314,11-5 0,12-7 0,-11-28 0,6-3 0,4-4 0,6-1 0,4-3 0,3-4 0,7-3 0,3-3 0,3-4 15,6-3 1,3-4 0,2-2-16,-17-5 0,2-1 0,0-2 0,1-3-47,3-3 1,2-3 0,0-1-1,0-2 47,2-1 0,1 0 0,-1-3 0,1-1 0,0-3 0,0-2 0,0-1 0,-2-2 0,-3-1 0,-1-1 0,-1-1 0,-2-2 0,-4 1 0,-1-2 0,-1-1 0,-3-1 0,15-11 0,-3-2 0,-4-2 217,-8 0 0,-5-3 0,-3-1-217,-7-1 0,-4-2 0,-5-1 0,9-25 0,-11-3 0,-12 1 0,-11-1 0,-8-1 0,-11-1 0,-14-1 0,-10 0 0,-4-4 0,-7 2 0,-12-2 0,-5 3 0,-3 3 0,-4 4 0,0 8 0,-4 6-197,3 14 1,-3 8-325,4 11 0,0 10-187,2 13 1,0 11-2767,4 13 1,3 10 3473,0 8 0,5 3 0,-7 14 0,16-4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20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14 28580,'-5'-9'-9053,"20"4"9053,10 10 0,-1-1 0,-3 1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20.3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15 26787,'0'-6'1884,"0"2"-1884,0 4-237,0 0-1163,-5-4-1581,-1 4 2981,-5 10 0,5-5 0,1 10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20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13 547 24591,'-7'0'2701,"2"0"-2208,5 0-348,52-72-100,2 21-768,-3-5 1,6-1 722,-6 18 0,1 4 5,2 1 1,0 1-6,-1 1 0,-1 1 141,-3 6 0,-3 2 27,30-11 33,-15 17 2,-18 10-203,-11 14 0,-11 15 0,-8 17 0,-7 19 0,-5 15 0,-9 10 0,-8 13 315,3-44 0,-3 0-315,-2 1 0,0 0-107,-1-1 0,-1-1-1192,-17 39-1088,8-16-7444,5-12 8237,5-13 0,11-22 1,1-10-1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28.5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24916,'3'0'2466,"0"0"-1570,-3 0-616,12 83-167,-9-30-113,4 8 0,-1 2 0,-6 9 0,0 0 0,0 1 0,0-4 0,0 0-505,0-7-605,0-4-526,0-7-2532,0-6 4168,0-11 0,0-15 0,0-9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28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3 125 24222,'-2'-13'2162,"1"3"-2039,1 10-123,78-31-56,-37 22-157,10-8 1,-1 1-819,-10 13-1344,-11-1-7456,-6-2 9243,-9 0 1,-6 0 0,-4 2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29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22425,'-6'67'522,"-1"0"1,0-2 0,0-3-411,-1 25-44,-1 2-57,1-2 1007,5-7-1231,0-10-538,3-12-671,0-16-2669,0-12 4091,4-17 0,-3-6 0,3-7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3.3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949 1 27191,'-67'37'302,"0"0"1,-2 2-1,3 0-190,17-5 0,1 0-1057,-6 5 1,-2 2 1033,0 0 1,1 1-84,4 0 0,2 0-6,6-3 0,3 0 0,-23 32 0,17-14 0,14-9 632,12-13-632,8-8 334,8-6-334,2-5 0,8-2 0,12-1 1081,19-5-1081,23-2 0,25-4 0,-33-2 0,1 0-160,8-2 0,1-1 160,3 0 0,-1-2 0,-1 0 0,-1 0 0,-5-2 0,-1 0 0,41-4 0,-14-2 0,-16-1-3937,-14 2 2290,-14 0-1110,-15 1 2757,-11-1 0,-9 5 0,-2 1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3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297 0 26640,'-22'92'582,"-1"-1"1,1 2-1,3-1-1335,9-5 1,2-1 752,-3 3 0,0 2 0,-1 2 0,0-1 0,-1-2 0,1-2-546,-1-4 1,0-3 545,0-6 0,0-3 0,0-9 0,1-3 375,-11 37-1327,10-29-561,4-31-1033,16-19-7285,21-44 9274,18-22 1,-12 9 0,-2-2-1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4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1853 112 23199,'-97'-12'888,"0"0"1,0 1 0,4 7-648,14 14 0,1 6-987,-8 3 0,-3 6 891,26-2 1,-2 4-1,1 2-52,-4 4 1,0 2-1,1 3-29,-1 3 0,1 2 0,2 3-334,3 3 0,1 1 0,4 3 270,4-1 0,4 2 0,3 2 0,-12 26 0,9 3 0,11-1 0,8 2 0,11 1 0,7 1 0,4 2 0,9 1 116,11 3 0,7-1-116,6 1 0,7-2 0,-4-31 0,4-2 0,3-1 0,4-1 0,3-1 0,2-3 0,2-2 0,3-2 0,2-3 0,2-3 0,3-3 0,1-3-354,29 12 1,2-8 353,2-10 0,1-8 0,-1-6 0,1-8 0,4-9 0,0-10-459,-29-1 0,-1-4 0,1-3 459,3-5 0,0-5 0,-1-2 0,0-4 0,-1-3 0,-1-3-112,-2-2 1,-1-2 0,-2-1 111,-5 1 0,-2-1 0,-3-1-61,17-24 1,-7-2 60,-9 4 0,-8-3 0,-11 0 0,-7-2 0,-8 0 0,-7-3 0,-8-5 0,-7-1 0,-11-6 0,-6-1 0,3 24 0,-4 1 0,-2-1 0,-7-2 0,-4 0 0,-2 1 0,-3-2 0,-3 1 0,-3 3 0,-5 1 0,-2 2 0,-4 3 0,-2 4 0,-3 2 0,-2 5-47,-2 3 0,-2 5 0,-1 3 47,-1 5 0,0 4 0,-1 4 0,0 5 0,0 4 0,1 3-109,2 1 1,1 2 0,0 5-716,-28 11 0,4 10-638,7 2 0,5 9 1462,6 16 0,9 2 0,-8 9 0,23-4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2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20703,'5'0'3328,"0"0"-3115,-5 0-190,0 0-191,20 73-1076,-13-42-3866,13 60 5110,-18-59 0,-2-12 0,0-5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2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0 215 27930,'96'-1'247,"0"-1"0,-4-3 0,-6-3-247,-25-2 0,-3-2 0,0-4 0,-1 0 0,-1 0 0,-1 0 0,-4 1 0,-1 1 0,42-13 0,-11 6 0,-14 3-91,-13 8-637,-14 4-594,-13 5-897,-10 1-5871,-10 6 8090,-4 13 0,-3-8 0,0 7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3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388 109 24188,'-59'8'422,"0"0"0,5 0 0,8 5-29,12 14-46,0 10-78,2 7-68,2 8-89,9 5-22,8 0-34,8 0 22,14-7 57,13-4-23,15-10 11,17-11 1,12-12-102,12-15 45,12-22-62,-43 6 1,-1-4-117,-2-5 1,-2-4 133,33-30-23,-18 1 11,-14 1 0,-17 0 0,-12 2 23,-9 2-34,-5 3 0,-9 7 11,-9 7 0,-13 15-22,-10 9-258,-41 49-258,11 5-162,22-4 0,0 4-3456,-20 30 4145,9-5 0,27-28 0,11-11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6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19 24345,'-6'-1'2936,"0"-1"-2533,6 2 392,0 0-603,22-1-192,5 0 0,24 0 0,-2 0 0,4-1 0,-4-1 0,0 1 0,-8 0 0,-3 1-270,-4 1-873,-3-2-504,-3 2-2051,-7 0 3698,-5 0 0,-9 0 0,-4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7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19 211 21376,'-10'-7'2723,"1"1"-2186,9 6 450,0 0-539,21 0-180,-5 0-66,17 0 78,-12 0-168,-4 0 11,-3 0-78,-3 0-11,-4 0-34,0 0 0,-3 0 11,-2 0 79,-1 0 22,-1 5-56,0 3 34,-3 12-68,-7 9-22,-3 11 34,-6 4-34,4-2 0,5-6 0,3-6 11,4-5-34,2-5 23,-2-4 0,2-4-11,0-6 11,1-3 101,0-3-56,0-10 67,0-13-56,0-18-11,3-17 33,-1-10-56,1-2-22,-2-1 0,-1 8 12,0 11-46,0 13-44,0 15-393,0 13-593,7 7-1323,6 11-7444,9 15 9117,8 16 1,-14-12 0,1-1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7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83 272 27337,'-20'55'313,"0"1"1,1-3 0,4-1-214,11 34 46,0-6-79,3-8-33,1-13 12,0-17-46,6-15 0,-2-16-13,6-11 26,-2-28-26,2-21-54,1-35-101,-3-14 112,-4 47 0,-2 0-22,-1-42 78,-1 18 0,-8 19 11,-2 20 79,-7 14 22,4 9-68,5 8 12,4 1-56,3-2 0,17-7 0,16-12 12,22-6-24,16-6 12,-2 3 0,-2 8 0,-12 9 0,-8 9 0,-8 5 34,3 3-23,-14 0 23,0 3 12,-12 8-46,-4 10 0,-1 15 0,-6 18 0,-2 17 0,-5 15-273,-9 8 273,-3 2 0,-8-4 0,3-2 0,2-7 0,6-10-930,5-16-4471,14-19 5401,12-24 0,-7-7 0,4-13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8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 1 27146,'-50'76'418,"1"0"0,5-4 1,9-2-284,22-20 0,6-1-135,-1 46 0,5-9 0,15-7 0,16-11 0,20-7 0,18-18 0,7-13 0,1-15 0,-5-11 0,-6-29 0,-6-15 0,-5-32 0,-4-13 0,-7-4 0,-4 6 0,-9 14-3392,-4 16 3167,-7 17-1478,-3 15-1648,-8 9 3351,0 9 0,-6 1 0,1 2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8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0 290 25936,'0'-15'2735,"0"4"-2735,33-24 0,13-4-513,8 4 513,5-11 0,3 2 0,9 14 0,-7 12 0,-7 6 145,-11 7-1646,-9 5-1361,-16 15 2862,-10 13 0,-10-9 0,-1 4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8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0 27527,'-14'71'227,"-1"-1"1,2-4 0,1-6-228,-2 14-112,6-5-863,3-5-806,3-10-2556,2-10 4337,8-16 0,-6-13 0,7-10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8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1 905 23426,'12'-4'3070,"-3"2"-2532,-9 2-202,0 0-89,74-94-1,-35 31-185,9-9 1,0-3-266,-25 29 1,-4 1 382,16-48-3305,-3 5 3372,-3 9-223,-3 9-23,-1 14 0,-2 10 0,-6 12 0,1 12 0,-5 11 0,0 7 378,4 8-378,0 14 3392,7 13-3392,1 20 0,4 13 0,-1 12 0,1 6-635,-3 5 635,-1-1 0,-4-8 0,-4-6 0,-6-13 0,-5-6 0,-4-9-1996,-12-4-2262,-7-6 4258,-14-6 0,11-12 0,2-6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9.0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0 278 28671,'74'-24'0,"0"-1"0,-3 1 0,-5 2 0,15-1 0,-4-2 0,-10 3 0,-14 4-841,-9 3-1714,-11 0-5670,-2-3 8225,0-4 0,-16 9 0,-1 2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9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14 23874,'0'-7'3911,"0"1"-3329,0 6-278,0 0-304,-6 75 0,3-39-24,-4 64-793,0-53-1559,-4 9 2376,-7 16 0,7-33 0,0-1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39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24614,'0'0'0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2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0 27404,'-92'9'829,"19"-2"-818,72-7 11,1 0-22,5 3 0,14 3 34,14 10-34,14 5 11,4 10-11,-6 2 0,-8 4 0,-10 2 11,-8-3 1,-7 1-12,-3-2-23,-4-1-10,-1-1 21,-2-4-21,-1-5 33,-1-5 33,0-6-10,0-2-12,-3-4 23,-4 0-23,2-5-11,-1 1-11,6-3-57,0 0 68,4 3 68,21 6-35,-1 1 34,15 6 12,-14-1 55,-8 3-110,-7 5-24,-5 4 0,-4 11 0,-11 9 0,-10 9 0,-17 8 0,-11 2 0,-3 0 0,-2-7 0,6-9-181,1-11-748,8-11-785,4-14-2791,9-7 4505,10-17 0,7 8 0,7-8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0:22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852 0 24311,'-83'29'792,"-1"-1"0,1 4 0,4 7-529,14 9 1,5 5-1572,-3 5 0,4 4 1504,4 4 0,6 3-73,5 1 0,7 2 6,7 2 0,8 1-95,6-2 0,4 1-313,4 0 1,5-1 278,9-1 0,7 0-12,3-2 1,7-1 11,11-1 0,8-3 0,7-3 0,6-4 0,6-3 0,5-6-1085,6-6 0,3-7 1085,3-6 0,1-6 0,4-9 0,2-5 130,0-1 1,2-6-131,1-13 0,0-6 0,3-1 0,-2-8 0,0-12 0,-2-8 0,-2-4 0,-4-5 0,-6-6 0,-5-4 0,-8-1 0,-7-4 0,-11-1 0,-8-2 0,-10-1 0,-8 0 0,-5 0 0,-9 0-515,-14 0 0,-9 0 515,-6 0 0,-8 2 0,-14-1 0,-14 3-38,-7 11 1,-12 2 0,2 6 37,15 13 0,1 4 0,-5 2 0,-20-5 0,-5 4 0,5 7 0,-5 7 0,4 15-130,21 16 0,-1 9 0,7 2-1024,-1 3 0,6 8-2566,-3 23 0,13 9 3720,30-9 0,9-2 0,2 10 0,5-12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45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3589 658 20759,'9'-63'1161,"0"1"1,2 4 0,-7 6-535,-21-6-78,-18 4-100,-31 4-248,21 26 1,-5 3-662,-10 2 0,-5 1 544,-14 1 0,-3 1 28,-12 2 0,-4 1-821,26 5 0,-1 2 1,-1 0 715,-4 1 1,0 0-1,-1 3 27,-2 3 0,-1 3 0,0 4-411,-4 5 1,1 4 0,-1 5 432,-4 6 0,-1 6 0,1 4-404,19-3 0,-1 4 0,0 2 1,0 1 403,-3 4 0,0 1 0,1 3 0,0 0 28,-1 3 0,1 2 0,1 1 0,1 0-312,3-1 1,1 1 0,2 0 0,2 1 243,5-1 1,2-1 0,2 2 0,3 0 28,-7 16 0,5 1 0,6 2 62,7-1 0,5 1 1,6 1-93,8 1 0,6 2 0,4 1-15,2 2 0,4 1 0,6 0 0,9 0 0,7 0 0,5-2 0,3 1 0,6-2 0,7-3 0,10-3 0,8-3 0,5-4 0,8-4 0,6-5 0,5-4-30,-15-17 1,3-3 0,2-3-1,2-3 30,4-2 0,3-4 0,0-2 0,2-3-51,4-2 1,0-3 0,2-2 0,0-2 50,0 0 0,0-2 0,2-2 0,5-5 0,-12-3 0,5-4 0,3-1 0,1-3 0,-3 0 0,-4 0 0,17-3 0,-5-1 0,-1-3 0,4-3 0,-17 2 0,3-2 0,3-2 0,-2-2 0,-4-1 0,-6-1-119,9-10 0,-7-1 0,-4-3 0,0-2 119,-2-1 0,-1-1 0,-1-3 0,-3-1-68,-3-1 0,-3-2 0,-1-1 1,-3-2 67,13-13 0,-3-3 0,-5-6 69,-13 3 1,-3-6 0,-4-1 0,-4 3-70,-4 0 0,-6 2 0,-4-3 0,-5 5 0,-3-5 0,-5 1 0,-8 6 0,-13 0 0,-10 5 0,-4 1 0,-6-6 0,-4 0 0,-6 1 0,-9-4 0,-6 1 0,-4 2 0,10 15 0,-2 1 0,-3 1 0,-2 1 173,-5-1 0,-3 2 0,-3 1 0,-2 2-173,-3 1 0,-1 3 0,-5 2 0,-7 3-16,6 11 0,-8 2 0,-4 2 1,-2 2-1,1 2 0,6 2 6,0 1 1,5 2 0,0 2 0,-2 2 0,-4 1-98,-2 3 0,-5 1 0,-2 1 0,0 2 0,4 3 0,6 4-50,-9 4 0,6 4 0,3 3 1,1 3-52,3 1 1,2 2-1,1 2 1,2 3-216,5 0 0,2 3 0,1 2 0,3 1-994,-16 11 0,3 2 1,4 3 1416,2 3 0,4 4 0,7-6 0,5-3 0,8-3 0,10-4 0,1 1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52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0 158 26931,'79'-27'343,"-1"0"0,0 0 0,7 2 0,1 4 1,1 4-1465,1 10 0,2 5 0,1 1 1121,-18-1 0,2 1 0,1 0 0,0 2-391,4 2 1,0 0 0,0 2 0,0 0 390,0-1 0,0 0 0,1 0 0,-1 2 0,1 1 0,0 2 0,0 0 0,0-1 0,0-1 0,1 0 0,-1 0 0,0 0 0,-1-1 0,0 1 0,0-1 0,-1 0 0,0-1 0,0 0 0,0 0 0,-1-1-373,22 1 1,0-1-1,-2 0 216,-5-1 0,-1 0 0,-1-1-247,-7 0 1,0-1-1,-4-1-597,-8-1 0,-2-2 0,-4 0 1001,20-5 0,-10-2 0,10-1 0,-39-4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09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1 27774,'5'93'750,"-1"-5"-683,-4-22-44,0 4-23,0 7-68,-3 3-212,-8-1-492,-9-4-674,-6-9-391,-3-16-4124,5-14 5961,3-18 0,11-9 0,3-8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09.5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26642,'57'24'444,"0"1"1,-6-2-1,-5 1-242,3 15-90,-10-3-112,-7-7-45,-11-3-313,-8-10-472,-8-2-603,-3-5-1022,-2 1-7376,-12-1 7930,-5 2 0,1-5 1,3 0-1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09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1 374 26295,'62'-68'67,"1"0"0,-7 7 0,-9 8-145,-15 15-404,-8 10-650,-3 4-1591,-1 8-7108,0 4 9210,-1 8 0,-9 2 1,-3 2-1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0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0 26407,'-2'73'332,"1"-1"0,-1-4 1,1-6-277,0 4-56,-7-4-381,0-9-303,-6-5-548,1-9-964,1-6-3978,0-7 6174,5-10 0,2-7 0,2-6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0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27314,'43'31'142,"0"-1"0,4 1 0,-6-3-164,-7-6-348,3 1-403,-19-10-460,-7-4-1501,-5-1 2734,-3-1 0,-3-4 0,0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0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1 339 27650,'64'-56'71,"0"1"0,-6 4 0,-6 8-71,-12 12-246,-5 6-315,-7 3-671,-5 6-1233,-2 2 2465,-1 1 0,-8 6 0,-3 1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1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0 592 22428,'0'10'3329,"0"-1"-2836,0-9 67,0 0-471,10-4-55,-1-19-34,11-13 0,-3-24-11,2-6 11,1-5 0,2-2 0,1 4 11,-1 5 0,1 13 0,-2 13 45,-2 11 79,0 11 78,-3 8 123,2 3-33,-1 5-68,1 0-11,2 12-79,2 6-76,0 17-69,9 39 0,-9-10 0,3 27 0,-11-22 0,-4-3 0,-2-7 0,1-5 0,-4-10 0,0-6 0,-4-11-4057,-11-2-3663,-4-14 7720,-14-1 0,12-10 0,1 0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1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0 182 28580,'76'-15'30,"1"0"0,-6 1 1,-7 1-31,-1-2 0,-4 1 0,-11 1 0,-2-1 0,-8-2 0,-1 0 0,-6 0-841,-6 4-1254,-10 6-2488,-7 3 4583,-6 3 0,-2 0 0,0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1.5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10 23796,'0'-6'3451,"0"2"-2835,0 4-269,0 0-167,-22 101-46,11-46-474,-3 13 1,0 1 339,0-8-34,0-7-626,0-11-517,2-11-481,3-10-2544,4-12 4202,2-4 0,3-6 0,0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1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26608,'14'54'202,"0"1"0,-1-3 0,-2-4-57,0 11 1,0 2-34,-2-3-34,0-5-55,0-7-12,-1-11-11,0-6-23,-1-13 23,1-7 12,3-6 88,2-3 46,6-10-34,4-9 34,5-15-1,0-10-55,-2-1-23,-2 0-22,-5 4-45,-4 4 0,-3 4-359,-5 5-481,-2 6-717,-3 7-1794,0 8 3351,-2 4 0,0 3 0,0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2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0 27247,'-11'71'134,"0"-1"1,0-3-1,0-5-89,-6 14-34,0-1-11,-2-8-224,5-6-224,-2-9-706,5-10-852,-1-10-5434,4-8 7440,2-13 0,2-3 0,3-7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2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23538,'18'-7'2633,"-5"2"-2330,-13 5-202,0 0-157,73-5-516,-49 3-560,55-6-1423,-67 1-7276,-3-5 9490,0-5 1,-4 7-1,-1 0 1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1:12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13 21555,'3'-7'3596,"0"1"-3080,-3 6-101,0 0 10,-1 107-616,-6-41 348,2 10 1,-2 3-69,-11 6-89,0-7-75,0-9-373,3-9-627,0-10-1055,-1-7 2130,0-6 0,7-18 0,0-5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11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0 844 25286,'7'5'1109,"18"-8"-627,35-24-252,-16 4 0,4-3-763,12-11 0,2-3 606,8-5 0,1-2-772,3-2 0,0-1 721,-4 0 1,-3 0-1,-5 4 1,-4-1 146,-7 5 0,-4 1-158,-8 6 0,-4 0-11,21-21 0,-17 13 11,-18 14 646,-9 12-657,-9 9 1674,-3 5-1674,-3 3 355,-10 6-367,-13 14 12,-19 18 0,-16 22 0,24-23 0,0 3-451,-8 4 1,0 1 405,-4 5 0,-1 1 22,-5 2 1,-1 2-12,-1 1 1,1 1 27,4-3 1,-1 1 5,-7 14 0,3-1 0,20-21 0,3-2 5,-4 8 1,4-4-6,5 0 0,9-12-11,6-11-23,8-12 34,3-8 0,3-6 34,57-60-34,3-3-46,-3 4 1,5-5 62,-8 9 0,-1 1-17,1-1 0,-1 0 0,-1 1 0,-2 1 0,-5 4 0,-1 0-123,6-8 0,-4 2 123,9-13 12,-2 0 10,-42 49-44,-7 11 22,-10 6 922,-20 13-922,-22 16 0,-29 23-1561,31-18 1,-1 2 1560,-3 3 0,1 2-17,3-2 0,-1 2-250,-14 16 0,0 1 272,17-15 1,2 1-97,-11 10 0,3-2 91,-4 8 0,17-14 0,19-16 45,20-15 3149,24-19-3082,22-24 67,26-25-162,-31 19 0,2-2 45,5-4 0,2-1-62,-1 1 0,2 0-6,0 2 1,3-1-208,20-12 0,0 1-162,-21 15 0,0 1-914,24-15 0,-4 3-2263,-6 6 3612,-2 4 0,-46 27 1,-12 7-1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22.8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126 803 20401,'-15'3'3047,"2"0"-2610,13-3 325,0 0-549,-24-30 11,11 4 67,-19-29-111,18 7-136,6-8-9,2-7-35,5-5-23,4-3 11,12 2-77,11 5 44,18 4-101,13 5-278,12 4 391,14 11-34,7 9-12,4 17 46,-8 7 33,-12 18 11,-16 15 78,-22 19-21,-16 19 66,-13 13-67,-28 9-17,8-38 1,-5 2 10,-28 28 1,-7 3-34,11-16 0,-1 1-326,2-7 1,-2 3-1,3-3 343,-3 7 0,2-2 5,3-1 1,3 0-1531,5-6 1,4 0 1540,6-5 1,4-1 106,-6 37-71,17-32 0,6-1 82,17 22-67,20 12 77,28-47-155,19-20-1,-36-17 1,2-7-29,3-10 1,0-6 5,0-4 1,-1-7 100,10-29 0,-5-7 140,-18 15 1,-5-2-57,7-18 0,-10-1 28,-13-26-33,-11 1-46,-16 5-111,-14 6 3021,-14 9-3078,0 36 1,-6 5-101,-24-7-68,19 21 1,-1 6-650,-26 14-372,-1 23-3505,6 15 4717,11 19 0,27-22 0,10-5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26.2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2233 140 21286,'-79'-33'922,"0"0"1,-3 4-1,0 7-524,7 11 0,-1 6-1053,-8-1 0,-2 6 845,-4 10 1,-1 7 10,-4 4 1,0 8-83,29-1 1,1 5 0,-1 4-523,-2 5 1,-1 3 0,2 4 484,-2 6 1,1 3-1,1 4-56,1 3 0,2 4 1,3 2-5,3 1 1,2 3-1,5 1-303,6-1 0,4 2 1,4 1 291,5-1 0,5 0 0,5 2-4,5 1 1,5 1 0,3 1-536,1 1 0,2 0 0,5 1 528,5 4 0,4 0 0,3 0 0,1-1 0,2 0 0,4-2-93,6-3 1,5 0 0,4-4 88,4-6 1,5-2-1,6-5 4,4-5 0,6-5 0,5-6 0,7-6 0,6-8 0,5-5 0,12-4 0,5-8 0,3-5 8,-15-7 1,2-5-1,2-3 1,1-3-147,-10-3 0,1-2 1,2-3-1,0-1 0,0-2 138,4-2 0,0 0 0,1-3 0,1-4 0,4-4-2,-11 0 0,4-4 1,2-3-1,0-3 1,-1 0-1,-4 0 1,-5 2-92,6-5 0,-5 1 0,-3 0 0,-1-2 0,1-4 93,-4 1 0,5-2 0,-1-3 0,-3-1 0,-9 0 0,-10 0 172,3-20 0,-16 0 0,-7-3-172,-7 2 0,-7-2 0,-8 0 60,-8 0 1,-7-1 0,-9-3-53,-11-4 1,-10-4-1,-5-1 1,-1 6-9,-7-7 0,-3 5 0,-7-1 0,11 20 0,-5-4 0,-3 1 0,-1 4 0,0 6-20,-5 3 0,0 7 1,-3 4-1,-1 1 38,-3 1 0,-3 3 0,-2 2 0,0 3-83,-2 4 1,-1 2 0,-1 3-1,0 3 36,-1 3 0,-2 3 0,1 4 0,-1 1-145,1 2 0,0 2 1,0 4-1,0 4-408,-23 10 1,1 7-1,0 5-687,24-2 0,1 2 0,0 5 0,1 3 1269,-6 9 0,0 5 0,3 2 0,8-4 0,-19 11 0,8-2 0,9-1 0,-1 1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40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1 558 27169,'67'-43'119,"0"-1"1,-3 2-1,-7-1 4,5-33-55,-6 6-24,-8 8 91,-8 9-68,-5 7 34,-7 12 0,-7 9-90,-7 12 112,-7 7-11,-3 10 123,-3 26-211,-1 27-24,-14 35-336,4-36 1,-2 2 335,-5 1 0,-2 1 0,-1-1 0,1 0 0,3-5 0,1-1 0,1-5 0,1 2 0,-1 15 0,1 0 0,-8 28-163,9-32 1,0-4-790,-5 9-493,6-14-841,3-23-7545,7-14 9735,19-25 1,-12 6 0,11-8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41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1259 1 23672,'-83'24'851,"0"0"1,-3 10 0,5 9-2581,7 18 1,5 9 1873,17-16 1,0 2 0,2 2-16,-3 5 1,1 2 0,1 2-143,1 0 0,1 2 0,1 0 168,4 0 1,1 0 0,4 1-90,4-4 0,2 0 1,4 0-27,5-2 1,3 1-1,3-1-41,0 28 0,6 0 0,3-4 0,8-1 0,13-4 0,7-2 0,4-5 0,8-3 95,14-6 0,9-6-95,6-4 0,7-7 0,8-8 0,6-10 0,7-7 0,3-10 0,7-7 0,2-11 0,-30-8 0,0-6 0,0-4-387,0-3 0,-1-5 0,-2-3 387,-1-8 0,-2-4 0,-4-2 0,-3-2 0,-3-3 0,-3-1 0,-6-3 0,-3-1 0,-4-2 0,-3-1 0,-5 0 0,-3-3 260,6-31 0,-9-2-260,-6-1 0,-7 0 0,-4-1 0,-7 0 0,-11 3 0,-8 1 0,-4 0 0,-8 2 0,-11 3 0,-8 4 0,-6 3 0,-6 6 0,-6 6 0,-4 6 0,-6 9 0,-4 9 0,-1 11 0,-3 9-180,1 6 0,0 7-397,3 9 1,2 8-394,6 9 1,4 8-1487,2 7 1,4 7 2455,-1 19 0,8 2 0,-8 6 0,12 2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46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74 23146,'-5'0'2375,"1"0"-2027,4 0-202,0 0 44,94-33-134,-44 25-17,11-10 0,-1 3 17,-14 17-11,-11 8 11,-10 8-22,-9 13 11,-8 8 78,-4 8-112,-10 6-11,-11 3 0,-13 3-3347,-9-1 3358,-2-1 34,1-2 100,3-6 158,3-1-67,2-5 88,4-6 68,5-5-168,8-14 3405,7-6-3629,5-4 0,16-4 0,11 2 0,17-5 0,12 1 0,-1-2 0,-1 0 0,14 0 0,-19 0 0,12 0-113,-24 0-929,1 0-403,-4 0-1122,2 0-7264,-2-10 8426,2-12 0,-15 7 0,-3-5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47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776 1 21118,'-81'35'1075,"1"-1"1,2 1 0,3 3-695,4 2 0,3 4-1350,9 1 0,6 3 1142,6 2 1,5 5 72,9 3 1,6 2-7,6 3 1,4 1-93,6 1 1,4 1 18,2-1 1,5 0-62,9-3 1,5-2-46,2-2 1,7-3 28,9-3 0,8-3-90,3-2 0,6-3 39,4-4 0,5-3 6,5-4 0,4-4-40,4-5 1,3-5-216,3-5 1,1-5 209,2-2 0,-1-6 5,-1-8 1,-1-6 5,-4 0 1,-3-4-12,-4-9 0,-4-6 0,-6 1 0,-5-4 0,-5-3 0,-4-5-139,-6-2 0,-5-4 139,-4-3 0,-6-3 5,-5-6 1,-6-2-6,-1-2 0,-5-1 28,-9-2 0,-5-1-17,-4 0 1,-5 2-12,-8-1 0,-5 2 205,-4 2 1,-5 2-251,-2 4 0,-4 3 28,-2 6 0,-2 6-129,-2 7 1,-2 7-61,0 8 1,-1 6-238,2 4 0,2 6-1226,-43 28-3183,17 19 4852,20 32 0,28-28 0,12-5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05.8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554 38 19190,'1'-11'3911,"1"3"-3194,-2 8 1188,0 0-1457,-9-12-347,-8 9 11,-15-1 56,-11 23-89,-10 12 201,-1 11-146,0 3-21,4 0 167,5-1-236,4 4 113,5 2-45,4 4-78,5 3 100,3 1-44,6 0-68,6-2 45,6-4-22,3 0-45,3-2 0,4-3 0,6-1-22,9-7 22,8-7 0,5-8-56,4-11 33,7-6 12,7-5-11,3-5-68,3-8 57,-2-4 33,-5-7 11,6-9 0,-16 5-11,4-7 0,-19 5-22,-2 0-1,-5-5 23,-4 2 0,-3-1 34,-6-8-34,-1 12 0,-11-7-11,-5 12-12,-13 2 23,-5 2 0,-5 0 23,1 6 21,-8-4 46,12 10-79,-1-1 168,12 5-78,5 3-11,-1-3 167,5 3-244,3-2-13,4 2 0,1-1 0,3-1 0,7-1 0,13-3 0,13 1 0,15-5 0,4 2 0,3 2 0,21 0 0,-17 4 0,12 0 0,-23 2 0,-8 0 0,-2-1 0,-10 1 0,-2-2 0,-9 2-774,-6 0-2184,-5 0 2958,-10 0 0,2 0 0,-3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09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10 21521,'2'-6'3250,"-1"2"-2735,-1 4 964,0 0-1412,4 75-67,-3-37-45,1 12 1,-1 1-404,-5-9-1009,-2 5-1994,-2-3 3451,1 4 0,2-23 0,3-4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09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 27550,'95'0'280,"-1"0"0,-27-2 0,1-1 1,-1 0-1654,31-1 0,1-2 1373,-26 1 0,0 0 0,2 0 0,0 1 0,1-1 0,0 1 0,0 2 0,-1 0 0,-1 0 0,-1 1 0,-1 0 0,0 0 0,28 1 0,-1 2 0,-3 1 0,-2 1 0,-4 1 0,-2 0 0,0 1 0,-1 0 0,-3 0 0,-2-1 0,-2-3 0,-3 1-482,-8 0 0,-5 0-431,-9-1 0,-5 2-4283,20 10 5196,-36 11 0,-17-10 0,-17 3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12.9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363 1 23695,'-51'35'440,"0"0"1,3-3 0,8 0-60,7 10-56,2 1-67,4 1-34,2 6-45,4 4-100,5 5 122,4 5-100,7-1-45,3-1-22,2-6-23,12-7-11,6-8 0,16-12 0,6-8 0,4-12 22,7-5-11,1-8 12,5-11-23,-1-9 0,0-12 0,-4-3 0,-2-4 11,-8 1 11,8-23 1,-17 13-12,2-17-11,-23 16 0,-5 2 0,-5-1 67,-9 3-67,-8 3 11,-12 2-11,-26-3 0,6 19-78,-15 1-168,12 21-214,2 3-436,0 3-449,1 11 1345,-17 26 0,34-17 0,-10 14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14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1 825 25095,'0'-32'740,"6"-7"-560,10-6-35,5-13-44,3-7-90,-2-6 90,-3-2-79,1-1-22,-3 1 23,1 1-1,-1 4-44,-1 10 22,-6 14 0,-2 15 22,-5 13-11,-2 10-11,-1 5 12,0 1-24,0 10 12,0 12 0,0 20 23,2 21-23,2 12 0,3 11-3392,2 2 3414,1 0-33,3-1-50,1-7 61,4-10 112,1-12-101,3-16-11,0-13 45,1-11-23,-3-8 3340,11-6-3351,-6-11 181,15-16-147,-3-18 90,5-20 89,4-13-123,-5-6 45,-2-5-23,-6-1-90,-4 4 45,-14 30 1,0 0-56,3-16-23,0-6 0,-14 44-146,-2 12-482,-2 10-6643,0 14 7271,-2 15 0,2-8 0,-2 5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16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20 18899,'0'-11'4527,"0"3"-4023,0 8 650,0 0-728,-25 72 79,14-21-304,-5 5 1,-1 3-90,3 16 22,0 0-134,1 2 0,-1-1-89,0 1-68,0-3-515,3-7-382,5-13-1557,3-13-7220,3-17 9252,0-12 0,0-8 1,0-4-1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16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 26642,'65'-11'160,"0"-1"1,-5 1-1,-7 4-160,-4 7-56,-6 0-604,-6 0-920,-5 0-2253,-4 0 3833,-1-6 0,-13 5 0,-2-5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16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16 22160,'0'-8'2812,"0"0"-3203,-13 49 1,-4 24 738,4 3-247,-5 12 0,1 4-85,11-29 1,4-2 16,-1 3 1,1 2-34,1 0 0,1 0-202,0-2 1,0-1-471,0-3 0,0-2-4181,5 38 4947,2-11 0,0-37 0,-2-12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17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679 20 21611,'-1'-11'2824,"-1"3"-2309,-73 12-291,31 11-68,-11-4 1,-2 4 203,-6 25-631,-5 10 663,2 5-101,5 5-90,9 0 58,11 2-15,8-4-121,8 0-56,5 1 62,10 2-73,5-1-56,9 0 11,11-7 12,10-6 255,15-9-278,8-12 0,10-10 34,6-9-34,6-5 0,2-4 11,-8-8 12,-6-3 10,-15-9-33,-1-16-33,-16 2-23,2-17 56,-11 6 0,-3-1-12,-6 6 35,-4 4-23,-19 11 0,-15 6-23,-57 7 23,18 7 0,-23 3 12,51 4 10,16 0-22,15 0 0,7 0 101,3 0 134,11 0 79,9 4 23,16 0-337,12 5 0,13-1 0,9-1 0,8-2 0,2-4 0,-4-1 0,-8 0-1446,7-6-538,-24-1-3517,8-4 5501,-27 4 0,-14 3 0,-5 4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18.3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320 1 25847,'-56'28'317,"1"0"0,5 0 1,6 1-296,3 24 135,10 3-112,6-3-45,14 1 100,4-4-65,9-4-35,16-3 0,14-9 67,25-8-34,15-13-33,7-8 12,1-5 66,-9-7-44,-12-6 66,-14-13 102,-10-7-168,-6-10 167,-8-7-122,-9-3-35,-6-3 124,-8 2-134,-15 4-34,-8 2-45,-46 7-56,11 18-459,-26 6-336,20 39-1031,1 10-5659,9 24 7586,21-3 0,17-20 0,15-12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19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23 25476,'3'35'236,"0"10"-169,-6 18-78,-9 11 11,-3 3 0,-8 1 11,3-1 12,1-6-23,3-9 0,4-11-11,5-14-23,5-13 34,2-13 0,0-7 56,0-4-22,6-13-1,8-13 1,10-19 33,7-14 34,-2-6-23,2-3-11,-6 3 146,-2 2-45,-6 8 67,-2 7-33,-6 10-191,-1 9 236,-3 10-146,-2 9-56,-1 6 33,0 4-55,-1 1-23,4 14 0,0 11 44,2 19-55,-2 11 11,1 7 0,0 3-33,0-1 33,5-4 0,3-8-34,1-11 12,5-13 10,1-13 12,4-9 0,5-8 79,6-20-57,7-12 213,-8-11 1,-1-4-91,20-27-172,-19 22 1,-2 0 115,7-17-66,-8 4 33,-4 9-45,-10 7-22,-3 11-1020,-8 6-56,-3 18-1142,-8 3-5268,-8 12 7497,-10 16 0,7-12 0,0 12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53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823 1 26026,'-63'20'253,"-1"0"1,2 1 0,3 5-136,13 5 0,1 2-542,-2 1 0,-1 1 564,0 1 0,1-1 6,1-2 0,2-1 145,-29 25 213,15-14-246,21-13-47,15-11-211,12-11 0,6-4 0,4-2 581,19-1-581,18 3 0,36-3 0,-25 0 0,4 0-576,9-2 0,3-2 576,7-3 0,1-2 0,2-1 0,0-3-308,1-1 0,-2-2 308,-6 2 0,-2 0 0,-10 1 0,-3 1-136,29-6-224,-26 4-1757,-18 2-1727,-13 0 3348,-10 1 1,-7 4 0,-4 1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53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1 26033,'-35'68'320,"0"-1"1,0 1-1,2-2 1,2-1-1,8-2-516,7 8 0,7-2 196,0 2 0,3 0-234,1-2 1,2-2 126,1-3 1,1-3-314,1-5 0,0-3-1126,5 34-1241,15-24-7044,16-28 9123,28-18 0,-27-16 0,1-1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54.0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2103 179 24177,'-76'-37'844,"0"-1"0,-2 4 0,-1 5-637,6 13 0,-3 6-648,-11 0 0,-5 5 564,25 8 0,-3 5 1,0 2-985,-8 5 0,0 2 0,0 6 943,-5 6 0,1 4 0,1 5-7,1 4 0,2 3 0,2 3-187,5 1 1,2 3 0,3 1 111,10-2 0,2 1 0,6 1 0,-11 24 0,10 2 0,17-6 0,9 3-72,9 0 0,10 0 72,18 2 0,11-2-53,6 2 1,10-3 52,17 0 0,10-6 301,-16-26 0,3-3 0,4-4-301,4-2 0,3-5 0,2-4-68,5-5 1,1-5 0,2-3 67,2-2 0,1-3 0,0-6 0,1-6 0,0-5 0,0-4-208,-2 0 0,-1-2 0,-1-5 208,-3-5 0,-1-3 0,-2-3 0,-4-1 0,-2-3 0,-2-1 0,23-18 0,-7-4 0,-10 0 0,-6-3 0,-11 2 0,-8-2 0,-10 0 0,-9-1 86,-5 0 0,-9-1-86,-13-3 0,-9-1 0,-10-4 0,-10 0 0,-15-4 0,-10 1 84,11 24 1,-5 0 0,-3 4-85,-7 0 0,-2 3 0,-5 4 0,-5 4 0,-4 4 0,-1 5 0,-4 5 0,-2 5 0,-1 5 25,-1 4 1,0 5 0,0 6-26,3 6 0,1 7 0,-2 9-1068,9 7 1,-3 9-1,2 4 1,6 0 1067,-4 9 0,6 1 0,2 1 0,2-2 0,2 1 0,10-5 0,19-9 0,-1 1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25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24905,'-5'0'2106,"1"0"-1814,4 0-146,0 0-169,15 4 23,-6-2-415,12 6-839,-9-3-1648,-3 1 2902,0 5 0,-4-6 0,-2 2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25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58 25319,'0'-9'2029,"0"2"-1962,0 7-33,0 0-269,24-16-897,-16 10-3003,17-11 4135,-24 15 0,-1 2 0,0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25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0 432 26440,'57'-74'74,"-1"0"1,-4 5 0,-5 8-52,4-2 21,-8 14 124,-6 21-78,-9 14 112,-4 17-45,-6 17 0,-1 9 190,-3 14-123,0-1-56,-5 1 22,-1 1-190,-5 2 45,-2 7-45,-1 2-56,0 1 45,0-5-639,-7-5-381,0-7-1232,-8-10-7568,3-7 9406,-3-7 0,7-7 1,2-3-1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52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26775,'85'-11'134,"-1"1"1,-7 0-1,-7 3-112,10 7-10,-16 8 194,-15 4-206,-14 11 22,-14 2 70,-11 4-58,-7 4 23,-12 1-35,-5 0 118,-8-5-84,-1-7-11,4-6 111,7-6-88,6-6-1,3-2 0,3-2-78,0 3-23,7 3 34,10 5 0,10 5 0,8 4 0,-1 2 34,-4 3-34,-9 6 101,-7 7-34,-8 7 45,-4 10 33,-10 8-132,-13 7-13,-16 4 0,-17 3-659,-7-3 659,2-8-24,6-11-312,14-16-212,10-12-2713,12-16-5725,10-20 8986,15-24 0,-5 11 0,9-7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2:52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1390 218 24483,'-78'4'405,"-1"-1"1,1 0-1,2 5 1,1 3 0,3 4-205,-15 15 1,4 8-1986,-3 10 0,2 8 1911,28-15 0,1 3 0,2 1-8,2 1 1,3 2-1,1 1 92,-16 24 1,5 2-117,11-5 1,8 2-57,10-3 0,7 0 22,6 0 1,9-1-50,13 1 0,10-1-12,6 1 0,10-2 0,17-2 0,10-5 0,12-2 0,9-6-100,-20-19 0,3-4 0,3-4 100,4-3 0,2-3 0,1-4 0,2-1 0,1-4 0,0-4 0,1-4 0,0-5 0,-2-3 0,-1-5 0,-2-3 0,0-4 0,-3-3 0,-1-3 0,-3-4 0,-2-4 0,-3-4 0,-3-3 0,-3-2 0,-2-2 0,-3-2 0,20-27 0,-7-5-662,-6-6 1,-7-2 661,-5 0 0,-9-7 0,-13 11 0,-5-6 0,-6 4 200,-7-11 0,-9 1-200,-5 15 0,-4-1 0,-10 7 0,-20-1 0,-12 10 0,-12 2 0,-7 7 0,-7 5 0,-4 8 0,-7 7 0,-1 7 0,3 8 0,-2 8-58,23 10 0,-2 5 1,7 5 57,-2 6 0,6 10-467,-5 11 0,13 10-1337,32 3 0,14 5 1804,11 9 0,4-4 0,-2 13 0,15-14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26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45 23583,'0'-5'3675,"0"1"-2913,0 4-111,0 0-651,-1-16 0,0 12 0,0-12 0,1 16 0,4 0 0,3 0 0,3 0 0,3 0-662,-1 0-1232,2 0-3058,0 0 4952,4 0 0,-9 0 0,1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26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9 23661,'-1'-3'2477,"-1"0"-2824,2 3-1368,-5-3-6666,-3 11 8381,-12 14 0,10-8 0,-2 9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27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179 146 22687,'-10'0'2420,"1"0"-2219,9 0 114,-19 74-69,15-38-78,-16 57 56,33-58-101,8-9 34,20-8 33,10-9-134,12-6 79,3-16-3527,4-10 3425,-3-16 12,-2-6-37,-7 1-8,-6 7 11,-10 6 34,-11 8-45,-11 4 11,-11 4-11,-5-4 102,-4-5-102,-7-7 45,-12 2 3490,-17 3-3535,-18 12 68,-16 6-57,-11 15 16,-11 14 29,1 12-56,4 7-134,15-6-2320,2-8-4067,26-15 6521,1-5 0,29-6 0,5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27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1383 1 23740,'-90'2'640,"1"1"1,-1-1 0,18 4 0,2 3 0,0 4-514,-7 6 0,0 5 1,6 5-883,-10 15 1,6 5 871,-1 3 1,3 4 55,6-1 1,6 3-96,8-1 1,5 3-57,9-2 1,5 3 72,10 1 0,5 2-89,6 4 0,5 0-6,3 2 0,5 0 0,9 1 0,7 0 0,4-2 0,7-2 0,10-3 0,7-4 0,7-4 0,6-5 0,5-6 0,4-7 0,8-6 0,4-7 0,5-8 0,3-6 0,5-2 0,3-7 0,-28-7 0,2-4 0,0-4-444,1-1 1,1-3 0,-1-4 443,4-6 0,0-5 0,-2-3 0,-1-3 0,-1-4 0,-2-2 0,-1-1 0,-3-1 0,-2-2 0,-6 1 0,-3-3 0,-3 0 155,15-23 1,-9-2-156,-15 4 0,-9-1 0,-6 3 0,-13 0 0,-19 5 0,-13 1 0,-8 0 0,-11 5 0,-18-1 0,-15 3 0,13 18 0,-10 0 0,-2 1 0,3 4-407,-5-2 1,2 4 0,-4 1 386,2 3 0,-5-1 0,1 4 0,5 4-518,-25 2 1,7 8-494,8 7 0,3 8-2390,12 5 0,5 6 3421,8 6 0,6 2 0,-4 8 0,18-4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28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1515 294 21969,'-75'-13'892,"0"0"1,-3 2 0,2 4-613,9 8 0,0 5-2830,-8 10 1,-1 7 2823,-3 7 1,1 8-57,0 12 0,2 6 46,2 3 0,5 3-90,8 2 0,6 2 86,8-5 1,5 1-149,9-2 0,5 1-11,9-3 0,4 0-85,4 1 1,4-1 84,2 2 0,5 0-45,6-2 0,6-1 0,3 1 0,7-4 0,10-3 0,7-5-45,8-4 0,7-7 11,8-8 1,5-7-23,9-4 0,3-8 6,8-12 0,2-9-6,4-6 0,1-6 0,-30 2 0,-1-2 0,0-3 0,0-3 0,-1-1 0,-1-2-354,-1 0 0,-1-1 1,-1-1 353,25-17 0,-3-2 0,-8 1 0,-5-2 0,-10 4 0,-8-1 0,-10 0 0,-9-1 898,-10 2 1,-6-1-899,-6-2 0,-7 0-34,-11-3 0,-7 0 28,-3-3 1,-7 0 176,-13-4 0,-7 2-227,-8-3 0,-4 2 50,-9-1 1,-4 6-163,-7 6 1,-5 8 156,-5 10 0,-3 8 14,26 13 1,-1 5 0,-1 6-4,-3 10 0,-1 6 0,1 4 48,-2 3 1,0 3 0,2 5 71,0 8 0,1 4 1,4 4-73,3 1 1,3 3-1,4 2-22,4-2 1,3 1 0,5 6-27,3 14 0,5 7 0,5-2 0,0 6 0,9 2 0,10 18 0,16-2 0,15-34 0,11-6-306,13-2 1,9-4 305,10-2 0,6-6 0,10-3 0,4-7 0,7-3 0,3-7 0,4-7 0,2-5 0,-4-2 0,4-6 0,-15-8 0,2-6 0,-4-1 0,7-4 0,-3-5 0,-17 0 0,1-3 0,-8-4 11,-6-12 0,-8-5-11,-4-5 0,-6-4 456,-4-4 1,-6-3-457,-8-6 0,-5-2 444,-3 0 0,-5-1-444,-9 0 0,-6 0 228,-7 3 1,-8 1-229,-6 4 0,-11 2 0,-9 11 0,-10 2 0,0 5 0,-14-5 0,-3 8 0,6 8 0,-5 4 0,3 6 0,-15 5 0,2 11 0,-3 13 0,2 9 0,0 2 0,4 8 0,6 14 0,5 8 0,6 1 0,6 9 0,21-3 0,3 7 0,6-2 0,-1 5 0,9 2 0,3 19 0,16-4 0,18-32 0,11-6 0,8-3 0,8-6 0,10-3 0,5-7 0,8-5 0,1-6-107,3-5 1,2-3-4810,18-1 1,-3 0 4828,-31 3 1,-3-1-1,47 3 1,-78 5-1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0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1224 22238,'-9'15'3732,"2"-4"-3183,7-11-314,0 0-123,-4-107-101,10 30 62,-4-7 0,2-4-377,2 30 0,2 3 309,0 1 1,-1 1 28,3-41-106,-1 15 72,-5 17 0,1 20 45,-4 16 45,1 15-23,-2 6 400,0 5-411,3 0 213,1 5-269,7 4 0,4 7 11,8 1-11,8-1 0,9-9 11,12-3 34,8-10-34,11-9-11,-1-7-11,14-10-12,-32 16 23,2 1 0,-32 15 12,-4 0 10,-4 2-22,-1 2 0,-5 3-11,-1 1-12,-1-1 23,-4-4 0,4-2 0,-1-1 23,5 0-23,7-1 0,7-9 45,9-10-79,7-12 34,2-10 0,2 0 11,-5-1 12,-4 8-23,-9 6 0,-6 8 11,-8 7-45,-3 4 34,-2 1 0,1 1 11,3-2 1,3 1-12,0 1 0,-1 1 0,-6 4-12,-1 2 12,-1 4 0,-1 11 34,3 10 0,-1 10-34,0 1 0,0-4 0,0-6-23,3-6 23,-1-4 0,4-9-11,3-1 22,5-5-11,9-6 0,11-11-33,31-28 33,-15 5 0,13-10-45,-34 25 56,-10 11-11,-10 6 0,-6 5-22,-4 3 22,-4 0 0,2 8 11,-3 9 0,2 13 11,-2 10-22,0 10 0,0 3 12,-7 6-24,-4 2 12,-12 1 0,-9 1 45,-10-1-11,-13 1-399,-12 3 415,27-30 1,-3 1-394,-7 3 1,-3 0 415,-4 2 0,-3 0-40,-5 1 1,-1-1-23,-1-4 0,0-1 17,3-3 0,0-3-11,5-4 0,1-4-6,7-3 0,-2-3 22,-11-4 1,1-2-137,-29 0 103,36-8 0,1-3 23,-11-12-1,8-5-11,10-8-22,7 5 395,10 4-1617,-3 5 399,16 6-3457,1 2 4338,15-2 1,2 4 0,0-3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1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0 22900,'-31'68'407,"1"0"0,2-5 0,9-6 7,22 7 23,17-8-22,15-11 246,15-7-358,6-16-124,-1-9-3459,-2-8 3313,-4-15 46,-4-17-79,-8-21 11,-8-22 23,-12-4-34,-8 2 0,-6 14-12,-3 18 3203,-4 13-3572,0 18-762,-1 3-1547,3 6-6049,10 7 8739,20-2 0,-14 2 0,12-4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1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163 188 23482,'-36'60'343,"-1"0"1,3-5 0,11-9 37,24-21-12,15-7-77,9-10-292,14-8 101,4-17-90,-4-12 45,-5-15 146,-12-10-168,-10-1 55,-8-1-33,-7 2-22,-13 4 22,-8 8-56,-16 12-79,-2 11-201,-1 11-560,5 7-807,8 15-3900,10 8 5547,11 12 0,7-13 0,2-5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1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21 240 25723,'-9'56'398,"0"-1"0,6 34-197,49-79-134,4-7 101,-2-26-168,0-13 12,-7-28-12,-7-7 11,-8-1-56,-10 6-358,-8 15-785,-3 13-2263,-1 18 3451,1 10 0,-1 8 0,-2 2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7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400 902 25802,'-73'16'612,"0"0"1,8-2-1,6-4-242,-1-14-135,19-22-213,22-22-10,10-37-760,11 31 0,5-3 759,6-8 1,5-1 4,6-5 1,6 2-11,8 1 0,4 4-6,2 4 0,3 6 0,-2 9 0,0 7 0,40-15 0,-16 28-277,-13 20 288,-10 34 36,-12 25 9,-21-7 1,-4 7-57,-1 13 0,-4 4-732,-6 13 0,-5 4 732,-3 8 0,-4 2 0,2-32 0,-1 1 0,-3 4 0,-7 22 0,-4 7 0,1-6 0,7-23 0,0-4 0,-1 3-27,-5 17 1,0 2 0,1-7-215,1-3 0,0-6-56,1-6 1,0-2-338,1-8 1,0-3-568,-15 32-5130,9-24 6331,13-28 0,7-16 0,7-15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7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2288 173 24580,'-83'-34'399,"-1"0"0,1 1 0,-1 2 0,0 4 0,2 13-306,9 19 0,1 11 1,0 5-1308,-6 3 0,-1 5 1,0 6 1280,-6 12 0,1 7 1,0 3-512,20-9 0,0 1 1,1 3-1,1 2 530,-1 2 1,1 3 0,2 1 0,1 2-28,3 0 0,1 3 0,2 0 0,3 2-209,4-1 0,2 2 0,3 0 0,3 2 186,3 0 0,4 0 1,3 2-1,3 1-227,5 1 1,4 0-1,2 1 1,3 1 235,1 1 0,3 2 0,3 0 0,4-1-45,5 2 0,4 0 0,3-1 0,2 0 0,1 0 0,2 0 0,3-1 0,4-2 0,3-3 0,4-1 0,4-2 0,1-2 0,14 16 0,4-3 0,5-6 111,2-9 1,5-5 0,5-7-112,2-9 0,4-7 0,3-6 241,7-6 1,3-7 0,1-8-242,5-8 0,2-9 0,0-5 9,-22 0 1,0-3 0,0-3-1,-1-3-21,-2-4 1,0-3 0,-1-2 0,-2-3-4,17-12 0,-2-4 0,-3-2 109,-7-1 1,-3-2 0,-5-3-95,-5-2 0,-5-2 0,-3-2-4,-5-1 0,-3-2 1,-4-3 3,-4-1 0,-4-3 0,-3-1 37,-4-1 0,-4-3 1,-4 0-23,-4-3 0,-3 0 1,-4-2-16,-1-2 0,-5-2 0,-4 0-149,-7-3 0,-6 0 1,-4 1 148,-3-4 0,-5 0 0,-5 2 0,2 22 0,-3 0 0,-3 1 0,-2 2-117,-4 2 0,-2 1 0,-2 2 0,-3 2 117,-20-14 0,-4 3 0,-4 7 0,-2 8 0,-3 5 0,-3 8-38,-2 7 0,-3 6 1,0 7-180,1 4 1,-1 7-1,0 7-37,3 7 0,1 8 0,-1 12-755,7 9 1,-2 10 0,3 6-1,6 0-2268,0 8 0,7 2 0,2 8 2982,6 1 1,-1 8-1,5 0 1,11-10-1,7-1 1,11-6-1,8-6 1,1-1-1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8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27382,'-27'0'-2488,"17"0"-3372,28 0 5860,17 0 0,-15 0 0,-1 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8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22933,'6'10'-3277,"0"-11"0,-8 18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9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306 98 23749,'-20'69'358,"-1"0"1,2-6 0,11-9-146,30-11 677,16-11-778,22-14-112,13-8 100,9-21-106,4-13 6,-1-13 12,-9-5-1,-8 3 180,-12 6-191,-9 3 401,-10 2-401,-10 0 23,-12-3-12,-8-1 134,-10-4 91,-21 4 11,-17 5 33,-35 10-235,-20 9-275,36 8 0,-2 4 263,-6 5 1,-1 3-34,-3 2 0,-1 3 0,5 3 0,3 0-17,9-3 0,4-2-375,-24 6-348,39-12-929,18-6-1054,41-9-7108,28-21 8845,-6 5 1,2-2 0,11-10 0,-1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39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1780 112 23628,'-88'4'717,"1"-1"0,-2 11 0,4 8-476,9 12 0,3 10-818,17-8 0,-1 4 0,0 2 648,-5 7-1,-1 2 1,0 1 63,-4 5 1,1 1 0,0 2-8,0 3 0,0 1 0,2 1-539,3 1 1,2 2 0,3 1 527,5 1 0,2 1 0,4 2-64,5-1 0,4 1 0,4 1-110,6 0 1,5 0-1,3 1 58,2-3 0,4 1 0,6-2 0,10 30 0,12-5 0,9-8 0,13-7 0,17-10 0,14-11 0,12-13 0,10-12 0,-21-15 0,3-5 0,3-7 0,5-5 0,3-8 0,0-4-599,4-5 1,1-5 0,-1-4 598,0-5 0,-1-5 0,-2-4 0,-2-4 0,-1-5 0,-3-4 0,-5-1 0,-2-3 0,-4-2-240,-3-3 1,-4-3-1,-3-1 240,-5-1 0,-3-2 0,-4-2-208,-6 0 0,-4-1 1,-4-1 207,-6 1 0,-4 0 0,-4-1 0,-3 0 0,-3-1 0,-7 0 14,-6-2 0,-7 1 0,-4 0-93,-4-1 0,-3 1 1,-6 1-23,-7 0 0,-5 2 0,-5 2-104,-3 4 0,-5 2 0,-3 4-27,-2 6 0,-4 4 0,-1 5-115,1 8 0,-1 5 0,-1 4-398,-25-2 0,2 11-1088,14 13 1,5 10 1832,-25 30 0,46-11 0,28 6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50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1 505 28278,'58'-24'100,"0"1"1,-3-2 0,-7-3-56,1-31-23,1-7-509,1 1 487,-4 6 0,-9 8 24,-7 14 135,-10 7-159,-9 11 81,-5 8-81,-5 5 0,-1 4 0,-1 31 0,-3 15 0,-8 39 0,-8 13 0,5-43 0,-2 0-159,1 0 1,-1 0 158,1-1 0,0 0 0,1-3 0,1 1-157,-8 43-213,5-4-649,9-13-393,2-11-1356,12-23-7063,17-18 8977,18-26 1,-13 0 0,1-8-1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50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1054 52 23829,'-80'-20'851,"0"1"1,0 7 0,3 11-634,11 21 1,3 12-1103,-5 9 0,3 10 1041,2 14 0,5 8 61,2 5 1,6 5-29,8 3 1,7 2-57,8-1 0,5 0-55,7-3 0,6-1-79,8-3 0,6-2 0,10 0 0,8-3 0,6 0 0,7-2 0,13-2 0,6-3 0,6-5 0,5-5-457,6-8 1,5-7 456,2-10 0,2-9 0,1-6 0,0-8 181,-3-9 0,-1-8-181,-7-8 0,-3-9 0,-7-8 0,-6-8 0,-7-12 0,-8-7 0,-8-7 0,-7-4-360,-7-6 1,-7-2 359,-5-5 0,-7 0 0,-11-2 0,-9 1-326,-5-1 0,-7 2 326,-14 1 0,-7 3 0,-5 3 0,-7 6 0,-2 3 0,-5 7 0,1 8 0,-8 9-225,6 18 0,-6 5 1,3 9-818,-9 9 0,0 11-1241,11 4 1,-3 6 0,9 10 2282,-5 34 0,13 5 0,22-28 0,5-1 0,-21 42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52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53 157 26899,'-35'-76'527,"18"13"-448,33 53-68,13 6 34,2 1-45,4 3 11,-1 5 11,1 8-22,-2 13-11,-2 12 11,-8 12-67,-6 10 45,-10 8-79,-4 4 56,-6-1 11,-7-6 34,-9-9 0,-6-7 0,-5-8 12,5-9 55,0-7 22,10-12 46,4-4-12,7-7-33,2-1 212,2-1-235,7 0 23,10 0-45,11-1-23,12-4-22,5-4-22,2-5-146,3-1-280,-3-3-158,-1 2-581,-3-2-662,-1 2-4393,-2-1 6242,-3-1 0,-16 8 0,-6 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52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630 149 19007,'-71'27'993,"-1"0"1,4 3 0,8 6-787,24 5 0,7 6-17,-5 4 1,1 3 5,1 5 1,2 1-69,-1 3 1,3 1-17,4-2 0,2 1-39,3-3 0,4 0-23,5-2 1,3 1 33,1-1 0,4-1-23,8 2 1,4-1-6,3 2 0,6 0 11,7-2 0,5-2-39,5 0 1,5-3 4,3-5 1,5-3-6,3-6 0,3-5-23,4-6 1,3-7 11,0-5 0,2-7-12,2-8 1,3-11 1,-5-14 1,2-10 0,-3-3-8,9-11 0,-4-8-637,-9 2 0,-1-8 0,-7 0 642,-4-15 1,-11-2-6,-5-4 0,-7-1-151,-6 1 1,-6-1 161,-3 2 0,-5 1 95,-6 4 1,-5 2-68,-5 4 0,-7 2-22,-6 3 0,-10 2-17,-6 11 0,-10-1 0,1 5-17,-12-5 0,-3 5 22,7 10 1,-3 0 0,2 8-124,-6 8 1,3 8-79,2 4 0,3 5-633,-42 9 614,23 26 215,49 14 0,7 3 0,-3-1 0,15 29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55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104 131 25538,'48'-36'392,"0"0"0,27-23-254,-71 65-4,-4 15-10,0 15-90,-10 21-34,-4 5 0,-11 0-22,0-8-79,6-12-43,4-14 43,8-7 23,-1-7-23,2 3 34,1 2-23,2 7-78,2 0 45,1-1 33,11-4 22,8-5 12,16-5 12,6-3-1,2-1-45,1 15 337,-20 2 101,-3 22-102,-20 6 68,-13 14-102,-12 8-55,-15 7-67,-11-3-68,-3-5-22,1-10-325,-13-1-604,25-32-988,4-2-7914,28-59 9406,37-25 1,-21 13-1,21-6 1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55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1022 1 21009,'-79'30'569,"0"1"0,0 0 1,3 1-1,1 2 0,7 5-345,-11 21 0,8 7-584,1 4 0,5 5 517,5 2 1,6 4 15,8-2 1,7 2-68,9-2 1,6 1-1,7-3 0,7-1 20,10-1 1,7-2-82,8-1 0,8-2-23,9-3 1,7-4-23,11-4 0,8-6 0,8-7 0,6-8-17,9-10 0,4-8-56,9-3 0,2-11-117,-29-10 0,1-6 0,0-3 167,0-2 1,-1-3 0,-1-4 18,-2-6 0,-2-4 1,-2-4 3,23-22 0,-8-7 0,-11 1 0,-8-6 16,-11-2 1,-10-3-11,-11 0 0,-8-2-6,-4-1 0,-7 0-34,-12-1 0,-7 0-56,-3-1 1,-7 3-74,-11 0 1,-8 4-29,-5 3 1,-6 3-57,-5 7 1,-5 5-124,-3 7 1,-3 6-353,-1 6 0,-3 8-729,-1 7 0,0 6 1572,-1 4 0,5 4 0,-11 3 0,19 3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11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0 607 27852,'28'-93'235,"-1"-2"-224,-14 45 1,-2 0 88,7-41-10,-8 17 44,-6 18 23,-4 20-77,0 15-80,0 10 0,0 8 0,0 2 0,0 1 0,5 0 0,10 0 0,14 0 0,15 0 0,8 0 0,4-7 0,-2 1 0,-5-3 0,-9 5 0,-8 6 0,-10 11 0,-9 7 0,-5 14 0,-5 4 0,-2 4 0,-1 1 0,-5 3 0,-7 1 0,-9-1 0,-4-5-931,3-10-1254,10-14 2185,28-30 0,-10 8 0,17-17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11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 25735,'-15'67'302,"-1"0"0,2-4 1,2-5-303,-2 13-11,-1-4-538,2-5-751,0-7-2857,6-15 4157,3-11 0,4-17 0,0-6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12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197 7 23157,'0'-4'2734,"0"1"-2196,0 3-426,-38 90-11,15-35-244,-4 9 1,1 2 242,-1 5 24,6-10 145,3-11-258,9-17 85,3-17-96,4-7 11,2-15 56,13-19-45,6-18 12,14-21 223,0-3-201,-3 7 45,-10 12-23,-3 15-22,-8 12-56,-4 12 11,0 5-11,0 4 34,2 14-23,4 6 0,0 20-11,5 4 12,3 2-12,3-1 78,7-8 34,5-5 78,6-17-89,4-5-22,7-16-68,-1-15 11,2-9-22,-7-15-134,-3 3-236,-5 2-223,0 5-853,2 3-3974,6 3-4411,6 7 7893,4 6 1,-24 8 0,-5 5-1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12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26 24188,'-2'-14'2297,"1"2"-2028,1 12-12,0 0-212,83 29-34,-41 5 11,10-5 1,-2 4-12,-20 29 12,-14 2-11,-14 6 66,-30 4-313,-18 6 336,10-41 0,-3-1 11,-1 0 0,0-2 179,-36 23 12,12-13-11,16-15-292,16-14 0,14-6 0,10-8 0,6 0 0,2 1 0,10 2 358,18 5-358,22 0 0,23-3 0,18-2-237,-40-4 0,1-2 237,4-2 0,-1-3 0,-1-3 0,-1-2-180,-3-2 0,-2-2-1949,35-21-5636,-18 5 7765,-20 9 0,-22 11 0,-14 7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6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12 643 24547,'-6'7'1591,"0"-2"-1345,6-5-145,90-93-79,-26 25-579,3-3 1,3-2 601,-28 26 0,-3 4 72,-3 5 1,-2 1 193,24-27-8,-12 18-101,-9 11 22,-10 13 0,-7 10-79,-6 7 958,-5 5-889,-2 9 12,-3 14-226,-2 22 0,-2 20 0,-8 20 0,0-35 0,-2 2 0,-4 5 0,-2 0 0,-4 5 0,-1 1 0,0 0 0,0 2-444,-10 23 1,2-1 207,10-25 0,2-2-716,-3 12 0,4-6-3799,9-5 4751,31-27 0,-17-15 0,16-15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7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45 25712,'0'4'2252,"0"-1"-1545,0-3-707,72 8 0,-21-5 0,5 1 0,3 0 0,14-4-270,0-4-637,-4-3-449,-1-6-897,-2 0-6397,-5-1 8650,-1 4 0,-28 4 0,-7 3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7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23 21555,'-12'2'2779,"3"-1"-2331,9-1 302,0 0-671,27-11-23,-12 8-56,21-8 23,-19 12 22,-1 11-23,-1 8-22,0 11 0,-1 7-45,-2-1 34,-4 3-34,-3-1 12,-4 1-35,-1 1 45,-7-2 23,-1-5-11,-6-5 0,3-10 0,3-8 11,5-6 0,2-4 33,1-12 23,0-33-21,0 0-2,3-23-10,0 21-23,5 7-12,-1 6-1254,22-6-2219,3 11 3485,28-4 0,-31 18 0,3 6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8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28166,'62'-18'168,"0"1"0,-5 1 1,-4 4-169,15 11-69,-8 1-502,-5 0-538,-6 3-1154,-6 3-5726,-10 7 7989,-15 9 0,-10-10 0,-8 2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8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21936,'-9'0'2633,"2"0"-2286,7 0 269,0 0-503,-2 53-57,16-26-22,5 40 44,21-40 45,4-6-100,6-2 55,-1-2 45,0 3 12,-6 6 89,-6 5 44,-10 9 35,-13 5 33,-8 4-11,-15 6-45,-14 2-112,-16 0-56,-17-2-56,-4-6-56,-4-9-157,3-10-313,7-11-292,10-9-7418,14-12 8180,13-16 0,11 8 0,6-7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9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5745 457 25107,'-75'-51'620,"1"-1"0,-7 1 0,-3 6-491,0 10 0,-4 5-855,19 8 0,-4 2 0,-2 1 756,-9 1 0,-3 0 0,-2 3-426,14 4 1,-2 1-1,-1 1 1,-2 0 423,-5 2 0,-1 0 0,-1 1 0,-1 1-355,-7 0 1,-1 2 0,-1 0 0,-1 1 326,17 1 0,-1-1 0,0 1 0,-1 1 0,1 2-314,-3 0 0,0 2 0,0 1 0,0 1 0,0 1 320,-1 0 1,-1 1 0,1 1 0,-1 1 0,1 2 6,0 2 1,0 2-1,0 2 1,1 1-1,0 2 0,1 0 1,0 3-1,0 0 1,1 2-1,1 1-158,1 2 1,0 0 0,1 2 0,0 0-1,2 2 181,4 0 0,-1 1 0,3 2 0,0 0 0,2 0 20,-11 8 0,1 1 0,3 1 0,3 0 96,9-3 0,2 1 1,3 0-1,4 0-134,-6 9 1,5 1 0,7 2 319,-4 19 0,12 2-333,14-2 1,12 2-1,18 1 1,12 2-6,13 5 0,12-1-8,-1-25 1,7-1 0,6-1 7,11 3 0,7-2 0,5-4-13,-8-11 1,4-3-1,3-2 1,3-3-42,8 2 1,1-3 0,6-2 0,9-3 38,-15-9 1,7-2 0,6-2-1,2-1 1,1-1 0,-3-1-1,-3 0 15,-1-2 0,-4-1 0,0-1 0,0 0 0,2-2 0,5 0 4,-7 0 0,5-1 0,2 0 1,2 0-1,0-2 0,-1 0 1,-4-2-1,-3-1-174,6-3 0,-3-1 1,-3-3-1,-1 0 1,0-1-1,2 0 170,0 0 0,1 0 0,-1-2 0,0 0 0,0-1 0,0-2-94,-1-2 1,0-1 0,-1-2-1,1 0 1,-2-2 0,1 0 96,-2 0 1,-1 0 0,0-2 0,0 0-1,-2-1 1,0-1 49,12-5 1,-2-1 0,-1-1 0,-1-1 0,-2 0-57,-7 1 1,-1 0 0,-1-1 0,-3-1 0,-2-1-7,8-5 1,-3-1-1,-4-1 1,-4-3 8,7-5 0,-6-3 0,-15-9 228,-17-14 1,-14-9 0,-13 2-224,-19-14 1,-20-1-3,-12 9 1,-12-2 0,-9 6 7,-8 13 0,-8 8 0,-4 0-48,13 12 1,-2 0 0,-3 1 0,-1 1-82,-5-1 0,-2 2 1,-3 1-1,-1 2-48,-4 0 1,-2 2 0,-2 3 0,-1 3-197,-2 2 1,-1 2 0,-3 4 0,-8 6 375,9 9 0,-9 5 0,-4 3 1,1 2-1,6 0 0,11-2 0,-9-3 1,10-1-1,-4 6 0,-3 9 0,-1 0 1,0 1-1,1-1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22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1456 453 20862,'-83'9'519,"0"0"1,0 0 0,3 1 0,1 2 0,5 4-380,-8 11 1,5 5-57,1 3 0,3 2 16,5 2 1,2 2-2006,6 0 1,1 6 2049,10-3 1,0 6-1,3 1-55,-13 29 0,5 3-500,0 0 0,8 2 426,17-3 1,11-2 291,11-19 0,6-3-297,5 4 1,5 1-24,5 1 1,6-2-6,5-2 0,10-2-32,11-11 1,10-1-1,1-7-24,15 3 1,6-8-93,-6-7 1,7-2 0,-1-8 57,21-8 1,0-11 46,-29-5 0,1-3 1,-1-3 44,1 0 0,0-3 0,0-2 15,-1-4 0,1-4 0,-2-1 7,-2 0 1,0-1-1,-1-2-7,-4 1 0,0 0 0,0-6-4,12-11 1,1-7-1,-6 2 15,3-6 1,-5-4-9,-14 9 1,0-5 0,-11 2 616,-9-5 1,-10 0-526,-5-5 1,-4-2 10,-4-4 1,-6-2-12,-5-6 0,-7-2-67,-6-5 0,-7 1-28,-8-3 0,-7 2 0,-7 1 0,-11 4-82,-5 17 0,-10 1 0,-1 8 14,13 15 1,-1 5 0,-4 3 335,-20-5 1,-7 3 0,2 11-516,14 12 1,0 8-1,0 5-470,-7 7 0,-2 6 0,-1 3-2560,-7 2 0,0 2 0,-3 5 2645,15 0 1,-2 3 0,2 1 0,7-3 0,-19 7 0,8-2 0,6-2 0,1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40.8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0 26351,'-6'65'321,"1"0"0,-2-1 0,-2-3-259,-4-10 0,0-2-6,-1 1 0,1-2 56,-13 37-112,4-15 168,5-20 0,5-21-23,5-16 79,4-11-213,1-24 34,2-15-45,10-28 34,10-13-34,14-2-496,10 3 496,2 13-22,-2 11-109,2 14-137,0 10-550,7 8-1031,9 7-2913,9 3 4762,5 3 0,-32 3 0,-10 2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41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469 1 22734,'-68'46'649,"1"-1"1,3 0 0,8 1-112,-4 27-1217,8 3 1217,9-6-101,12-6 172,12-12-509,11-13 128,13-16-216,19-11 91,14-9-92,19-17 623,5-8-634,-5-15-68,-5-4 45,-14 4 23,-11 10 0,-10 8 68,-7 11-34,-5 5 100,0 15-111,-3 6 33,4 16-112,2 22-270,0-15-503,5 10-874,1-29-2342,10-9 4045,6-9 0,-11-4 0,-1-2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41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1 24491,'-20'84'590,"1"1"0,1-7 0,0-8-142,-9-3-101,9-12-66,4-22-225,10-16 101,1-11 89,3-6-123,0-13 0,9-7-123,7-14 0,11-4-33,5 4-382,1 2-481,2 6-1345,3 4-7193,5 0 9434,6 1 0,-21 9 0,-3 2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41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0 23433,'-45'72'463,"-1"0"0,5-5 1,8-6-196,13 9 896,9-13-1018,7-14 387,11-15-499,11-14 451,12-9-283,11-10 499,1-15-567,-1-16-134,-4-17 0,-9-11-11,-9-2-482,-8 2-33,-7 10-494,-2 15-1277,-2 18-7534,0 10 8826,0 17 0,0-4 1,0 5-1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41.9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24804,'8'22'-1842,"-4"-12"1,-1 3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42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24670,'5'-6'1020,"-1"2"-1111,-4 4-4615,0 0 4706,56-4 0,-42 3 0,42-3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42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23101,'9'-7'650,"-2"2"-3361,-7 5 2711,0 0 0,0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42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7 25028,'0'-3'3283,"0"0"-12840,0 3 9557,-3 0 0,3 0 0,-3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25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152 940 24379,'-96'1'2028,"40"-1"-1468,126-20-336,-5 5 0,11-2-625,-3 0 1,6-2-1,4 1 426,-10 2 0,4 2 1,1-1-1,2 1-587,8 1 0,3 0 0,1 0 1,1 2 569,2 0 0,1 1 1,0 1-1,1 1 0,0 2 1,0 1-1,0 2 1,-1-1-7,-2 1 1,0 1 0,0 0 0,-1 1-3,-2 0 0,0 1 0,-1 1 0,1-1-343,-1 0 1,-1 0-1,0 0 1,0 0 342,-1 0 0,-1 0 0,0 0 0,-1 0-3,-1 0 0,1 1 0,-2-1 1,-1-1-1,-4-1 0,-1-1 0,-1 0 0,-2-1 3,15 0 0,-2 0 0,-4-2-30,-14-1 0,-3-1 1,-5-1-16,4-2 0,-10 0-123,-2-9 759,-91 2-597,-11 7 1,-11 3 5,-35-3 0,-11 2 210,21 1 0,-6 1 0,-2 0-205,13 1 1,-3 1 0,-1-1 0,-2 1-230,-7-2 1,-1 0 0,-2-1-1,-1 1 224,17 1 0,0 0 0,-1 0 0,-3 0 0,-4-1-10,-6 0 1,-5 0 0,-4-1 0,0 1 0,2 0-1,6 1-353,2 1 1,5 0 0,2 2 0,-2-1 0,-3 0 350,1-1 1,-5 0 0,-1 0 0,1 0 0,4 2 0,5 3 8,-6 3 0,5 3 0,4 1 1,-1 0-170,4-1 0,-1 1 0,3 0 0,1 3 175,-17 5 1,4 3 0,3 0-1,12-3 1,4 0 0,5 1-4,-10 1 0,19 2 466,38 5-354,98-13-23,-18-12 1,12-5-1,5-1-76,-4-1 0,5-1 0,3-2 0,2-1-4,-4-1 0,1-1 0,3 0 0,1-2 0,2 1-7,7-2 0,3-1 1,1 0-1,1 0 0,0 0-2,-16 3 0,1 0 0,1 0 0,-1 0 0,0 0 0,0 0-115,-2 1 0,1 1 0,-1-1 0,0 1 0,-1 1 0,-2-1 103,11 0 1,-2 1 0,-1-1 0,-1 2 0,-1 0-56,8-1 0,-1 0 0,-2 2 1,0 0-10,-4 1 0,2 1 1,-5 1-1,-8 1-25,17-3 1,-11 2 94,-1-1 0,-33 6 1235,-98 18-1229,-5-1 0,-11 2 0,2 1 0,-7 1 0,-3 1 289,-15 4 0,-5 2 0,-3-1-281,16-3 1,-2-1-1,-2 1 1,-1 0-9,-4 0 0,0 1 0,-3 1 0,-6 1-4,11-2 0,-6 2 1,-3 0-1,-1 1 0,3 0 1,4-2 3,2 0 0,4-1 0,1 0 0,-1 0 0,-3 2 0,-2-1 0,-4 3 0,-2-1 0,1 1 0,4-1 0,6-2 5,-8 2 1,6-1-1,4-1 1,0-1-179,7-1 1,2-1-1,1 0 1,4-2 265,-7 2 0,4-2 1,7-2-23,-7 2 0,33-8 176,109-27-214,-2-1 1,14-4-205,-14 5 1,7-2-1,5-1 1,0 0 170,3 0 0,2-2 0,1 1 0,2 0-21,-8 3 1,1 0 0,1 0 0,2 0 0,1 1-41,7 0 1,1 0-1,1 1 1,2 1-1,0 1-65,-11 2 1,0 1 0,1 0 0,1 2 0,0-1 0,1 2-194,3 1 0,0 0 1,1 1-1,0 0 1,0 2-1,0 0-165,2 0 0,-1 2 1,1 0-1,0 1 1,0 0-1,-1 2 411,2 1 1,2 2-1,0 0 1,-2 1-1,-5-1 1,-7 0 0,2-1-1,-6-1 1,-5 0-1,-1 2 1,7 4 0,-1 0-1,1 0 1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35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529 12 18294,'0'-6'4224,"0"2"-3607,0 4 1030,0 0-1300,-19-1-101,3 2 35,-19 3-34,5 9-12,-5 9-45,-5 10-33,-4 10 0,-6 6-23,2 6-100,4 3 22,5-1 0,9-1-45,4 0 45,4 0-45,4 1 23,4-1 22,3-1-56,6-6 33,3-3-33,2-4 0,5-7 0,8-1 0,10-5 0,8-6-78,27-3 56,-9-10-23,16-4-45,-18-12-44,12-23 111,-17 0-66,5-18 33,-24 16 45,-6 2-1,-9 3-10,-4 0 22,-4 0-67,0-2 44,0 2 12,0-2-22,-15-11 44,2 8 0,-16-8 45,6 16-56,1 3 78,3 8 1,5 4-34,4 6 33,6 1 90,1 2-45,2 0-33,-3 0 78,1 0-11,2 0 168,-1 0-56,2 2-23,11 2 23,7 2-178,16 0-91,6-1 0,7-4 0,3 1 0,2-2 0,0 0 0,-1-2 0,0-2-225,-4-2-1904,13-3-45,-19 5-7657,3 0 8792,-26 4 1,-8 0 0,-6 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38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25185,'15'-36'1177,"2"16"-953,3 42-56,2 12-56,-1 6-23,1 8-77,-1 5 21,2 6-33,0 5 23,3 0-23,1-3 0,0-7 0,2-10-23,1-12 46,2-12-23,1-10 44,6-6-21,2-15 10,7-12-21,0-16-1,2-11-11,-2-5 0,-3-2-174,-17 15 1,0 0-387,10-22-292,9-18-504,-23 29-1726,-3 8-6206,-9 13 9288,-6 13 0,-5 12 0,-1 5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38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0 23273,'-15'67'74,"0"-1"1,1-4 0,4-6 37,9 9 757,1-4-701,0-3 279,1-7-189,9-5 96,5-6-85,9-6 298,1-5-421,1-9-34,-3-6-45,3-7 67,2-6 35,8-18-1,9-14 22,9-25-89,4-15-34,1-6-44,-2-1-12,-8 5-22,-5 9-34,-8 12-202,-6 10-291,-6 9-818,-5 6-784,-1 6-7691,-3 9 8560,-2 5 0,-6 7 1,-3 0-1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38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4 626 24491,'-2'4'1199,"1"-1"-1065,1-3-100,46-100-1116,-15 40 1087,3-10 1,1-1-6,0-2 0,-3 10 351,-9 7-307,-3 13-44,-3 8 213,-3 8 304,-3 9-215,-1 7-56,-1 7-32,2 2 628,3 15-573,-2 13-79,2 22-44,-2 18-68,-1 8-33,0 3-45,-2-3-11,0-7-180,-1-9-391,-3-8-359,-3-7-315,-2-6-1074,-4-5-7501,-10-5 8703,-9-6 0,6-9 0,2-5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39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0 186 27171,'70'-29'115,"-1"0"1,-4 2 0,-6 5-295,7 6-403,-7 3-598,-5-1-1935,-6 3 3131,-2-2 1,-20 6 0,-7 3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40.0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314 10 22687,'0'-5'2767,"0"1"-2442,0 4-22,0 0-124,-28 49-33,8 5-68,-3-3 0,0 3-44,6-5 0,0 0-23,0 1 0,-1 0-11,1-1 0,0-1 11,-17 42-33,8-7-23,3-14-45,6-16-10,7-17-147,5-18-100,3-9 269,2-11 55,0-21 1,3-14 11,6-28 11,5-9 44,5-7 1,2 0 56,-1 4 0,2 2-79,-1 8 23,-1 3-45,2 11 11,-6 8 56,-1 15-22,-6 11-11,-3 11-34,0 5 0,0 12 112,4 15-90,3 18-22,2 20 45,1 6-45,-2 5 22,2-2 34,0-4 0,5-8 68,2-8-57,2-11-22,1-10 67,-4-9-56,-1-10 22,-3-5-11,0-4 23,11-8-78,-4-12-12,14-15 22,-4-15-22,2-7 0,-1 0-113,-8 6-279,-6 6-414,-6 5-6567,8-10 7373,-2 12 0,-2 5 0,-8 18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40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20 23224,'6'-11'2421,"-2"3"-1883,-4 8-281,-13 109-100,2-36-527,0 9 1,0 4 374,2-32 1,-1-3-6,0 1 0,-1 0-112,1-1 0,0-1-568,-15 44-787,5-12-3071,-1-11 4538,4-19 0,7-23 0,3-14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40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90 26866,'61'-19'160,"1"1"1,-4 1 0,-3 5-161,16 11-247,-3 1-492,-8 0-707,-7 0-2184,-7-2 3630,-3-7 0,-21 6 0,-4-6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40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314 0 27684,'-28'86'143,"0"1"0,0-1 1,5-17-1,0-3 1,4 0-144,-4 28 0,3-5-771,5-27 1,1-3 260,-1-1 1,0-2-858,2-4 0,0-2 1367,-7 40 0,9-42 0,6-16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3:58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 28671,'97'0'0,"-1"0"0,0 0 0,-14 0 0,2 0 0,2 0 0,2 0 0,-8 0 0,1 0 0,2 0 0,2 0 0,1 0-944,-5 0 1,2 0-1,1 0 1,1 0 0,2 0-1,0 0 944,8-1 0,2 0 0,1 0 0,1 0 0,1 0 0,1 0-154,-9 0 0,0 1 0,2-1 0,0 0 0,0 0 1,2 0-1,-1 0 154,-8 0 0,1 0 0,1 0 0,0 0 0,0-1 0,0 1 0,1 0 0,-1 0-55,3 0 0,0 0 0,0 0 0,0 1 0,1-1 0,-1 0 0,1 1 0,0 0 55,0 0 0,0 0 0,1 0 0,-1 0 0,1 1 0,-1-1 0,0 2 0,1-1-127,-1 1 0,0 0 0,0 1 1,1 0-1,-1 0 0,0 1 1,0 0-1,-1 0 127,0 0 0,0 1 0,0 0 0,0 0 0,-1 1 0,1 0 0,-1 0 0,0 1 0,-2 0 0,1 0 0,-1 0 0,0 1 0,0 0 0,0 1 0,0-1 0,-1 1 0,11 1 0,0 0 0,-1 1 0,0-1 0,0 1 0,0 1 0,-2-1 0,-3 0 0,0 0 0,0 0 0,-1 0 0,-1 1 0,0 0 0,-1 0-10,10 1 1,0 1-1,0 0 1,-2 0-1,-1 1 1,0-1-195,-7 1 1,0 0-1,-2 0 1,0 0-1,-1 1 1,-2-1-317,9 3 0,-2 0 0,-1 0 0,-2 1 0,-3 0-1938,10 3 0,-3 2 1,-4-1-1,-3 2 1490,8 5 1,-6 1 0,-9-2 0,-6-3 0,-12-1 0,6 13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0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436 141 20210,'50'-37'1053,"0"-1"0,-4 2 1,-12 11-371,-29 22-234,-1 2 44,-4 1 1087,1 0-1334,-11 7-78,-14 10-134,-22 16 33,-21 16-501,26-20 1,-2 0 433,-1 3 0,1-1 11,-39 25-36,21-8 25,14-11 56,15-6-44,6-4 178,4-1-11,5-6-44,5-6 895,6-6-941,3-5 154,3-2 127,14-1-212,15 0-158,24-4 0,19-10 0,12-5-263,4-8 263,1 6 0,2 1 0,4 2 0,-43 9 0,3-1 0,26-8 0,2 0 0,-23 4 0,0 0 0,14-5 0,-4 1 0,0-1 0,-21 5 0,-17 5-181,-14 2-883,-10 2-4594,-23-6 5658,-11 5 0,2-1 0,3 5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1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26563,'-18'95'355,"0"0"0,1-2 0,4-6-963,10-21 1,3-3 702,-1 3 0,1 1-95,0-1 0,0 0 0,0 0 0,0-1-73,-1-3 1,-1-1-197,1-3 0,0-2-141,-2 43-901,2-16-1457,3-24-7063,18-28 9188,14-16 1,-9-15-1,1 0 1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1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1628 26 23034,'-72'-7'643,"0"1"0,0-1 0,3 3 0,0 3 0,4 3-386,-9 9 1,3 5-951,-3 7 1,1 6 927,1 6 0,1 6-78,-1 6 0,1 5-23,0 7 0,1 4-927,2 8 1,2 5 792,24-23 0,1 1 0,2 2 0,2 3 0,3 1 0,2 2 138,5 0 0,2 1 0,4 1-138,-3 31 0,7 1-422,4-2 0,9 0 422,14-3 0,9-1 0,4-4 0,8-4 0,14-3 0,10-6 0,11-5 0,7-8 0,10-6 0,7-8-280,-24-20 1,3-5 0,2-3 279,5-3 0,1-4 0,1-4 0,1-2 0,0-4 0,0-4 0,1-6 0,-1-5 0,-1-4 0,0-2 0,-2-3 0,-1-6 0,-4-5 0,-1-5 0,-2-3 0,-1-1 0,-3-3 0,0-6 0,-8-2 0,1-6 0,-2-2 0,-6 2 0,-1-1 0,-4 1 0,-3-4 0,8-16 0,-3-5 0,-11 5-5,-13-2 0,-12 4 5,-11 1 0,-9 1-20,-10 3 1,-14 2 19,-15 7 0,-15-1 0,-1 7 0,9 12 0,-1 6 0,-5 0-170,-22-12 0,-7 2 1,3 8 169,19 19 0,2 6 0,0 3 0,-29-3 0,2 6 279,14 4 1,6 7-639,14 10 0,6 7 723,-15 27-1483,35 33-3797,27-14 1,8 3 3869,8-12 0,2-3 0,2 45 1,6-53-1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2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23 20457,'-7'-9'5222,"1"2"-4360,6 7 214,0 0-628,-19-3-112,15 2-123,-16-2-156,20 6-57,18 1 0,13 3 0,21 0 0,12 1 0,0-3 0,0-2 0,-5-1 0,-4-2 0,-2 0 0,-4 0 0,-6 0 0,-3 0 0,-9 0-987,-8 0-492,-8 0-1222,-9 0 2701,-9 4 0,2-3 0,-4 3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2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 25645,'-24'67'112,"0"0"0,2-6 0,3-8-112,10-13 11,2-11-22,5-11 22,2-8-11,0-5 123,9-4 1,7-1 32,14 0-32,4 0-46,7 0-33,5 0 11,9 3 0,10 5 11,4 5 0,2 6 12,-6 6 55,-10 3 68,-12 7 45,-13 3 100,-15 5 34,-8 8-90,-18 4-189,-14 6-3494,-17-2 3392,-15 0 0,-3-6-53,16-25 0,-1-2-138,-19 7-223,-17-8-202,33-19-248,4-6-626,7-17-2196,10-14 3127,12-26 1,10 22 0,5 2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03.3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1489 428 22305,'-82'-14'1113,"1"1"0,0 1 1,1 3-1395,-1 2 0,2 3 505,3 0 0,2 3-68,5 3 1,2 3-11,5 4 0,3 4 44,1 6 1,3 5-40,1 8 0,2 4-56,-1 5 1,4 5 10,1 5 0,3 4-22,5 2 0,5 4-67,4 5 1,5 4-808,7 4 0,4 2 790,5 8 0,4 2 0,4 6 0,7 3-181,2-29 0,3 0 0,2 1 181,2 0 0,3 1 0,4-1 0,3-2 0,4-1 0,3-1 0,1-3 0,3-2 0,2-3 0,23 21 0,5-7 0,4-8 0,6-8 0,3-9 0,4-8 0,2-9 0,1-8 0,3-4 0,0-9-589,-1-11 1,-1-8 588,1-5 0,1-11 0,-6-16 0,2-12 0,-4-1-544,-18 11 0,-4 0 1,1-5 543,-3 0 0,2-4 0,-2-2 0,-6 3 0,-6-3 0,-6 2 0,-2-1 279,14-25 1,-6-7-280,-18 13 0,-5-5 0,-4 3 0,1-12 0,-8 1 10,-11 13 0,-6-3 0,-6 5-10,-15-7 0,-9 5 0,-12-5 0,-8 3 0,15 25 0,-3 1 0,-2 1 0,-3 0 0,-3 1 0,-2 2 0,-2 1 0,-1 1 0,-3 3 0,0 3 0,-2 3 0,-5 2 0,-17-2 0,-5 3 0,4 6-113,-9 1 1,0 6-198,21 4 0,-3 2 0,8 10-318,5 16 1,6 8-110,3 2 0,3 8-1566,1 16 1,3 7 2302,-3 9 0,5-1 0,-6 13 0,8-9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54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0 930 26642,'25'-48'56,"0"1"0,1-3 0,-1-1-56,0 2 0,-1 1-300,-1 0 0,0 1 345,14-31-45,-11 17 0,-10 15 207,-6 11-218,-2 5 22,2 3-11,2 3 99,3 2-143,1 7 10,1 4 56,-2 8 283,0 2-160,4 6-100,-2 12 67,4 8-78,-2 12 0,1-4-45,5 5 11,-5-15 11,4 0 0,-7-16-11,-2-5 0,-2-2 0,-1 0-11,-2 0 11,13 0 34,5-12-34,16-9 0,4-16 0,6-4 11,1 0-45,1 3 34,-4 9-11,24-6 11,-15 9 0,22-5 0,-22 7-22,-3 3 10,-7 3 12,-8 5 0,-9 6-23,-10 3 46,-6 3-23,-4 1 0,-3 0-23,8 0 23,-4 0 0,9 0 113,-7 0-102,1 0 90,-4 0 0,4 3-12,-6 3-55,3 4-12,-5 3 1,0-2-23,2-3 0,-1 0 0,1-6-11,3 1-1,14-3 12,-4 0 0,12-3 23,-12-2-23,1-3 0,0-3-23,0 1 1,-1-1 22,-2 6 11,-2 0-11,-8 8 0,0 11 0,-8 9 11,1 14-11,-3 3 0,1 3-3392,-2-4 3404,0-4-12,-2-8 0,0-5-12,0-9 46,0 5-34,-7-4 22,-6 9 23,-11 6-22,-9 5 3369,-4 7-3381,-22 18-22,10-14 11,-20 10 0,3-19 22,-20 6 0,35-20 1,-4 1-141,-8 2 0,-2-1 118,-3 1 0,-3-1-223,1-3 0,-1-2 206,3-3 1,1-3 16,5-5 0,2-2-23,7-1 1,-1-4-146,-14-15 0,1-5-40,17 4 1,1-4-34,-11-12 0,2-5-173,-13-21 302,10 6 11,11 14-213,-7 16-21,19 12-1289,-1 8-5943,22 4 7567,8 3 0,4-2 0,4 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54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170 10 23807,'-46'51'284,"-1"0"0,6-3 0,11-2 85,25 13-89,5-2 113,15-9-158,10-6-67,23-18-11,18-9 45,13-22-3438,14-26 3309,-43 9 0,-1-4-40,0-8 1,-3-2 44,-5 2 1,-3 1 55,18-26-134,-26 12 124,-16 12-124,-20 10 11,-16 6 3359,-12 10-3392,-14 5-281,3 5-1188,-1 8-313,23 3-4470,2 8 6274,32 2 0,-8-9 0,8-1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55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237 145 22361,'-57'33'441,"-1"0"0,5-4 0,12-1-285,26 1 181,6-3 33,6 2-1,11-5 79,15-4-257,17-9-3426,20-9 3504,13-24-146,4-17-96,-1-23 63,-15-8 78,-17 4 45,-24 10-113,-11 13-44,-22 19-56,-15 12-44,-21 19-259,-14 23-470,-2 19 2331,2 21-5267,10 3 3709,19-3 0,15-31 0,13-11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55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317 0 23695,'-56'34'425,"0"-1"1,6-2 0,12 2-403,19 18 111,11-1 0,12-2 12,13-4 112,15-2-146,19-9 101,12-10 34,9-12-214,5-6-3302,-2-18 3381,-8-6 247,-6-40-225,-30 8 24,-7-23-102,-31 20-12,-15 2-55,-14 9 11,-21 12-236,-11 15-458,-10 11-1244,-12 30-2978,40-6 1,1 4 3764,-4 14 0,4 2 0,-10 5 0,14-3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57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27393,'-11'37'33,"1"-7"-504,14-30-1064,11 0-3148,6-6 4683,12-5 0,-15 3 0,-2-2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57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14 24793,'-4'-2'1378,"2"1"-1837,2 1-1446,17-5-7926,-4 4 9426,14-3 0,-17 4 0,-3 0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4:57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0 495 26429,'43'-70'52,"-1"1"0,-1 4 1,-1 5-53,-3 16 0,0 6 0,27-28 33,-8 20 102,-11 22 257,-7 12 79,-9 22-90,-6 18-303,-6 23 12,-9 22-90,-3 12-23,-5 10 23,0 1-907,0-3-786,0-5-3427,0-9 5120,9-2 0,-7-36 0,6-9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03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2592 7 21163,'0'-4'4268,"0"1"-3628,-86 8-69,23 10-308,-9-3 1,-6 2-610,17 5 1,1 2 608,-12 3 0,-4-1-463,-8 0 1,-4-1 210,-7 1 1,-1-3-12,-3-3 0,0-3 0,1-1 0,0-3 0,5-1 0,1-2 0,5-1 0,1 1 0,5 0 0,2 0 0,4 1 0,2 0 0,2 1 0,2 0-196,6 0 0,1 1 196,4 0 0,3-1 0,-32 6 0,21-3 0,28-5 0,17-3-460,14 0-1243,4 5-830,3 4 2733,9 9 0,-6-9 1,6 0-1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03.9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916 42 25275,'-73'-11'593,"1"0"1,0 0 0,2 4-375,17 5 0,2 3-85,-4-1 0,1 1-33,1 3 0,2 1 179,-40 7-123,20 9-56,18-2-45,16 3-45,13-1 22,5 1-33,10-1 0,3 0-22,5-2 33,3 2-22,11 3 11,5 3 0,14 8 11,1 5-11,4 6 0,1 11 11,-2 3-11,-2 13-11,-4 2-22,-5 4-46,-4-1 46,-3-8-1,-5-8 34,-1-10-11,-4-13 11,-1-9 0,-2-15-56,2-8 56,4-10 112,7-22 22,10-24-54,5-35-80,-16 29 0,0-3-637,-1-5 1,-1-2 636,-3-3 0,-1-2-285,-2-15 0,-2 3 285,-2 26 0,-2 4 0,0-6 0,-2 8 0,-1 20-953,0 16-2105,-2 28 3058,0 27 0,-1-14 0,1 10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06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599 0 24199,'-64'20'317,"0"0"1,5 0-1,6 3-25,3 17-101,-4 10 122,1 10-122,-1 5-57,7 6 101,5 1-223,13 1 55,11-2-34,9-3 46,6-6-68,17-8-11,8-9 0,19-13-11,9-8 11,7-14 0,5-4 0,-2-6-23,-5-6-10,-11-5 22,-11-10-79,-13-8 56,-9-8-122,-7-3 100,-4-6-12,-4-1-156,-7 3 224,-3 5 0,-6 8 0,1 6-11,4 9 34,1 2 66,4 6-78,4 3 180,2 2 78,4 3 78,4 0-33,8 0 0,13 0-146,8 0-135,7 0 12,-1 0-45,-3 0 0,-2 0-45,2 0-291,1 0-2409,32 0-1950,-12 0 4695,18 0 0,-44 0 0,-9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06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45 21140,'-14'-5'3519,"3"0"-3335,1 47 1,4 16-28,0-5-12,-3 13 1,0 2 191,7-8-203,1-2 180,1-7-90,1-6-67,7-11 78,1-10-213,11-13 102,5-5 67,11-19-191,10-15 156,11-20-144,5-14 10,-1-5 0,-2 2-22,-7 1-44,0 3-483,-5 8-717,-3 5-1400,-7 11-7187,-5 9 8170,-6 7 1,-12 11 0,-5 4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07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20692,'-8'0'2353,"1"0"-1804,7 0-235,0 0-123,-8 82 122,6-40-240,-3 13 0,2 0 173,3-5 1,4 3-102,6-2 169,8-1-123,3-7-101,2-8 145,-1-9-190,-1-10 55,2-8 24,0-6-91,6-6 57,3-14-90,8-13 22,5-16 12,3-7-34,-3-3-56,-3 1-672,-5 2-2242,-3 4 2970,-6 8 0,-12 19 0,-6 9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07.5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1 576 25454,'49'-76'37,"1"1"0,-4 4 1,-6 8-38,0 2 45,-4 4-45,0 7 168,-6 7 68,-3 11 44,-5 8-224,-4 10 89,-2 7 1,-3 4-135,1 12 157,1 12-101,0 14-56,0 15 79,-5 6-90,0 2 0,-3-2-11,-1-6-101,0-10-191,-1-8-637,0-9-6871,-4-1 7811,-2-6 0,0-5 0,-1-7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07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16 24334,'-1'-5'2017,"-1"0"-1995,2 5 56,70-2-78,-23 1-235,6-1 0,1 1-1300,11 1-5189,-7 0 6724,-10 0 0,-23 0 0,-9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07.9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19 22417,'-15'-10'2331,"3"1"-1883,12 9-168,-30 81-257,11-31-23,-3 9 0,-1 2 0,-2 5-191,1-4-436,5-12-460,5-13-549,8-18-1288,3-10-6119,3-12 9043,0-16 0,0 10 0,0-10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08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1 125 24827,'36'33'560,"-6"5"-415,-20 21-122,0-4 112,2-1-1,3-9-89,4-6 145,5-9-134,-1-11 34,6-10 212,2-6 23,6-20 90,7-13-146,5-25-135,1-9 1,0-8-135,-10 4-11,-7 4-68,-11 11-907,-11 13-504,-6 13-3709,-9 14 5199,-16 8 0,11 5 0,-10 0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4.0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498 52 24995,'0'-29'1188,"0"6"-539,0 23-425,-5 25 79,-5 1-168,-5 25 33,-5 1 11,-2 6-157,-4 10 135,-3 8-146,-6 10 0,15-38 1,0 0-243,-2 3 1,-1-1 230,0 3 0,-1 0-67,-1-1 0,0 0-73,1-3 0,1 0-455,-19 40-340,8-15-354,14-18-8542,10-21 8383,18-17 1,-6-13 0,9-5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4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23527,'2'-9'2913,"-1"2"-2442,-1 7 56,0 0-135,45 72-112,-24-27-168,8 8 0,-2 1-101,-9 5 11,-2-4-22,-1-5-134,0-8-90,4-5-191,2-7-3425,1-6 3325,-1-5-493,-2-6-449,-4-5-2689,-3-5 4146,-1-2 0,-6-1 0,-1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4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22204,'7'-6'3194,"-2"2"-2667,-5 4-247,25 102 67,-16-41-190,5 11 0,0 3-68,-9 6 57,-2 0-146,-2 0-4263,-1-4 4252,0-2 490,0-6-1129,-1-8-695,-2-9-2296,-4-10 3641,0-7 0,1-18 0,2-4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5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0 154 23751,'0'-9'2510,"0"2"-2163,0 7-313,88-30 33,-31 11-67,8-3 0,2 0 0,7 2 45,-9 5-34,-16 8-11,-14 5 11,-16 2 12,-9 5 66,-7 11-78,-3 10 12,-15 17 134,-8 7-45,-20 12 123,-7 5 34,-5 4-78,2-2 122,1-4-122,9-7-35,8-4-31,9-9-125,9-5 0,9-10 0,4-2 0,4-5 0,0 2 0,7-2 0,20 11 0,4-14 0,16 5 0,-7-19-24,-2-3-827,4-12-382,3-13 1233,-1-12 0,-1-2 0,-5 2 0,24-23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5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0 119 22676,'0'-7'4011,"0"1"-3350,0 6-381,0 0-11,74-20-135,-34 11-1819,10-4 1,1 0 1706,-2 1-22,-2 1-291,-6 0-280,-5 3-673,-9 3-673,-4 2-5915,-5 3 8680,-5 8 0,-5-5 0,-6 5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5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 23997,'-4'0'3149,"2"0"-2118,2 0-796,19 0-201,-4 0-34,21 0-45,-8 0-538,2 0-380,1 0-987,-1-2-4694,-4 2 6644,-3-2 0,-12 2 0,-3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6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74 26208,'-49'61'340,"-1"0"0,5-6 0,9-6-150,19-10 303,6 0-415,5-2 144,5-1-110,1-2-51,12-3 6,6-4-22,17-8-21,6-8 127,3-5-151,4-9 0,-1-14 0,3-13 0,-5-21 0,-5-11 0,-10-5-3392,-10-2 3392,-9 4 0,-7 5 0,-11 9 0,-14 10 0,-12 10 0,-16 12-158,-6 10 2788,-1 6-4008,2 11-1860,8 7 3238,9 11 0,17-10 0,8-1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7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428 1 24064,'-71'32'467,"1"1"0,7-3 0,9-1-197,10 5-80,9 2 79,4 6-45,7 7 11,4 7 0,10 7-168,5 2 12,5 1-34,15-4-1,8-10-44,21-9 0,11-19-3380,11-10 3414,11-10-23,2-12-63,-2-7 52,-10-11-22,-15-3 22,-14-3 0,-11 0 0,-10-3-23,-7-6 34,-6-3 3361,-4-5-3372,-13-1 38,-7 2-38,-16 3 0,-4 10-56,-2 8 11,5 11-302,3 8-280,7 5-2006,7 9-2825,9 3 5458,11 5 0,1-5 0,4-2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7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0 116 22294,'4'-4'4157,"-2"1"-3552,-2 3-414,0 0-180,90-1-11,-42-5-96,11 2 1,1-2-521,-9-8-762,-5-4-1939,-5 0 3317,-5-2 0,-17 9 0,-5 1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7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23852,'-5'9'1473,"-6"41"1,2 12-903,2 12-1054,-2 7 0,1 5 640,6-29 0,1-4-107,1 3 0,0 0-50,0-3 0,0-1 0,0 46-137,0-13-1006,3-13-796,2-13-7892,5-13 9199,4-9 0,-5-19 0,-1-7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8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4 151 23695,'-2'-3'3048,"1"0"-1905,1 3-1076,62-50-56,-32 32-22,50-38-392,-54 47-606,1 2-1142,-5 4-7680,2 2 9535,-2 1 0,-9 0 0,-3 0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9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27 19605,'3'-15'3339,"0"4"-2823,-3 11-102,0 0-212,11 94 89,-10-40-168,1 12 1,-4 1 66,-12-1 135,-7-8-146,5-13-123,4-15 101,8-16-44,1-6 156,3-14 55,0-18-167,0-17 67,3-25-78,3-7-101,1-1 11,1 11-56,-1 14-213,1 14-638,9 16-808,9 8-5367,14 10 7026,8 22 0,-19-14 0,-4 14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29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535 1 26698,'-25'66'284,"1"1"0,-2-2 0,-2-3-284,2-10 0,0-2-532,-4 4 0,0 1 532,1 0 0,-1 0-67,0 3 0,0-1 0,1 0 0,0-1-152,3-4 0,2-1-1991,2-4 1,2-2 932,-8 24-204,12-18-5017,9-24 6498,13-15 0,-5-9 0,5-3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0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 22642,'6'-14'3283,"-2"2"-2790,-4 12 190,0 0-638,58 2 34,-29 11-79,45 7-56,-46 11-124,-7 4-503,-1-1-819,-6-1-3092,-1 1 4594,0-7 0,-6-10 0,-2-7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0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26373,'10'78'-8,"1"0"1,-2-7 0,-2-7-643,-7 3-796,0-3-3327,0-1 4773,0-1 0,0-29 0,0-6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0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65 22877,'-1'-7'2274,"-1"1"-2016,2 6-146,0 0-10,85-23 99,-42 18-179,11-8 1,-2 3 55,-16 14 23,-13 10-101,-13 9 101,-6 12-56,-8 8-12,-11 3 169,-7 3-112,-11-1 156,1-3 45,1 2-100,2-2 156,3 3-44,3-1-79,5-3 22,5-5-145,7-6 89,3-7-177,14-5-13,12-5 0,17-5 0,11-5 0,2-3 0,3-3 0,0-10-1446,24-29-527,-15-2-1439,-26 10 1,-1-1 3411,15-13 0,-25 19 0,-7 7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0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27083,'71'-16'-30,"1"1"0,-5 0 0,-9 4-441,-5 6-427,-6 0-1030,-8 3-7709,-8 1 9637,-11 2 0,-10 0 0,-5 0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1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 26451,'76'-33'-4000,"-5"6"4000,-26 22 0,-18 3 0,-6 2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1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98 221 23735,'-30'52'207,"-1"0"0,-6 38 1260,58-68-1366,19-1 78,7-6 374,3-7-474,-1-6 44,-4-9-112,-2-13 321,-5-17-332,-4-16 824,-5-10-723,-12 2-11,-8 2 44,-9 8-11,-12 7-89,-8 8-68,-11 10-55,-3 10-326,-1 8-324,4 7-1133,2 1-5646,9 6 7518,9 2 0,5 0 0,6-1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1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162 126 26642,'-90'-8'1546,"18"3"-1087,74 5-435,23-5-24,19-4 0,32-6 0,14-6-877,2 3 877,-5 1 0,-9 5 121,-14 3-121,-8 6 0,-13 0-90,-13 3-1423,-11 0-1176,-10 8 2853,-7 7 1,-2-3 0,0 1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2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230 4 20983,'-10'-2'4191,"2"1"-3905,-16 37 0,-3 16 207,-2 4-370,-4 8 0,1 1 213,5 6-134,8-6 11,8-4 179,4-7-168,5-1 67,1-4-56,1-4-123,1 0 69,5-5-181,4-3 0,6-5 0,5-8 0,6-8 0,5-8 0,8-6 0,5-2 0,4 0 0,3-5 0,1-5 0,-1-7 0,-3-3 0,-6-1-4009,-3 0 2720,-8 0-941,-3 4 2230,11-16 0,-23 20 0,8-10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2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0 28210,'-20'81'153,"0"0"1,1-4 0,4-7-154,9 4 0,1 0 0,0-8 0,2-5 0,1-7 0,2-9 0,0-1 0,-3-5-584,-2-2-738,-3-5-1221,1-8-7288,-1-7 9263,5-7 0,0-6 1,3-2-1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2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64 28334,'57'-17'82,"0"-1"0,-4 1 0,-5 6-82,-1 11-381,0 0-302,-3 0-964,-2 0-3553,-3 1 5200,-3 8 0,-16-6 0,-7 6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3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17 324 19673,'-5'1'3831,"0"1"-3113,5-2 683,0 0-886,-6-22-90,12 4-156,4-23-90,21 5 24,10-5-159,7-3 24,1 3-68,-1 5 67,-7 11-67,-11 10 22,-7 9-22,-7 5 79,-5 14-68,-1 8 0,-4 18-11,3 7 0,1 4-11,2 1 22,3-2-11,4-3 78,2-8 34,5-4 157,2-7 34,4-6-135,3-5 44,1-5-199,5-6-13,-4-2 0,2-3 0,-5 0 0,-4-6-125,-1-7-591,-2-7-304,-2-7-1187,0 3-6724,1-3 8931,7 4 0,-16 9 0,2 5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4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10 28166,'-28'22'505,"24"-6"-505,58-11 0,13-3 0,2-2 0,-3-2 0,-3-4 0,-3-1 0,-5-4 0,-4 3 0,-10-1 0,-14 3-864,-12 2-984,-9 2-4427,-6 8 6275,-15 11 0,10-7 0,-10 5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4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17 23359,'-16'-9'2611,"4"2"-2174,12 7-135,-27 75-44,14-34-118,-4 10 0,0 2-28,6-2 23,2-1 21,0 1-66,0 0 212,-5 4-55,-1 5-79,-2-1 46,1-5-214,8-10 0,3-13 0,5-11 0,15-9 0,5-6 0,18-4 0,4-1 0,0-4 0,2-3 0,-4-3 0,1-1 0,-1 2 0,0 0 0,0 0 0,-3 2-371,-2-2-648,-3 1-2399,11-11-3619,-9 1 7037,9-10 0,-26 15 0,-3 2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4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10 23773,'0'-6'3037,"0"2"-2589,0 4 292,0 0-404,-7 68-135,4-22-156,-2 5 0,0 3 1,0 10-46,0 0-113,1-5-526,-1-5-582,3-8-774,0-10-3294,2-10 5289,2-12 0,-1-6 0,2-7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35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0 189 25167,'63'-33'0,"1"0"0,-3 3 0,-4 5 1451,16 3-1451,1 5-46,-11 3-361,-7 6-1397,-9 3-3474,-7 4 5278,-5 2 0,-15 0 0,-7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41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4108 401 24233,'-37'-57'810,"-1"-1"1,-1 5-1,-4 7-216,-43-1-465,33 25 0,-4 3-632,-9 2 0,-4 3 559,-12 0 0,-4 1-558,21 6 0,-2 1 1,-2 0 553,-5 1 0,-3 2 0,-1 0-22,-6-1 0,0 2 0,-2 0 14,-2 0 1,0 1 0,-1 3-447,1 2 0,0 3 1,1 2 423,0 1 1,1 2-1,1 3-15,3 5 1,1 3-1,1 3-3,3 2 0,1 2 0,1 2 0,2 1 0,2 2 0,1 1-4,4 1 0,2 0 0,1 1 0,2 0 0,2 1 0,1 1-287,2 0 0,2 1 0,0 1 287,1 0 0,2 1 0,0 1 0,2 2 0,0 0 0,2 2 0,1 2 0,0 1 0,3 0 0,-18 28 0,5 1 0,5 3 0,5 1 0,8 1 0,8 1 0,7 2 0,9 2 0,8 2 0,11-1 0,14 2 0,12-3 0,-4-28 0,5-1 0,5-2-223,9 2 1,7-1 0,3-3 222,6 0 0,4-1 0,11-1 0,-6-11 0,9 0 0,5 0 0,0-2 0,-3-2-225,5 1 0,-2-3 0,2-1 1,5 0 224,-14-6 0,6 0 0,2 1 0,0-2 0,-1-1 0,-4-3 0,-2-2 0,-3-2 0,-1-3 0,1 0 0,6 0-59,4-1 0,5 0 1,3-1-1,0-1 0,-2-1 1,-4-2 58,-4-1 0,-3-1 0,-2-2 0,1 0 0,3-1-94,-1 1 0,4 0 0,1-1 0,-1 0 0,-3-3 0,-5-3 94,6-4 0,-4-3 0,-4-3 0,1-1 0,22-2 0,-2-3 0,-1-4-11,-5-4 0,-1-3 0,-3-4 11,-6 0 0,-2-3 0,-3-3 348,-7 2 1,-4-3-1,0-8-348,8-18 0,-2-9 0,-7 0 293,-15 13 0,-6 0 0,-1-4-293,7-20 0,-1-7 0,-9 2 0,-16 16 0,-7 0 0,-3-1 0,0-7 0,-3-1 0,-6-2 0,-5-5 0,-5-2 0,-4-1 0,-5-3 0,-3 0 0,-7 0 0,-6-1 0,-5 2 0,-6 2 0,-5 3 0,-6 3 0,-5 4 0,-3 7 0,-4 4 0,-12 6 0,11 22 0,-8 3 0,-5 3 0,0 3 0,4 4 79,-1 2 0,3 4 0,-2 2 0,-3 2-79,0 2 0,-5 1 0,-2 1 0,3 3 0,6 3 0,-15 3 0,7 6 0,1 0-284,8 0 0,1 1 0,3 1-480,-24 1 0,6 2-1270,15 2 0,3 3 2030,4 3 0,7 0 0,-4 2 1,12 1-1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44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128 157 24289,'-10'0'2767,"1"0"-2150,9 0-326,93-14 34,-18 9-707,3-3 0,5 1 449,-22 6 0,-1 1-38,1 0 0,0 0-29,0 0 0,-1 0 0,0-2 0,-1 0 0,-1-1 0,0-1 0,0-2 0,0-1 0,-2 0 0,-2 0 0,-2-1 0,-1 0 0,42-8 229,-12 0-229,-17 3 0,-17 2 0,-20 4 0,-15 4 0,-8 2 0,-33 1 725,-8 0-725,-43 0 0,-14 0-372,36 2 0,-2 1 372,-7 0 0,-2 1 0,-4 2 0,0 0 0,0-1 0,-4 1 0,11-1 0,-3 1 0,2-1 0,-8 1 0,1 1 0,-18 3 0,4 1 0,29-2 0,6 0 0,-42 14-288,20-2 288,23-2 0,26-6 0,13-7 0,47-3 0,16-3 0,48 0-489,-44 0 0,3 0 489,7 0 0,1 0 0,1 2 0,1 0 0,2 1 0,0 0 0,-2 0 0,1 0 0,-1 0 0,0-1 0,-3-1 0,-2-1 290,-5 1 0,-1-2-290,-1 0 0,-3-2-1333,11-4-1003,-8-4 2336,-40-2 0,-8 6 0,-4 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57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7 138 23168,'-4'-3'2847,"2"1"-2187,2 2-110,0 0-169,46-33-135,-16 16 213,43-27-336,-28 28-22,-1 4-56,-4 5-45,-5 4-235,-8 2-650,-4 6-684,-2 3-773,-3 5-7489,-1 2 9297,0-4 0,-8-5 0,-1-4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58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7 22014,'-5'-3'3507,"1"0"-3047,4 3-158,-29 51-201,15-15-78,-22 43 133,24-32-111,1-4 45,2-5 100,2-8-123,0-9 90,4-8-11,1-7-22,1-4 234,1-6-56,0-9-100,1-10-34,1-12-134,1-6-46,2-5 12,-2 1-123,0 6-224,0 9-572,-1 10-907,2 11-1581,2 7 3407,3 14 0,-3-8 0,0 7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56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27191,'47'17'650,"-2"0"-572,-9-7 79,-2 2-123,-8 2-1,-7 1 102,-9 4-102,-6 4-22,-12 2 12,-6 4-12,-11-2 123,-4-1-66,3-5-1,3-8-21,8-4-46,4-5 0,6-2 0,2-1 0,3 0 0,5 0 0,10 0 0,14-1 0,12-3 0,8 1-24,-2-2 24,-7 3 0,-10 6 24,-14 8-24,-9 9 0,-9 11 0,-24 26 0,3-13 0,-16 12-606,18-29-336,7-12-435,7-9-540,5-11 1917,14-37 0,-9 26 0,9-25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57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635 1 23717,'-51'2'1261,"1"1"0,-45 14-780,27 17 125,-3 17-147,-2 10-235,38-25 0,1 1-209,2 2 1,2 2-3,-17 46-13,16 5 0,15 2 0,15 2 0,20-2 0,16-7-3197,23-9 3197,18-15 0,-32-38 0,2-4-80,3-6 0,2-5 80,0-1 0,0-6 0,-1-8 0,-1-5 0,42-16 0,-14-23 0,-14-12 0,-17-9 0,-14-10-2149,-15-6 2149,-9-9 0,-17-2-134,0 48 1,-4 0 133,-27-42-237,-16 11-412,-7 19-360,-4 21-1120,0 20-7702,5 17 9259,6 15 1,26-6-1,9 5 1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5:58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35 25084,'0'-19'1457,"0"3"-1009,0 19-201,-1 10 111,-4 10-100,-6 17-202,-6 10 179,-2 5-134,1 2 0,5-5 100,6-7-178,4-10 79,5-10-102,8-8 0,7-6 0,11-7 0,7-2 0,5-2 0,3-3 0,1-2 0,3-3-405,3-1-1533,0 1-2085,1 3 4023,-3 1 0,-22 2 0,-7 1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18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24099,'-11'0'2890,"2"0"-2262,9 0 426,0 0-1054,-3 0 0,25 0 0,17 2 0,44 3 0,-28-2 0,3 0 0,13 0 0,4 1-673,13 0 0,3 0 673,-20-1 0,3 0 0,1 0-578,7 1 1,3 0 0,0 1 577,4 1 0,2 0 0,-1 1 0,-1 0 0,0-1 0,-2 3 0,-7 0 0,-1 2 0,-3 0-205,23 6 0,-5 2 205,-16 1 0,-7 3 0,-15-2 0,-6 2-326,17 22-2172,-34 1-7333,-25-5 8448,-34 0 1,16-20-1,-15-5 1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20.6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25679,'74'1'528,"1"0"1,0 1 0,9-2 0,2 1-1,2 0-412,8-1 0,2 1 1,3-1-1255,-14 0 1,1 0 0,3 0 0,1 0 1137,-13 0 0,1 0 0,1 0 0,1 0 0,1 0-279,4 0 1,2 0 0,1 0 0,0 0 0,1 0 278,3 0 0,2 0 0,-1 0 0,2 0 0,0 0-122,-13 0 1,1 0 0,0 0 0,1 0-1,0 0 1,0 0 121,3 0 0,1 0 0,0 0 0,0 0 0,0 0 0,0 0-198,1 0 1,1 0 0,-1 0 0,0 0 0,1 0 0,-2 0 197,-2 0 0,1 0 0,-1 0 0,-1 0 0,0 0 0,-1 0-50,10 0 1,0 0 0,-1 0 0,-2 0 0,-2 0 49,10 0 0,-3-1 0,-2 1 0,-4 1-273,12 1 0,-4 1 1,-6 2-442,-21-1 1,-3 2-1,-7 3-2611,2 6 0,-11 5 3325,3 27 0,-40-20 0,-17-2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27.1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0 455 15488,'55'-16'983,"13"7"0,10 16 0,19 1-492,-43-3 1,2 0-1,3-1 1,1-1-1,4-1 1,2 0-1,3 0 1,2-1-1,2 0 1,1-2-1,2 2 1,1-2-1,0 0 1,0-1-1,0-2 1,0-2-1,-4 0 1,-1-2-1,-4 0 1,-1-1-1,-6 3 1,-1 1-1,-6 1 1,-1 1 491,46 1 0,-9 2-415,-1 0-568,-5 0 0,-6 0 0,-1-3 0,-9-2 0,-1-4 0,-6 0 0,12 0 0,-21 5 0,9-1 0,-22 3 0,2-1 0,3-1 0,5-1 0,4-2 0,27-4 0,-20 3 0,16 0 0,-25 5 0,-3 1 0,2-2 0,-3 4 0,0-2 0,-4 2 0,1 0 0,22 0 0,-15 0 0,17 0 0,-24 0 0,-1 0 0,-2 0 0,1 0 0,-1-1 0,41-6 0,-32 2 0,30-4 0,-44 5 0,3-3 0,-3 3 0,1-3 0,1 2 0,-1-1 0,2 1 0,-1 0 0,1 3 0,-1-5 0,1 5 0,0-5 0,2 0 0,2-2 0,-1-3 0,3-1 0,-1-1 0,1 0 0,-3 1 0,1 3 0,-2 1 0,-2 2 0,3 1 0,-2 1 0,21 0 0,-17 1 0,14 1 0,-20-1 0,3 2 0,-3-1 0,-1-1 0,-3 1 0,-1-1 0,-3-1 0,3 3 0,-1-1 0,13 3 0,-10 0 0,5-2 0,-13 2 0,-3-4 0,1 4 0,3-2 0,1 1 0,17-3 0,-9-1 0,11 1 0,-12-1 0,-2 5 0,0-3 0,0 1 0,0-2 0,8 0 0,-12 1 0,3 1 0,-13-1 0,-1 2 0,3 0 0,-2-1 0,2 0 0,-3 0 0,0 1 0,0 1 0,-5 0 0,2 0 0,5 0 0,-3 0 0,4 0 0,-8 0 0,1 0 0,1 0 0,4 0-984,-7 0 0,-39 22 738,-4-2 0,-13 5 0,19-11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32.2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0 161 23612,'76'-8'196,"0"-1"1,-1 1-1,2 0 1,-1-1 0,-3 0 294,20-2 1,-2 1-1,6-3 1,1 0-165,-29 7 1,-1 0 0,2 0-1,1-1 1,1 1 0,0 1-1,2 0 1,1 2 0,1 1-1,2-1 1,1 0 0,0 1-1,-1 0 1,-1 0 0,1 1-1,-2 0 1,-1 1 0,0-1-226,-4 1 1,0-1 0,-2 1-103,27 0 0,-2 0 0,-8 1 0,-2 1 0,-10 2 0,-2 2 0,-7 2 0,-3 3 0,-7 1 0,-3 2 0,42 16 0,-9 0 0,-8 2 0,-4-4 0,-10-3 0,-14-9 0,-15-5-707,-9-5-277,-11-4 0,5 0 0,-3-2 656,-1 0 0,-4 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38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0 259 27303,'37'-50'440,"0"1"1,6 2 0,6 11-418,12 25 0,5 10-806,4-4 1,3 1 782,4 1 0,1 1 0,1 1 0,0-1 0,1 0 0,0-1 0,2 0 0,-2 0 0,-3-1 0,-2 0 0,0-2 0,-1 1 0,-7 0 0,-2 1 0,-7 1 0,-3 0 0,34 0 493,-28 3-493,-26 0 257,-18 7-907,-17 16-1434,-28 25-3989,-19 24 6073,13-29 0,-1-1 0,-9 9 0,10-11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39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18 21947,'-3'-9'3529,"0"2"-2654,3 7 391,0 0-785,60-1-100,-23 15-189,49 6-192,-38 21 0,0 8 0,1 7 0,2 5 0,0 4 0,4-2-334,0 1 334,6-5 0,0-6 0,-1-4-91,-6-10-1163,-11-6-427,-14-4-1916,-14-7 3597,-12 0 0,-4-11 0,-1-2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39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0 764 26463,'55'-58'199,"-1"1"1,1-1-1,-4 3 1,1 2 0,-4 5-387,1 3 1,-3 4 242,3 0 0,-1 1-12,-3 4 1,1 1-1823,-2 4 1,1 0 1777,35-20-313,-6 13 607,-14 11-2009,-11 14-2909,-22 7 4624,-12 22 0,-12-12 0,-3 11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42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796 134 20020,'4'-12'4258,"-2"2"-3295,-2 10 505,0 0-997,-43-52-57,-5 38-352,1-11 0,-5 5 89,2 27 0,-1 10-90,-4 2 1,0 5-172,0 6 0,2 4 238,4 2 1,3 2-412,6 0 0,4 1 339,-20 41 68,19-5-170,18 0 46,10-5 0,10-4 0,15-7 0,8-6 0,19-10 0,8-3 0,6-9 0,3-4 0,1-5 0,-2-9 259,-1-1-259,-6-7 0,-1-2 365,-6-1-1183,-6-2-3923,-2 0 2444,0 0-7534,-2 0 9507,6-3 0,-20 2 0,-2-2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42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24311,'0'-9'2858,"0"2"-2421,0 7 628,0 0-1065,6 65 0,2-7 0,-2-1 0,0 4 0,4 35 0,0-3-253,-1 0 253,0-10 0,0-5-628,1-9-840,-3-11-1098,0-11-4986,-3-13 7552,-2-12 0,-1-11 0,-1-6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43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0 157 27281,'72'-25'448,"-1"-1"0,0 2 0,-3 3-1354,-11 8 1,-1 3 905,1 1 0,-1 0 0,-1 2 0,-2 2 56,0 2 0,0 1-728,-3 0 0,0 1-2028,45 4 2700,-6 13 0,-40-9 0,-14 9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43.6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25521,'6'81'377,"-1"1"0,0-3 1,1-3-345,2-18 1,2-2 72,-1-1 1,2-1 50,16 42-45,4-15 236,5-15-169,4-18 90,1-15 44,7-17-178,4-9 77,6-20-199,4-11-13,5-20 0,-2-9 0,1-3 0,-7 7-573,-12 8-4342,-10 15 1430,-16 12 2918,-9 11 0,-8 4 0,-4 2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49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91 26843,'69'-16'208,"0"-1"1,0 1-1,3 0 1,1 3 0,1 3-112,-2 8 0,0 4 0,2 0-1310,8-1 1,3-1 0,2 1 1215,6-1 1,3 1 0,0-1 29,-19 0 1,0 0 0,1 0-1,0 0-328,1 0 0,1 0 0,0 0 0,0 0 295,0 0 0,1 0 0,0-1 0,0 1 0,-1 0 0,0 0 0,0 0 0,0 0-37,-2-1 1,1 1 0,-1-1 0,0 1-51,-1 0 0,0-1 0,-1 1 1,-1 1-138,19 1 0,-1 2 0,-2 1-393,-9 2 1,-1 1-1,-4 3-1304,20 9 0,-8 5 1921,-21 6 0,-9 1 0,4 5 0,-33-5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6:59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0 233 22231,'82'-14'241,"1"0"1,-1 0 0,1 1 0,7-1-1,1 1 1,1 0 0,2 2-178,3 2 0,2 1 1,1 2-1,2-1-807,-11 0 1,2 1 0,2 0 0,0 0 0,2 1 749,-11 0 1,2 1-1,0 0 1,1 0-1,0 0 1,1 0-138,4 0 0,1 0 1,1 0-1,0 0 1,1 1-1,0 0 144,-11 1 1,1 0-1,0 0 1,0 0-1,0 1 1,1 0-1,0-1-61,2 1 0,1-1 1,-1 1-1,1 0 1,1 0-1,-1 0 0,0 1 47,1 0 0,0 1 0,1-1 0,-1 2 0,1-1 0,-1 1 0,0 0-117,0 1 1,0 0 0,0 1 0,0 0 0,-1 0 0,1 1-1,-1 0 94,-2 1 1,0 0 0,-1 1-1,1 0 1,-2 0 0,1 2 0,-2 0-74,11 2 1,-2 1 0,0 1 0,0 0 0,-2 2-1,-1 0-138,-6 1 1,0 0 0,-2 1-1,0 0 1,-2 2 0,-2 0-662,8 3 1,-2 2 0,-2 0 0,-2 2 0,-2 1 894,8 5 0,-3 2 0,-4 0 0,-7-2 0,19 7 0,-14-1 0,-27-9 0,-1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05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459 5 22564,'10'-2'2968,"-3"0"-2407,-7 2 560,0 0-718,-13 63-101,3-35-11,-11 52-89,7-51 0,1 1-145,0 0-57,0 1 0,0 2 0,-4 3 0,-2 6 0,-6 8 0,-6 5 0,-5 6 0,-2 1 0,-1 1 0,2-2 0,2-2 0,4-6 0,6-9-315,7-10-615,9-13-269,4-11-739,4-7-2365,2-16 4303,7-6 0,-5 3 0,5 1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06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28065,'31'48'190,"-1"0"1,24 32-158,-30-50-22,-2-4 23,-1 0-34,-5-1 22,-1 1-22,-3-3-56,-1-2 12,-1-3-326,-1-3-336,-1-2-22,-1-6-269,1-2-493,-2-4-3665,0 0 5155,-4-1 0,0 0 0,-2 0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06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12 21801,'0'-6'2757,"0"1"-2522,0 5 392,0 0-402,0 21 77,0 1-100,0 21-56,-3-2 33,0 4-112,-3 2 11,0 2 12,0 1-45,1 1 56,-2 2-34,3-3-22,-3-2-23,3-4-22,-2-7 0,2-2 0,-1-5-45,1-2-78,1-4-269,0-5-90,1-2-157,1-4-257,1-3-482,0-3-1379,0-4-2946,0-1 5703,0-2 0,0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07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51 21174,'-6'-6'4313,"1"2"-3886,5 4-58,0 0-145,31-8-89,-12 4-34,27-7-101,-22 9 0,-1 0 0,-2 2-34,-4 0-291,-1 0-952,-2-1-2242,1-2 3519,0-1 0,-5 0 0,-2 2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08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97 20300,'-8'-3'4336,"1"1"-3675,7 2 124,0 0-617,-8 0 33,6 0-10,-6-2-46,11-3 57,7-3-101,6-2-45,8-3-33,4 0-1,2-1-33,3 3 11,-4 2 0,-2 5-11,-5 2 22,-4 2-11,-2 0 0,-3 0-22,1 0 10,0 2-11,1 5 12,0 5 0,-1 6-3381,-2 2 3392,-5 0-34,0 10 23,-5-9-11,0 6 22,-2-12 0,0-1 0,0-3 3392,-2-2-3370,-10 3-33,-9-2 11,-3 3 11,-5-3 0,6-1-11,-4 2 0,1 0 12,-3 3-24,0 0 12,1 3 0,0 0 0,6 1 12,4 0-1,3 0 22,1 3 2,1 5 32,0 0-34,4 1-33,3-4 90,1-2-56,4-3 55,0-1 34,1-2-89,0 0 67,6-2-23,1-1-33,9-3 101,8 2-68,-4-5 56,14 0-78,-14-5-44,6 0-12,-5-1 56,0 0-56,6 0 0,0 0 0,3 0 0,0 0 0,-2-2-135,-2-1-279,-2-3-213,-4-2-427,-3 0-627,-4-1-1826,-2-2-6324,-2-1 8728,1-2 1,-3 7-1,-3 0 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1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18 16188,'3'-10'5143,"-1"2"-3776,-2 8-392,0 0-260,0 38-211,0-17-113,0 34-54,0-25 158,0 5-293,0 1 22,0 6-123,0 0-12,0 5 1,0-1-79,0-1 23,0-1-34,0-5-3392,0-4 3414,0-4-11,0-4-11,0 0 0,0 0 0,-2-2 0,0-1-11,0-5 3314,0-1-3359,1-4-807,0-1-168,-1-7-1714,2-2-7086,-1-10 8608,1-9 0,0 6 0,0-5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1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 26765,'88'-20'516,"-12"3"-505,-47 16 11,-1-1-44,-1 1-460,-1-1-908,0 0-1646,-1 1 3036,-3 1 0,-11 0 0,-3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5.7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96 28345,'32'-4'326,"2"-3"-326,6-7 0,6-1 0,5-1 0,3 3 0,1 1 0,-4 4 0,-4 3 0,-8 3 0,-6 2 0,-7 0 0,-5 0 0,-6 2 0,-4 2 0,-4 2 0,-1 1 0,-2 0 0,-2 1 0,0 3 0,-2 1 0,1 14 0,-1-4 0,0 12 0,0-8 0,0 1 0,0 2 0,0 0 0,0 1 0,0-4 0,0-2 0,0-4 0,0-4 0,0-3 0,0-4 0,-2 1 0,-4-1 0,-7 1 0,-7 0 0,-7 0 0,-2 2 0,-18 1 0,11 0 0,-13 3 0,14-2 0,1-1 0,1-1 0,-6-1 0,14-5 0,-5 2 0,13-4 0,2 3 0,1 3 0,0 3 0,1 3 0,2 4 0,0-1 0,5 1 0,0 7 0,4-7 0,1 5 0,1-7 0,6-1 0,3 2 0,8-1 0,11 11 0,-5-8 0,7 6 0,-9-9 0,0-1 0,1 0 0,4 0 0,1-3 0,3-1 0,-1-5 0,2-2 0,1-2 0,11 1 0,-12-1 0,8 1 0,-17-1 0,-2-3 0,-3 1 0,4-2 0,-4 0 0,3 0 0,-4-2 0,-4-2-80,2-5-1141,-2-4-3687,4-11-4923,-7 5 8106,1-7 1,-9 16 0,0 3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6.3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8 21913,'-4'-4'3406,"1"1"-3002,3 3 694,0 0-605,-2 25 11,1 1-123,-3 25-123,1-3-44,1 2-214,1 1 0,1 1 0,0 3 0,0 2 0,0 4 0,0-1 0,0 0 0,0-2 0,0-5 0,0-3 0,0-7 0,0-4 0,0-6 0,0-7 0,0-5 0,0-5-304,2-6-278,0-3-169,2-3-526,-2-3-516,-1 0 1793,1-10 0,-2 7 0,2-7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6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53 23616,'-2'0'3250,"0"0"-1950,2 0-964,46 0-167,-18-3-169,38-3 0,-32-3 0,-3-1 0,-2 1 0,-4 3 0,0 0-819,-4 5-1254,-2-1-4381,-1 2 6454,-2 7 0,-7-5 0,-1 5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7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1 123 28031,'2'-22'640,"8"1"-640,18 9 0,5-2 0,2 1 0,3 0 0,1 3 0,3 3 0,1 2 0,-1 3 0,-3-1 0,-7 3 0,-7-1 0,-6 1 0,-7 0 0,-2 0 0,-3 3 0,-2 6 0,0 6 0,-2 8 0,1 3 0,0 3 0,-2 1 0,2-2 0,-1 0 0,-2-3 0,1-1 0,-2-2 0,0-1 0,-3 5 0,-2-7 0,-4 0 0,-3-8 0,-1-2 0,-2-3 0,-1 0 0,-4-2 0,-2 0 0,0-1 0,-14 9 0,10-2 0,-10 7 0,14-3 0,1 0 0,2-1 0,-7 8 0,9-3 0,-4 4 0,11-4 0,2 1 0,1 2 0,2 4 0,0-1 0,2 1 0,2-1 0,0-3 0,1-1 0,5 2 0,3-5 0,7 1 0,4-7 0,2-2 0,2-2 0,11-2 0,-5-2 0,8-1 0,-11-2 0,0 0 0,0 0 0,-1 0 0,-1 0 0,-1-2 0,0-1 0,-1 0 0,5-3 0,-7 4 0,2-3-237,-9 2-871,-1-3-630,-2-2-2463,1-3 4201,-1-1 0,-4 5 0,-1 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8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19 20132,'0'-10'4874,"0"2"-4224,0 8 481,0 0-760,4 52-24,-1-19 0,1 46-67,-2-34-67,-2 1-79,0 1-44,0 0-12,0 3-78,-2 1 11,-1 2-11,-3-2 0,0-3 0,2-7 0,2-5 13,1-10-26,1-2-43,0-8-246,0-2-359,0-6-1950,0-1-885,0-4 3496,0 0 0,0-3 0,0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8.3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23471,'0'-4'3440,"0"1"-2432,0 3-717,50-3-190,-25 1-67,39-1-34,-40 1-11,-1 1-213,-2-2-672,0 1-741,-3 1-2452,0 0 4089,-4 1 0,-6 0 0,-3 0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8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1 158 28210,'53'-41'153,"1"1"1,-6 4 0,-3 9-154,7 18 0,-3 5 0,1 3 0,3 1 0,-2 0 0,1 2-24,-8 7-1197,-6 6-886,-12 9-4044,-7 6 6151,-10 5 0,-5-15 0,-4-2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9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15 24367,'-2'-5'3127,"1"1"-2433,1 4-302,0 0-301,60-3-91,-21 3 0,52-2 0,-35 2 0,-1 0-125,-1 0-1309,-6 0-1423,-1 0 2857,-3 0 0,-20 0 0,-4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19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25499,'-18'47'308,"1"-1"0,-13 42 28,25-31 157,2 1-78,2-3-146,1-1-11,7-7-1,7-6-66,10-9 55,7-7-155,6-9-91,8-7 0,6-5 0,7-4 0,-1-5 0,0-2 0,-7-5 0,-6-1 0,-5-1 0,-5-2-1491,-1-3-1703,-4-1 3194,-3 1 0,-12 8 0,-4 4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0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1 852 26664,'29'-50'205,"0"1"1,-1 1 0,-3 2-105,3-21-68,-1-6 34,-2-6-22,0-3-22,-4-3-23,-1 6 11,-3 9 157,-4 17 145,-3 17 46,-4 15-89,-1 11-270,-1 6 0,3 8 0,2 12 0,2 13 0,2 14 0,-3 13 0,0 5 0,-2 6 0,-1 2 0,-4 1 0,-1-1 0,-2-1 0,0-5-158,-6-5-1489,-3-10-1098,-7-9-7086,-4-11 8666,-1-7 1,9-12 0,2-3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0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1 147 27706,'58'-27'0,"1"0"0,-4 2 0,-4 5 0,8 8 470,-4 3-470,-8 0-712,-7 1-1933,-7 3-7186,-6 2 7796,-7 2 1,-9 1-1,-4 0 1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0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178 222 25679,'-20'64'384,"1"0"1,0-3-1,2-5-126,-5 13-45,0-5 78,2-8-33,4-13 0,4-16-90,5-13-157,4-9 11,2-14-22,1-13 0,2-20-3369,9-18 3369,10-17 11,12-6-120,-13 38 1,1-1 108,28-41-12,3 6-10,0 11 22,0 18-11,-6 16 33,-5 15-22,-6 12 0,-7 5 0,-6 5 3268,-4 12-3268,-10 11 341,-3 20-329,-10 12-12,-10 9 0,-10 0-12,-10-6 24,-3-10-35,2-14 23,3-10 0,3-10 34,6-8-12,3-4 135,6-3-10,3 0-147,2-3 0,4 2 0,2-2 0,3 3 0,1 8 0,4 5 0,7 9 0,7 4 0,9 1 0,4 1 0,3 0 0,14 6 0,-13-11 0,7 0-1278,-17-16-3249,-1-4 4527,-1-3 0,-11 0 0,-1 0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1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1 861 28042,'30'-61'45,"0"-1"0,-1 0 0,-2 3-40,-7 12 1,-3 1-704,1-4 1,0-1 697,-2 1 0,1 0 23,11-41 426,-4 15-427,-4 18 34,-5 16 334,-4 16-233,-3 9-111,-3 9-46,-1 5 0,1 2 0,0 1 735,3 8-735,1 9 0,0 15 0,-1 14 0,0 11 0,0 8 0,-3 8 0,2 5 0,-2-1 0,4-1 0,0-5 0,2-6 0,-1-4 0,-1-7 0,-4-9-181,-2-7-2026,-2-12-2969,-3-7 5176,-5-8 0,3-6 0,-2-3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1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28671,'91'-37'0,"-7"9"0,-30 24 0,-3 3 0,-5 1 0,-7 0-785,-6 0-2196,-5 0 2981,0 0 0,-15 0 0,0 0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2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0 194 27415,'29'-42'795,"12"1"-772,26 13 10,6 2-33,-3 4 0,-5 5-5682,-12 7 5715,-11 4 1376,-10 4-1409,-9 2 848,-8 3-859,-3 4-22,-3 5-46,-2 3 3426,-1 2-3492,-3 1 78,0 4-1,-2 4-122,-1 5 134,0 4-34,0 3-33,-2 1 90,-2-2-124,-2 0 111,-1-2-77,-8 7 123,2-11-22,-7 1 22,-1-10-11,-3-3 33,-4-2 0,-1-2-10,-15-1-35,11-3 23,-10 1 0,14-1 101,-1 3 23,0 2 10,3 4 1,2-1-68,6 2 22,4-3-77,7 1 156,2 10-112,4-5 67,1 11-11,1-10-67,0-1 33,0-1-56,5-4 12,5-1 145,21 2-33,0-6-100,16 2-46,-4-10 0,4-2 0,1-4 0,2 0 0,-3 0 0,-1-4 0,-2-2-662,13-9-1120,-14 1-4560,12-6 6342,-17 3 0,-16 8 0,-6 2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3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1 147 26688,'51'-33'186,"-1"0"1,-2 3 0,-4 7-187,2 10 427,-1 5-461,-5 4-58,-3 2-928,-6 2-644,-3 2-4152,-6 7 5871,-5 10 0,-8-6 0,-4 1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3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27236,'98'-17'190,"-4"5"-223,-30 9 22,4 2-796,1 0-997,3 1-3306,3 0 5110,2 0 0,-33 0 0,-10 0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4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1 25656,'-20'56'310,"1"0"0,0-3 0,4-4 48,2 8 12,2 3-134,0 0 66,2-2-78,0-9-90,4-8 34,3-11-145,2-9 78,1-5 55,8-7-143,6-2-13,10-5 0,8-1 0,7-1 0,8-3 0,4-3 0,1-3 0,-3-2 0,-6 2 0,10 0 0,-16 3-606,8 0-1344,-17 0-1725,-1-1 3675,-2-3 0,-12 5 0,-3-1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4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523 5 23639,'0'-2'2924,"0"0"-2307,0 2-102,-18 83-123,3-15-826,-1 4 0,-2 5 485,3-16 0,-1-2-51,-1 5 0,-1 0 0,0 4 0,-1 0 0,-1 0 0,1-1 0,1 1 0,-1-1 0,0-2 0,0 0-104,-1-3 1,-2-2 103,0-2 0,-1-2 0,1-4 0,-1-3-1143,-20 39-2247,11-18 3390,12-17 0,11-26 0,7-11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5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121 201 20143,'8'-8'3440,"-2"2"-3003,-6 6 123,0 0-56,5 69-123,-3-24-146,-1 6 1,-1 3-1,-8 9 45,-6-1-33,-1-5-158,0-8 113,0-9-90,1-8-22,1-8 101,-1-8-180,1-6 45,3-5-56,3-4 56,4-17-67,2-12 11,5-26 0,11-20 0,13-12 0,-7 40 0,2 0 0,3 1 0,2 0 0,2 2 0,2 3 0,34-34-288,3 13 288,-2 14 0,15 12 0,-26 18 0,7 10 0,-31 22 0,-7 10-12,-6 15 12,-10 5-33,-5 3 119,-23 16-86,-2-19 0,-20 7-33,3-27 33,-4-6 0,2-6 11,-3-6 179,-17-4 34,13-3 179,-11 0-145,22 0 113,3 0-371,6 0 0,6 0 0,8 2 0,7 3 0,21 19 0,6 1 0,23 17 0,4-4 0,11 5 0,4 0 0,3 3 0,-1-4 0,-5-5 0,-7-6 0,5-4-270,-20-11-2845,1-2 3115,-19-7 0,-11-4 0,-1 1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7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479 1 26250,'-43'37'272,"0"1"1,4-2-1,2-4-193,-3 6-23,2-1-67,-2-2 11,2-2-68,-1-2-301,3-2-987,5-7-2465,7-2 3821,7-6 0,9-6 0,3-3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7.5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22 24950,'-71'32'582,"12"-4"-537,43-15 23,7-5-68,3-3 11,4-3 0,2 0 1,0 1-12,0 2 0,9 2 0,5 1-12,11-2 12,6-3 0,2-2 23,3-1-23,2 0 0,2 0 0,2 0 11,-2-1-11,-3-1 0,-6 0 0,-9-2 22,-9 2-22,-7-1 45,-4-3 22,-2-3 213,-15-13-123,-1 4-45,-16-7-11,0 9-101,-2 2 0,-3 4-258,0 3-1142,1 3 1400,-14 6 0,28-1 0,-7 2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8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0 26003,'-11'57'1053,"-2"1"-997,3-6-33,-1 4-46,-2-2-201,2-2-694,2-6-741,2-8-2251,5-14-5921,9-11 9252,12-16 0,-7 1 0,4-5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8.6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5 17689,'6'-2'5345,"-1"0"-4763,-5 2-201,-20 59 90,3-21-101,-17 46-124,12-42-201,8-11-34,6-13-11,6-9 0,6-7 0,9-6 56,8-9-56,12-8 11,5-6-11,3-1 0,0 5 0,-1 5 12,-7 5-1,-6 5 258,-5 5 45,-6 1-90,-2 2 22,-5 8-134,-1 6 0,-3 11-112,-3 6-11,-2 3-179,0-2-841,0-6-1098,0-5-3552,0-12 5681,3-4 0,-3-5 0,3 0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8.7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12 21062,'5'-6'3227,"-1"1"-2880,-19 66-347,3-26-11,-11 49-561,9-47-2329,6-5-6930,3-10 9498,3-8 1,2-7-1,0-5 1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9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22193,'4'76'224,"-9"1"135,-11-46 179,-3 6-45,5-17-145,3-2 100,5-5 156,2-4-144,3-2 33,1-2-90,0 0-179,4 2-11,2-2-67,7 0-146,-1-1 68,2-1-68,-3-1-56,0-1-393,-1 1-761,-1-2-1121,0 0-7125,1 0 9456,2 0 0,-5 0 0,-2 0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9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17174,'0'0'0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9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78 18877,'-5'0'4437,"1"0"-4000,4 0 359,0 0-393,0 48 56,9-28-55,2 34-135,11-44-101,-1-6-157,1-4 56,-2-12-67,-2-7 23,-3-12-68,-3-2 45,-6 1-381,-2 4-516,-3 6-1198,2 5-7463,2 7 9558,6 3 0,-5 6 0,1-1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29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23807,'0'-3'3070,"0"1"-1322,0 2-1702,58 11-46,-27 4 0,51 13 0,-41-1 0,4 1-371,2-3-760,-2-2-775,-7-2-3729,-6 0 5635,-12-1 0,-9-8 0,-7-3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30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130 138 23885,'-10'0'2342,"2"0"-2218,8 0 178,0 0-212,40 14-34,-6-15-23,37 3-55,-19-22 22,-3-6 0,-9-1 33,-12 3 23,-14 5 527,-10 3 67,-22 5-336,-12 5-89,-24 3-225,-9 12 0,-7 7 0,2 12 0,9 2 0,16-1-595,16-6-918,15-2 1513,12 16 0,1-22 0,3 12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30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14 23000,'-4'-8'2308,"1"2"-1937,3 6 121,0 0-492,-14 50 23,4-15-1,-13 40-11,8-32 1,2-9-12,5-11 11,3-12-11,3-6 0,3-10 11,10-9 0,6-11 12,13-8 100,3-4 134,2 4-111,0 2 56,1 8-124,0 6 1,1 9 55,0 4-122,1 6 77,-5 7 158,-6 3-79,-9 7 179,-8 2-78,-7 1-44,-28 22-225,1-7 0,-25 16 0,6-15 0,0-3 0,5-8-91,7-8-839,9-9 56,12-5-1087,5-4-4302,5-1 6263,8 0 0,-6 0 0,6 0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31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1 211 26675,'19'56'437,"7"-11"-324,11-40-12,5-2 100,2-2-122,2-3-35,-2-7-21,-2-3-1,-5-8-22,-7-3 0,-9-3 11,-8-4 34,-7-1-45,-5-2 45,-11 0 56,-8 3-79,-15 2 23,-9 6-45,-6 9-78,0 5-314,2 9-718,5 14-1546,11 6 2656,12 12 0,10-15 0,7-3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31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67 235 28121,'0'57'381,"-1"2"-281,-5 2-100,-2 4 23,-4 3 23,2-5-46,2-8 0,2-13 0,3-14 0,0-15 0,-1-8 0,2-15 0,0-11 0,1-19 0,1-19 0,7-16 0,7-13-735,11-7 735,7 4 0,3 9 0,2 19 0,-1 14 0,1 17 0,-6 11 0,-3 7 0,-2 8 0,-13 2 0,0 3 735,-11 10-735,0 7 0,-2 12 0,0 8 0,-6 4 0,-24 19 0,-2-15 0,-21 10 0,10-21 0,2-6 0,7-4-1245,5-5-873,9-3-5232,7 0 7350,6 0 0,5-7 0,2 0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32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284 295 22653,'-2'-4'3619,"2"1"-2958,0 3-112,-30 53-246,21-23-34,-21 44-57,28-39-100,8-3 135,12-5-201,11-7-46,12-6 0,5-7 0,-2-4 0,0-10 0,-8-9 0,-3-12 0,-12-10 0,-6-5 0,-7-4 0,-5-4 0,-2-2 0,-12-2 0,-8-1-3392,-20 1 2875,-18 7-1858,-20 8 2322,-4 24 1,0 5-1,8-2 1,14 10-1,1 1 1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53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28044,'42'42'160,"-1"-1"1,-2-2 0,-7-2-161,-7 7 72,-2-3-72,-5-6 24,-3-5-350,-3-5-1197,-3-2-1244,-3-2 2776,3-9 0,-6-4 0,2-7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54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503 0 24121,'-30'61'948,"-1"-1"1,1 1 0,1-2-776,4-7 1,0-1-1123,0 3 1,0-1 987,-2 1 0,0-1-45,1-1 1,0-2 171,0-2 0,0-1-761,-20 35-693,8-13-2860,14-17 4148,12-16 0,8-18 0,4-10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54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5 936 23762,'-2'0'3037,"0"0"-2040,2 0-919,50-87-845,-10 20 767,2-3 0,0-5 22,-11 23 1,-2 1-23,-1-1 0,-1-1 0,-2 2 0,-1 0 0,-2 3 0,-1 1 22,16-34 211,-7 17-233,-7 21 202,-7 16-157,-3 15 268,-2 7-233,0 13-80,0 14 624,-2 18-624,-1 19 0,-3 15 0,1 7 0,-1 5 0,2-2 0,2-5 0,1-7 0,2-8 0,-1-8-763,0-9-1153,-3-7-3306,-4-7 5222,-2-5 0,-2-13 0,0-4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54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0 130 24670,'0'-10'3048,"59"-24"-2600,-7 17-364,1-2 0,3 1-84,32 2-23,-4 6-290,-8 5-1110,-11 4-2612,-14 1 4035,-8 3 0,-22-2 0,-6 2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7:59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0 28244,'-1'75'142,"0"0"0,-1 1 1,-1-3-143,-1-13 0,0-1-1209,-1 7 1,0 2 1208,0 3 0,0 1 0,1 0 0,0 1-30,0-1 1,-1-1 29,1-3 0,-1-2 0,-1-5 0,0-1 0,0-6 0,0-2 0,-5 36 201,2-17-201,4-19-426,3-19-896,2-16 430,8-22-5304,8-24 6368,11-20 1,-10 14-1,-1 4 1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8:00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27382,'69'-2'806,"-4"-1"-683,-13 1-123,-2-1 34,-3 1-68,-5-2 34,-4 1-381,-5-1-145,-3 1-539,-8 0-873,-6 1-3418,-8 1 5356,-4 4 0,-4-2 0,0 2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28:00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18 123 24401,'-9'7'3137,"1"-2"-2565,8-5-11,0 0-561,63 3 0,-15-13 0,3 5 0,2-1 0,16-18 0,-3-1-763,-7 4-1366,-6 1-6398,-7 5 8527,-3 7 0,-21 4 0,-3 4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02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1811 254 23852,'-48'-35'866,"-1"-1"1,0 2-1,-1 2-518,-40-9-896,38 21 0,-3 2 632,-7 5 1,-3 3 60,-7 0 1,-3 5-17,-8 10 0,-2 6 50,-3 5 0,-1 6 67,0 9 1,2 6-241,5 6 0,5 5-6,6 3 0,6 4 0,8 4 0,6 5 0,7 5 0,5 3 0,6 8 0,5 5-427,4 6 0,5 3 427,10-26 0,2 1 0,1 1-485,0 3 0,2 0 0,3 1 485,6-1 0,4 1 0,2-1 0,0-2 0,3 0 0,4-3 0,6-3 0,4-3 0,4-1 0,2-3 0,2-1 0,3-3 0,24 21 0,5-4-428,4-2 0,2-4 428,3-5 0,2-5 0,1-9 0,3-7 0,4-9 0,3-10 0,4-8 0,0-12 0,-28-10 0,0-7 0,0-4 0,3-3 0,-1-5 0,-2-5 0,2-8 0,-1-5 0,-3-2 0,0-4 0,-3-3 0,-2-1 0,-2-2 0,-3-1 0,-3-1 0,-5 2 0,-3-2 0,-5-5 0,-4-22 0,-7-7 0,-5 3 0,-6 20 0,-5 1 0,-5-3 0,-7-22 0,-7-5 0,-7 6 0,-5 19 0,-5 5 0,-4 0-198,-6-4 0,-5 1 1,-2 1 197,-1 2 0,-2 2 0,-7 1 0,0 12 0,-5-1 0,-3 4 0,3 6 0,-1 3 0,1 7 0,-3 2 0,-15-5 0,-3 4 0,5 15-591,-2 24 0,6 15-311,1 7 1,5 9-1633,4 14 1,5 10 2533,3 10 0,7-1 0,-7 12 0,17-9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07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28434,'95'3'237,"3"-5"-237,-5-17 0,0 2 0,-8 3 0,-12 6 0,-7 5 0,-5 2 0,-2 1 0,-3 0 0,-2 0 0,-5 0 0,-3 0 0,-6 0 0,-7 0 0,-10 0 0,-9 0 0,-7 1 0,-4 0 0,-2 2 0,-1 4 0,0 3 0,-14 30 0,-1 0 0,-16 28 0,-1-2 0,-5 6 0,-3 4 0,0 4 0,0 1 0,5-2 0,6-1 0,11-28 0,2 1 0,-6 25 0,-4 16 0,11-36 0,3-8 0,1-7 0,0-10 0,-1-6-629,2-11-1421,5-6 2050,2-15 0,3 4 0,0-6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07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27718,'53'-6'476,"1"1"1,41-4-477,-49 6 0,-6 2 0,-3-2 0,-4 0 0,-1-3-965,2-1-771,1 2-3138,2 1 4874,-5 10 0,-14-4 0,-7 5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08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 27438,'-4'53'411,"1"1"0,-1 0 0,0-2-1161,-7 36 750,1 4 0,1 3 0,2 2 0,3-1 0,-1 1 0,0-2 0,-1-6 0,-1-8 0,2-13 243,2-18-904,2-15-403,1-15-606,1-9-2229,6-7 3899,3-3 0,-2-1 0,-1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08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24871,'0'-9'3183,"0"2"-2590,0 7-569,0 0-24,63 5 0,-31 3 0,50 7 0,-47 0 0,-2-1 0,-4-5-259,-4-3-861,-5-3-629,-2 1-1657,-5 5 3406,-5 7 0,-4-6 0,-4 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08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30 24614,'-5'0'2566,"1"0"-2196,4 0-180,0 0-145,57 1-45,-20-1-135,47 0-627,-33-3-1355,3-4 2117,2-2 0,-23 3 0,-6 1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09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69 23930,'-1'-3'3137,"0"1"-2117,1 2-818,35-19-23,-11 12 24,31-14-203,-19 16 0,0 1 0,0 1 0,0 1 0,-5 1 0,-1 0 0,-3 1 0,-1 0 0,-3 8 0,-3 6 0,-3 11 0,-3 6 0,-5 4 0,-3 1 0,-5 3 0,-1-2 0,-9 0 0,-5-3-69,-10-4-54,-2-5 123,-3-2 0,-3-4 0,-5 0 56,-4-2 11,-27 12-11,17-5-43,-18 14-13,29-8 0,5 1 0,8 0 0,7 0 0,6-2 0,7-2 0,4-1 0,5-1 0,10 0 0,5 3 0,11-1 0,3 1 0,3-1 0,2-4 0,3-3 0,2-6 0,3-6 0,3-3 0,3-7 0,1-13-1099,4-10-1210,0-13-5288,1-4 7597,-6 0 0,-21 19 0,-10 5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09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7 25364,'-11'-3'2645,"3"-1"-2242,8 4-144,0 0-259,-17 69 0,9-20 0,-3 5 0,1 1 0,1 16 0,1-1 0,1-4 0,2-6-438,1-6-817,-1-6-1098,1-5-7478,-1-6 8742,3-7 1,0-13-1,2-7 1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09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1 117 24244,'0'-11'2981,"0"3"-2690,0 8-123,55-30-146,-22 18-22,45-22-134,-36 26-404,-6 2-851,-2 1-2600,-6 3 3989,-8 1 0,-9 1 0,-6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1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11 24053,'-1'-6'3385,"0"1"-2769,1 5-336,-10 66-135,8-20-112,-3 4 1,0 3 78,3 18-99,1 2-13,-3 2 0,2-2-293,0-8-670,1-9-976,0-12-5041,1-15 6980,0-12 0,0-9 0,0-6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1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27830,'45'49'100,"0"-1"1,-5-3 0,-4-7-571,-6-10-371,-4-4-952,-5-6-3551,-5-2 5344,-8-2 0,-3-6 0,-5-2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1.8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0 103 26227,'55'-23'-3041,"0"0"1,-3 1 0,-5 5 3040,6 7 0,-23 3 0,-10 6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2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28345,'59'3'-4897,"-7"3"4897,-28 3 0,-11-3 0,-3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2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248 1 26855,'-29'54'160,"-1"0"1,2-2 0,3-4-116,-5 17-45,0-3-202,3-4-616,4-6-1165,8-7-7848,7-5 9269,6-5 0,2-16 0,0-5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2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1 578 26664,'11'-98'729,"3"7"-561,3 34 101,2-3 44,0 2 12,-3 4-122,-1 8-203,-1 11 0,-2 7 0,2 8 0,0 5 0,4 6 0,1 5 0,2 2 0,0 14 0,2 7 0,-4 19 0,0 7 0,-6 8 0,-3 2 0,-4 1 0,0-5 0,-2-9 0,-1-9 0,1-10-1289,-2-6-1322,0-4-7220,-6 1 8355,-7 2 1,5-7 0,-4-1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2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5 137 26082,'-3'-7'2128,"1"0"-2128,2 7-212,78-37-831,-24 18-403,4-5 1,3 2 1445,15 10 0,-35 4 0,-8 7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3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145 115 27258,'-15'61'194,"-1"-1"0,1-3 1,-1-5 141,-5 11-56,-2-8-146,6-14-100,4-15 12,7-13-46,3-12 0,3-23 0,13-18 0,8-28 0,16-13-229,5-3 229,1 7 0,-2 10 0,-4 18 0,-1 15-23,-1 18-112,0 11 79,-1 23-33,-5 6 66,-6 17 23,-8-1 184,-8-2-251,-5-5 22,-10-2-11,-6-4 56,-11-3 0,-6-4 0,-1-5 34,1-4 391,-10-2-345,14-5-80,-5 0 0,17-3 0,5 2 0,4 2 0,4 11 0,0 2 0,2 9 0,7-1 0,5-2 0,10-2 0,9-7 0,4-7-1716,9-5-2373,4-3 4089,4-3 0,-22 2 0,-6-2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3.7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1 598 28233,'20'-57'15,"1"0"0,-2 3 0,0 2-4,10-16 0,0 0-11,-4 6 22,-1 8 57,-2 9 89,-5 12-66,-2 8-102,-5 11 0,-4 7-3392,0 5 3392,0 65 0,-3-17-107,0 4 1,-1 2 106,-2 16 0,0-2 0,2-4 0,2-8 0,2-6 3287,2-11-4240,0-7-757,3-8-5260,-1-7 6970,-1-5 0,-5-5 0,-2-3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13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28671,'53'-20'0,"0"-1"0,-4 2 0,-3 5-640,4 12-1231,-3 1-5211,-8 1 7082,-7 3 0,-16-3 0,-6 3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35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 28132,'44'-5'470,"-6"2"-458,-21 1-24,3 1-301,2-2-1043,1 2-1154,-3 0 2510,-4 1 0,-8 0 0,-3 0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36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28625,'91'-23'46,"-9"6"-46,-36 16 0,1 1 0,1 6 0,-3 3-1289,-3 7-2107,-8 0 3396,-8 1 0,-13-8 0,-6-2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38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80 24647,'-55'0'1726,"11"0"-1368,43 0 606,0 0-594,6 0-157,12 0 67,13-1-167,19-3-113,9-4 0,7-5 0,-1-1 0,-4-1 0,-6 4 0,-5 3 0,-7 3 0,-6 4 0,-5 1-427,-7 0-1074,-4 3-1301,1 4 2802,-1 5 0,-8-4 0,-2-1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38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23303,'-8'0'2678,"3"0"-2174,5 0-291,0 0-112,51 1-57,-20-1-21,42 2-46,-31-1-458,0 0-1245,3-1-5490,1 0 7216,1 0 0,-20 0 0,-6 0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39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22339,'0'3'1972,"0"-1"-1658,73 2-157,-17-3-157,6 1 0,4 0-224,34-2-1089,-45 0 1,1 0 1312,1-1 0,-3-1 0,11 1 0,-18-2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55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28671,'0'93'0,"-10"-1"0,-4-27 0,-9 11-293,6 0-2014,6-6-3912,10-16 6219,14-17 0,-7-20 0,7-8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55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1 817 26754,'15'-65'127,"0"1"0,1 0 0,2 2-94,1 13 1,1 2-6,-1-2 0,2 0 140,20-41-56,-3 10 180,-5 15 100,-5 14-146,-8 14-43,-5 12-203,-4 12 0,-3 7 0,0 5 0,1 2 0,4 10 0,2 9 0,4 19 0,0 16 0,0 15 0,-4 10 0,-1 6 0,-5-1 0,-3-4 0,-4-4-785,-12-2-1927,-10 3 2712,-16-2 0,13-31 0,2-11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55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0 183 27740,'65'-40'283,"0"0"1,-3 3 0,-2 7-284,25 10-705,-5 10-1738,-11 5 2443,-16 16 0,-26-8 0,-11 8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1:57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2190 290 23236,'-62'-33'356,"-1"0"0,1 0 0,-3 1 1,0 1-1,1 4-1435,-22-2 0,-1 6 1187,23 9 1,-3 3-1,0 2 45,-4 2 0,-1 1 0,0 4-67,-1 7 0,-1 3 0,1 3 70,-1 2 1,1 2 0,2 3-52,3 6 0,1 3 0,3 3-79,3 0 0,2 2 0,4 2 52,-19 18 1,6 4-63,10 1 1,8 4-11,7 2 0,8 4-12,6 5 0,8 4 91,6 7 0,5 3-91,3 6 1,7 3-209,6-29 1,4 2-1,4-1 214,1 2 0,3-1 0,5-1 33,6 0 1,5-1 0,4-2-12,4 1 1,5-3-1,4-3-11,5-2 0,4-4 1,5-3-12,5-4 0,4-3 0,4-5-712,6-4 1,3-5-1,3-5 712,3-5 0,3-5 0,0-4 22,2-3 1,0-3 0,-1-5-23,-1-7 0,-2-4 0,-1-5 41,-7 1 0,-2-4 0,0-10-80,-14-6 0,0-8 0,-2-3 0,-7 0 39,-3-1 0,-7-1 0,-2-6 7,6-16 1,-4-6 0,-15 1-20,-16-11 1,-18-1-11,-12-6 0,-11-2-542,3 28 1,-5 1-1,-3 0 504,-7-2 1,-4 1-1,-3 0-52,-2 1 0,-1 1 0,-8 1 34,-1 9 0,-5 0 0,-3 1 0,2 7-31,0 0 1,1 6 0,-4 3-79,-14-5 1,-5 4-1,5 12-329,0 13 1,5 15 393,3 14 1,3 11-1863,2 7 1,4 8 1983,-3 19 0,7 1 0,-7 12 0,10-4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2:04.2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28671,'32'44'0,"-1"0"0,25 32 0,-28-35 0,-3-2 0,-4-1-371,-3-2-974,-5-3-1086,-2-10-5894,-1-10 8325,5-14 0,-7 0 0,0-5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2:04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498 0 26093,'-39'56'761,"0"0"1,-1 1 0,2 1-672,2-4 0,2 0-643,-1 5 1,2 0 552,0 2 0,3 1 0,3-4 0,2 0-1759,5-7 0,2-1 1759,-8 33 352,12-17-1271,6-12-986,6-12-2241,1-14 4251,10-12 0,-7-11 0,7-5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2:05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1860 339 23359,'-76'-6'1038,"0"0"0,-6 1 1,-2 1-613,-12 4 0,-2 4-1307,29 1 0,0 2 1,-1 1 995,-1 2 1,-1 2 0,1 3 25,1 3 1,-1 2 0,3 2-105,1 2 1,1 2 0,2 1-38,-26 17 0,5 4 0,10-1 0,7 4 0,12 1 0,8 4 156,12-1 1,8 3-157,9 6 0,8 3 0,7 3 0,9 2-141,10 6 0,8 0 141,8 2 0,9-1 0,13-1 0,7-4 0,8-1 0,6-6 0,-20-23 0,1-4 0,3-2 0,2-4 0,2-3 0,2-3 0,0-3 0,3-4 0,4-5 0,4-7 0,6-5 0,1-3 0,-4-3-61,5-3 1,-4-4 0,3-4-247,-5-1 0,3-2 1,0-2-1,-9-5 299,-4-5 1,-7-5 0,-2-2-117,21-21 1,-6-5 112,-11-4 0,-7-4 5,-10-3 1,-8-5 492,-10-2 0,-7-3-437,-6-1 1,-6-2-225,-9-2 0,-7 0 286,-7-1 0,-7 1-17,-10-3 0,-9 2-91,9 30 0,-5 1 0,-2 2-4,-5 0 0,-3 2 0,-3 3 0,-4 3 0,-3 3 0,-2 3-212,-2 5 0,-2 3 0,-2 4 212,-1 5 0,-1 5 0,-1 3 0,-31-3 0,1 9 0,5 11 0,3 6-45,10 4 0,3 10-960,1 21 1,10 10-1865,23-10 1,8 4 2868,-1 18 0,11-2 0,17-8 0,7-10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2:13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126 216 23583,'0'-7'3025,"0"2"-2622,0 5 136,0 0-539,-15 64 78,12-17-1774,-5 3 0,2 4 1707,7 18-313,2 2 268,3-3 34,1-6-11,0-8 11,-3-12 0,0-10 3264,-3-14-3264,0-9 643,-1-8-587,0-6-33,-3-16-23,-4-15 0,-3-23 11,1-17-11,3-8 0,4-6 0,7-2 0,6 2-362,9 5 350,8 12 12,7 10 12,22 3-12,-9 22 0,16 4 0,-20 22 0,-3 5 0,-6 3 362,-7 6-340,-10 3 157,-7 18 135,-8-3-202,-16 12-56,-7-11 11,-16 2-43,-6-2-24,-6 2 0,-7 1 0,-2 3 0,-4-1-293,-10 5-457,24-12-382,-2-3-985,31-12 2117,5-6 0,7 0 0,3-1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2:32.9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42 19516,'-9'0'4089,"2"0"-3595,7 0 1119,0 0-1310,-8 0 21,16-3-144,3-3-57,24-3 78,8 0-156,7 2-22,1 2 10,2 3-10,-2 2-35,-4 0 12,-7 0 0,-8 1 0,-9 2 12,-10 4 21,-7 4 90,-4 8-123,-12 7 79,-11 12-79,-16 4 23,-10 5-1,-3-2 1,5-2-23,2-5 44,6-1-3402,2-4 3392,3-1 33,5-4 134,2 1-156,12-10 34,3-1-1,9-8-44,1-5 3447,1-1-3167,20-2-101,-2-1-101,21 0-55,-5-1-57,5-4 0,5-1 0,2-5 0,7 0-360,-2-3-536,4 1-695,-3-2 1591,26-15 0,-44 16 0,13-8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2:33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1 24659,'-35'55'362,"0"1"0,3-4 1,6-3-128,8 9-67,8-5 78,5-7-89,3-13 0,6-6 157,7-10-90,10-4-11,10-8-123,6-2-68,5-7 56,4-8-78,0-8-3392,2-7 3292,-5-3-719,0 2-637,-1-1-2466,1 3 3922,5 0 0,-22 14 0,-4 1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2:33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274 192 26832,'46'-26'84,"0"0"0,36-21-95,-24 24 0,-13 4 11,-13 6 45,-12 3-34,-11 3 22,-5-1-10,-20 2 10,-9 2-55,-26 1 22,-14 11 0,-14 11 45,-4 15 157,2 10-312,10 4 524,16-1-201,15-1 34,14 0-101,11 1-146,7-1 0,7 3 0,18-7 413,16-7-413,26-12-405,17-11-771,12-7-1211,-1-5-6554,-7-5 8941,-9-2 0,-35 1 0,-10 1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2: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39 21476,'-14'0'3071,"3"0"-2601,11 0 472,0 0-662,-40-12-124,30 8-77,-28-10 201,58 10 22,18 2-32,30-1 43,21 3-252,-38 0 1,2 0-431,2 0 1,1 0 452,1 1 0,0 0-79,-3 0 1,-1 2-33,-1-1 1,-3 0 26,38 4 0,-18-2 22,-17-3-22,-21 1 45,-14-2 190,-11 0-100,-19 0-124,-24-2-22,-20 1 0,-9 0 5,8 0 0,-2 0-76,-27-1 1,0 1 81,21 4 0,2 2 6,4-1 0,1 2 36,4 2 1,2 1-54,-34 8 11,7-4 124,38-5-124,10-4 0,28-3 1059,29-1-1059,24 0 0,46 0-1696,-34 0 0,4 0 1696,8 0 0,2 0 0,1 3 0,0 2 0,-5-2 0,1 2 0,7 4 0,-5 2 0,16 0 0,-10 3 0,-69-11 0,-32 0 0,-23-3 0,-26 0 0,-16 0 0,-9 2 3020,-4 0-3020,0 3 0,7-2 0,15 0 0,20-2 0,22-1 0,17 0 0,11 0 0,5 0 0,16 0 372,21 0-372,32 0 0,30-3-521,-39 2 1,1 0 43,5-1 1,0 0-763,-2 0 1,-1 2-3678,-4 3 1,-4 3 2546,34 12 1,-41-5-1,-19 3 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00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90 26395,'-44'20'964,"8"-4"-841,41-16 157,10 0 135,17-1-214,22-6 35,16-4-179,13-6-57,3-1 0,-1 0 0,-6 4 0,-4 0 0,-7 4 0,-5 3 0,-7 2 0,-8 3 0,-10 1-326,-12 1-593,-9 0-168,-9 1-661,-4 6-1680,-3 2 3428,-4 6 0,2-7 0,-3-1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00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0 24121,'-43'61'30,"-1"0"0,5-6 0,7-6-75,16-8-213,4-6-1019,5-6-1962,4-8 3239,1-9 0,2-6 0,0-6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00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21443,'9'-2'3630,"-2"1"-3182,-7 1-212,0 0 33,61 27-168,-36-7-68,49 22 1,-54-13-23,-1-5-22,-2-1-437,-2-2-863,-1 0-1547,-2 2-6973,0 4 9439,-2 3 1,-5-12 0,-1-4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01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92 21174,'3'-3'2734,"0"1"-2331,-3 2-380,61-19 122,-24 7-145,51-13 12,-45 13-24,-3 3 12,-6 4-571,-2 2-1513,-5 2-3407,-4 1 5491,-6 0 0,-7 0 0,-6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01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23919,'-8'97'89,"2"-13"-156,7-58-1322,8-6-1793,5-10 3182,11-5 0,-11-5 0,1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03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14 19157,'0'-8'4045,"0"2"-3407,0 6-167,0 0 0,0 68-68,0-23-235,0 6 0,0 3 34,0 13 22,-2 1-100,2 1-3516,-1 1 3436,1 1-28,0-2-16,-4 3 0,0-4-23,-5-3-44,0-8-336,1-7-236,3-9-235,2-7-706,2-8 1405,1-8 175,0-4 0,0-8 0,0-3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03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6 173 17286,'-3'0'3327,"0"0"-2900,3 0-338,27-15 90,-9 9 505,23-15 11,-16 14-337,0-4-33,1 3-11,-3-2-258,-2 0-23,-3 1-33,-1-3-325,0-1-1691,-5 0-7060,-2-2 9076,-5 3 0,-4 5 0,-1 4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04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21980,'-9'69'612,"-1"-1"1,2 0 0,0-3-552,4-14 1,0-1-279,0 4 0,1 0 228,0 0 1,1 0 10,-1-3 1,1 0-1,-1 44-22,0-11 141,2-9-2102,1-11 1984,0-12 1,0-23 0,0-11-1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21.4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33 24053,'-3'0'2242,"1"0"134,2 0-2376,17 0 0,-7 0 0,14 0 0,-11 0 0,1-1 0,1-1 0,1-1 0,-2 0 0,-1-2 0,-2 0 0,-2 0-169,0 2-1422,0 1-1109,1 0-7131,0 2 9173,2 0 1,-5-1-1,-2 1 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21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25757,'-13'70'347,"0"-8"-268,6-28-1,-3-1-67,2-3 135,0-4-79,1-3 11,0-6 90,3-5-134,-1-4 123,3-5 22,0-1-78,0-7 146,1-7-23,1-9 22,0-7 34,1-4-246,2 0 22,2 0-56,0 4-45,1 3-45,-1 3-436,0 4-348,2 3-751,0 4-1960,0 5 3585,-1 3 0,-3 2 0,0 1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23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234 1 28671,'-14'28'0,"9"2"0,15-1 0,9 2 0,1 0 0,4-3 0,0-3 0,-1-3 0,0-5 0,-4-2 0,-3-5 0,-2-2 0,-6-4 0,-2 0 0,-3 0 0,-4 1 0,-8 2 0,-7 0 0,-10 2 0,-6 0 0,-2 0 0,-1-1 0,0-3 0,1 0 0,-19 1 0,14-1 0,-11 2 0,24-2 0,8-1 0,8-2 0,6-1 0,3-1 0,5-6 0,10-6 0,32-22 0,-2 4 0,23-9 0,-18 17 0,-3 4 0,-7 7 0,-7 5 0,-11 3 0,-8 7 0,-7 6 0,-4 8 0,-11 11 0,-7 5 0,-14 7 0,-7 2 0,-1-1 0,-1-5 0,5-6 0,5-8 0,4-10 0,5-6 0,3-5 0,3-15 0,2-9 0,6-19 0,1-11 0,14-7 0,9-2 0,11 7 0,25 3 0,-14 23-673,10 6-1748,-23 21 2421,-7 11 0,-8-7 0,-6 7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33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84 17554,'-6'-7'4886,"1"1"-3967,5 6 101,0 0-774,-2 0 124,1 0 10,-1-1-54,2-1 77,0 0-145,0 2-79,1-2 67,2 2-178,2-1 77,2 1-44,3 0-22,1-1 100,2 1-112,1 0 45,1 0 56,1 0-134,0 0 78,-1 0-67,-2 0-34,1 0 79,-1 0-79,0 0 11,-2 0 12,1 0 33,6-1-11,-4 0-45,6-1 79,-6 0-57,0 0 46,1-1 55,1 0-111,1-1 33,4 0-45,-6 2 22,3-2-20,-7 4-13,0-2 0,0 2 0,-1-1 0,6-1 0,-3 0 0,4 0 0,-1 0 0,-4 1 0,3-2 0,-3 3 0,-1-2 0,1 0 0,-1-1 0,1 1 0,-1-1 0,-1 2 0,-2 1 0,0-1 0,-1 1 0,0-1 0,0 1 0,1 0 0,0 0 0,4-1 0,-5 1 0,4 0 0,-8 0 0,2 0 0,-1-1 0,2 1 0,-1-1 0,0 1 0,-1 0 0,-2 0 0,1 0 0,-3 0 0,1 0 0,0 0 0,0 0 0,0 0 0,0 3 0,-1 3 0,0 4 0,0 3 0,0 1 0,0 1 0,0 1 0,0 0 0,0 0 0,0 1 0,-1-1 0,0-1 0,0 0 0,-1-2 0,1 2 0,-1-1 0,0 1 0,0 0 0,1-1 0,-1 0 0,0 6 0,1-5 0,0 3 0,1-6 0,0-2 0,0 1 0,-1-3 0,1 1 0,-1-1 0,1 1 0,0 1 0,0 0 0,-1 5 0,0-5 0,-2 3 0,1-5 0,0 0 0,0 0 0,0 1 0,-1 5 0,0-3 0,0 6 0,0-7 0,1 0 0,-1-2 0,1-1 0,-1 0 0,0-1 0,-1 2 0,1-2 0,0 2 0,3-3 0,-2 1 0,1 0 0,0 0 0,-1 1 0,-1 2 0,0-2 0,0 0 0,2-4 0,0 1 0,-1-2 0,1 2 0,0-1 0,-1 1 0,2-2 0,-1 0-293,1-2-1510,0-2-3856,2 0 5659,0-2 0,0 2 0,0 1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5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27 23348,'-6'0'3003,"1"0"-2410,5 0 819,0 0-1097,21 2-315,2-4 0,21 1 0,-3-5 0,0 2 0,-1-1 0,-2 3 0,-2 0 0,-4 2 0,-5 0 0,-4 0 0,-6 0 0,-1 0-371,-5 0-1287,2 0-1536,-1-2 3194,4 0 0,-7 1 0,-1-1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6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10 22081,'-4'-6'3082,"2"2"-2634,2 4-123,0 0-134,-9 51-57,3-22-11,-8 43-22,5-34-45,0 2-22,-1-4 66,0-6 91,3-7 33,-1-8 124,3-7 111,1-4-157,1-7-89,2-10 22,0-11-211,1-12-24,0-6 0,0-1 0,3 2-3392,0 5 3392,3 6-158,-1 8-2654,4 6-819,0 8 3631,5 3 0,-7 5 0,-1 0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0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26 18283,'-4'0'4919,"1"0"-4191,3 0 941,0 0-1074,-11 0-114,8 1-100,-7 0-11,9 1-67,0 0-68,1-1-33,-1 0-68,0 0 0,0 1-78,0 0 12,1 2-12,0-2 1,2 2-57,4-2 0,2 1 0,6-2 0,0 0 0,1-1 0,1 0 0,-1 0 0,1 0 0,0 0 0,0 0 0,0 0 0,1 0 0,2 0 0,1-1 0,1 1 0,0-2 0,8 0 0,-8 0 0,6 0 0,-10 1 0,0 0 0,0-1 0,6-1 0,-5 1 0,2-1 0,-8 0 0,-2 1 0,0-1 0,-1 2 0,1-1 0,0 1 0,6 0 0,-3 0 0,5-1 0,-5 1 0,-1-1 0,-1 1 0,0-1 0,0 0 0,0-1 0,7 0 0,-4 1 0,5 0 0,-6 1 0,-1 1 0,-2 0 0,-1 0 0,-2 0 0,-2 0 0,0 0 0,-1 0 0,-1 0 0,0 0 0,-1 0 0,-1 0 0,-1 0 0,1 0 0,0 0 0,0 0 0,0 0 0,-1 0 0,1 1 0,-1 0 0,0 0 0,0 2 0,0-1 0,0 1 0,0-1 0,0 1 0,-1 0 0,1 1 0,-2-1 0,1 0 0,0 1 0,0-1 0,-1 2 0,1-2 0,-1 1 0,1 1 0,-1 0 0,0 2 0,0 0 0,-1 2 0,-3 5 0,-1-3 0,-1 5 0,0-6 0,2 1 0,-1-1 0,1 1 0,-1-1 0,1 0 0,-6 5 0,4-5 0,-3 3 0,4-5 0,2 0 0,-1 0 0,0 2 0,0-1 0,-1 0 0,1 0 0,-3 2 0,3-3 0,-1 2 0,2-3 0,0-1 0,0 2 0,-2-1 0,1 0 0,-2 3 0,2-3 0,-2 2 0,3-2 0,-1-1 0,2 1 0,-2 0 0,1 0 0,-1 0 0,0 1 0,-4 4 0,2-3 0,-2 4 0,3-6 0,1 1 0,0-1 0,0 1 0,0-1 0,-3 3 0,3-3 0,-2 2 0,1-2 0,-1-1 0,0 1 0,-2 0 0,1 1 0,1-2 0,-1 2 0,-3 3 0,4-3 0,-4 3 0,5-6 0,0 0 0,1 0 0,-1 0 0,0 0 0,-3 3 0,2-3 0,-1 3 0,3-3 0,1-1 0,0 0 0,0-1 0,1 0 0,-1 1 0,2 0 0,-3 1 0,0-2 0,0 2 0,1-2 0,1 0 0,1 1 0,-1-1 0,1 0 0,-5 3 0,3-2 0,-2 3 0,1-3 0,1 1 0,0-1 0,-2 1 0,-2 2 0,3-2 0,-4 2 0,5-3 0,-1 1 0,2-2 0,-2 1 0,2 0 0,-1-1 0,1 0 0,0 0 0,-1 1 0,2-2 0,-1 1 0,3-3 0,0 1 0,1 0 0,-1-1-595,0 0-3114,3-3 3709,5-1 0,-4 0 0,5 1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6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23717,'-8'1'2958,"1"-1"-2532,7 0 471,0 0-494,16 7-157,3-4-222,19 5-24,1-6 0,7 1 0,4 0 0,3 2 0,2-1 0,-1 1 0,-2 0 0,-3 0 0,-5-2 0,-3 0 0,-4-3 0,-4 0 0,-3 0 0,-3 0 0,-4-2 0,-5 0 0,-5-2-3392,-3 3 3392,-5-1 0,-1 2 0,-2 0 0,-2 0 0,0 2 0,0 7 0,-2 7 3392,-1 9-3392,-4 10 0,-3 6 0,0 5 0,-1 2 0,2 1 0,3-1 0,2-2 0,3-2 0,1-3 0,0-1 0,1-7 0,2-4 0,2-5 0,1-5 0,0-1 0,-1-4 0,-3-5 0,0-3-1604,0-4-2709,3-2 4313,3-2 0,-3 1 0,1-1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7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27818,'11'-3'45,"2"0"-325,3-2-448,1 0-651,-1 2-3484,-1 2 4863,0 1 0,-6 0 0,-2 0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23112,'-28'73'1166,"5"-10"-864,14-36-78,4-6-56,3-7 23,2-6 111,0-5 225,0-3-56,0 0-158,0-8-156,0-6-67,0-10-57,2-2-33,1 2-22,2 4-314,3 5-852,3 5-1882,8 3 3070,9 3 0,-10 3 0,0 1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3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21 25118,'-11'0'1445,"3"1"-997,5 0-21,2 1-80,0-1 0,0 1-112,0-1-22,1 1-122,-1-1-91,1 0 0,1-1 0,7 0 0,7 1 0,8 2 0,4 3 0,5 0 0,1-1 0,3-1 0,0-3 0,1 0 0,0-1 0,1 0 0,0-2 0,-1 0 0,-1-3 0,-1 0 0,-1 0 0,-2 1 0,0 1 0,-1 0 0,-2 1 0,-1-1 0,-4 2 0,-3-1 0,-3 1 0,-4 0 0,-1 1 0,-3-2 0,0 1 0,-2 0 0,2-1 0,-3 1 0,2-1 0,-4 1 0,0 0 0,1 1 0,1 0 0,5-1 0,-3-1 0,2 1 0,-5 0 0,0 1 0,-1-2 0,0 2 0,-1-1 0,2 1 0,-3 0 0,0-1 0,-2 1 0,-1 0 0,0 2 0,1 1 0,0 2 0,-1 1 0,1-2 0,-1 1 0,1 1 0,-1-1 0,0 3 0,0 0 0,0 1 0,0 1 0,0-1 0,0 0 0,0 0 0,1 0 0,-1-2 0,1 1 0,-1-2 0,0 2 0,1-1 0,-1 1 0,2 0 0,-1 3 0,1-2 0,-1 1 0,-1-2 0,1 2 0,-1-2 0,2 0 0,-1 0 0,0-2 0,1 0 0,-2 3 0,1-2 0,-1 3 0,0-4 0,0 1 0,0 1 0,0 0 0,0 0 0,0 0 0,0 0 0,0 2 0,0-3 0,0 2 0,0-2 0,0 1 0,0 0 0,0 1 0,0-2 0,0 3 0,0-3 0,0 2 0,0-3 0,0 2 0,0 0 0,0 0 0,0 2 0,0-2 0,0 3 0,0-1 0,0 2 0,1-2 0,-1-1 0,1 1 0,0-1 0,-1-1 0,0 0 0,0-1 0,0-1 0,0 2 0,0-2 0,0 2 0,0-2 0,0 1 0,0 1 0,0-1 0,0 0 0,0-1-3392,0 7 3392,0-6 0,0 6 0,0-7 0,0-1 0,1 2 0,-1-2 0,1 1 3392,-1 0-3392,0-1 0,1 1 0,-1-1 0,0-1 0,0 2 0,0-2 0,0 1 0,1 3 0,-1-2 0,1 2 0,-1-3 0,0 0 0,1 2 0,-1-2 0,1-1 0,0 0 0,0-2 0,0-1-841,3-8-8990,3-4 9403,7-6 0,-6 6 1,0 3-1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10 22832,'-2'-6'3059,"1"2"-2555,1 4 281,0 0-393,-9 27 56,5-2-123,-7 28-45,6-8-234,0 2-46,0-2 0,1-5 0,-1-8 0,3-11 0,0-7 0,2-9 0,0-3 0,0-7 0,5-6 0,3-9 0,7-7 0,4-3 0,3-1 0,1 2-640,3 2-917,3 3 1557,19 0 0,-26 12 0,9 2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98 137 27158,'54'-18'504,"-9"-1"-504,-31 1-45,-4 0-45,-6-1 12,-2 3 44,-9 2 34,-4 5 112,-9 4 101,-3 4 179,-2 11 78,-3 6-401,-1 12-69,1 5 0,4 4 0,7 1 0,7-1 0,6-3 0,6-3 0,7-3 0,6-5 0,6-4 0,3-7 0,2-6 0,2-7-942,2-15-8889,18-30 8585,-12 0 1,-1 2-1,-21 22 1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28671,'-11'88'0,"2"-4"0,6-18 0,0-2 0,-1-3 0,-1-5 0,-2-5-1379,-3-7-930,-2-5-4223,-2-5 6532,3-9 0,4-10 0,3-7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5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0 193 26922,'51'-61'-9831,"-10"10"7431,-16 8 1,-14 23-1,-2 3 1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5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28671,'-3'53'0,"0"0"0,-3 45 0,0-35 0,0-4 0,1-4 0,-2-7-841,0-5-694,-1-6-1502,1-6 3037,1-8 0,3-11 0,1-6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27505,'47'-38'-9831,"-7"8"9199,-18 32 0,-11-2 0,-2 2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5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56 176 26664,'-30'79'930,"7"-12"-795,21-36 122,3-9 23,7-9 34,5-6-223,6-7-91,3-11 0,-1-7 0,-1-12 0,-4-4 0,-3-2 0,-6 1 0,-4 2 0,-2-2 0,-8 2-13,-5-2-1219,-9 3-1323,-7 5 2555,-6 7 0,16 10 0,0 5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21 22832,'0'-7'2431,"0"2"-2049,0 5-113,0 0 11,-42-9 56,19 16-67,-35 0 22,31 20 12,1 6 10,3 3-89,2 1-134,4 3-45,4 0-45,3-3-112,6-3-347,1-5-449,3-5-896,9-5-1927,4-7 3731,9-5 0,-9-5 0,-1-2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21992,'0'-2'3126,"0"1"-2509,0 1-57,-7 39-124,6-18-88,-6 32-68,7-28-11,3 0 45,6-3-79,4-1-101,6-4-134,1-4-11,-1-5-437,-1-5-235,-1-10-617,0-7-650,0-9-3383,0-6 5333,-1 1 0,-8 13 0,-2 3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12 22821,'2'-6'2880,"-1"1"-2466,-1 5-78,0 47 68,-2-18-45,-2 37-46,-1-34-78,0-5 12,3-8-57,0-7-22,2-7-22,0-2-34,0-3-66,0-4-46,1-5 0,5-5-259,1-5-391,5 0-280,-1 2-807,0 2-2206,0 2 3943,0 3 0,-5 4 0,-2 2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9 21096,'0'-5'3943,"0"2"-3405,0 3 247,0 0-472,-4 39-55,-1-12-33,-4 34 21,1-24 0,2-2 34,1-4 0,3-6-56,1-7-78,1-7-68,4-5-65,2-4-13,5-4 0,4-7 0,2-5 0,1-8 0,-1 1-57,-3 1-492,-4 5-168,-1 3-829,-1 4-4023,0 2 5569,1 4 0,-5 0 0,1 2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8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73 102 27303,'-40'70'941,"9"-9"-773,30-33 11,5-5-99,6-8-80,5-8 0,7-7 0,1-14 0,1-12 0,-1-14 0,-6-5 0,-7 0 0,-5 5 0,-12 8 0,-7 5-1088,-12 8-1344,-6 9 2432,-5 4 0,17 5 0,3 1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09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23493,'-4'0'3238,"2"0"-2643,2 0 750,0 0-1345,26 10 0,-8-5 0,24 7 0,-12-8 0,5-1 0,2-1 0,1-1 0,-1-1 0,-3 0 0,-4 0 0,-3 0 0,-2 0 0,-1 1 0,-2 1 0,-1 1 0,-2-1 0,-2-1 0,-2 1 0,-2 0 0,-2-1 0,-2 0 0,-2 0 0,-1 0 0,0 0 0,-2 0 0,1 0 0,-3 0 0,0-1 0,-2 0 0,1 0 0,-1 0 0,1 2 0,-1 1 0,-2 3 0,-2 4 0,-4 1 0,-1 2 0,0 0 0,-3 3 0,1-4 0,-2 3 0,2-3 0,-2 0 0,-1 1 0,-1 1 0,-1 0 0,1-1 0,1-1 0,0-1 0,3-2 0,0-1 0,0 0 0,-1 0 0,-2 2 0,0 0 0,-1 1 0,1-1 0,2-1 0,1-1 0,0-1 0,2 0 0,-1-2 0,1 1 0,-1-1 0,1 2 0,-1 0 0,0 1 0,-4 3 0,3-4 0,-2 2 0,4-3 0,0-2 0,2 0 0,0 0 0,0 0 0,0 0 0,-4 1 0,3-1 0,-3 2 0,2-1 0,-1-1 0,-1 2 0,1 0 0,-1 0 0,-2 1 0,4-3 0,0 1 0,4-4 0,2 0 0,1-1 0,1 0-281,1 0-2038,4-6-3620,6-3 5939,7-5 0,-5 5 0,-1 2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10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26832,'-4'16'1839,"-1"13"-1839,3-6 0,0 11 0,-1-8 0,2 1 0,-2 3 0,1 1 0,-1 1 0,0 1 0,0 0 0,0-1 0,0-2 0,0-3 0,0-2 0,0-2 0,1-2 0,0-1 0,0-1 0,0-1 0,1-2 0,-2 5 0,0-6 0,0 5 0,0-8 0,0 0 0,0-1 0,0-2 0,1 0 0,0-2 0,0 0 0,1 1 0,-1-2 0,1 2 0,-1-4 0,1 1 0,0-1 0,0-1 0,0-1 0,1 1 0,-1-2 0,1 0-953,0 0-34,0-4-380,1-1-1333,3-6-7131,2 0 8496,2-3 0,-3 5 0,-2 2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11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28671,'23'8'0,"0"-1"0,-6-6 0,1 0 0,0-1 0,0 0 0,0 0 0,-2-2 0,-2-1-707,-2-1-817,-2 0-2005,-3 2 3529,-2 0 0,-3 2 0,0 0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1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25959,'3'50'179,"0"-2"-168,0-15 146,0 2 33,1-1 101,0 0 45,1 0-44,0-1-23,0-3-168,1-4-101,1-6 11,1-6 11,2-7 124,2-7 123,4-11-23,3-7-67,1-9-166,0-5-13,0-1 0,-2 0-181,-2 4-715,-2 3-527,0 4-1680,0 3 3103,2 6 0,-7 6 0,-1 3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16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25 25230,'-43'31'2152,"4"-2"-1839,16-4-44,5 0-79,8 0-100,5 0-23,9 0-44,7-2-12,8-1-11,9-4-45,2-4-22,2-6 67,-1-5 11,-1-9 112,-1-7 124,0-10-190,-2-6-57,-4-4 0,-5 1 0,-6 1 0,-7 2 0,-3 2 0,-5 4 0,-4 3 0,-4 5 0,-4 5 0,0 5 0,1 4 0,1 5 0,2 5-371,5 7-1500,5 3-2544,12 0 4415,8-3 0,-5-7 0,0-4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16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25219,'-48'1'3452,"4"6"-3452,14 6 0,3 7 0,3 6 0,4 3 0,6 2 0,6 4 0,5-2 0,7 1 0,6-4 0,7-9 0,8-7-1245,4-8-1724,4-4 2969,-1-6 0,-12 3 0,-7-2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16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27482,'-31'30'1008,"5"0"-907,17-3-21,4 1-80,2-2 0,3-4 0,5-6 0,3-7 0,7-4-113,3-12-223,0-6 123,0-10 157,-2-3 56,-5 0 11,-3 6 90,-3 7 0,-3 7 67,-1 4 89,0 9-177,-1 5-80,0 9 0,1 1 0,1 0-158,1-4-458,3-5-550,3-5-1130,2-4-5089,1-7 7385,2-5 0,-6 2 0,-1-2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16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28042,'-8'50'629,"0"1"-629,-4-5 0,0 4 0,-2 0 0,2-3-293,2-7-2272,5-9-7266,5-11 9064,8-11 1,-5-6-1,5-3 1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1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27494,'-6'54'873,"0"-4"-1287,-3-22-808,0 0-2038,-1 0 3260,-1 0 0,6-12 0,-1-2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2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77 109 21353,'-6'-2'3888,"1"0"-3350,5 2 414,0 0-593,-10 0 45,7 1-124,-9 0 22,10 0-33,0 0-90,1-1-32,-2 0-147,2 0 0,-1 0 0,1 0 0,1 0 0,-2 0 0,1 0 0,1 0 0,-2 0 0,2 0 0,-1 0 0,0 0 0,0 1 0,0 2 0,0 1 0,-2 5 0,0 2 0,0 7 0,-1 3 0,1 7 0,2 2 0,-1 4 0,2 1 0,0 1 0,0 0 0,0-3 0,2-3 0,0-4 0,4-6 0,1-4 0,3-8 0,0-3 0,2-4 0,-1-1 0,3-7 0,9-16 0,-2-7 0,8-17 0,-6 1 0,0-6 0,1-1 0,4-16 0,-6 22 0,2-5 0,-8 25 0,-1 6-1357,-1 3-1836,2 6 3193,1 5 0,-7 4 0,-2 3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2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7 237 26507,'-1'3'2164,"0"0"-2164,1-3 0,47-15 0,-19 1 0,36-12 0,-33 5 0,-6 2 0,-3 1 0,-5 2 0,-4 0 0,-4-1 0,-4 0 0,-3-1-24,-5 1-65,-5 2 89,-6 6 33,-7 5 1,-5 8 12,-1 10-46,-3 8 0,2 9 0,2 3 0,3 2 0,3 2 0,3 0 0,4 1 0,6-2 0,2-2 0,8-2 0,6-3 0,4-6 0,6-6-965,0-9-8866,15-4 8700,-6-13 0,-2 7 1,-12-6-1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3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26351,'-7'84'975,"-2"-6"-639,-6-29 134,0-5-89,1-7-223,2-10-158,4-10 0,4-9 0,2-5 0,2-2 0,0-10 0,2-2 0,6-11 0,4 0 0,6-1 0,2 0 0,0 2 0,0 3 0,-3 4 0,-2 3-1413,-1 2-873,-1 2-3720,1-2 6006,1-1 0,-6 4 0,-2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3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28434,'-13'84'237,"2"-6"-237,6-29 0,0 1 0,0 1 0,-2 1 0,-2-2-1177,-2 1-1535,-3-3-7119,0-2 8624,1-6 1,5-17 0,4-8-1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3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25645,'1'-5'1064,"1"2"-1333,-2 3-807,35-18-1288,-19 13-7467,27-13 8417,-28 17 1,-8 1 0,-1 0-1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3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28378,'-19'68'180,"2"-8"-505,4-30-683,2-4-1435,3-5-7388,3-6 8100,4-7 1,1-4 0,0-3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4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27158,'-64'49'1513,"10"-6"-1513,37-15 0,4-2 0,3-1 0,4-2 0,3-3 0,2-3 0,3-5-3072,18-5-3247,0-6 6319,20-11 0,-22 5 0,-1-4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26787,'-21'67'875,"5"-17"-842,13-26-33,3-16-45,5-5-167,3-4-125,4-8-89,1-5 214,-1-4 133,-1 2 79,-3 4 79,-2 5 100,-2 4 146,-1 3-34,-2 8-22,-1 4 56,0 6-135,0 1-78,0-1-44,0-2-68,2-3-56,1-3-224,1-3-359,2-4-526,1-3-762,3-3-4674,1-4 6601,4-8 0,-8 6 0,1-1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4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28166,'0'68'505,"-3"-6"-505,-1-22 0,-2 0 0,-1-2 0,1-2-337,-1-4-1882,1-3-6801,3-4 9020,1-5 0,2-10 0,0-4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3:54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28199,'-5'83'472,"0"-19"-507,-4-17-783,0-20-593,2-5-1077,-1-2 2488,-1 0 0,4-10 0,1-1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18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26160,'95'6'1255,"-41"-3"1,1-1-1256,3-1 0,3-1-249,11-1 0,3 1 249,8-1 0,3 0-1337,9 0 0,3 1 1337,-28-1 0,1 1 0,0 0 0,4 1 0,0 1 0,1 1-242,2 0 1,-1 0-1,1 2 242,-1 1 0,1 0 0,0 2 0,-2 0 0,0 0 0,-1 1 0,-2 0 0,0 1 0,-1 0-301,-3 0 0,0 1 1,-2-1-776,27 6 1,-2 0-987,-10-1 0,-4-1 2062,-11-2 0,-7-2 0,8 3 0,-29-8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8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20 26026,'-57'-13'1199,"5"6"-942,25 15-77,2 5-1,6 6-78,4 4-34,6 5-56,4 4 11,3 2-10,6-1-1,8-2-11,10-7 0,14-7 11,9-8 11,5-6 34,0-5 12,-5-6-12,-9-5 33,-9-5 57,-11-4-68,-9 1-44,-6-2-12,-12 1-22,-6 0-101,-11 2-145,-5 4-236,1 5-336,2 5-1434,8 4-6734,7 7 8986,8 3 0,5-1 0,2 0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8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 21566,'4'-3'3104,"-2"1"-2712,-1 43-112,-1-13 113,0 34 99,-5-26-55,-1-4-34,-4-4 57,1-7 33,0-6-146,1-4-100,2-6-190,2-2-57,2-2 0,1-1 0,1-2 0,1-5 0,6-5 0,5-4-203,5-1-570,4 0-258,-2 4-885,2 3-3294,2 3 5210,1 1 0,-11 3 0,-1 1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8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26653,'-19'60'392,"1"-8"-392,9-28-302,1-3-718,4-5-1490,2-5 2510,6-6 0,-3-3 0,4-2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10 26799,'53'-6'33,"-14"3"-201,-30 7-78,-7 5-1,-5 6 147,-5 2 88,-7 3 12,-6 2 202,-2-1 145,1-1 34,2-1 68,4-4 32,4-4-111,5-4-90,4-3-178,1-3-102,2-1 0,0 1 0,4-1 0,3 1 0,5 0 0,4-1 0,3 0-304,1 0-737,1-3-461,-1-3-1322,-1-4 2824,-2 0 0,-7 5 0,-3 1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9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22 26295,'52'-14'179,"-13"7"-112,-35 16-45,-5 6-22,-7 6 23,-3 1-12,-8 0 101,-2-1 168,1-3 79,2 0-45,4-4-191,4 0-90,5-4-33,3 0-22,2-3-79,3-1-246,6-2-337,7-2-403,10-2-1546,5-6-7198,4-2 8448,4-8 0,-17 6 1,-4 2-1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09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26 26351,'-45'50'436,"10"-7"-368,33-29-24,8-4 24,5-5 32,7-3 80,5-2 11,2-5-79,-2-3 44,-1-6-10,-4-3 0,-5 0-57,-4-1-78,-5 2-11,-2-1-33,-2 2-113,-2 4-100,-3 4-169,-6 3-257,-6 5-729,-5 8-3227,2 4 4628,4 5 0,7-7 0,6-5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0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22642,'1'2'2453,"0"0"-2150,-8 39 78,3-22 45,-4 33-112,6-37-68,1-4-123,1-6 12,4-3 22,4-5-56,6-6 0,6-3 67,-1-4 44,-1 3-21,-3 6 22,-4 4-12,-3 2-55,-3 4-34,-4 5-101,1 5-11,-2 4-258,-2 2-436,-2-2-2331,-2-1-4326,0-8 7351,2-2 0,4-6 0,0 0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0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8 25443,'1'-4'1871,"-1"0"-1736,0 4-90,0 46-45,-2-17-12,-3 38-571,-3-28-1030,-3-2-3564,1-1 5177,1-4 0,4-14 0,1-5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0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24 24379,'-2'-2'1423,"0"0"-1423,2 2-1872,0 0-2588,19-5 4460,-6 0 0,8 0 0,-13 0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0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5 22171,'-2'-2'2958,"1"0"-2476,-30 42-34,15-14-44,-22 32-102,25-26-123,4-7-112,4-5-67,3-9-11,3-5-34,7-4 1,3-4-46,8-6 12,0-4 44,0-4 34,-1 2 22,-4 5 57,-2 4 44,-3 4 11,-2 2 24,-2 6-35,-1 4-123,-1 4-22,-2 1-225,1-4-425,-2-4-572,3-3-941,0-3-4449,2-5 6634,2-8 0,-3 6 0,0-5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0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27729,'-14'74'246,"1"-10"-470,4-35-404,1-2-907,2-3-2868,3-3 4403,2-5 0,1-6 0,0-5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4:11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26743,'-19'68'672,"2"-11"-728,7-36-661,1-4-1434,1-1-7680,0-5 7932,-2 2 1,4-7 0,1-1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22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0 394 26015,'73'-12'985,"14"-4"-654,-34 6 0,4-2-990,10-2 1,4-1 865,10-3 1,5-1-963,-23 5 0,3-1 0,1 1 755,6-2 0,1 1 0,2-1 0,5 0 0,2 0 0,0 0-99,4 1 1,1 0-1,0 1 99,3 1 0,0 0 0,0 1 0,0 1 0,0 1 0,0 2 0,-3 1 0,0 1 0,-2 1-489,-3 0 1,-1 2 0,-1 1 398,-6 2 0,-2 3 0,-2 0-347,26 4 1,-5 3-75,-13 4 0,-5 4-744,-12 2 0,-7 3 1255,23 24 0,-38-18 0,-24-6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32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65 25947,'-7'0'773,"1"0"-605,6 0 314,0 0-224,2 0-90,1 0 67,3 0-78,1 0-123,0 0 145,2 0-101,0 0-22,2 0 80,1-1-136,0 0 0,1 0 0,1-1 0,-1 2 0,0-1 0,0 1 0,0 0 0,1 0 0,0 0 0,-1 0 0,0 0 0,1 0 0,-2 0 0,1 0 0,5 0 0,-4 0 0,5 0 0,-5 0 0,-1 0 0,0-1 0,-2-1 0,0 0 0,-1 0 0,5-2 0,-2 1 0,4-3 0,-4 1 0,-1 1 0,-2 0 0,0 1 0,-1 2 0,3-1 0,-3 1 0,3-1 0,-4 0 0,-2 1 0,0 1 0,-1-1 0,1 0 0,3 0 0,-2-1 0,2 0 0,-4 1 0,-1 0 0,0-1 0,1 1 0,-1 0 0,0 1 0,0 0 0,0 0 0,3 0 0,-3 0 0,2 0 0,-2 0 0,-1 0 0,0 0 0,-1 0 0,-1 0 0,1 0 0,-1 0 0,0 0 0,-1 1 0,0 1 0,0 2 0,0 1 0,0 0 0,0 0 0,0 0 0,-1 0 0,-1 0 0,0 0 0,-1 1 0,1-1 0,-2 1 0,1-1 0,-1 1 0,0 0 0,-1 0 0,0 1 0,-1 1 0,-1 0 0,0 0 0,-2 1 0,2 0 0,-1 0 0,0 0 0,-1 0 0,0 2 0,-7 6 0,5-5 0,-4 4 0,7-7 0,0 0 0,2 0 0,-1-1 0,1 0 0,0 0 0,-4 3 0,3-3 0,-4 3 0,4-4 0,-1 1 0,0 0 0,0 0 0,-1-1 0,-2 3 0,2-3 0,-2 2 0,5-3 0,-2-1 0,1 0 0,-1 0 0,1-1 0,-1 1 0,0-1 0,-2 2 0,2-2 0,-1 1 0,4-2 0,-1-1 0,0 1 0,-1 0 0,0 1 0,-1 0 0,-4 3 0,2-1 0,-2 1 0,4-4 0,2 1 0,0-2 0,1 2 0,1-2 0,-3 2 0,1-1 0,-1 0 0,3-1 0,0 0 0,1-1 0,0 1 0,0 0 0,-1 1 0,0-1 0,0 1 0,-2 1 0,1-1 0,-1 0 0,3-1 0,0 0 0,0 0 0,-1 0 0,0 2 0,0-1 0,0 0 0,0-1 0,2-1 0,1 0 0,0 0 0,0-1 0,0 1-2836,1-1-2173,1-3 5009,2 0 0,-1 0 0,0 1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36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 14103,'-1'-4'5928,"0"1"-4729,1 3 2599,0 0-3451,-2 1-55,2 1-23,-2 1-11,0 1-1,1 1-21,0 1-46,-1 0-44,1 0 11,0 1-23,0-1-22,0-1-33,0 1 22,0-1-12,0 0-22,1 0 1,-1 0-24,1 1 1,0-1 11,0 1-22,0 1 22,0 0-23,0 1 1,0-1 33,0 3-56,0-3 23,1 2-23,0-3 0,0 0 23,0 1 0,-1 3-23,1-3-11,-1 2 22,1-4-22,-1 0 0,1 0 11,0 0 12,0 0-23,-1-1 22,1 1-11,0 2 1,0-2-12,1 3 0,-1-2-12,1 0 12,0 0 23,0 0-23,-1 0 0,0 2 0,0-2 11,0 1-11,-1-3 0,0 1 0,1 0 11,-1 0-11,0-1 0,0 0 11,0 0-11,0 2 0,0-2 0,0 2 0,0-2 23,0 1-23,0 2 0,0-1 0,1 0 0,-1 0 0,1-2 0,0 1 0,-1-2 0,0 0 0,0-1 0,0 0 0,0-1 11,0 1 11,0-2 57,0 2-46,0-1-20,0 2-13,0 0 0,0 0 0,0 0 0,0 0 0,0-1 0,0-2-214,0 1-828,0-4-1132,1-3-7657,0-3 9308,0 1 0,0 3 0,0 2 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37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28671,'2'26'0,"4"-5"0,11-13 0,6-2 0,8-1 0,6-1 0,6-2 0,5-2 0,6 0 0,4 0 0,7-2 0,3-1 0,2-3 0,-2 2 0,-3 0 0,-6 2 0,-4 0 0,-4-1 0,-2-2 0,-2 0 0,-4-2 0,-2 1 0,-8 1 0,-5 0 0,-7 1 0,-6-3 0,-9 2-785,-1-2-5770,-7 3 6555,-2 2 0,1 1 0,-1 1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39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22631,'0'-3'3272,"0"1"-1323,0 2-1344,16 14-391,-4 0-214,15 14 0,-5-4 0,0 2 0,2 0 0,-2-1 0,-1-1 0,-1-1 0,-2-1 0,-1-2 0,-3-2 0,-1-4 0,-3-3 0,-1-4-1424,-1-3-1635,-2 0 3059,-2-1 0,-2-1 0,-2-1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39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1 400 28065,'23'-45'606,"8"-2"-606,11 2 0,6-3 0,1 2 0,-3 3-5661,-2 7 5661,-4 5 1409,-5 7-1409,-5 6 254,-5 7-2013,-9 5-4460,-7 6 6219,-4 8 0,-5-3 0,0 2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46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 16558,'0'-1'4896,"0"-1"-1591,0 2-1209,0 0-1816,-1-1 11,1 1 337,-2 0-472,2 0 305,-1 0-461,5 2 0,1-1 0,4 2 0,0-1 0,0-1 0,1 0 0,0-1 0,2 0 0,-1 0 0,0 0 0,1 1 0,0 0 0,0 0 0,2 2 0,1-1 0,0 0 0,0-1 0,0 1 0,0-1 0,0 0 0,-1 0 0,0 0 0,0 1 0,0-1 0,-1 2 0,7-1 0,-5-1 0,5 0 0,-6-1 0,2 0 0,-5 0 0,2 0 0,-6-1 0,0 0 0,-1 0 0,1 0 0,0-1 0,1 1 0,0-1 0,0 1 0,0-1 0,3 0 0,-2 2 0,2-1 0,-4 1 0,-1 0 0,1 0 0,0 0 0,-1 0 0,4-1 0,-2 0 0,3 0 0,-4-1 0,0 1 0,-1-1 0,-1 1 0,0 0 0,-1 1 0,1-1 0,2 0 0,-2-1 0,2 1 0,-4 0 0,1 0 0,-1 1 0,1-1 0,0 0 0,2 0 0,-2 0 0,1 1 0,-2 0 0,0 0 0,0-1 0,0 1 0,1 0 0,-1-1 0,0 1 0,-1-1 0,0 1 0,-1 0 0,0 0 0,-1 0 0,0-1 0,1 0 0,-1 1 0,0 4 0,0 1 0,0 6 0,0-2 0,0 2 0,0-1 0,0 1 0,0 0 0,-1-1 0,1 0 0,-1-1 0,1 0 0,0-1 0,-1 0 0,1-1 0,-1-1 0,1 1 0,-1 1 0,0 0 0,0 0 0,0 0 0,0-1 0,0 0 0,1-1 0,0-1 0,0 0 0,0 0 0,0 1 0,0-2 0,0 2 0,0-1 0,0-1 0,0 0 0,0 1 0,0 0 0,0 0 0,0 1 0,0-1 0,0 0 0,0-1 0,0 0 0,0 0 0,0 0 0,0 0 0,0 0 0,0 1 0,-1-1 0,0 1 0,0-2 0,1 1 0,-1-1 0,1 1 0,-1-1 0,1 0 0,-1 0 0,0 1 0,0-1 0,1 0 0,-1 0 0,1 0 0,0-1 0,0 0 0,0 0 0,-1 1 0,1-1 0,-1 2 0,1-2 0,0 0 0,0 0 0,-1-1 0,1 2 0,-1-1 0,1 1 0,-1 1 0,1-2 0,-1 2 0,1-2 0,-1 0 0,1 0 0,0 0 0,0 0 0,-1 2 0,1-2 0,0 2 0,0-2 0,0 1 0,0-2 0,0 1 0,0-1 0,0 0 0,0 0 0,0 1 0,-1-1 0,1 1 0,0-1 0,0 1 0,0-1 0,0 1 0,0-1 0,0 0 0,0 0-192,0-4-1668,0 0 1860,0-8 0,0 6 0,0-3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48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 16479,'0'-1'5770,"0"0"-2396,0 1-3072,0 4-89,0 1 22,1 4-123,-1 0-11,-1 1 11,1-1-90,-1 1 45,-1 0-33,1-1-34,-1 0 67,0-1-56,0 0-11,0-1 12,0 1 10,1 0-44,-2 0 10,1 0-32,0-1 21,0 2-44,-1-2-11,2 2 66,-1-1-44,2-1 34,-1 1 11,1-2 0,-1-1-12,1 1 23,0-2 0,0 1-11,0 1 11,0-2 0,0 2-22,0-2-1,0 1 46,0 0-23,0 0 0,0 0 11,0 1-11,0 1-23,0-1-10,0 2 22,0-3 11,0-1-45,0-1 67,0 0-22,0 1-45,0-1 34,0 1-22,0-2-68,0 1-101,0-1-201,1-1-292,0-1-728,0 1-5009,2-1 6432,-1 0 0,0 0 0,-1 0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49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22339,'-2'-3'3272,"0"1"-1793,2 2-1053,-2 0 123,6 0-101,2 2-290,10-1-158,4 2 0,4 0 0,2 0 0,3 0 0,3 0 0,1-1 0,1 0 0,1-1 0,1 1 0,2-1 0,0-1 0,0 0 0,-1 0 0,-4 0 0,-2 0 0,-3 0 0,-2 0 0,0 0 0,9 0 0,-8-3 0,7 0 0,3-3 0,-8 1 0,10 0 0,-11 3 0,-1 0 0,-3 2 0,-1-1 0,-4 1 0,-2 0 0,-3 0 0,-2 0 0,-2 0 0,-2 0 0,0 0 0,-1 0 0,-2 0 0,-1 0 0,-1 0 0,-2 0 0,0 0-472,-1-1-3001,-4 1 3473,-4 4 0,2-2 0,-1 2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52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34 27314,'-1'-5'1244,"3"2"-1131,7 2-113,3 1 0,3-2 0,3 1 0,3-1 0,2 0 0,3 1 0,1-1 0,0 1 0,-1 0 0,-3 1 0,-1 0 0,-4-1 0,-2 1 0,-2-1 0,-2 0 0,-2 0 0,-1 0 0,-1 0 0,-1-1 0,1 1 0,1-1 0,-2 1 0,1 0 0,-4 1 0,-2 0 0,0 0 0,0 0 0,-2 0 0,1 0 0,-1 1 0,-1 2 0,0 4 0,-1 3 0,-3 4 0,1 2 0,0 0 0,0 1 0,2-1 0,0-3 0,2 0 0,-1-1 0,1-1 0,-1 0 0,1 0 0,-2 0 0,1 0 0,0 5 0,0-4 0,0 3 0,0-5 0,1 0 0,0-2 0,0-1 0,0 0 0,0-1 0,0 1 0,0-2 0,0 0 0,0-1 0,-1-3 0,1 0 0,0-1 0,-2 0-942,-1-2-2229,-1 1 3171,-3-1 0,4 1 0,-1 1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53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 23504,'-1'0'2914,"-1"0"-853,2 0-1869,25 5-192,-6-4 0,25 4 0,-9-4 0,5-2 0,3-1 0,-1 0 0,-1 0 0,-5 1 0,-2 1 0,-1 0 0,1 0 0,-1 0 0,1-1 0,-1 0 0,-1-1 0,-2 0 0,-2 0 0,-5 1 0,-2 0 0,-2 1 0,-3 0 0,-1 0 0,-3 0 0,0 0 0,0 0 0,-4 0 0,2 0 0,-4 0 0,-1 0 0,0 0 0,-2 0 0,-1 0 0,-1 0 0,-1 0-1446,-5 0-482,-2 0-3528,-6 6 5456,-2 1 0,7-1 0,1 0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53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 20389,'-3'-1'4830,"0"0"-4404,3 1 11,0 0-45,-2 7-67,1 0-23,-1 9-10,2-2-46,0 2-33,0 1-101,1 1 0,0-1 11,2 0-44,0 0-1,0-1 0,1 0-44,-1 0-12,0-1-22,0-2 0,-1 0 23,-1-1-23,0-2-3392,-1 1 3358,0-3-44,0 0 11,0-2-1,0 0 12,0-2 23,0 0-46,0 0 3371,0-1-3449,0 1-45,0-1 23,0 0 0,0-1-46,0 1-55,0-1-224,0-1-247,0 0-123,0-1-414,2 1-3049,0-1 4337,1 0 0,-1 0 0,-1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6:5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27852,'52'-18'515,"-9"5"-481,-2 1 11,-9 5-45,1 2 44,0 1-44,0 2 34,-3 1-68,-2 1 23,-6 0 11,-4 0-22,-4 0 22,-3 0 0,-1 1 0,-1 0 22,-1 0-44,1 0 22,-2-1 0,-2 1 0,-1-1 22,-2 0-11,-1 0 170,-1 0-181,-2 0 0,2 1 0,-4 1 0,3 1 0,-2 3 0,1 2 0,0 3 0,0 2 0,1 2 0,0 0 0,0 2 0,1-1 0,-1 0 0,1 0 0,0 0 0,0-2 0,0-1 0,0 0 0,0-1 0,0 5 0,0-5 0,-1 3 0,0-6 0,1-2 0,-1-1 0,1-2 0,0-1 0,-1-1 0,1 1 0,0-2 0,0 1-3277,0-2 0,0 0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06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23056,'-1'3'2768,"1"-1"-1289,0-2-952,23-7 10,0 3-233,28-6-304,-1 6 0,10-1 0,4 1 0,4 0 0,1 2 0,-3-1 0,-2 2 0,-7 0 0,-7 0 0,-6 0 0,-6 0 0,-8-2-416,-7 2-1130,-8-2-1995,-6 0 3541,-5-2 0,-2 3 0,-2 0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0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27146,'48'-4'471,"-3"0"-404,-15 1-33,0-1-23,-2 2 22,-3 1-33,-3 0 23,-5 1-12,-3 0-11,-2 0 22,-4 0 23,-1 0 134,-3 1 57,-1 0 10,-2 2-99,-1 2-147,0 2 0,0 3 0,0 2 0,0 2 0,0 1 0,-2 2 0,-2 0 0,0 2 0,0 0 0,1-1-3392,2-2 3290,1-3-1545,0-4 1647,1 3 0,-1-7 0,2 2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07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28009,'43'14'662,"3"-3"-662,2-9 0,33-1 0,-17-2 0,21-2 0,-26-2 0,0-1 0,-2 0 0,-6 0 0,-7 0 0,-10 1 0,-10 1 0,-9 0-1054,-8 1-1613,-6 2-7164,-11 1 8700,-7 6 1,5-4-1,0 3 1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08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25151,'-2'0'2992,"1"0"-2464,1 0-528,-9 32 0,6-9 0,-5 28 0,7-17 0,1-1 0,1-2 0,0-3-125,0-3-1779,3-5-5783,0-4 7687,4-4 0,-3-6 0,0-3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22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28671,'52'4'0,"-6"-2"0,-21-2 0,-3-1 0,-4 0 0,-4-1 0,-2 1 0,-2 0 0,-2 0 0,-1 1 0,-1 0 0,-3 3 0,-2 2 0,-1 5 0,-1 2 0,-1 3 0,-2 2 0,0 2 0,-1 1 0,0 2 0,0 0 0,0-1 0,1-1 0,-1-4 0,2-3-539,1-4-1713,1-2-7317,-2-2 9569,-1 0 0,2-2 0,-1-1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23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28671,'33'6'0,"4"-1"0,6-5 0,4-1 0,3-1 0,0-2 0,0 0 0,-2 0 0,-3 0 0,-4 0 0,-6 0 0,-4 0 0,-2 0 0,-2 2 0,2-1 0,-2 2 0,0 1 0,-3-1 0,-2 1 0,-5 0 0,-3-1 0,-3 1 0,-3 0 0,-1 0 0,-1 0 0,0 0 0,-1 0 0,-1 0 0,0 0 0,-2 0 0,0 0 0,-2 0-1457,-2 0-673,-3 0-2677,-2 0 4807,-1 1 0,3 0 0,2 0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23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 24860,'-2'-1'2858,"1"0"-2410,1 1-180,3 22-31,0-6-237,2 21 0,-3-10 0,0 0 0,-2 0 0,-1-3-304,-1-2-805,-1-5-1334,0-1 2443,1-4 0,1-5 0,0-2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25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27123,'-13'-2'1244,"8"0"-953,16 2-278,8 0-13,5 0 0,2 0 0,0 0 0,0 0 0,-3 0 0,0 0 0,-3 0 0,-3 0 0,-4 0 0,-5 0 0,-3 0 0,-3 0 0,-1 1 0,0 2 0,0 1 0,-1 2 0,0 1 0,-1 2 0,0 0 0,-4 8 0,2-3 0,-1 4 0,2-5 0,1-1 0,1-1-337,0 3-1232,0-1-2296,-2 3 3865,-1-1 0,0-6 0,1-2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26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27998,'46'-2'673,"1"0"-673,-5 2 0,4 0 0,0 0 0,0 1 0,-3 0 0,-6 0 0,-6 0 0,-6-1 0,-5 0 0,-5 0 0,-2 0 0,-3 0-1177,-3-1-582,-2 0-1492,-3 1-6580,-2 0 8101,-6 3 0,4-2 1,-3 2-1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26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25476,'-1'1'2734,"-1"-1"-2431,-3 29-158,3-12-132,-5 24-13,6-20-113,-2 0-884,0 0-1614,-2 0 2611,-2 1 0,3-10 0,-1-2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30.9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128 68 21326,'-50'-15'983,"10"3"0,33 12 0,55 4 0,-2-3-492,2 2 1,5-1 491,37-7 0,9-3-492,-48 3 1,1-2 491,46-4 0,-10 3 0,-17 4-355,-18 2-628,-20 2 0,-16 0 0,-68 16 0,-1-4 0,-2 1 0,-3 2 0,-37 7 0,44-9 0,0 0 0,0 1 0,1 0 0,-44 17 0,9-1 0,15-3 0,15-5 0,17-5 0,15-7 0,11-4 0,67 14 0,3-13 0,1 3 0,5-1 0,-9-9 0,0-2 0,1-2 0,1-1 0,-4-1 0,-3-1 0,36-8 0,-22 3-427,-19 1-557,-15 4 0,-8 3 656,-11 6 0,-4 2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31.6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33 20799,'59'3'983,"2"0"0,-1-3 0,2 0 0,3-2 0,0-3 0,1-4 0,-2-2 0,-4 4 0,-5 2-1967,-11 14 738,-11 9 0,-16-5 0,-9 3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32.5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1 106 25841,'50'-10'327,"0"1"1,7 0 0,2 1 163,8 3 1,2 0-1,11 0 1,2-1-1,7-1 1,1 0-1,3 0 1,1 0-1,1 1 1,0 1-1,-2 1 1,0 1-470,-2 1 1,-1 2-23,-5 5 0,-1 2-410,-6 1 1,-2 3-83,-6 3 0,-3 4 0,-9-2 0,-3 3 246,37 18 0,-45-16 0,-17-5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33.29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1 143 23365,'81'16'983,"13"-5"-492,-39-16 1,2-3-1,8 0 1,2-1-1,7-5 1,1 0-1,5 0 1,3 1-1,5 1 1,3 1-1,6 0 1,3 1-165,-30 4 1,2 1 0,0 0-1,3 0 1,1 1 0,0 0-143,1 1 0,0 1 0,-1-1-185,-1 2 0,0-1 0,-1 1 0,-5 1 0,0 0 0,-2 2 0,24 1 0,-2 1-492,-10 2 0,-4 1 0,-12 2 0,-3 0 246,37 11 0,-47-9 0,-20-3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47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9 27494,'-21'8'907,"3"-1"-717,18-6-110,0 0-80,0-1 0,4 1 0,3-1 0,7 0 0,3-2 0,2 0 0,1-2 0,0 1 0,0 0 0,0 1 0,-1 1 0,-1-1 0,-1 0 0,-1 1 0,-3-1 0,-1 1 0,-4 0 0,0 1 0,-3 0 0,1 0 0,-1 0 0,-2 0 0,0 0 0,-1 0 0,-1 0 0,0 0 0,0 0 0,-1 1 0,0-1 0,0 2 0,0 0 0,0 0 0,0 0 0,0 1 0,0 1 0,0 0 0,-1 1 0,-2 1 0,-1 0 0,0 1 0,-2 1 0,1 2 0,-1 0 0,-1 2 0,0 2 0,-1 0 0,-1 2 0,0-1 0,0 0 0,-4 6 0,4-6 0,-3 4 0,5-8 0,1 0 0,0-1 0,-1 0 0,1-1 0,-1 0 0,-3 4 0,3-3 0,-3 2 0,4-4 0,0 0 0,1 0 0,0-1 0,-3 3 0,2-2 0,-2 2 0,2-2 0,0 0 0,0 0 0,2-2 0,1 0 0,0-1 0,0 0 0,2-1 0,-2 2 0,2-3 0,0 0 0,0 0 0,1-1 0,-1-1-528,1 0-2307,4-8-6996,4-1 8611,7-7 0,-5 8 0,-1 0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48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 18563,'-1'-1'5524,"0"-1"-3630,1 2-1457,-3-1-68,2 1 2,-1-1-47,1 5-21,0 1-79,0 6 11,0 2-33,1 2-46,0 2-87,0 0-69,0 2 0,-1 0 0,0 0 0,0-1 0,0 1 0,0-1 0,0 1 0,-1-1 0,0-1 0,-1 0 0,2-2 0,-1-1 0,0 0 0,0-1 0,0-1 0,-1 5 0,2-4 0,-2 3 0,2-6 0,-1-1 0,1 0 0,0 0 0,-1-1 0,1 0 0,0 0 0,1-1 0,-1 0 0,0-1 0,0 0 0,1-1 0,0-1 0,0 0 0,0-1 0,0-1 0,0-1-214,0-1-873,0-3-358,0-4-438,1-4-3596,3-3 5479,0 3 0,-1 3 0,-1 4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48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35 23908,'-1'-2'3507,"1"0"-2251,0 2-1256,22-6 0,-9 5 0,18-5 0,-13 5 0,-1 1 0,-1-1 0,-1 1 0,-2-2 0,-2 0 0,-1-2-472,-2 1-2026,1 0 2498,-3 2 0,-2 1 0,-1 0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53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11 21264,'-3'0'4291,"0"0"-1602,3 0-2521,-6 0-22,4 0-33,-4 1-113,6-1 0,0 0 0,4 0 0,1 0 0,6 0 0,1-1 0,2-1 0,2-1 0,0 0 0,0 2 0,0 0 0,0 1 0,-2 0 0,0 0 0,0 0 0,-1 0 0,-2 2 0,-1-1 0,-3 0 0,-1-1 0,-2 1 0,0-1 0,0 1 0,0 1 0,-1-2 0,-1 1 0,0-1 0,-2 0 0,1 1 0,-1 0 0,0 0 0,0 1 0,0 0 0,0 1 0,0 0 0,0 2 0,-2 0 0,0 1 0,-1 1 0,-1 1 0,-1 1 0,0 0 0,-1 2 0,0 0 0,1 0 0,1 1 0,-1 0 0,0 0 0,0-1 0,1 0 0,-1 0 0,2-1 0,-1 0 0,0-1 0,0 1 0,0-1 0,0 1 0,-1 3 0,1-4 0,0 3 0,1-4 0,0-1 0,0-1 0,1 1 0,-1 0 0,0 0 0,0 0 0,-1 1 0,1 3 0,-1-2 0,0 2 0,1-3 0,0-1 0,0-1 0,0 1 0,0 0 0,0-1 0,1 0 0,0-2 0,1 0 0,-1-1 0,0 1 0,0 0 0,0-1 0,0 0 0,1 0 0,0 0 0,0-1 0,-1 1 0,1-1 0,-1 1 0,2-2 0,-1 0 0,0 0 0,0 1 0,1-1 0,-1 0 0,1 0 0,0 0-181,1-5-1230,2 0-1133,2-4-7287,2 1 8949,2 2 1,-5 2 0,0 1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58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 19807,'0'-2'4661,"0"1"-3226,0 1-987,0 15-12,0-3-43,0 15-23,0-7-57,0 3-66,0 0-57,0 2-33,0 3 0,0 1-100,-2 3-57,0 0 0,0 1 0,1 0 0,0-3 0,0-2 0,1-2 0,0-3 0,0 0 0,0-2 0,0 0 0,-1-2 0,-1-1 0,0-3 0,0-2 0,1-3 0,0-3-35,1-3-447,0-2-335,-1-2-304,1-4-470,0-1-1244,0-6 2835,2-7 0,-1 9 0,1-3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58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26631,'12'-6'885,"0"2"-605,-2 3 34,0 0-90,0 0-34,-1 0-43,0 0-147,-2 1 0,-1 0 0,-1 0 0,0 0 0,2 0-125,0 0-143,0 0-124,1-1-90,-3 1-224,-1 0-302,-2-1-539,-1 1-339,0 0 0,-1 0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7:5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20535,'-3'5'4639,"0"-2"-3832,3-3 279,0 0-738,16-4-101,-10 2-91,12-3-32,-13 4-24,-1 1-44,1 0 0,0 0-33,1 0 22,1 0-34,0 0 0,0 0 11,1 0-10,-1 0-12,0-1 22,-1 1-22,-1-1-22,-1 1-68,-1 0-134,1 0-146,-2 0-302,0 0-2174,1 0-1872,-2 0 4718,0 3 0,-1-2 0,0 1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02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38 24972,'-5'-1'1099,"1"1"-786,3 0 1681,1 0-1926,4 0-24,-1 0 35,5 0-57,-1 0 45,1 0-54,1 0-13,-1 0 0,1 0 0,-2 0 0,0 0 0,-1 0 0,1 0 0,0 0 0,0-1 0,0 0 0,1-1 0,-2-1 0,2 0 0,-2 0 0,1 1 0,0-1 0,1 1 0,-1-1 0,-1 2 0,0-1 0,-2 0 0,1 0 0,-1 0 0,-1 1 0,1 0 0,2 0 0,-1 0 0,1 0 0,-3 1 0,-1 0 0,0 0 0,-2 0 0,2 0 0,-1 0 0,1 0 0,1 0 0,-1 0 0,1 0 0,-2 0 0,0 0 0,-1 0 0,0 2 0,1 0 0,-1 2 0,-1 1 0,-1 2 0,0 1 0,-1 1 0,-1 0 0,0 0 0,1 0 0,-1-1 0,0 1 0,1 0 0,-2 0 0,1 1 0,0 0 0,-1 0 0,0 1 0,0 0 0,0 1 0,0-1 0,0 0 0,1-1 0,0 0 0,0-1 0,0 1 0,1-2 0,-1 1 0,-1 4 0,2-4 0,-1 3 0,1-5 0,1 0 0,-1-1 0,0 1 0,1 0 0,-3 2 0,1-1 0,-1 1 0,2-2 0,1-1 0,-1 1 0,1-1 0,-2 2 0,2-2 0,-2 2 0,1-2 0,-1 0 0,2 0 0,-1 0 0,0 0 0,1-1 0,-1 0 0,1 0 0,-1 1 0,1-1 0,-1 1 0,2-3 0,0 0 0,0 0 0,1 0 0,0-1 0,-1 0 0,1 0 0,0-1 0,-1 0 0,1 0-2343,0-1 853,1-2-1076,3-4-5334,1-3 7900,2-2 0,-3 4 0,-1 2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07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19953,'-3'0'4347,"0"0"-2196,3 0-1882,4 0 0,-1 0-112,4 0-22,-2 0-23,0 0-90,1 0-22,0 0 0,0 0 0,1 0 23,0 0-12,0 0-11,-1 0 0,-1 0 0,-1 0 0,0 0-101,-1 0-89,-1 0-69,-1 0-390,0 0-550,1 0-1838,0 0-6794,0-2 9053,-1 1 1,0 0-1,0 0 1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08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 25353,'0'-2'1266,"0"0"-997,0 2 1,0 4-35,-2 3-34,-1 8 12,-1 1-56,0 5 22,1 1-44,-1 2-102,1 0 23,0 0-56,0-1 0,0-1 45,0 1-45,1-1 34,-1 0 10,-1-2-21,1 0-23,0-3 0,1-1 0,-1 0 33,1-2-21,1 0 10,-1 0-22,1-2 0,0-1-22,0-2 22,0 0-23,0 0 23,1-2 0,0 1 0,0-2-45,0-1 34,0 1-112,-2 1 33,2-1-257,-1-1-123,1-4-472,-1 0-884,1-5-3070,1-4 4896,2-5 0,-1 4 0,0 2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12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28671,'-10'5'0,"5"-2"0,15-2 0,5-1 0,2 0 0,1 0 0,2 0 0,0-1 0,0 0 0,0 0 0,-1 1 0,0-1 0,-1 1 0,-2 0 0,-3 0 0,-2 0 0,-4 0 0,-2 0 0,-2 0 0,-1 0 0,-1 0 0,0 0 0,-1 0 0,1 1 0,-1 5 0,0 1 0,-2 6 0,-2-1 0,-1 2 0,-3 1 0,-3 7 0,1-4 0,-3 6 0,4-6 0,0 1 0,0 1 0,-3 8 0,4-7 0,-5 11 0,7-14 0,-2 3 0,3-7 0,0-1 0,0-1 0,0-2 0,1 0 0,0-1 0,1-1 0,-1-1 0,1-1 0,0-1 0,1-1 0,1-1 0,-1-1 0,1-1 0,0 0 0,1-1 0,-2 0-1133,-1-2-1578,2-3-7120,-2-4 7658,3-4 0,0 5 1,0 0-1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15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21062,'4'1'4168,"-1"-1"-3473,-3 0 235,0 0-662,11 0-144,-6 0-12,8 0-89,-9 0 21,0-1-44,1 1 0,1 0-11,0 0-157,0 0-157,1 0-67,-1 0-258,1 0-146,-2 0-392,-1 0-1703,-1 0-6940,-2 0 8932,-1 0 1,0 0-1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15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22575,'0'2'3540,"0"0"-2262,0-2-965,10 4 46,-4-2-90,9 4-113,-7-5-21,0 0-89,0 0-46,-1 0 0,0-1 0,-2 0-158,1 0-324,-1 0-223,1-3-539,-2-2-785,0-3-3763,0-2 5792,0-1 0,-3 5 0,1 1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15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20479,'1'1'4549,"0"23"-3854,-1-6-157,1 21-135,-1-8-67,0 2-22,0-1-134,0 0-35,0-1-66,0-1-12,0 0-22,0 2-34,0-2 11,-2 0-22,1-3 0,-1-3-11,1-2 11,0-4-22,1-3-68,-1-1-123,1-2-33,-1-2-91,1-1-492,-1-2-717,-1-3-3911,-1-2 5457,1-4 0,1 2 0,0-3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32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33 27045,'-2'-1'1434,"1"1"-1242,1 0-192,3 0 0,3 0 0,5 0 0,5-2 0,2-1 0,3-3 0,0 1 0,1 0 0,0 0 0,-2 2 0,1 1 0,-3 1 0,0 1 0,-2 0 0,1 0 0,-1 0 0,-1 0 0,-1 0 0,-2 0 0,-2 1 0,-1-1 0,-1 0 0,-1 0 0,1 0 0,3 0 0,-2 0 0,1 0 0,-4 1 0,-1-1 0,0 1 0,-1-1 0,0 0 0,2 0 0,-1 0 0,1 0 0,-3 0 0,0 0 0,-1 0 0,-1 0 0,0 0 0,-1 0 0,1 1 0,-1 1 0,0 1 0,0 2 0,0 1 0,-1 2 0,0 1 0,-1 0 0,1 1 0,-1 0 0,0-1 0,1 0 0,0 4 0,0-4 0,0 3 0,0-3 0,0-1 0,0 1 0,0-1 0,-1-1 0,1-1 0,1 1 0,-1 0 0,1-1 0,-2 1 0,1-1 0,0 0 0,-1-1 0,2 0 0,-1 1 0,0-1 0,1 0 0,-1 1 0,1-1 0,-1 1 0,1-2 0,-1-1 0,1 0 0,0 0 0,0 1 0,0-1 0,0 0 0,0 0 0,0-1 0,0 1 0,-1-1 0,1 0 0,0 1 0,0-1 0,-1 3 0,1-3 0,-1 1 0,1-1 0,-1-1 0,1-1 0,0 0 0,-3 0-1413,0 0-1993,-2 0 3406,1 0 0,1 0 0,2 0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35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25959,'0'-2'940,"0"1"-716,0 7-10,0-1 10,0 5-67,0-1-23,0 1-22,0-1-11,-1 2-68,0 0 23,0 0-44,0 0-12,1 0 11,0-1-11,0 0 22,0-1-22,0-1-33,0-1-203,0-2-200,0-1-282,0-1-470,0-1-896,-1 0-7747,0-1 9218,-1-1 1,2 0 0,-1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35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34 21678,'-4'0'3765,"0"0"-3149,4 0 516,0 0-706,4 0 44,1 0-33,7 0-290,3-3-147,6-1 0,4-2 0,3-1 0,2 1 0,-1 2 0,2 1 0,1 2 0,0 1 0,1 0 0,0 0 0,-2 1 0,-2 0 0,-2 1 0,-3-2 0,-3 1 0,-1-1 0,-3 0 0,0 0 0,1 0 0,0 0 0,0 0 0,0 0 0,-1 0 0,-1 0 0,2 0 0,-6 0 0,0 0 0,-6 0 0,-4 0-942,0 0-1994,-11 0 2936,-2 4 0,0-3 0,2 3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46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16 26317,'-37'-9'841,"3"3"-673,13 13 22,0 3-11,0 7-11,3 1-11,1 1-11,5 2 22,2 0-90,4 2 0,3 1 68,1 3-111,3 0-35,5 1 0,3-2 0,8-1 0,5-3 0,5-3 0,3-7 0,3-6 0,3-7 0,0-9 0,-3-6 0,-4-8 0,-7-2 0,-7-2 0,-6-1 0,-5 0 0,-4 0 0,-14-11 0,2 12 0,-13-5 0,5 16-125,-2 5-513,0 4-673,-3 5 1311,-9 5 0,17-1 0,-4 3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56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11 20737,'-3'0'4706,"1"0"-1950,2 0-2420,-9 1-200,7 0-136,-7 1 0,9-2 0,4 2 0,4-1 0,8 0 0,7-1 0,6 1 0,3-1 0,1 0 0,0 0 0,-1 0 0,-3 0 0,-1-1 0,-2 0 0,-2-2 0,-2 0 0,-2 1 0,-3 0 0,-4 0 0,-3 0 0,-4 1 0,-2 0 0,-1 1 0,0-1 0,0 1 0,-1-1 0,1 1 0,-2 0 0,-1 0 0,1 2 0,-1 1 0,0 2 0,0 1 0,0 0 0,-1 0 0,1 0 0,-1 1 0,-1 1 0,0 1 0,0 2 0,1-1 0,-1 1 0,1-1 0,0 0 0,-1-1 0,2 0 0,-1 0 0,0 0 0,0 1 0,1-1 0,-1 0 0,1-1 0,-1-1 0,1-1 0,-1-1 0,0-1 0,-1 0 0,0-1-1289,0-1-785,1-2-3337,0-5 5411,1-4 0,0 1 0,0 1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57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21230,'-1'-2'3630,"0"1"-2229,1 1-1065,-2 9-11,1-2-101,-1 7 0,2-3-56,0 1-134,0 1 0,0 1-34,0 0-34,0-1-78,0 0-258,0-2-302,0-1-494,0-3-794,1-1-3699,0-3 5659,2-1 0,-2-2 0,0 0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58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22642,'1'-2'2969,"0"0"-1299,-1 2-1289,4 24-79,-2-11-112,2 19-111,-3-16-12,0-1-67,0 2 0,-1 0 0,1 0-101,-1-1-257,1-2-202,-1-2-393,0-4-336,0-4-1108,0-2-880,0-1 0,0-1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8:58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 24435,'-2'0'2767,"0"0"-1298,2 0-1469,21 0 0,-4 0 0,22 0 0,-6 0 0,7 0 0,4 0 0,3 0 0,1 0 0,0-2 0,-1 0 0,-2-1 0,-4 2 0,-2 0 0,-1 1 0,0 0 0,0 0 0,-2 0 0,-6 0 0,-8 0-629,-8 0-1948,-6 0-7254,-5 0 8764,-3 2 1,0-2 0,-1 2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03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28671,'-6'3'0,"5"0"0,10-1 0,5 1 0,3-1 0,6 1 0,3-1 0,4 1 0,3-2 0,0 2 0,-1-2 0,-2 0 0,-3 1 0,-3 0 0,-1 1 0,-1-1 0,-3 0 0,-1-1 0,-4 0 0,-3-1 0,-4 2 0,-3-1 0,-1 1 0,-2-1 0,1 1 0,-1-1 0,-1 1 0,1-2 0,-1 1 0,0 0 0,0 3 0,0 2 0,-1 3 0,-2 3 0,-1 2 0,0 0 0,0 2 0,0-1 0,2 0 0,0 0 0,2-2 0,-1 0 0,-1 2 0,1-5 0,-2 1 0,0-6 0,-2-2-2164,-3 1-5298,-1-1 7462,-1 2 0,4-3 0,1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03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21 21756,'-1'-1'3923,"0"0"-1974,1 1-1232,8-1-391,5 1-326,12-1 0,5 1 0,7 0 0,3 0 0,3 0 0,2-1 0,0 0 0,0-1 0,-4 0 0,-3-1 0,-4 1 0,-4 0 0,-2 0 0,-2 1 0,-3 1 0,-1 0 0,1 0 0,3 1 0,1 1 0,2 1 0,-2-1 0,-2 1 0,-2 0 0,-3-1 0,-1 1 0,-1-2 0,-3 0 0,-2 0 0,-4-1 0,-3 0 0,-3 0 0,-1 0 0,-2 0 0,-4 0 0,-3 1-707,-4 0-2307,-2 3-6817,-1 2 8389,-1 2 1,7-4-1,1 0 1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04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20658,'-1'-2'4191,"1"0"-2622,0 2-1132,0-1-45,-1 1 90,-1 5-45,-1 5-135,-1 9-112,1 2-177,-1 3-13,2 0 0,0-1 0,0 0 0,0 0 0,1 2 0,-1-3-102,1 0-570,1-4-404,0-4-1165,0-7-7590,2-3 7980,1-4 1,1 0 0,-2-1-1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0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 20277,'-3'-2'4348,"0"2"-3586,3 0 974,0 0-1298,-19 0-24,14 0-145,-14 1 11,19 0-133,3 0-147,4 1 0,7 1 0,6-2 0,4 2 0,3-2 0,1 1 0,-2 0 0,1 0 0,-1-1 0,0-1 0,-1 0 0,0 0 0,-3 0 0,-2 0 0,-4 0 0,-3 0 0,-2 0 0,-3 0 0,-1 0 0,-3 0 0,-1 0 0,-1 0 0,-1 0 0,0 0 0,0 0 0,-1 0 0,1 0 0,-1 3 0,1 1 0,-1 3 0,-1 1 0,0 2 0,-2 1 0,-1 2 0,0 2 0,0 0 0,1 0 0,-1 1 0,1 0 0,0-1 0,1-1 0,0-1 0,1-3 0,0-3 0,0-2 0,1-2 0,0-1 0,0-1-875,-1 0-839,1-3-1917,-1-1 3631,1-1 0,0 1 0,0 2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08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 20591,'-2'-2'4504,"0"1"-2296,2 1-1558,25-3-135,-6 1-312,24-1-203,-11 1 0,2 2 0,2-1 0,1 0 0,1 0 0,0 1 0,-1 0 0,-1 0 0,-2 1 0,-2 0 0,-2 2 0,-2-1 0,-2 0 0,-1-1 0,-2-1 0,-2 0 0,2 1 0,-8 0 0,0 0 0,-8 0 0,-3 0 0,-1-1 0,-2 1 0,-1-1-169,0 2-963,-2 1-436,-3 1-696,-4 2-7567,-5 0 8574,-2 0 0,6-2 1,1-1-1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08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26205,'-2'24'953,"1"-1"-763,1-5-78,0 0-78,0 1-34,0-2 22,0-2-22,0-1-67,0-3-168,0-1-348,0-2-549,1-2-560,1-2-2992,0-3 4684,1 0 0,-1-1 0,0 0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09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25880,'1'44'919,"0"-3"-830,-1-14-89,0-2-89,0-3-359,0-3-774,0-4-3282,0-3 4504,0-3 0,0-5 0,0-1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13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19897,'-2'0'4089,"1"0"-2946,1 0-751,-2 0 415,1 0-381,4 0-79,1 0-33,6 0-34,-1 0-45,1 0 12,2 0-34,0 0-90,1 0 35,1 0-158,-1 0 0,1 0 0,-1 0 0,-1 0 0,-1 0 0,0 0 0,-2-1 0,1 0 0,-2 0 0,-1 0 0,-1 0 0,-2 1 0,0 0 0,-1 0 0,0 0 0,0 0 0,1 0 0,0 0 0,2 0 0,-2 0 0,0 0 0,-2 0 0,-1 0 0,-1 0 0,1 0 0,0 0 0,-1 1 0,1 0 0,-1 0 0,0 1 0,0-2 0,0 1 0,0 0 0,0-1 0,0 2 0,0-1 0,0 2 0,-1 0 0,0 1 0,-1 2 0,0-2 0,0 2 0,0 0 0,1 0 0,0 2 0,0-1 0,0 1 0,0-1 0,-1 0 0,1 0 0,0 0 0,0 1 0,0-1 0,0 1 0,0 0 0,0 0 0,0 0 0,0-1 0,0 4 0,-1-3 0,1 2 0,1-2 0,-1-3 0,1 1 0,0-2 0,0 0 0,0-1 0,0 0 0,0 0 0,0-1 0,0 1 0,0-1 0,0 1 0,0-1 0,0-1 0,0 1-259,0 0-234,-1-1-1883,1 0 2376,0-6 0,-1 4 0,1-4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1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24143,'-4'-1'2678,"2"1"-2028,2 0 537,0 0-1174,27-2-13,-5 2 0,25-1 0,-11 1 0,2 0 0,3 0 0,0 1 0,1-1 0,-2 1 0,0-1 0,1 1 0,0-1 0,0 0 0,-1 0 0,-1 0 0,-5 0 0,-4 0 0,-5 1 0,-6 2 0,-5 1 0,-4-1 0,-5 0 0,-2-2-1222,-6-1-3652,-6 0 4874,-9 3 0,6-3 0,0 2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16 17745,'-2'-3'6107,"0"1"-5155,2 2 796,0 0-1602,-5 0 325,4 0-124,7-1-45,5-1 12,10 1-112,0-2-68,0 2-11,2 0-56,0 1-54,0 0-13,1 0 0,-1 0 0,0 0 0,-2-1 0,-3 1 0,-1 0 0,-3 0 0,-2 0 0,-2 0 0,-2 0 0,-1 0 0,-2 0 0,-1 0 0,-1 0 0,0 0 0,-1 0 0,0 0 0,-1 0 0,0 0 0,0 0 0,-1 1 0,0 2 0,0 2 0,-3 2 0,-2 4 0,-6 4 0,-4 4 0,-3 3 0,0 1 0,0 1 0,1-1 0,2-1 0,2-1 0,1-1 0,2-2 0,1-1 0,1-3 0,2-1 0,1-3 0,0-2 0,2-1 0,1-2 0,-1 0 0,2 0 0,-1-1 0,0 0 0,0-1 0,1 1-326,0-2-335,0 0-392,0-1-1087,1-1-4517,3-2 5809,4-4 0,-3 2 0,2-1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32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13 12781,'0'-1'4818,"0"-1"-1557,0 2-2107,0-4-268,0 3-304,0-4-123,0 5 841,0 0-918,0 6 155,0 3-156,0 9-11,0 6-34,0 6-89,0 4-12,-1 2-67,-1 2-123,0-3 22,1 0-56,-1-3-11,2-2 0,-1-2-22,1-5-57,0-3-369,0-4-538,0-6-762,0-5-4045,1-5 5793,3-7 0,-2 4 0,1-3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11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21 22586,'-34'-10'3339,"6"2"-2779,21 6-157,8 2 169,21 0 44,25 0-246,34 0-348,-28 0 0,3 1-291,7 0 1,1 1 268,3 1 0,-1 1-28,-1 1 0,-1 2-56,-5 1 0,-2 1-258,-4 2 1,-3 1-791,38 15-761,-14 5-4864,-18 1 6757,-18 0 0,-19-14 0,-11-6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38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0 24804,'-38'5'2611,"-1"2"-2118,7 7-90,-3 5-168,-4 5-110,-1 6-125,-1 6 0,1 4 0,4 6 0,7 3 0,8 2 0,8 3 0,7 1 0,3 0 0,9 0 0,4-3 0,9-4 0,9-7 0,8-8 0,7-12 0,5-9 0,1-8 0,-1-12 0,-6-4 0,-10-7 0,-8-4 0,-10-2 0,-7-3 0,-5-3 0,-1-2 0,-5-2 0,-13-13 0,-1 13 0,-10-6 0,6 20 0,2 6 0,3 5 0,5 3 0,5 3 0,4 2 0,3 2 0,9 3 0,7 2 0,10 3 0,7-2 0,3-3 0,1-1 0,7-3-886,-14-2-2812,2-2 3698,-15-3 0,-9 4 0,-1 0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39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28132,'4'36'325,"0"5"-269,-3 2 0,0 7-34,-1 7 1,-1 4-1,-2 3-22,-1 1 0,-2-4 11,2-7-11,0-11 0,3-11 0,0-10 24,1-10-24,0-7 0,-1-10 0,1-9 0,-1-12 0,0-9 0,1-6 0,0-3 0,2 2 0,-1 4 0,4-5 0,0 13 0,2-2 0,0 16 0,1 3 0,3 3 0,3 4 0,2 3 0,13 1 0,-7 5 0,6 2 0,-9 5-1245,0-1-1153,3-1-5904,3-3 8302,5-3 0,-14-1 0,0-1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39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0 26384,'-49'5'1938,"3"7"-1714,18 14-99,0 7-125,1 7 0,4 3 0,5 1 0,3 1 0,4 1 0,5-1 0,3 0 0,4-3 0,7-5 0,7-10 0,8-10 0,5-9 0,2-14 0,2-11-80,0-13-312,-2-9 90,-3-6 223,-4-2 79,-6 2 23,-6 2 55,-4 5 79,-5 4 22,-2 5-44,-1 5 10,-1 4-9,0 5-136,0 4 0,1 4 0,0 4 0,1 2 0,0 11 0,2 6 0,0 13 0,1 5 0,-1 3 0,0 2 0,0-3 0,1-1 0,2-4 0,3-3 0,2-5 0,3-5-169,2-7-1266,3-4-559,3-5-3294,3-3 5288,3-5 0,-12 2 0,-3-1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40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28671,'56'-7'0,"-6"1"0,-19 8 0,-4 4 0,-5 3 0,-5 4 0,-7 4 0,-5 3 0,-9 6 0,-6 3 0,-7 3 0,-5 1 0,-1-2 0,2-1 0,1-2 0,1-2 0,2 0 0,3-4 0,1-2 0,3-3 0,2-3 0,3-2 0,1-3 0,3-1 0,0 0 0,2-1 0,4 1 0,5-1 0,17 1 0,-3-4 0,10 0 0,-8-3 0,1-1 0,0 0 0,-2 0 0,7-3-1604,-11-2-1364,5-5 2968,-10-3 0,-6 5 0,-3 0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40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27751,'-1'41'920,"-2"2"-920,-3-5 0,-3 3 0,-1 1 0,-1 0 0,0-1 0,0-2 0,2-4 0,1-4 0,3-4-1334,2-6-2398,4-8 3732,9-5 0,-6-6 0,6-2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41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90 128 26575,'-35'14'2096,"6"-2"-2096,18-6 0,5-1 0,8-1 0,10 1 0,11 0 0,15-2 0,13-2 0,7-8 0,2-3 0,-3-6 0,-8-1 0,-10 0 0,-9 2 0,-10 0 0,-9 1 0,-5 0 0,-5 1 0,-7 0 0,-6 1 0,-11 2 0,-10 4 0,-11 2 0,-10 5 0,-3 6 0,1 6 0,9 9 0,7 5 0,11 3 0,6 4 0,4 24 0,8-11 0,2 19 0,6-19 0,9-2 0,6-6 0,11-7 0,30-4 0,-6-14 0,21-3 0,-17-18 0,1-2-573,-3-8-962,-1 0-997,-4 2 1684,-6 1 0,-16 8 0,-9 2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42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93 28558,'61'-13'113,"11"-3"-113,18-4 0,8 1-637,-3 6 637,-2 7 0,-4 3 0,-4 2 0,-8 0 0,-16 1 208,-19 0-208,-20 0 105,-15 2-105,-19 2 0,-12 2 0,-22 3 0,-15 0 0,-16 4 0,-9 0 0,-3 2 0,4-3-38,9-2 38,10-3 0,9-2 0,9-1 0,10-1 0,9 0 0,13-1 0,25 0 362,21 0-362,32-1 0,20-1 0,14 0 0,-46 0 0,0 0 0,46 0 0,-15 3 0,-3 5 0,-37-2 0,-7 3 0,-40-5 0,-16-1 0,-23 2 0,-19 2 0,-17 1 0,-11 1 0,26-4 0,-1 0-656,-30 0 656,38-3 0,3 0 0,-3-2 0,14-4 0,15 0 0,16-3 0,14-3 0,22-2 0,21-2 0,10 2 0,6 2 0,38-3-109,-29 5 1,1 3-2952,23 8 3060,-12 9 0,-36-5 0,-15 3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28266,'-18'59'34,"2"-6"-415,12-20-358,2-2-1054,0-2-7109,2-5 8902,0-5 0,0-9 0,0-5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4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 22328,'0'-1'2207,"0"-1"-1960,0 2-135,-18 28-11,11-12 22,-14 22-123,17-22 11,2-3-11,1-4-45,4-5 34,3-2 22,4-3-11,5-3 11,1-2 1,1 0 44,-2 2 156,-1 2 136,-4 1 134,-1 1-146,-4 2-78,-2 2-102,-2 3-144,0 3-24,0 2-256,0 1-763,3-1-572,2-2-5993,5-4 7596,5-4 0,-6-2 0,-1 0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5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25588,'-37'12'1031,"9"-1"-963,25-1 21,9 0 34,2 3 34,7 2 1,1 2 21,-2 2 45,-2 2 11,-4 0 112,-5 1-145,-1 1-68,-7-2-44,-2 1-90,-7-1 0,-2-3-325,-1-3-593,2-4-673,6-5-2813,5-5 4404,11-11 0,-5 5 0,6-4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5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27628,'-14'42'-168,"2"-5"-594,7-18-941,2-2-2679,2-6 4382,3-5 0,-2-4 0,2-2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63 25521,'37'-12'-11,"-5"0"-168,-21 3-79,-2 1 68,-3 0 156,-3 2 34,-4 2 202,-5 1 10,-4 2 57,-6 5 202,-2 5 45,-3 7 55,-1 6 57,0 3-136,1 1-77,4-1-369,4-4-46,6-5 0,4-3 0,4-4-214,5-1-693,5-3-718,5-2-1816,2-2 3441,3-2 0,-10 1 0,-1-2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6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26866,'-38'46'930,"7"-5"-650,20-25-56,2-2-101,4-5-112,2-4-11,2-4 34,3-2-12,5-5 1,5-5-23,6-4-34,3-3 12,0 2 11,0 3 11,-3 2 33,-2 5-22,-2 3-11,-3 2 45,-3 4-34,-2 4 57,-2 5-35,-3 3-9,0 1-24,-2 0-57,0-2-358,-2-3-649,1-3-1222,1-5-7545,1-2 8574,6-5 0,-5 3 1,5-3-1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6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131 119 24513,'30'-43'-246,"-7"6"470,-21 22 492,-6 4 125,-4 3-214,-6 5-144,-4 1-125,-3 6 157,0 5-44,-1 8-302,2 8-169,1 3 0,3 1 0,4-2 0,5-2 0,4-5 0,5-2-1144,4-3-1276,3-2-7411,1 1 9109,-3 1 0,-3-6 1,-4-1-1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6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 25364,'2'-1'2981,"-5"30"-2655,-1-5-326,-5 25 0,2-16 0,1-3-304,0-4-838,0-4-1413,1-4-7276,-2-4 7924,-1-1 0,3-6 1,0-2-1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6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75 24053,'-5'0'2768,"2"1"-2308,3-1-79,0 0-12,28 2-134,-1-2-123,28-2-67,-7-4-34,-3-3 1,-2 0-12,-7 2 0,-7 1 22,-7 1 0,-8-1 159,-8 2-181,-3-3 0,-9 2 0,-6-1 0,-10 2 0,-8 2 0,-7 3 0,-5 4 0,-2 2 0,2 3 0,4 1-1054,6-2-1244,3-2 2298,4 3 0,11-6 0,3 2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47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29 16972,'-3'0'5288,"0"0"-4335,3 0 1008,0 0-1445,-6 0-12,4 0-123,-5 0-68,7 0 1166,0 0-1277,4 0-100,3 0-102,6 0 0,4 0 0,2 0 0,3 0 0,3-1 0,3-1 0,1-3 0,1 0 0,-2-2 0,-4 3 0,-5 1 0,-4 2 0,-3 1 0,-2 0 0,-2 0 0,-1 0 0,-1 0 0,-2 0 0,-1 0 0,-1 1 0,0 0 0,-1 0 0,0 0 0,0 0 0,1 0 0,-1 1 0,-1-2 0,0 1 0,0 0 0,0 1 0,0 1 0,0 8 0,-2 0 0,0 8 0,-1-3 0,0 2 0,0 0 0,0 0 0,1 0 0,0 1 0,-1 9 0,1-6 0,0 5 0,2-10 0,-1-2 0,1-3 0,0-1 0,0-2 0,0-1 0,0 0 0,0-3 0,0-2 0,0-2 0,-1 0 0,1-1 0,-2 1-225,1 0-1232,-2-1-907,-1 1 2364,0-1 0,1 0 0,1 0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48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55 27930,'-9'0'741,"2"0"-741,7 0 0,13 0 0,2 0 0,17-3 0,4-1 0,8-5 0,5 0 0,1-1 0,-1 1 0,-4 3 0,-3 3 0,-6 2 0,-4 1 0,-5 0 0,-3 0 0,-3 0 0,-3 0 0,-1 0 0,-1 0 0,-2 0 0,-3 0 0,-3 0 0,-4 0-617,-2 0-1478,-2 2-3127,0 1 5222,-3 2 0,2-2 0,-1 0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49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61 28636,'2'-3'35,"17"-5"-35,7 2 0,11-6 0,-11 3 0,-2 1 0,-5 2 0,-3 2 0,-4 1 0,-4 2 0,-1 0 0,-3 1 0,0 1 0,-1 3 0,1 2 0,0 4 0,-1 3 0,-1 3 0,-1 2 0,0 4 0,1 13 0,-1-7 0,1 6 0,0-12 0,-1-4 0,-1-2 0,0-2 0,0-4 0,-4 0 0,-2-3 0,-5 1 0,-5 0 0,-1-1 0,-3-1 0,-1 0 0,0-1 0,1 0 0,-6 0 0,4 2 0,1 1 0,5 7 0,9-4 0,-1 5 0,5-4 0,1 1 0,2-1 0,2 0 0,2 0 0,4-1 0,2-1 0,2-1 0,0-1 0,1-1 0,1-2 0,1-2 0,1 0 0,2-2 0,1 0 0,-1-1 0,1 0 0,0 0 0,-2-1 0,0-2 0,-3 0 0,3-3 0,-5 2 0,2-1-24,-5 2-1309,0-1-449,0-1-1232,0-1-6817,-1-1 8213,0-1 0,-4 3 0,0 1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50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24401,'1'-2'3059,"-1"0"-2521,0 2-102,0 23-199,0-7-237,0 22 0,-1-13 0,0 2 0,1 0 0,-1 1 0,1-1 0,0-2 0,0-1 0,0-3 0,0-3 0,0-2 0,0-2-349,0-3-995,0-2-830,1-3-3686,1-1 5860,0-3 0,-1-1 0,0-1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50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28671,'40'-14'0,"-6"3"0,-21 8 0,-1 1-875,-2 0-1142,1-1-4672,0 1 6689,0 0 0,-5 1 0,-1 1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5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26799,'-2'24'1008,"1"-2"-907,2-6-45,0-2-45,1 1-11,1-1-78,1 0-258,-1-2-202,-1 1-526,0-2-729,-1 0-4112,-1-2 5905,0-1 0,0-3 0,0-2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58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 28671,'-22'3'0,"10"-1"0,23-2 0,11 0 0,7 0 0,9 0 0,4 0 0,5-1 0,0 0 0,-2-3 0,-3 3 0,-5-1 0,-4 1 0,-3 1 0,-4 0 0,-2 0 0,-3 0 0,0 0 0,-3 1 0,0-1 0,-2 2 0,-3-2 0,-2 1 0,-3 0 0,-3-1 0,-1 0 0,0 0 0,-3 0-2645,0 0 683,-5 0-3841,0 0 5803,-6 0 0,5 0 0,-1 0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58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9 21980,'0'-5'3261,"0"1"-2588,0 4 458,0 0-716,-3 21-45,-1-5-102,-3 17-55,-1-11-11,1 1-68,1-2-110,2 0-24,0-2 0,0 0 0,0 1 0,-1 0 0,-1 0 0,-1 1 0,0-1 0,0-1 0,1-2 0,1-4-147,1-2-514,2-4-381,0-3-504,1-2-1301,1-2-6984,2-7 9591,3-3 0,-2 2 1,1 1-1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59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22888,'0'-2'3149,"0"0"-1446,0 2-1277,3 21-146,0-8-55,3 18-225,0-10 0,0 3 0,1 1 0,0 1 0,-1-1 0,1 0 0,-1-1 0,1-2 0,-1 0 0,-1-1 0,0-1 0,1-1 0,0-1 0,0 0 0,-1-3 0,-1-2 0,0-2 0,-2-1-46,0-4-828,-1-1-437,1-2-818,1-2-2947,2-3 5076,2-5 0,-2 3 0,0-2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39:59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 23202,'0'-3'3093,"0"1"-1637,0 2-974,-3 21-90,1-3-346,-2 19-46,3-9 0,0 0 0,1 1 0,0 0 0,0 0 0,0 0 0,0 0 0,0 0 0,0 0 0,-1-1 0,0-3 0,-2-2 0,-2-2-136,0-4-872,0-4-852,1-4-2835,2-4 4695,0-3 0,2-2 0,0 0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00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23616,'-47'30'2007,"6"-2"-1515,21-7-88,3 2-46,2 4-66,2 2-35,3 1-55,4 0-45,2-2-56,3-2-45,4-1 0,4-4-12,4 0 24,4-3-12,3-2-12,2-4-32,4-6-1,2-3-11,1-7-101,2-5 23,-2-5-46,-2-3 57,-4 0 34,-6 0 10,-3-1 1,-5 0 22,-4-1-11,-1-2 11,-5 0-68,-3-2-32,-5-1-24,-4-1 1,-1-1 45,0 3 44,0 1 23,1 5 0,2 5 11,3 3 0,2 5-56,3 2-482,3 2-706,1 2-1670,1 4 2914,2 3 0,-2-2 0,2-1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00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28244,'38'0'269,"-5"1"-269,-17-1-123,-1 2-381,-1-1-415,-2 0-773,-1-1-2757,-1 0 4449,-1 0 0,-4 0 0,-2 0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01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26653,'-3'43'1479,"1"-2"-1199,-1-5-45,-1 1-211,1 2-24,-2 1 0,0-2 0,0-1 0,1-2 0,-1-1 0,1-4-24,0-3-278,1-5-471,1-5-348,0-7-627,2-3-2521,0-5 4269,3-4 0,-3 2 0,3-3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01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26899,'-2'43'1401,"0"-1"-1121,-2-6-189,1 2-91,-1 1 0,0-1 0,0-1 0,-1-3 0,0-1 0,0-2 0,0-2-57,0-3-559,0-3-583,0-4-1188,1-4-7444,0-4 7840,-1-3 1,3-4-1,0-1 1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7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25286,'-47'7'1837,"1"3"-1612,15 5 111,2 0-45,5 1-89,7-3-45,8-2-135,6 0 101,12-2-22,7 0-67,11 0 23,4-1-57,-3 2 0,-4 1 0,-8 0 0,-5 2 0,-5 0 0,-3 1 0,-3 1 0,-5 4 0,-5 2 0,-7 2 0,-5 2 0,-1-2 0,2-2 0,4-5-965,9-8-2194,8-4 3159,15-12 0,-7 5 0,5-6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8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88 112 25925,'39'-14'1322,"-4"1"-1311,-16 2 12,-5-2-12,-2 0 11,-7 0 12,-2 0-34,-5 3 56,-6 2 134,-6 5 79,-8 5 78,-5 9 1,-3 10-235,-1 7-113,3 5 0,5 0 0,7-3 0,7-3 0,5-3 0,6-5 0,6-1 0,6-4 0,7-2-3643,14-4-6188,-6-4 8591,9-4 0,-23 0 0,-3-2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8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75 27079,'-12'47'1311,"-1"-1"-1030,1-9-281,-1 0 0,1-4 0,1-7 0,2-7 0,3-8 0,1-5 0,1-5 0,2-4 0,0-8 0,2-7 0,3-11 0,4-7 0,4-3 0,4-1 0,2 2 0,1 4 0,7-2 0,-7 14 0,4 1 0,-10 15 0,-3 3 0,-3 1 0,-3 2 0,-2 3 0,-1 3 0,-4 7 0,-4 3 0,-6 3-673,-2 1-1221,1-2-2577,3-2 4471,6-4 0,3-6 0,3-3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8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25207,'-16'43'1446,"4"-7"-1166,9-18-213,1-5-44,4-4-23,3-4-23,5-2 23,4-5-56,4-5 23,-1-4 10,-1-5-55,-2 0 78,-4 3-23,-3 1 57,-3 4 44,-2 4 57,-2 2-11,0 2 234,1 2-22,-1 4-146,0 5-167,0 2-23,0 1-11,0-2-404,1-2-616,1-3-1075,1-3-7725,2-2 9518,3-2 0,-4 0 1,0 0-1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9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21051,'2'-3'4313,"0"0"-3707,-2 3-69,3 25-55,-5-4-168,0 22-23,-6-11-123,-1-3-11,0-6 90,3-6-68,3-8 101,1-6-234,2-3-46,0-6 0,3-5 0,1-5 0,3-2 0,1 3 0,-1 1 0,1 3 0,-1 2-1682,4-2-413,-2 4-4169,4-1 6264,-3 3 0,-4 2 0,0 1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9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4 22608,'0'-2'3317,"0"0"-2645,-17 27-89,8-10-169,-13 21-55,15-18-169,2-3-134,4-4-45,0-2-11,6-5-11,2-2-22,6-4-147,3-5-10,0-2 22,0-5 157,0 2-12,-4-1 46,0 4-23,-3 2 112,-3 4 56,-1 1 145,-1 2-66,-2 4-33,0 2-214,-1 4 0,1 3 0,0 1 0,1-1 0,1-1 0,3-3 0,1-3 0,1-2-113,1-2-571,0-1-167,0-2-460,-1-4-337,0-3-1926,0-7 3574,-1-2 0,-4 7 0,0 2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9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28671,'0'43'0,"0"-5"0,0-12 0,0-1-629,0 0-2441,0 3 3070,-3 3 0,2-14 0,-2-2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9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28671,'-12'23'-430,"4"-5"0,7-18 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37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1 24569,'-39'7'2196,"2"3"-1871,11 7 112,-3 4-213,2 5-11,1 3-34,3 4-168,5 3 169,6 2-136,5 1 1,4 1 78,7 0-100,4 0-1,6-4 1,7-3 21,3-7-88,3-8 44,1-7-68,0-6 57,-4-7-101,-4-5-11,-7-6 11,-7-7-78,-2-2 178,-5-3 12,-4 0 0,-3 1 23,-4 3 33,2 4-56,-1 3 78,4 6 281,1 0-190,4 5-169,0 0 0,2 1 0,5 0 0,6-1 0,21-5 0,-4 0 0,14-4 0,-12 1-225,0-3-2285,0-1-4504,-2-1 7014,-3 1 0,-11 7 0,-6 3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38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0 376 28334,'23'-57'44,"-3"2"24,-6 8-68,-1 2 0,-3 2 0,-2 4 11,-2 6 22,-1 7-33,-2 9 181,-1 7-181,-1 7 0,0 3 0,1 7 0,1 6 0,3 12 0,1 7 0,1 6 0,0 2 0,0 2 0,0-2 0,0-2 0,-1-4 0,-1-5 0,-1-5 0,-2-4-1032,-2-4-1926,-4-1 2958,-4 0 0,3-7 0,-2-2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38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74 25028,'-1'-2'2600,"0"-1"-2062,1 3-258,24-10-79,-4 3-177,23-7-24,-11 5 0,-2 3-685,-4 0-883,-6 2-1458,-1 0 3026,-3 0 0,-7 2 0,-2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38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28065,'-19'46'606,"1"0"-606,7-5 0,-2 4 0,0 1 0,1-1 0,2-4 0,4-5-1480,2-5-5744,3-9 7224,2-5 0,0-8 0,0-5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39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0 407 27348,'8'-51'370,"3"-2"-359,10 4 45,0 0-34,-2 2 1,-2 5 122,-2 6-44,-2 7 101,-1 6-23,-2 8-45,-1 6-54,0 6-80,1 6 0,2 8 0,3 9 0,1 9 0,2 6 0,-1 4 0,-1 1 0,-2-1 0,-4-4 0,-2-3 0,-2-6 0,-4-4 0,-1-3-1502,-2-4-1232,-4-3 2734,-4-2 0,2-5 0,0-2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39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28671,'71'-31'0,"-4"5"0,-20 15 0,-3 2 0,-6 2-875,-6 4-1557,-7 1-7125,-4 1 9557,-8 7 0,-6-4 0,-4 3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39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0 243 28671,'52'-17'0,"0"1"0,3-1 0,1 0-710,-1 2 1,1 2 709,4-3 0,3 1 0,2 0 0,0 0-1700,2 1 0,1 1 1700,0 1 0,-1 0 0,0 2 0,-1 2 318,-3 2 1,-2 1-319,-5 1 0,-2 2 0,39 5-2880,-20 8 2880,-21 6 0,-25-5 0,-14-1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45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1286 20714,'-2'3'4303,"0"-1"-3283,2-2-303,4-36-56,4 3-246,7-42-1,2 5-145,0-14-464,-2-10 195,-8 45 0,-2-1-1638,-1-3 1,-1 1 1637,-1-1 0,-1 1 0,-1 0 0,0 1-265,-3 0 1,-1 1 264,-4-44-259,-6 6 259,1 15 208,3 15-208,3 20 2763,4 16-3368,3 13 236,2 5-4091,8 19-5371,-1 6 9296,2 22 1,-7-19-1,-3 0 1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46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63 23493,'-3'0'2858,"2"0"-1402,1 0-1187,-5 0-79,4 0-89,-3 0-45,8 0 90,9 0-44,10-1-102,11-3 0,8-4 0,2-2 0,0-1 0,-6 1 0,-6 2 0,-8 3 0,-7 2 0,-7 2 0,-3 0 0,-4 1 0,-2 0 0,0 0 0,-1 4 0,0 6 0,-4 8 0,-3 7 0,-6 7 0,-4 4 0,-4 4 0,-1 2 0,0 2 0,1 0 0,2 0 0,5-3 0,3-5 0,4-4 0,2-6 0,1-4 0,1-5 0,0-4-1065,1-4-1110,1-5-3225,1-2 5400,4-7 0,-3 4 0,3-4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4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4 23527,'0'-2'3081,"0"1"-1624,0 1-998,-4 35-312,2-9-147,-4 33 0,1-16 0,1 2 0,-1-1 0,0 0 0,-1-1 0,-1 0 0,-1 0 0,-2-2 0,1-4 0,0-5 0,2-5 0,2-4-248,1-7-1017,2-3-607,2-6-2083,0-4 3955,1-4 0,0 1 0,0-1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47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25297,'0'-4'3193,"0"0"-3012,27-7-181,-8 4 0,24-8 0,-13 9 0,-2 1 0,0 1 0,-2 1-158,-2 1-1097,-3 0-1367,-3 1 2622,-5 0 0,-6 1 0,-2 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01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25634,'77'-3'2621,"9"0"-2205,10-4-416,-38 4 0,3 0-1154,10 0 1,4 1 1153,9 1 0,5-1 0,-24 2 0,2-1 0,1 0-675,7 1 0,1 0 0,1 0 675,5-1 0,0 1 0,1 0 0,2 0 0,1 0 0,0 0-20,-1 1 1,0 0-1,-1 0 20,-3 0 0,0 1 0,-1 0 0,-4 0 0,-1 1 0,-1 0 0,-5 0 0,-1 0 0,-2 0 0,24 1 0,-3 1-1692,-10-1 1,-5-1-764,-11 1 1,-4-1 2582,27 2 0,-41-3 0,-21 0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1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 23392,'0'-5'3149,"-1"2"-2420,-4 29-281,1-8-90,-3 23-56,3-16-279,1 0 55,1-1-78,0-1-67,2-1-202,-1 0-986,1-2-1299,0-2-7277,4-5 8176,3-6 1,-1-4-1,0-3 1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1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0 399 26698,'23'-54'291,"-1"1"-224,-7 12-33,-1-2 101,0 1 302,-4 1-180,-1 5 23,-1 4-11,-2 6-112,-2 9-111,-1 8-46,-1 5 0,0 8 0,2 6 0,2 8 0,0 7 0,0 2 0,0 1 0,0-2 0,0 1 0,0-2 0,-1 1 0,0-1 0,-3-2 0,-1-1-1559,-3-1-1286,-4-1 2845,-4-3 0,3-6 0,0-4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1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27785,'42'-27'627,"-3"5"-627,-12 16 0,-3 2-179,-3 2-1099,-4 2-1007,-3 0-7546,-1 0 9092,0 4 1,-6-3 0,-1 4-1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2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41 20389,'-1'-1'4393,"1"0"-2343,0 1-1781,9-14 34,-1 9-247,8-10 11,-3 13-67,-1 1-67,-1 0 0,-1 1-785,-1 0-560,-1 1-1905,-2 4 3317,-3 3 0,-1-2 0,-2 0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2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61 23840,'-5'0'2981,"2"0"-2376,3 0-89,0 0-516,32-7 22,-10 3-56,28-5-313,-19 5-773,-1 2-1099,-2-2-7612,2-3 7924,0-4 1,-13 5-1,-3 0 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3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28580,'39'17'78,"-5"-2"-156,-20-6-784,-2-1-841,-3-2-1524,0-1 3227,-2-3 0,-2-1 0,-2-1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3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26261,'-20'59'1871,"1"-3"-1457,5-17-289,-2 3-125,-1 1 0,0-2 0,1-5-270,4-6-850,4-8-1054,4-7-5647,3-8 7821,7-4 0,-4-3 0,4-1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0 362 24121,'0'1'2398,"13"-22"-2286,-1 0 56,13-23-45,-4 6 90,-2-1 179,-1-2-179,-3 2 101,-4 4 111,-3 4-233,-3 8-192,-3 8 0,-1 5 0,-1 6 0,0 2 0,3 12 0,0 3 0,3 14 0,-1 4 0,0 4 0,0 3 0,-1 1 0,0-2 0,0-1 0,-1-2 0,-1-4 0,-1-4 0,-1-4-1469,0-4-1377,0-3 2846,-1-3 0,1-6 0,-1-2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28671,'37'-37'0,"-2"6"0,-10 22 0,-1 3 0,-3 3 0,-3 1 0,-4 2 0,-2 0 0,-2 2-1200,-1 3-1646,0 3-6985,0 6 7566,0 1 0,-4-6 0,-1-1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8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54 18619,'1'-2'5266,"0"0"-4044,-1 2-808,-24 8 68,9 1-157,-20 7 11,17 0 67,1 0-144,3 1 43,3 1-112,2 0-145,5 1 123,1 1-123,2 1-11,2 1 33,4-2-22,3-4-23,9-6 45,6-4-44,5-6 55,4-7-78,2-5 0,-1-7 11,-5-3 12,-4 0-23,-6-1 0,-4 1 22,-4 0-33,-3 0 11,-3 1 0,-2 1 22,-3 1 12,-9-6-34,-1 8 11,-8-2-22,3 13 11,-1 2-135,-5 7-492,6 3-370,-2 5-673,9 2-2420,4 1 4090,2 0 0,3-7 0,0-2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9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28132,'0'47'539,"0"-2"-539,0-14 0,-1 3 0,-1 5 0,0 2 0,-2 0 0,0 1 0,0-6 0,1-3-1345,0-7-2600,1-7 3945,2-5 0,-1-8 0,1-3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59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38 20188,'-3'-3'4347,"1"0"-3675,2 3-100,0 0-90,-28-4-168,11 8 178,-23 0-133,20 11-112,0 3 78,4 3-236,2 4 23,4 3-45,4 3 1,3 1-57,2 0-11,5-1 11,3-6-33,7-4 22,5-5 0,6-7 11,4-4 45,3-3-23,0-8-33,0-3 0,-2-9 23,-4-4-1,-5-4-22,-5-3 0,-5-1-22,-6-16 22,-7 13 0,-7-10 0,-7 17 0,-3 4 0,-2 3-191,-9 8 68,10 5-258,-6 6-392,12 7-201,3 5-606,3 3-1973,4 2-6278,6-4 8913,7-1 1,-4-6-1,3-2 1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00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27561,'-6'40'963,"2"-2"-816,4-11-147,0 3 0,0 1 0,2 1 0,-1 1 0,1 0 0,-1-1 0,0-2 0,-1-2-237,-1-3-961,0-4-450,-1-4-2217,0-4 3865,1-5 0,0-4 0,1-2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00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27841,'49'-30'67,"-5"5"-347,-21 21-695,-1 2-1389,-2 0 2364,3 2 0,-13 0 0,2 0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06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26664,'76'-33'2007,"8"6"-2007,6 21-1193,-34 4 0,3 1 1193,10 1 0,4-1 0,8 1 0,3 0 0,6 0 0,2-1 0,3 0 0,1 0 0,0-2 0,-1 1 0,-3-1 0,-1 0 0,-6 0 0,-2 0-74,-7 1 0,-2 0-605,-7 0 1,-2 1-723,-7 0 1,-3-1 1400,42-1 0,-46 1 0,-16-1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07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26575,'-8'58'1165,"2"-1"-930,6-14-78,0 4-112,0 1-45,2 1 0,1 0-11,0 0-23,-1-3-336,-1-5-425,0-7-741,0-7-1870,2-10 3406,0-8 0,0-5 0,-1-4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08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27561,'71'-33'795,"1"6"-672,-7 20-78,5 4-11,3 1-34,-2 6 0,-5 2-4252,-7 2 4274,-7 0 827,-7-1-849,-8-1 0,-8-2 22,-8-1-22,-7-1 11,-6-1 3426,-4 0-3413,-2-1-24,0 0 0,-1 0 0,0 0 0,-1 0 0,1 5 0,-1 5 0,0 10 0,0 8 0,0 9 0,-3 7 0,-2 5 0,-3 3 0,-1 0 0,1-2 0,0-3 0,2-1 0,-1-4 0,2 0 0,-1-5 0,2-4 0,1-6-337,2-6-1669,7-5-3193,3-5 5199,5-4 0,-6-4 0,-1-2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18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46 27023,'38'-26'235,"-7"6"-5850,-19 21 5727,-5 5 1398,-3 5-1432,-4 9 837,-7 4-915,-5 5 34,-8 3 11,-3 1 3380,1-1-3324,1-2 67,3-3 325,0 0-346,8-10-147,0 0 0,8-10 0,1-2 0,1 0 0,9 1 0,3-3 0,10 0 0,1-4 0,3-3 0,0-2-662,-2-3-1299,-3 1 1961,6 3 0,-15 2 0,3 3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0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25735,'-44'15'1321,"5"1"-1096,18 1 44,2 3-79,3 2 34,2 2-67,2 1-124,5-1 1,2 0-34,3-1 0,2-1-269,6-3-515,4-2-830,8-7-2688,7-4 4302,6-10 0,-12 3 0,-3-4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0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12 25095,'-4'-2'2354,"1"1"-2085,3 1 145,0 0-235,-11 30-89,8-13-12,-9 25-78,14-21 11,4-4-22,3-3 11,4-4-33,0-4-12,0-3 34,2-4 11,-1-5 11,0-5 0,-2-7 191,-2-1-145,-3-2-57,-4 2 0,-2 1 0,-6 2 0,-3 2 0,-6 3 0,-2 2 0,-1 5 0,1 3-573,2 2-794,3 3-829,4 4-4145,4 2 6341,7 3 0,-4-6 0,4-2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7 25107,'0'-4'2207,"0"1"-1971,0 3 77,0 0-167,-9 33-12,4-11 12,-7 26 11,5-21 44,3-4-177,0-6-24,3-5 0,0-7 0,1-2 0,0-9 0,3-6 0,3-8 0,3-5 0,0 2 0,-1 1 0,0 6 0,-2 5 0,-1 4 0,-1 5 0,-1 1 0,1 2 0,0 5 0,1 3 0,0 8 0,0 2 0,-2 2 0,0 0 0,-1-2 0,0-3 0,1-5 0,2-6 0,2-2 0,3-8 0,2-5 0,0-7 0,1-4 0,-2 0 0,1 0 0,-1 1 0,-2 3 0,1 1-136,-1 4-1276,0 3-1411,1 4 2823,1 2 0,-4 2 0,-1 1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1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0 26698,'-44'2'1703,"6"0"-1433,22 2-270,3 1 0,4 0 0,3 0 0,2 2 0,0 1 0,1 4 0,1 1 0,0 1 0,1 0 0,0 0 0,1 1 0,3-2 0,2-1 0,3-2 0,0-1 0,0-3 0,-4 0 0,-2-2 0,-1 1 0,-1 0 0,0 1 0,-4 2 0,-2 1 0,-5 1-237,-2 0-547,-1 0 359,1 0 133,-1-3-145,3-1-268,0-4-215,4-1-245,3-1-1692,2-1-5849,1-2 8706,4-1 0,-2 1 0,2 0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1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28671,'-7'2'-1037,"-2"3"0,3-2 1,0 2-1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2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23874,'0'-4'3340,"-1"0"-2825,1 4-146,0 0-201,26-17 23,-14 12-113,19-12-55,-21 22 10,-3 3-10,-2 7-46,-2 3 23,-2 3-112,-6 3 67,-3 3 1,-7 1 44,-2 0 22,1-3-11,3-4 56,3-7 90,5-4-133,3-4-24,2-2 0,2-1 0,3-2 0,4 0 0,6-1 0,6-1 0,7-2 0,11-1-192,9-4-5275,39-4 5467,-19 6 0,-4-2 0,-37 6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2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27359,'-2'51'818,"0"-3"-549,4-17-44,0-2-225,3-3 0,1-7 0,4-7 0,2-6 0,2-10 0,4-7 0,0-8 0,1-4 0,-1 1 0,-1 2-1043,-1 2-884,3 3-4404,1 2 6331,1 1 0,-9 5 0,-2 2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6 26138,'-34'40'1669,"5"-4"-1266,16-12-179,5-1-56,4-1-99,2-1-69,5-2 0,4-3 0,5-4 0,4-4 0,2-5 0,0-3 0,1-6 0,-1-7 0,0-9 0,-2-5 0,-3-3 0,-4 0 0,-5 2 0,-4 3 0,-6 5 0,-3 5 0,-6 6 0,-1 4-304,1 6-984,1 7-1244,4 5 2532,4 5 0,3-8 0,3-2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3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24771,'-48'15'3025,"4"2"-2319,15 4-537,2 2-169,2 1 0,5 0 0,3-1 0,5 0 0,6-2 0,4 0 0,6-3 0,7-1 0,8-4 0,7-5 0,6-4 0,4-8 0,0-4-1962,0-6-2755,-4 1 4717,-3 2 0,-13 5 0,-5 3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0:23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27482,'1'0'1189,"0"0"-1717,-1 0-2968,-6 2 3496,2-2 0,-3 1 0,5-1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22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731 1616 23639,'-24'-66'437,"4"-5"-414,13 2-23,3-16-479,3 35 0,0-1 479,1-4 0,0-2-1815,0-3 1,0 0 1814,0-1 0,0-1 0,0 1 0,0 0 415,0 4 1,0 0-394,0 5 1,-1 1 78,-1-35-79,1 17 0,-1 18 374,1 15-374,1 13 3443,0 8-3185,0 7 175,1 3-298,7-1 236,12-2 111,21-4 112,29-5-431,-20 5 0,4 0-1211,14-3 0,4 0 1149,12-1 0,4-1-97,-24 6 0,3 0 1,0 1 70,4-1 0,1 2 0,1 0-49,1 1 1,1 1 0,5 1 57,2 2 1,5 0 0,1 1-1,-5 0-106,6 1 0,-3 0 0,3 0 0,-5 1 0,4 0 0,-1 0 0,-5 1 0,-1-1 0,-4 1 0,-1 0 0,0 0 0,0 0 0,-1 0 0,-1 0 0,-1 0 0,0 1 0,-3 1 0,0 0 0,-1 1 0,31 2 0,-2 2 0,-4 2 0,-2 2 0,-7 0 0,3 2-282,-16 0 0,3 1 0,-4 0 282,7 2 0,-2 0 0,19 5 0,-5 0 0,-33-7 0,-5 0 0,-3-1 0,-1-1 0,38 11 0,1 1 0,-35-8 2093,-5 0-2093,-34-10 1097,-7-3-1097,-4 0 0,-1-2 0,-2-1 0,-8 1 0,0 0 0,-9-1 0,1 1 0,-3-1 0,0 1 0,-2 0 0,1 0 0,1 0 0,1 2 0,-3 2 0,7 1 0,-2 5 0,8 1 0,0 4 0,2 5 0,-2 6 0,-1 7 0,-1 7 0,-12 32 0,3-12 0,-9 24 0,6-19 0,-3 1 0,1 5 0,-3 0 0,2 1 0,1 0 0,8-22 0,1 1 0,-8 26 0,9-28 0,0-1 0,-4 15 0,2-3 0,2-2 0,1-3 0,3-3 0,-2 12 0,4-18 0,0 8 0,4-26 0,2-6 0,0-8 0,1-5 0,-2-6 0,-5-2 0,-10-6 0,-46-16 0,-4-3 0,14 5 0,-4-1-281,4 3 0,-1-1 281,-7 0 0,-3 0 0,-6-1 0,-2 1 0,-7-1 0,-2 1-1264,-5 1 0,-3-1 1264,-4 2 0,-3 0 0,32 4 0,-1 1 0,-5 0 0,-4 1 0,-5-1 0,-1 1 0,3 1 0,-7-1 0,3 1 0,-4 0 0,4 0 0,-4 1 0,0 0 0,4 2-790,-2 0 1,4 1-1,1 1 790,-2 1 0,0 0 0,1 0 0,1 1 0,1-1 0,0 2-108,2-1 1,1 2 0,0-1 107,5 2 0,0-1 0,-2 2 0,-19 2 0,-4 0 0,5 1-166,-9 1 1,1 1 165,20-1 0,-3 1 0,8-1 0,6 0 0,7 0 690,7-1 0,4 1-747,-28 7 1520,25-3-4030,26-1 2716,41-2 0,-8-3 0,21-2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3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26317,'4'7'885,"-1"3"-694,-5 8-102,-1 5 12,-3 5-56,-1 4-23,0 3 23,1 0-34,-1-2 12,2-5 33,1-5-34,1-4 68,0-4 78,1-4-67,1-1 100,0-3-78,1-2 45,0-2-155,0 0-13,0-1 0,1 0 0,1 0 0,2-1 0,3 0 0,2 0 0,2-1 0,7 0 0,-2 0 0,5 0 0,-6-1 0,-1-1 0,-1 0 0,-1-1 0,4 0 0,-4 1 0,3 0 0,-5 1 0,-2 1 0,0 0 0,-2 0 0,-1 0 0,0 0 0,-2 0-1166,0 0-660,-1 0-1660,1-1 3486,1-2 0,-2 2 0,0-1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36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 20188,'0'-2'3865,"0"1"-2307,0 1-1132,0 17-101,0-3 56,0 17-157,0-7 34,0 3-45,0 3-68,0 0 68,0 1-79,0 0 12,0-2 0,-2-1-146,1-2 56,-2-3-56,1-1 0,0-4 0,0-3 11,1-1 0,0-4-11,1-1-22,-1-3-191,1-2-336,0-1-146,0-1-257,0-1-8879,0-1 9683,2-3 1,-2 2 0,2-2-1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3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23807,'2'-1'3619,"-1"-1"-2622,-1 2-749,25-2-248,-13 0 0,21 0 0,-20 0 0,-2 2 0,0-1 0,-1 1 0,-2 0 0,0-1 0,0 0 0,-2 0-237,0 1-838,-2-1-639,-2 1-2656,-1 0 4370,-1 2 0,0-1 0,0 1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38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13 14831,'0'-5'6713,"0"2"-5357,0 3 179,0 0-919,1-2-135,0 2-122,0-2 213,-1 5-169,0 5-123,0 5 23,0 6-225,0 2 1,0 4-35,0 2 1,0 4-11,-1 1-34,0 2 0,-1 1 22,-1-1-11,0 1-11,-1-3 0,1-2 12,0-4-24,2-7 12,0-3 124,1-7-91,0-3 124,2-6 33,1 0-78,3 0 135,1 0-201,3 0-46,1-1 0,1 0 0,0-2 0,2 1 0,0 0 0,-1 0 0,0 0 0,-1 2 0,-1-1 0,2 1 0,-4 0 0,3 0 0,-5 0 0,-1 0 0,-2 0-483,-1 0-593,-1 0-6005,0-2 7081,0-4 0,-1 2 0,0-1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38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25219,'0'39'1244,"0"-1"-875,-1-12-100,1 3 146,-1 2-113,0 2-66,1 0 55,-1 0-269,0-1 23,-1-1-45,0-3 56,0-2-56,0-2 0,0-2 0,0-3 11,1-2-11,-1-3 0,1-3 0,-1-1-369,1-3-79,1-3-270,0-2-9113,0-1 9420,0-8 1,0 5-1,0-5 1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39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27146,'22'0'952,"-2"0"-705,-9 0 66,-3 0-300,0 0-13,0 0 0,0 0 0,-1 0 0,-1 1 0,-1 0-225,-1 1-279,-1-1-449,0 1-593,0-1-1244,-1 1-7041,-1 1 9151,-1 1 0,0-1 1,0-1-1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39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23952,'-2'-1'3026,"0"1"-1906,2 0-1086,15 0 33,-5 0-44,12 1-46,-9-1-10,-1 0-785,0 0-907,-1 0-6209,-1 3 7934,2 4 0,-7-2 0,1 1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41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20479,'0'-2'3911,"1"0"-2309,-1 2-1288,-1 14-225,0-2 57,0 15-23,-2-4-44,-1 2 133,-1 0-122,0 2 23,-1 0 55,-1 0-146,1-1 79,0-4-90,2-1 23,1-5 55,2-1-55,0-3 33,1 0 45,0-3-90,0-1 90,0-4 23,0 0-124,0-3 202,2 0-56,1-1-1,2 0-87,2 0-69,7 0 0,-2 0 0,4 0 0,-5 0 0,1 0 0,-1 0 0,-1 0 0,-1 0 0,3 0 0,-4 0-13,2 0-804,-5 0-315,-1 0-986,1-2-3921,1-1 6039,1-3 0,-2 3 0,-2-1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42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28042,'30'-1'629,"-5"1"-629,-13 0 0,-2-1 0,1 0 0,-2 0 0,0-1-147,-2 0-659,0-1-237,-2 1-1253,0-1-5010,0 0 7306,-2 1 0,-1 0 0,-1 2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42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26194,'0'43'1098,"0"0"-840,-1-9-113,-2 3 79,-1 2-190,-1-1 11,1-2-34,-1-3-11,-1-2-123,2-2-505,-2-5-1154,1-2-4862,0-4 6644,0-4 0,3-7 0,0-2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49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25230,'-5'41'740,"1"-3"-606,3-18-11,0 2 23,0 2-135,-1 1 68,1 2-35,-2 0-32,1-1 100,0-2-112,0-2 33,2-3 102,0-1-102,0-1 90,0-2-22,0-1-67,0-2 123,0-2-101,0-2-11,1-2 33,0-1-44,2-3 22,0 0 67,2-1-11,1 0 101,0-1-101,-1 0-45,0 0 23,0 0-45,2 0-45,-1 0 11,3 0 34,-2-2-34,1 0-11,1-2 0,6-4-11,-4 3-157,3-1-191,-8 4 79,-2 1-280,-2 1-594,-1 0-628,0-2 1782,2-5 0,-2 5 0,1-4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49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26675,'39'-1'516,"-5"0"-482,-23 1-45,-1 0 11,-3 0-68,-1 0-134,0 0-806,1 0-617,0 0-2857,1 0 4482,-2 0 0,-2 0 0,-2 0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49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23280,'-1'0'3496,"0"0"-2857,1 0-560,6 7 77,0-4-144,7 5-12,-2-8 22,1 0-22,-2 0 0,0 0-302,-4 0-416,0 0-391,-2-2-1378,0-2-7344,1 0 9781,-1-2 1,-2 3-1,0 0 1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5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26272,'-5'46'1020,"1"-3"-751,1-11-157,-1 1 123,1 1-78,-1-2-79,1 0 124,-1-1-180,-1-2 23,1 1-45,-1-4 0,1-1-11,-1-4-292,2-3-335,0-3-124,2-5-1053,1-5-3620,0-3 5435,0-1 0,0-1 0,0 0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5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25701,'-6'30'538,"0"-4"-438,1-11 68,0-1-156,-1 2 88,0 0-44,1 0-33,-1 2 167,0 0-111,0-1 10,1-2 46,0-2-124,2-2 57,1-2-24,1-3-32,1 0 133,0-4-44,0 1 11,0-2 101,2-1-124,2 1 68,3-1-34,2 0-78,3 0 134,1 2-111,2-1 45,8 1-113,-4-1 0,6 0 0,-8-1 0,0 0 0,4 0 0,-4 0 0,2 0 0,-7 0 0,-1 0 0,1 0 0,-1 0 0,-2 0 0,0-1 0,-3 0 0,0 0 0,1-2 0,-2 1 0,1 0 0,-2 0 0,0 0-293,-2 1-356,-1 1-2981,0 0-6201,-5 0 9058,-1 4 1,0-2 0,0 2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57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25510,'2'8'852,"0"1"-651,-1 2-201,0 2 45,-1-2-45,0 2 0,0-1-56,0-1 23,0-1-460,0-1-594,0-2-1939,0-1 3026,0-3 0,0-1 0,0-1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1:5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21734,'0'-3'4460,"0"2"-3631,32-7-179,-11 6-281,29-6 68,-18 7-245,3 1-192,2 0 0,2 0 0,0 0 0,-2-1 0,-3-2 0,-2-3 0,-3 0 0,0-1 0,0 1 0,1 0 0,-1 2 0,-2 1 0,-4 1-707,-3 2-369,-3 0-1030,-4 1-5043,-6 2 7149,-3 2 0,-3-1 0,-1 0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02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3 18720,'0'-1'3832,"1"-1"-1535,-1 2-1916,0 4 112,0 2-123,-3 4-124,-1 3 102,-2 3-326,-1 1 101,0 2-44,0 1-12,0 0-11,1-1-56,0-2 11,2-3 135,2-1-123,1-3 89,0-1 44,1-2-133,0-2 156,0-1-78,3-1 313,5 0-335,3-2 122,8 1-9,0-2-192,2 0 0,1 0 0,8 0 0,-8 0 0,3 0 0,-11 0 0,-1 1 0,-3 1 0,-2 1-741,-2-1-760,-2 1-2488,-1 1 3989,-2 1 0,0-1 0,-1-1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02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22014,'0'-2'2768,"1"0"-2051,-1 2-684,-5 28 23,2-14-56,-5 23-224,4-22-392,0-2-840,1-1-2634,0-4 4090,2-2 0,1-3 0,0-2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02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22428,'4'-4'2869,"-1"0"-2555,-3 4-246,8 24 10,-5-10-78,7 19-67,-9-16-382,0 0-806,-1-2-2028,-1-2 3283,-2 0 0,1-6 0,-1-1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03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26675,'50'-8'1996,"1"1"-1996,-5 3 0,8 1 0,7 1 0,2-1 0,-3 0 0,-3-1 0,-5-1 0,-2-1 0,0 0 0,-2 1 0,-3 0 0,-6 3 0,-10 1-1626,-9 4-2732,-11 5 4358,-5 6 0,-4-5 0,0 1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08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20311,'0'-4'3361,"0"1"-2867,0 3 279,0 0-426,0 10-101,-1 2-21,0 11 10,-2-1-89,0 1-23,-1-1-11,0-2-22,-1 0 22,1-1-23,0-1-22,0-2 1,0-1-12,2-4-23,1-3 12,1-3 33,0-2 69,1-1 32,2-1-56,3-1 11,1 0-55,3 0-12,0 0-45,2 0-10,1 0-1,1-1-11,1-1-11,2-2-135,-1 0-268,1 1-281,-2 0-505,-2 0-928,-2 2 2128,-3 1 0,-4 0 0,-2 0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0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26048,'46'-9'1490,"-1"-1"-1086,-9 4-80,3 0-77,2 0-89,1 1-158,1 1 0,-3 1 0,-3 0 0,-5 0 0,-3 0 0,-2 2 0,-1-1 0,-1-1 0,1 0 0,0 1 0,-3 0 0,-1 0 0,-3 2 0,-2-1 0,-3 1 0,-1 0 0,-2 1 0,-3 0 0,-3-1 0,-1 2 0,-2-2-237,0 1-670,-2-1-213,0 2-819,-2 0-2296,-4 2 4235,-3 1 0,3-2 0,0 0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09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26642,'-2'45'403,"0"-5"-392,2-21-11,0 1-481,2-3-719,2-1-1735,2-2 2935,0-4 0,-2-4 0,-1-2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11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24647,'-6'21'863,"0"0"-706,2-6-45,-1 1 101,0 2-179,1 1 22,-1 1-56,-1 1 33,1-1 12,0-2-34,2-3 1,1-2 32,1-3-32,1-1-12,0-4 0,0 0 22,2-3 90,3-1-11,4 0-12,2-1 124,3 0-134,3-3 66,5 0 46,18-6-12,-6 2-89,14-1 0,-15 3-12,-3 3-56,-6 0-33,2 2-45,-10 1 56,3 2-425,-8 2-506,0 2-940,-1 1-6074,-2 0 7945,-2 1 0,-3-5 0,-2 0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11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26866,'60'-8'1020,"-2"1"-662,-16 5-156,6 0-79,3-1-21,-1 1-102,-2-1 0,-5 1 0,-4 0 0,-5 0 0,-4 0 0,-4 0 0,-1 0 0,-6 0-416,-2 1-357,-6-1-482,-3 2-840,-3-1-5334,-3 1 7429,-2 2 0,0-2 0,0 1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1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24703,'1'40'-11,"0"-4"-515,-1-18-785,0-2-2790,0-2 4101,0-4 0,0-5 0,0-3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12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24726,'2'37'459,"-2"-4"-571,-3-13-728,-3-2-2578,0 0 3418,2-4 0,1-6 0,1-3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15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25779,'-14'30'650,"2"-3"-628,9-5 90,0 1-100,0 0 10,1 1 79,0-1-90,1-2 11,-1-1 34,2-3-11,-1-2-22,0-1 66,1-3-10,-1-2 168,0-3-91,1-1-32,0-3 88,0 0-55,0-2 112,3 0-67,2 0-102,5 0 81,3-1-181,2-1 0,3-1 0,2-1 0,1 1 0,11 1 0,-8 1 0,5 1 0,-11 1 0,-1 1 0,-2 0 0,-2 1-3505,-3-1 2497,-3 0-987,-3-1 1995,-2 4 0,-1-3 0,-1 1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15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20602,'0'-2'4493,"0"0"-3540,0 2-57,22-2-290,-5 1-13,22-2-65,-6 4-528,5 0 0,7 1 0,5-1 0,6-1 0,4 0 0,2 0 0,-1 0 0,-2 0 0,-3 0 0,-2 0 0,-5 0 0,-4 0-1121,-8 0-1636,-8 2 2757,-8 1 0,-11-1 0,-5 0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18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25779,'-7'40'572,"1"-2"-561,4-14 22,-1 0 35,2 0-46,-1 1 12,0-2 100,-1 1-123,1-3 34,-1 0-23,2-5 1,0-1 78,1-5-57,0-2 35,0-3 101,1-1-80,1-2 102,2-1 22,4 0-11,1-1 100,3 0-156,1 1-34,2 0 23,1 0-135,1 0-11,-1-1 0,-1 0 0,-1 0 11,2 0-11,-7 1 0,2 0-403,-5 0-448,-1 1-673,1-2-1020,3 1 2544,2-1 0,-4 0 0,-1 0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19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25723,'-12'68'527,"3"-4"-516,7-19-22,0 2-34,0 1-381,1 0-549,0-1-1748,-1-1 2723,-2-2 0,2-20 0,-1-6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25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48 15067,'-3'-1'4224,"0"-1"-3394,3 2 3091,0 0-3428,-3 0-33,2 0-113,-2 0-123,3 0 1333,0 0-1220,1 0-68,3-1 0,4 0-34,2-1-90,3 1-44,0-1 11,1 2-89,0-1 10,-1 0-22,-1-1 2,1 0-13,-1-1 0,0 0 0,-1-1 0,-1 0 0,-2 1 0,-2 1 0,1-1 0,-2 2 0,-1-1-125,1 1-390,-1-1-134,0 1-506,-2 0-738,-1 0 421,-1 1 1,0 0-1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26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21017,'-1'0'3138,"-1"0"-2041,2 0-850,-10 23-67,6-9 122,-7 20-89,9-15-56,2 1 67,-1-1-101,1-1 11,-1-2 1,1-2-35,0-2 91,0-2-90,0-1 34,0-1 66,1-1-111,1 0 44,2-1-11,0-1-22,3-2 101,1-1-23,2-1-32,2 0-147,0-1 0,1 0 0,-1 0 0,-1 0 0,-1 0 0,0 0 0,-1-2-57,0 1-671,-1-3-393,-1 1-1064,-1-1-6544,-2 0 8729,-2-1 0,-1 3 0,0-1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26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27011,'0'40'931,"0"-3"-674,-1-12-100,1 0-79,-2 0-55,1-2-46,0 0 1,-2-1-538,-1-1-303,0-2-1053,0-3-4079,2-3 5995,0-4 0,2-4 0,0-3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2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24782,'0'-5'2734,"0"1"-2353,0 4-191,0 0-190,28-8 45,-13 6-45,22-6-560,-21 8-505,0 0-1445,-2 0 2510,-2 2 0,-5-2 0,-2 1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27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27774,'21'-4'897,"-1"-1"-6558,-1 3 5661,-1 1 1409,1-1-1409,-1 1 860,6 1-860,-7-1 0,3 1-629,-11 0 2699,-3 0-4602,-3 2-7299,-2 2 7745,-6 4 0,3-3 0,-4 0 1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28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24188,'-11'41'1491,"3"-5"-1021,7-18-112,1-2-22,0 0-44,1-2-68,2 0 135,2-2-79,1-1 0,0-1-12,2 0-234,-1-1 22,1-2-56,-1-1 35,0 0-35,0-3 0,1 0 0,1-2 0,1-1-181,3 0-211,0-1-224,1-2-291,-3 0-214,0-2-1019,-3 3-4549,-1 1 6689,-3 1 0,-1 0 0,-1 0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29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21768,'0'-2'3204,"0"0"-1613,0 2-963,7 17-236,-5-2 90,6 18-57,-8-5-244,0 1-181,0 2 0,0 0 0,0-1 0,-1 0 0,-1-1 0,0-3 0,-1-2 0,1-3 0,0-2 0,1-4 0,0-3 0,1-2 0,-1-2-595,1-3-537,0-2-5411,0-2 6543,1-8 0,-1 5 0,2-6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29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28479,'33'-11'192,"-4"2"-192,-16 8 0,-1 1 0,-1 0 0,-2 0-931,0 0-402,-3 0-1245,-1 0-7253,-2 2 9145,-1 4 1,-2-3 0,0 2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29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24491,'-2'0'2667,"0"0"-1447,2 0-984,8 6-225,-1-5 35,7 5-46,-4-6 0,1 0-80,0 0-894,1-2-550,-1-1-2096,1-2 3620,-1 2 0,-5 1 0,-2 2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0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23224,'-2'0'2880,"0"0"-1861,2 0-749,27 1-35,-10-1-224,22 0 112,-16 0-123,-1 0 0,-2-1-11,-2 1 11,-3-1-392,-3 1-325,-2 0-774,-5 1-1780,-2 3 3271,-1 2 0,-2-2 0,0 0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0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25151,'-15'43'931,"3"-5"-562,11-19-66,0-1-90,1 0 101,0-2-79,1-3 101,2-2 11,3-3-168,2 0 57,0-2-179,2-1-57,-1 1 0,1-2 0,2 1 0,0-2 0,1-1 0,1-2 0,0 1 0,-1-1-371,0-1-379,-1-2-629,0-2-1467,-2-2 2846,-1 1 0,-4 2 0,-1 2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1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27270,'40'-5'145,"-6"0"-145,-20 1-213,-2 0-358,-3 1-965,-2 0-2419,-1-1 3955,0 0 0,-3 2 0,-1-1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1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23068,'-2'0'3260,"1"0"-2722,-7 26-213,4-8 45,-8 24-113,7-13 35,-2 2-35,2 0-223,1-2 22,2-1-56,1-2-202,1-5-459,0-3-773,0-3-2454,0-4 3888,1-1 0,-1-5 0,1-1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3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27326,'35'-17'425,"-5"3"-402,-16 14 10,0 0-10,-2 0-23,-2 0 0,-2 0-90,-2 0-336,-1 0-201,-2 0-415,-1 1-908,-2 3-4851,-1 3 6801,-3 3 0,2-4 0,-3-1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21420,'-1'-1'3351,"0"0"-2119,1 1-907,-16 19-56,8-4-101,-12 17-67,14-11 134,2 1-111,1-2-35,1-2 68,2-2-78,0-1 66,0-2-22,1 1-44,1-2 145,1 0-67,1-1-34,0-2 11,-1-1-123,2-2 34,1-3 35,3-1-80,1-1 0,2-1 0,-1 0 0,1-2 0,-2 0 0,1-1-69,-2 0-1398,4-1-57,-4 2-1479,2-1 3003,-2 1 0,-5 0 0,0 0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3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40 24883,'-4'-2'2801,"1"-1"-2342,3 3-291,0 0 11,28-12-134,-16 7-22,22-8-23,-22 10-135,-2 2-638,1 0-515,-1 1-1458,-2 0 2746,-2 5 0,-3-4 0,-2 4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4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28210,'27'14'34,"-2"-5"-460,-13-13-358,-1-1-751,-2-4-2566,0 0 4101,-2-3 0,-3 6 0,0 0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4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3 24255,'0'-3'3127,"-4"35"-2511,-1-4-213,-4 31-133,-1-13-270,0 2 0,-2 0 0,3-4 0,0-5 0,1-5 0,1-3-841,1-3-482,0-3-1948,1-1 3271,2-3 0,2-10 0,1-3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43 23874,'-3'-3'2701,"0"1"-2242,3 2 1121,0 0-1523,13-9-57,-1 5 0,14-8 0,-4 8 0,1 1 0,1 0 0,-1 2 0,1 0 0,-3 1 0,-1 0 0,-3 0 0,-2 0 0,-4 0 0,-2 0 0,-1 0 0,-3 0-505,-1 1-840,-2 0-941,-1 2-4145,-2 1 6431,-4 3 0,4-3 0,-4-1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7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26127,'-16'47'1064,"3"-7"-739,10-23-56,2-3 22,0-3 45,1-1-190,1-2-33,2-2-113,1 0 0,2-1 0,1 0 0,-1 0 0,1-2 0,0 1 0,0-1 0,3-2 0,1 0 0,3-1 0,1 0 0,0 0 0,1-1 0,-1-1 0,-2-2 0,0 0 0,-2 1-1144,-2 0-503,-3 2-2006,-2 0 3653,-3 3 0,-1-2 0,0 2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7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27034,'6'-4'493,"-1"3"-314,-3 9 90,-1 3-246,-1 2 55,0 2-78,0 1-11,0-1-45,0 0-291,0-2-270,0-2-637,0-2-1145,-1 0-7432,-2 1 9582,-2 1 1,1-5 0,1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3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28266,'43'-19'405,"-1"4"-405,-7 12 0,2 2 0,2 1 0,1 0 0,-1 0 0,3-1 0,1-1 0,5-1 0,4-3 0,1 0 0,-3-1 0,-8 2-886,-9 1-1636,-11 3-7309,-10 5 9232,-7 6 1,-4-3 0,-1 1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0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16 21152,'-4'0'3193,"1"0"-2543,3 0 1019,0 0-1019,-1-2-213,8 2 90,2-2-180,11 2-301,3 0-46,2-1 0,2-2 0,0 0 0,1 1 0,-1 0 0,-3 2 0,-2 0 0,-4 0 0,-2 0 0,-4 2-102,0 0-884,-4 2-907,-3 2-1313,-2 1 3206,-2 2 0,-1-4 0,0 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0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25487,'-27'49'1323,"4"-6"-6559,18-22 5449,1-1 1303,2-4-1280,1-3 732,2-2-789,3-4 180,2 0-202,4-2 3288,1-2-3421,15-2-24,-3-1 0,12-1 0,-8-1 0,-1-1 0,-2 0 0,-2 1 0,-3 0 0,-2 0-640,-3 1-727,-4 1-1198,-5 3-7266,-4 6 8686,-9 7 0,4-5 0,-4-1 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0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26631,'-11'37'44,"2"-4"-402,3-14-427,0-1-1164,1-1-5984,1-2 7933,2-3 0,1-6 0,1-2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1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26059,'7'44'404,"-1"-7"-483,-6-19-492,-3 0-763,-1-1-2128,-3 1 3462,-3-1 0,5-8 0,1-2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1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28671,'53'11'0,"2"-2"0,-3-6 0,6-1 0,3-2 0,-1 0 0,-3 0 0,-5 0 0,-6 0 0,-5 0 0,-7 0 0,-5 0 0,-6 0-13,-2 0-1835,-5 0-3138,-4 0 4986,-6 5 0,-3-4 0,-3 3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3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27225,'3'-6'1446,"7"1"-1446,13 4 0,8 0 0,4 0 0,4 0 0,-3 0 0,-3 0 0,-5 1 0,-5-1 0,-4 1 0,-5 0 0,-2 0-1032,-4 0-660,-3 0-1827,-2 3 3519,-2 4 0,-1-3 0,0 1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3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24860,'-34'40'987,"5"-5"-663,25-16-55,1-1 78,2-1-67,0 0 79,1 0-56,2 0-113,2-1 124,3-1-3572,4-2 3381,1-1 1,2-3-91,0-4-22,2-2 2,-1-2-13,0-1 0,0 0 3392,1-1-3392,-1-1 0,1 0-102,-2-1-436,-1 2-381,-2 0-795,-2 1-1670,-3 0 3384,-2 2 0,-3-2 0,-1 2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3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27449,'45'-25'1222,"-1"3"-1222,-12 16 0,2 2 0,4 1 0,2 0 0,2-1 0,1-2 0,-1 1 0,-1-2 0,-1 1 0,0 1 0,-1 0 0,-4 2 0,-5 1 0,-8 1 0,-5 1-214,-6 0-1265,-6 0-1333,-2 0-7019,-8 3 8661,-5 2 0,3-1 0,-1 1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4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27000,'-2'46'370,"0"-4"-314,1-15-56,-1-1-538,0-2-941,1-4-3977,1-3 5456,0-3 0,0-6 0,0-4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6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 27123,'-3'-4'1345,"4"0"-1142,13 3-203,5 1 0,3-1 0,2 1 0,1 0 0,0 0 0,-2 0 0,-2 1 0,-3 1-494,-3 1-245,-2 2-360,-6 1-223,-2 1-986,-4 3-3922,-3 0 6230,-3 1 0,1-6 0,-1 0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7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25555,'-12'42'818,"2"-7"-628,6-22-22,2-3-156,1-1 234,1 0-21,1-1-80,3 2 146,2-1-190,3-1 11,1 0-112,0-2 101,0-1-101,2-2 0,1-2 0,4-1-34,2-1 34,2-2-246,1-2-90,-2-1-493,-2 1-236,-3 3-627,-4 1-3126,-3 0 4818,-4 3 0,-2-1 0,-1 1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7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27706,'11'30'965,"6"-6"-965,16-15 0,8-5 0,8-2 0,4-2 0,3-2 0,0-2 0,-3-2 0,-4 0 0,-7-1 0,-5 2 0,-4 0 0,-4 1 0,-2 0 0,-3 2 0,-2 1 0,-4 1 0,-4 0 0,-4 0 0,-4 0-505,-3 2-605,-2 2-559,-3 2-2018,-5 1 3687,-4 1 0,4-4 0,-1-1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7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25735,'-11'46'-214,"1"-6"-760,8-20-774,1-3-2622,0-2 4370,1-4 0,0-5 0,0-3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8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22384,'0'-2'3137,"0"0"-2319,0 2-515,0 30-303,-1-10 0,-2 26-291,0-18-897,-1-1-1659,2-2 2847,1-2 0,1-11 0,0-4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49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23527,'0'-5'3440,"-1"2"-2779,1 3-90,28-6-99,-11 3-472,23-4 0,-18 5 0,0 0 0,0 1 0,-2 0 0,-1 1 0,-3 0 0,-3 0-46,-3 0-1007,-3 2-605,-3 2-2130,-2 4 3788,-6 2 0,2-3 0,-2-2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50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21129,'-4'0'3182,"1"0"-2644,-15 25-213,11-9 44,-15 19-21,17-16 44,0-2 23,2 0-135,0-1 68,0-1-24,1-1-32,1-1 100,1 0-146,2 0-155,3-3-91,5-1 0,3-4 0,3-2 0,3-2 0,1-1 0,-1 0 0,-1-1 0,-2 0 0,-1-2-35,-1 2-1152,-2 0-786,-1 0-4257,-3 1 6230,-3 3 0,-3-2 0,-2 2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50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27628,'58'-20'1043,"-1"4"-1043,-10 8 0,3 1 0,-1 3 0,0 2 0,1 2 0,4 0 0,7 0 0,3 1 0,1 0-3392,-1 0 3392,-6-1 0,-10 0-405,-9 0-1891,-13 0-5021,-11 3 7317,-8 1 0,-5 0 0,-2-1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52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26575,'31'-31'885,"-3"6"-661,-11 19-202,0 2 1,-2 2-23,0 2-101,-2 0 34,0 0-303,-1 0-347,1 1-258,-2-1-672,-1 2-2062,-3-1-6122,-3 2 8722,-2 1 1,-2-1 0,0 0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52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19751,'-3'0'3406,"0"0"-2924,3 0-135,-14 26 79,7-10-191,-10 22 113,12-17-12,0-1-168,0-1 191,1-2-113,1-1-33,1 0 179,1-1-246,2 3 55,4 1-10,2-1-180,3-1 169,2-4-91,0-2-55,-1-2 100,0-3-100,0-1-12,0-3-22,2-1 56,1-1-78,2-2 22,0-2-258,0-3-89,0 0-729,-3 1-739,1 1-2521,-1 1 4336,-1 0 0,-4 2 0,-3 0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2:52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25308,'-5'52'1580,"-1"-1"-1266,-4-12-112,-2 2 22,0-1-202,-1-2-44,2-3-101,2-4-628,1-4-504,4-4-1423,2-3 2678,1-3 0,1-8 0,0-2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01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35 23986,'-2'0'2712,"1"0"-1267,1 0-1322,24-10-89,-11 5 0,20-8 33,-17 10-67,-1 1 33,0 1-10,-3 1 10,-1 0-44,-3 0 11,-1 0 0,-2 0 23,-1 2-23,0-1 22,-1 2-22,0 0 34,-1-1-46,0 1 12,-1 1 0,1 1 34,-1 1-34,-1 1 22,1 1-22,-1 2 23,0 0-46,0-1 23,0 4-22,0-4 33,0 2-11,0-4 11,-2 1-11,-2 0-22,-4 3 22,0-2-22,-2 1 10,3-5 12,-1 0 0,-1-1 23,0 0-34,-3 2 11,0 0-12,-6 5 12,5-3 0,-2 3 34,8-6 0,2 0-23,1-1 35,2-1-46,0 2 0,0 2 0,2-1 0,-1 2 0,1-2 0,0 1 0,1 0 0,2 1 0,0 1 0,7 5 0,-3-4 0,5 1 0,-3-5 0,1-1 0,0-2 0,1-1 0,0-1 0,-1 0 0,0 0 0,-1 0 0,4-1 0,-6 0-931,4 0-626,-6 0-1782,-1 0 3339,0 0 0,-3 0 0,1 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03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 16367,'0'-2'5781,"0"0"-2946,0 2-2162,0 4-169,0 5-101,0 5-67,0 5-179,0 2 45,0 2-56,0 2 22,0 3 90,-1 2-158,1 1 46,-1-1-79,1-1-44,0-2 21,0-2-44,-1-2 0,0-1 23,0-2-12,0-2-22,-1-2 11,1-3-157,1-2-33,-1-3-169,1-1-101,0-3-290,0-1-584,0-1-861,0-1-857,0-1 1,0 0-1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03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22900,'0'-2'3395,"0"0"-2903,0 2-99,26 0-303,-8-2 10,21 0-100,-13-2-44,-1 2-124,0 0-908,-2 1-1692,-2 1 2768,-3 0 0,-8 0 0,-3 0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05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54 23908,'-3'-2'2958,"0"0"-2644,3 2 414,0 0-538,19-19 68,-9 12-213,15-13 33,-15 18-78,-1 1 56,0 0-56,-1 1 0,-1 0 0,-2 0 45,0 0-11,-1 2-34,-1 1 0,0 2 22,-2 1-33,1 2 11,-2 2 0,0 0 0,0 0 22,0-1-22,0 1 0,0-2-11,0 0-11,-1-2 22,-1 0-23,-3 3-10,0-2 21,-4 2 12,1-3-89,-1 0 89,-5 6 0,2-4 22,-3 5 23,5-4-34,0 1 101,2-1-88,0 0-24,1 0 0,-1 4 0,3-3 0,-1 3 0,4-3 0,0 0 0,1-1 0,1-1 0,0 0 0,3 0 0,1-1 0,4 0 0,0-1 0,1 0 0,0-2 0,0 0 0,1-2 0,0-1 0,1 0 0,1-1 0,2 0 0,-1 0 0,0-2-2074,4-1-459,-4-1 2533,1-3 0,-9 4 0,-2 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06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27762,'2'45'909,"-1"-3"-909,0-14 0,1 1 0,-1 0 0,0 1 0,0 1 0,-1-1 0,0-1 0,0-2 0,0-4 0,0-3 0,0-3-13,0-3-367,0-4-236,0-2 77,0-5-457,0-1-3677,0-2 4673,2-1 0,-1 1 0,1-2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0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24222,'0'-2'2992,"0"0"-2388,0 2-256,23-3-46,-11 2-99,19-1-203,-17 3 0,0 0 0,0 0 0,-1 1-248,-1-2-648,-2 1-269,-1-1-998,-3 2-5927,-3 1 8090,-1 1 0,-2-1 0,0 0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06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24423,'-4'0'3362,"1"0"-2623,3 0-592,0 0-147,17 0 0,-6 0 0,14 0 0,-9 0-102,-1-2-1321,2 2-1916,-3-2 3339,0 1 0,-8 1 0,-1 0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09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27158,'14'-17'414,"3"2"-291,5 7-89,1 2-34,-1 3 0,-3 1 22,-3 2-22,-4 2 0,-3 3 11,-2 2-11,-3 4 12,0 1-12,-1 1 0,-2-1-79,0 0 79,-1-2 0,-2 0 0,-4-1 0,-3 2 23,-4 0-23,-2 2 0,-1 1 11,1 0-11,2 0 22,1-1 12,3-1 190,0 1-11,1-1 11,0 0 1,-1 4-225,4-3 0,1 2 0,3-5 0,1 1 0,2-1 0,5 3 0,1-3 0,6 3 0,-2-7 0,1-1 0,1-2 0,1-1 0,1-2 0,2-3-1491,8-9-392,-6 1-3641,4-5 5524,-9 7 0,-7 5 0,-2 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10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19 19673,'-2'0'4806,"0"0"-2800,2 0-1536,-3 0 1,2-1 67,-2-1-191,6-2 13,1 0-360,5 0 0,1 2 0,1 1 0,1 1 0,-1 0 0,0 0 0,1 0 0,-2 1 0,1 0 0,-3 0 0,1 0-808,-3-1-492,-1 0-1164,0 0 2464,-2-1 0,-2 1 0,0-1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11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23504,'-2'0'2701,"0"0"-2242,2 0 68,-3 32-101,2-10 22,-2 27-56,3-17-269,0 2-32,0 0-91,-2 0 0,-2-1 0,-1 0 0,-1-2 0,-1-1-662,0-3-672,1-3-1635,2-6 2969,2-5 0,1-8 0,1-2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12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48 23997,'42'-25'1546,"-7"5"-1265,-23 18-146,-1 2 100,-1 2-112,-3 4 0,-1 3 135,-4 5-157,-1 3 11,-2 1 44,-4 3-77,-4 0 134,-4 2-56,-3 0-23,-1 1 113,-1 0-102,1-2 12,1-1 34,3-1-102,3-2 103,2 1-192,2-2 0,2 0 0,2-3 0,2-1 0,0-3 0,2-2 0,2-1 0,4-1 0,2-2 0,3-1 0,1 0 0,10-2 0,-5-1 0,6-1 0,-7-4-1043,0-1-850,0-3-2690,-1 1 4583,-2 1 0,-6 3 0,-4 2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1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21028,'1'-2'4763,"-1"0"-2982,0 2-1445,26-11-112,-13 8-168,20-7 67,-20 10-112,0 0 1,-1 1-12,0 1-269,-2 2-493,-2-1-762,-1 2-1579,-2-1 3103,-3 3 0,-1-3 0,-1 0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13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64 24356,'-4'0'3149,"1"0"-2522,3 0-88,0 0-539,15 0 0,-4 0 0,13 0 0,-8-2 0,0-1 0,-1-2 0,-2-2-595,-2 0-761,0 0-1456,-2-1-7019,-1 1 7759,-1-2 0,-4 5 0,0 0 1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13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27359,'-15'55'1312,"2"0"-1312,10-12 0,-1 7 0,0 3 0,-1 2 0,-1-2 0,-1-4 0,2-5 0,1-8-1222,2-5-1792,0-5 3014,2-7 0,-1-8 0,1-5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15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53 25903,'-6'-3'1635,"2"-1"-1355,4 2 34,1-1-34,5-2-258,5 0 135,6-1-146,2-1 12,2 1 10,-2 1-20,-1 1-13,-2 3 0,-3 0 0,-1 1 0,-1 0 0,-2 1 0,-1 2 0,-1 1 0,0 1 0,-2 1 0,0 0 0,0 0-57,-1 1 57,0-1-12,-1 0-55,-1 0 22,-2 0 45,1 1-33,-1 0 10,-3 1-21,-1 1 21,-4 0-78,-5 3 34,3-5 67,-4 1-11,0-2 0,3-2 11,-5 2 0,3-1 67,1 0-33,1 1-12,0 1 23,1 0 11,1 1 67,-1 3-101,3-3 57,0 2-33,5-4-46,1-2 0,1 0 0,0 2 0,0-1 0,3 4 0,1-2 0,3 1 0,3-4 0,2-2 0,2-1 0,2-1 0,3 0 0,0-2 0,1-1 0,8-6-819,-9 4-593,4-2-964,-12 4-7455,-2 2 7742,-5 1 1,-2 0 0,-1 0-1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16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19392,'1'-3'4191,"-1"0"-3586,0 3 717,0 0-616,1 10-347,-1 0-12,1 8-202,-1-1-122,0-3 45,0 0-68,0-2-57,1-3-346,1 0-572,-1-2-493,-1-1-3002,0 0 4470,0-1 0,0-3 0,0 0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17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27449,'47'-2'1222,"-2"3"-1222,-15 2 0,3 3 0,3-1 0,1 0 0,1-2 0,-1-2 0,-3 0 0,-5-1 0,-4 0 0,-4 0 0,-5 0 0,-2 0-1413,-3 0-2318,-3 0 3731,-3 1 0,-2-1 0,-1 1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0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20 21712,'-4'0'4011,"1"0"-3439,3 0-80,0 0-480,-6 0 100,6-2-112,1-1 44,10-1-32,5-1 21,4 2-44,0 1 11,-1 2 0,-3 0-56,-3 3 56,-3 1 0,-4 3-11,-3 1-23,-2 2 23,-1 1 11,-4 1 0,-4 2 11,-4-1-11,-3 0 67,0 1 68,0-1-135,-1 2 180,1-2-1,2 0-56,2-2 135,4-4-34,2-1 56,2-3-12,2 0-199,0-1-69,1 0 0,2 2 0,3 0 0,4 2 0,1-3 0,4-1 0,0-1 0,12 0 0,-7-2 0,7-3 0,-9-1 0,-2-1 0,-1 1-528,-3 0-1746,2 0-427,-5 3-7130,0 0 8793,-7 2 0,0 1 0,-1 0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21622,'-1'-3'3081,"1"1"-1915,0 2-1110,0 11-22,1-3-34,-1 9-236,1-7-347,0 1-1198,-1 0-6063,-1 1 7844,-2 0 0,2-5 0,-1-1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0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27034,'9'33'89,"-2"-4"-122,-7-16-158,-2 0-537,-1 0-538,-3 1-1580,-2-2 2846,-1 1 0,4-6 0,1-2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1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24356,'5'0'3664,"31"0"-3013,-11-1-651,31 0 0,-12-1 0,2 0 0,-2 1 0,-2 0 0,-6 1 0,-3 0 0,-1 0 0,-1 0 0,1 0 0,-1 0 0,-3 0 0,-5 0-1513,-4 0-1928,-5 3 3441,-5 1 0,-4-1 0,-3 0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25992,'49'-34'235,"-5"8"-212,-18 21-23,-2 3 0,-5 2-23,-4 2 23,-6 2 0,-4 2 0,-4 4 45,-3 1-22,-4 2-23,-4 0 0,-4 1 33,1-1-33,-1 0 135,0 0 66,0 1 214,0-1-146,1-1 11,4-1 56,2-3-90,3-1 158,2 0-347,1 3-57,2-2 0,3 4 0,4-3 0,5 0 0,3-2 0,3-1 0,4-3 0,15-2-259,-8-3-1108,8-1-549,-15-2-3855,-5 2 5771,-5 1 0,-7 1 0,-3 1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5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48 21040,'-3'0'4503,"1"0"-2844,2 0-1289,-5 0 100,4-1-122,1 0-67,9-1-281,8-1 0,6-1 0,6 0 0,2-1 0,2 1 0,-1 1 0,-1 0 0,0 0 0,3 0 0,3-1 0,1 1 0,2 1 0,-3 0 0,-4 2 0,-5 0 0,-5 0 0,-6 0 0,-3 0 0,-2 1 0,-3 0 0,-2 0-673,-5 0-661,-1 0-828,-1 1 2162,-6 4 0,4-4 0,-5 2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5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27191,'-7'2'1480,"2"6"-1480,5 9 0,0 4 0,0 1 0,2 1 0,0-1 0,1-1 0,-1 1-147,-1-2-1130,1 0-1580,-1-1 2857,3-2 0,-3-7 0,1-3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7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26160,'17'-24'347,"1"5"-324,0 17-1,-1 1 1,-2 2-35,-2 2 12,-2 2-56,0 4 23,-2 0-12,-2 0 45,-3 1-45,-2 1-11,-2 0 56,-3 1-11,-4 1 11,-4 0 34,-3 0-23,-1 1 67,0-1 124,1-1-157,2-1 156,2-2 1,1 0-78,3-2 111,0-1-56,3 0 0,1-2 12,1 0-191,1-1 168,4 0 0,2 0-79,4 0 124,4 0-178,11-1-35,-4-1 0,8-1 0,-7 0 0,0 0-125,-1 1-1163,3 1 22,-8 1-650,1 1-5143,-11 0 7059,-2 1 0,-3-3 0,0 1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8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24278,'0'-2'3115,"-1"1"-2398,1 1-191,25-4-491,-6 3-35,25-2 0,-7 3 0,6 0 0,2 0 0,1 0 0,-2 0 0,0 0 0,-4 0 0,-1 0 0,-5 0 0,-4-1 0,-7 0 0,-6 1 0,-4-1 0,-4 1 0,-2 0-91,-1 0-1253,-2 0-987,-2 0-4628,0 0 6959,-2 0 0,0 1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8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21801,'-3'0'3395,"1"-1"-2789,2 1-606,3 19 0,-2-8-34,2 16-269,-3-12-492,0-1-550,1 0-2610,-1-1 3955,2-2 0,-1-5 0,0-1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28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26967,'7'42'247,"-4"-2"-651,-7-11-1210,-2 0-3921,2-1 5535,0-3 0,2-12 0,1-3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3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77 23370,'4'-34'1009,"1"5"-685,9 23-111,1 2-56,-2 1 11,0 2-146,0 1-10,0 3-12,2 0-56,1 3 22,1 1-179,0-1-78,-4 0 101,-2 0-180,-6 0 370,-2 1-57,-6 1 114,-6 1 44,-7 3 100,-5-1-44,-2 1 190,2-3-212,1-1 111,3-1 69,2-2-114,2 1 247,1-1-123,1 1 292,2 3-461,4-1 35,1 3 33,4-3-146,4 1 169,3-1-124,7-1-11,12 0-112,-3-4-11,9 1-314,-6-4-370,1-2-257,0 0-673,-1-1-1266,-5 0 2891,-5 3 0,-8 0 0,-4 0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31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83 25140,'-1'-1'3026,"1"-1"-2521,0 2-505,34-8 0,-10 5 0,32-7 0,-17 7 0,6 0 0,4 0 0,2-1 0,3-1 0,-3 0 0,-3 0 0,-7-1-729,-5 0-1355,-6 0-4572,-4 1 6656,-5 1 0,-10 2 0,-4 1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33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24659,'34'-30'1020,"-3"5"-774,-14 21 90,2 1-157,4 1-56,2 1 12,0 1-102,-3 0-10,-2 1-23,-5 3 11,-4 4 123,-4 4 1,-4 2 56,-2 3-1,-6 1-156,-4 3 55,-7 0 35,-3 3-68,-2-2 112,1 0-56,1 0 56,3-1 67,4 0-157,1-1 101,3 0-166,2-3-13,2-2 0,3-2 0,2-2 0,4 0 0,2-1 0,6 1 0,1-1 0,2-1 0,3-2 0,0-1 0,2-3 0,-1-2 0,1-2 0,-1-6-673,1-2-1086,-1-5-2477,-1-2 4236,-2 1 0,-8 6 0,-3 2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34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28042,'-4'48'629,"0"0"-629,1-7 0,-1 2 0,-1 0 0,-1-1-438,0-2-1736,0-2-6398,1-2 8572,0 0 0,2-17 0,1-3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43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25028,'-2'0'1166,"0"0"-886,1 0 594,0 0-751,1 1-44,2 1 33,3 0-12,2 1-32,3-1-24,1 0 12,0-2-22,1 0 22,0 0-11,0 0 0,-1 0-23,-1 0-11,0 0 0,-2 0 1,1 0-1,0 0-11,-1 0 11,2 0-11,-1 0 0,1-1 22,0 0-22,-1-1 0,-1 1 0,4-1 0,-4 1 0,3-1 0,-6 0 0,0 2 0,-2 0 23,2-1-34,-1 1 11,2-1 0,-2 0 0,2 1 11,-2 0-11,1 0 0,-1-1 0,1 1 0,-2 0 0,3 0 0,-2-1 11,1 1-11,-2 0 22,0 0-10,0 0 21,-1 0-10,1 0 21,1 0-32,-1 0-1,2 0 0,-2 0-11,0 0 22,0 0-22,0 0 0,-1 0 12,1 0-12,0 0 22,3 0-11,-2 0 23,3 0-34,-3 0 22,-1 1 23,0-1-34,1 0 34,-2 0-23,1 1-9,-2-1-13,1 0 0,-1 0 0,0 1 0,0-1 0,-1 1 0,0 1 0,0 1 0,-1 3 0,0 0 0,0 2 0,0-1 0,0 1 0,0 1 0,1 0 0,-1 1 0,1 1 0,0-1 0,0 0 0,-1 0 0,1-1 0,0 0 0,0-1 0,0-1 0,0 0 0,0 0 0,0-1 0,0 1 0,0-2 0,0 2 0,0-4 0,0 1 0,0 1 0,0-1 0,0 1 0,0 0 0,0-1 0,-1 1 0,0-3 0,1 0-3048,0-1-4045,-2-4 7093,-1 0 0,0-1 0,0 2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44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 19785,'-3'0'4470,"0"0"-3742,3 0 158,0 0-438,0-1 0,2-1-22,2 0-11,3-1 10,3 2-122,2 0-91,1 1-87,2 0-125,1 0 0,3 0 0,1 0 0,3 0 0,-1-1 0,-1 1 0,0-1 0,-2 1 0,0 0 0,-1 0 0,-1 0 0,-1 0 0,-3 1 0,-2-1 0,-2 2 0,-2-2 0,0 1 0,-1-1 0,1 0 0,1 0 0,0 0 0,1 0 0,-3 0 0,0 0 0,-3 0 0,0 0 0,0 0 0,-1 0 0,1 0 0,0 0 0,-1 0 0,0 0 0,-1 0 0,0 0 0,-1 0 0,1 0-3598,0 0 3598,-8-1 0,5 1 0,-6 0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3:45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24614,'0'-3'1546,"0"1"-1232,2 8-79,-1 3-11,2 8-67,-2 2-45,0 2-56,-1 2-11,1-2-22,0-2-23,0-1 0,0-1 22,2-1-22,-1-2 34,1-1-23,0-2 56,0 0 11,-1-1 12,-1-1 33,0-2 0,-1-2 34,0-1 22,0-3-11,0 0 125,0 0-293,3-1 0,3 0 0,4 0 0,3-1 0,2-1 0,3 0 0,0 0 0,2 0 0,-1 2 0,-1 0 0,0 0 0,-2 0 0,1 0 0,-1 0 0,1 0 0,0-1 0,0 0 0,-1 0 0,-1-1 0,1 1 0,-2 0 0,0 0 0,-3 0 0,-2 1 0,-2 0 0,3 0 0,-2 0 0,2 0 0,-1 0 0,-2 0 0,1 0 0,-3 0 0,0 0 0,-2 0 0,-2 0 0,0 0 0,0 0 0,0 0-1345,0 0 0,-1 0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13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 23034,'0'-1'3037,"0"0"-640,0 1-2194,0 25-203,-1-10 0,1 21 0,-2-17 0,2 1 0,0 1 0,0-1 0,-1 0 0,-1-1 0,0-2 0,0-3-315,1-3-581,0-4-236,1-3-773,0-2-2140,0-1 4045,2-1 0,-2 0 0,1 0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14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24 24143,'-3'-1'2779,"2"-1"-1771,1 2-862,15-6-45,-6 3 33,13-5-111,-11 5 21,0 3-10,-2-1-34,1 1 101,-3 2-68,1 1 1,-1 3 11,0 1-23,-2 1-22,0 1 0,-1 1 11,0-1-11,0 0 0,0-1 0,0 0 13,0 0-13,-2 1 0,-1 1 0,-1 3 0,0 2 0,-3 1 0,0 0 0,-3-1 0,-1-2 0,1-1 0,-2-2 0,-1 0 0,-2-1 0,-2 1 0,-1-2 0,1 0 0,0-2 0,2-2 0,1-1 0,1-2 0,0-1 0,0 0 0,1-2 0,1 0 0,2-2 0,1 0-1077,0 1-133,2 0-683,0 2-2097,2-1 3990,3-1 0,-2 2 0,1-1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14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28434,'-4'45'237,"0"-5"-237,0-16 0,2 1 0,-1 0 0,2 0 0,0-3 0,0 0 0,1-5 0,0-2 0,0-5-640,0-2-615,2-3-963,0-2-4146,0 1 6364,0-2 0,-1-1 0,0 0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1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27673,'31'-14'179,"-5"3"-358,-17 9-191,1 1-526,0 0-875,0-1-4011,-1 1 5782,0 1 0,-5 0 0,-1 0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1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 21152,'-1'-5'4190,"0"2"-3529,1 3 437,0 0-739,1 10 100,1 0-145,1 11-79,0-2-32,-1 4-203,0 0 0,-1 0 0,0-1 0,0-1 0,-1-2-270,0-4-537,0-4-336,0-3-1053,0-2-3429,0-3 5625,0-1 0,0-1 0,0 0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16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26519,'35'-9'807,"-4"4"-707,-20 11 136,-1 4-24,-2 5 68,-2 2 23,-2 2-191,-2 1-10,-2 1-102,0 0 0,-3-1 0,-2 1 0,-10 8 0,3-8 0,-4 5 0,5-12 0,3-3 0,2-4 0,2-4 0,3-1 0,0-2 0,1 0-741,-1-4-794,1-1-1893,4-4 3428,2-3 0,-1 5 0,1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17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28671,'-3'50'0,"0"-3"0,0-15 0,-1 3 0,-1 0 0,0-1 0,1-3 0,1-4 0,1-7 0,2-7 0,0-4-539,0-6-806,1-1-1321,1-3 2666,1-3 0,0 3 0,-1-3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17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25577,'0'-2'3094,"0"0"-3094,0 2 0,23-5 0,-12 4 0,20-3 0,-20 4-942,0 1-268,-2 2-1110,-2 1-4885,-3 5 7205,-3 1 0,0-3 0,-1-1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17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28671,'25'-3'0,"-2"0"0,-12 1 0,1-1 0,-2 0-259,-1 1-1220,-1 1-1759,-2 0 3238,0 3 0,-3-2 0,-2 2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0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28177,'10'25'494,"-2"1"-494,-8-5 0,0 3 0,0 0 0,0 1 0,0-2 0,-1-2 0,0-3 0,0-5-797,0-3-525,1-4-807,0-4-2453,2-1 4582,1-3 0,0 1 0,-1-2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0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35 26306,'39'-19'1143,"-5"4"-807,-18 15-123,-1 6 167,-3 4-111,-2 6-245,-2 3-24,-1 1 0,-3 2 0,-2-1 0,-1 0 0,-1-1 0,-2 0 0,-2-1 0,-3 0 0,-3-2 0,-2-2 0,-1-1 0,-1-2 0,-1-2 0,-1-3 0,1-2 0,0-2 0,1-2 0,2-1 0,3-2-1099,2-3-2050,3-3 3149,1-2 0,3 4 0,0 0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2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17 21476,'-1'0'3832,"0"0"-2722,1 0-953,-3 0 134,2 0-34,-2 0 147,5 0-12,4 0-112,2 0-22,2 0-90,1 0-122,0 0-46,1 0 0,-1 0 0,0 0 0,0 0-136,1 0-200,0-1-336,1-1-101,-3-2-438,-3 1-940,-2 0-7529,-2 2 9680,-2 0 0,-1 0 0,0 1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2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26328,'-1'38'1490,"1"-2"-1165,0-7-202,0 0 45,0 1-134,1-1-23,-1-1-22,1-3-3459,-1-1 3089,0-4-470,0-2-786,0-4-2935,0-4 4572,2-4 0,-2-3 0,2-2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3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23639,'0'-3'2566,"0"1"-2174,0 2 78,-1 22-155,0-5-69,0 21 23,1-9-236,0 1 68,0-1-101,0-3 11,0-4-55,0-6-124,0-3-381,0-5-314,0-3-818,0-3-3025,0-1 4706,0-5 0,0 3 0,0-2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25006,'31'18'1165,"-4"1"-952,-19-3-34,-2 2-78,-2 3 179,-3 0-78,-1 3-22,-5-1-12,-2 1-146,-5-2 90,-2-1-90,-2-2 1,0-3 22,0-2-45,2-4-23,2-1-22,0-3-223,1-2-147,1-2-325,0-1-616,3-1-3428,3 0 4784,2-5 0,1 4 0,1-3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4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27841,'32'-14'67,"-5"4"-280,-19 9-347,-1 0-1188,0 1-3798,-2 0 5546,1 3 0,-4-2 0,0 2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4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24020,'0'-1'3418,"0"0"-2185,0 1-1233,12-1 0,-5 1 0,11-1-13,-8-1-412,0-1-482,-1-3-662,-1 0-2465,-2-1 4034,-1-1 0,-2 3 0,-1 2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4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8 22552,'0'-4'4179,"0"0"-3484,-6 32-179,1-6-80,-5 27-143,2-11-293,-1 3 0,1 2 0,1-2 0,0-1 0,3-5 0,1-5 0,1-4-181,1-5-983,1-5-630,0-4-4043,0-4 5837,3-4 0,-1-2 0,0-2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6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 22776,'-3'-3'2959,"0"0"-2500,3 3 224,0 0-515,-3 25-90,3-12-32,-3 19-46,3-19 0,0 0-236,-1 0-167,-1 1-572,1 0-572,-1-1-2363,1 0 3910,0-4 0,0-3 0,1-4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6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29 26127,'-1'-16'840,"2"4"-6434,4 12 5741,2 0 1340,2 0-1476,2 0 927,2 0-938,2 0 0,2 0 11,-2 0 3404,1 0-3427,-1 2 12,-2 1-33,-1 2-12,-2 2 34,-2-1-56,-3 2 44,0 0-67,0 0 45,-1 3 12,1 0-102,-1 1 135,-1-1-33,0 0 33,-1-2 0,-1-1 0,-1 0 67,-2 0 78,-3-1-54,-3 2 88,-4 0 0,-3 0-78,-3-1 179,-7-1-112,7-4-123,-3 0-12,10-3 1,0-2-34,2 0-67,2-2-191,2 1-403,2 0-784,2 3 429,1-1 0,0 1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7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27382,'3'28'145,"-2"-3"-268,1-13-494,-2 2-525,0 1-551,0 0-5164,-1 0 6857,-1-1 0,0-6 0,1-2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7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21 23986,'-1'-2'3440,"0"1"-2195,1 1-1245,24-1 0,-4 0 0,25-1 0,-9 1 0,3-2 0,1 0 0,-4 0 0,-2 1 0,-3 1 0,-5 0 0,-2 1 0,-3 0 0,-4 0 0,-2 0-1917,-2 0-4974,-3 0 6891,-1 0 0,-4 0 0,-2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8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27101,'2'18'829,"0"-1"-728,1-2-101,0-2-56,1-2 0,-1-1-414,1-1-371,-1-3-784,0 0-1568,-1-3 3193,0 0 0,-2-2 0,1 0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28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25499,'38'-9'493,"-6"5"-347,-16 10-23,-2 4 0,-1 0-112,-2 0-11,-1-1 0,-2 1 23,-1-1 33,-3 0 56,-1 1 101,-3-1-1,0 1-122,-3-1 123,-2 0-33,-5-1-102,-1-1 112,-2 0-134,0-2-44,-2 0-12,0 1-202,-1-2-190,2 0-471,1-1-1131,5-2-7837,3 0 9801,3-1 0,1 0 0,1 0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20154,'0'-3'4157,"0"2"-2397,0 1-1380,1 4-256,-1 0-35,0 6-89,0-2 23,0 1-79,0 0-79,0 1-279,-1 2-203,0 0-637,-1-1-708,1 0-3416,0-4 5378,0-1 0,1-4 0,0 0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1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20378,'1'-3'3686,"-1"1"-2162,0 2-1232,6 16-135,-4-4 45,5 14-180,-7-10-22,0-1-67,0-2-504,0-3-494,0 0-1098,0-1-3439,-1-1 5602,-2 0 0,0-4 0,1-1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2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28233,'46'0'438,"-1"1"-438,-11 1 0,4-1 0,1-1 0,0 0 0,-1 0 0,-2 1 0,-3-1 0,-5 2 0,-4-1 0,-3 0 0,-4-1 0,-3 1-752,-3-1-581,-1 0-1973,-3 1 3306,-1 0 0,-3 0 0,-1 0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4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22451,'0'-2'3194,"0"0"-1839,0 2-1052,0 19 78,0-8-202,0 16 34,0-12-157,0 0 11,0 1-123,0-1 56,0-1-369,0-2-158,0-3-425,0-2-528,0-3-1231,0-2-6925,0-1 9636,1-1 0,0 0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4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25 26754,'24'-14'695,"-2"3"-527,-7 15-101,1 2 67,1 3-78,-2 0 0,0 1 45,-2 0-101,-3 2 67,-1 0-55,-3 1-1,-2 0 101,-2-2-11,-1 1 145,-1-2-155,-3 0-91,-4 0 0,-5 0 0,-3 0 0,-1-1 0,-1-2 0,2-1 0,2-2 0,0 0 0,2-2 0,1-1 0,0 0 0,1-1 0,1 0-113,1-4-1097,1-1-931,1-5-5646,2 1 7787,1 0 0,1 5 0,1 2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27762,'41'-8'909,"0"1"-909,-9 5 0,1 0 0,0 2 0,0 0 0,1 0 0,1 0 0,-1 0 0,-2 0 0,-4 0 0,-4 0 0,-5 0 0,-4 1 0,-3 0 0,-3 0 0,-3 0-225,-1-1-1456,-3 0 1681,-5 2 0,2-1 0,-4 2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5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26205,'-3'41'1244,"0"-3"-1244,3-17 0,3 0-101,0-2-728,4-4-1401,2-3 2230,4-6 0,-6-2 0,0-3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6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27762,'14'41'448,"-2"-4"-448,-9-19-33,0 1-303,-1-2-224,-1-1-303,0-2-527,-1-3-1747,0-1 3137,0-3 0,0-3 0,0-2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7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22216,'2'-2'3418,"1"0"-2970,17 0-90,-7 1-190,18-3-22,-13 3-101,0-1-23,-3 2 34,-2 0-45,-2 0 23,-2 0 78,-1 0-101,-1 1 34,-2 0 45,0 1-90,-1 1 101,-1 1-23,0 1-22,-1 2 45,0 7-79,-2-4-22,0 5 0,0-4 0,0 2 0,0 0 12,0-1-35,-1 1-89,-1-1-89,-1-1-170,0-3-334,0 0-326,0-2-672,-2-1-3115,-1-1 4818,-1 0 0,3-3 0,0 1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7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20770,'0'-2'4650,"0"1"-2576,0 1-1537,5-1-100,1 0-234,6 0-203,2 1 0,4 0 0,2-1 0,1 0 0,-1-1 0,0-1 0,-1 1 0,-1 0 0,-2 0 0,-1 1 0,-2-1 0,-2 1-181,-1-1-827,-2 1-459,-2 0-1850,-2 0 3317,-1 2 0,-2-1 0,-1 0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8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23616,'3'-3'3496,"20"-2"-2879,-7 4-147,20-2-89,-8 3-290,5-1-91,3 1 0,4-1 0,1 1 0,0 0 0,-3-1 0,-4 1 0,-3 0 0,-4-1 0,-2-1 0,0-1 0,0-1 0,-1-2 0,-2 1 0,-1-1 0,-3 1 0,-3 1 0,-1 0 0,-2 1 0,-1 0 0,-2 2 0,-2 0 0,-1 0 0,0 0 0,-2 0 0,0-1 0,-2 1 0,-1-1-46,0 1-1029,0 0-360,-1 1-7887,-2-1 9322,-3 2 0,1-1 0,0 0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8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27695,'16'26'123,"-3"-3"-156,-13-11-158,0-1-582,0-1-1020,0-1-3327,0-1 5120,0-2 0,0-3 0,0 0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27034,'1'43'672,"-1"-6"-672,2-21-224,0-2-493,0-2-1277,1-2-6724,-1-2 8718,1-2 0,-2-2 0,0-1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39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23236,'0'-2'3305,"0"0"-2296,0 2-640,5 22-33,-3-9-112,4 19-101,-3-14-54,-1 1-69,1 1 0,-2 0-13,0-2-278,-1-3-269,1-3-426,-1-3-728,1-4-1558,0-2 3272,1-2 0,0-1 0,-1 0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40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21331,'0'-2'4224,"0"0"-2554,0 2-1401,28-5-34,-12 3-56,24-3 79,-22 5-102,-1 1-66,-2 1 11,-2 3-101,-2 0 0,-1 1-11,-1-1 22,0 0-11,-1 1 11,-2 0-11,0-1 34,-3 1-34,0 0 0,-2 0-12,0-1 24,-1 1 32,0 0-44,0 3 12,-2-1 10,-1 2 13,-4 0-35,-1-1 0,-1 0 0,-1-1 0,0 0 0,0-1 0,-1-1 0,-2-1 0,-1-1 0,-1 1 0,-1-2 0,3-1 0,1-1 0,3-1 0,1 0 0,2 0-438,1 0-402,0 0-673,3 0-1232,0 0 2745,2 0 0,0 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41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27527,'54'-7'1144,"-2"0"-1144,-13 1 0,4 1 0,0 0 0,2 3 0,-1 0 0,2 2 0,0 2 0,1 1 0,-2 1 0,-2 0 0,-3-1 0,-2-2 0,-3 1 0,-1-2 0,-2 0-528,-4 0-469,-4 0-561,-5 1-1422,-7 2 2980,-4 1 0,-5-1 0,-2-1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43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25364,'3'14'953,"0"1"-875,-1-3 23,-1 1-90,1 1 45,0-1-78,-1 2 22,-1 0-157,1 1-78,-1 0-483,0-1-570,0-1-1334,0-3-2801,0-1 5423,1-3 0,0-3 0,0-1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43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31 25914,'6'-16'437,"3"3"-415,5 12 56,3 1-10,2 0-57,0 1 112,-2 2-112,-2 2-11,-2 1 0,-3 1 0,-1-1-56,-1 2 34,-3 0-57,1 2 46,-1 3-57,0 2-44,0 2 89,0-1 0,-1-1 0,0-2 45,-2-3 23,0 0-1,-1-4 79,-1 2 56,-1-3-90,-2 1 213,-4 0 67,-3 1-89,-4 0 134,-9 2-268,4-3-46,-6 0-44,8-4-1,0-1-33,1-1-89,1 0 10,1 0-414,4 0-358,1-1-942,6-2 1793,2-5 0,2 3 0,0-2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4:44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21241,'0'-3'3653,"0"0"-3127,0 3 449,0 0-605,5 16 56,-3-3-179,4 16-23,-5-4 0,0 6-168,0 2 22,-1 3-78,0 0-11,0 0-101,0-5-303,-1-3-403,-1-4-795,1-5-3351,-1-2 4964,-1-4 0,2-5 0,0-3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0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17 19280,'0'-4'5110,"0"0"-4259,0 4 572,0 0-1042,-1 4-123,1 3-67,-2 8 167,0 7-280,-1 6 102,-2 4-147,0 1 57,0 1-45,1-3-45,1-3 0,2-4 0,0-2 33,1-4-33,0-2 0,0-2 56,0-4-22,0-1-1,2-3-21,2-1 144,2-1-100,2-2-43,1 0-13,2-1 0,0 0 0,0-1 0,0 0 0,1 0 0,0 0 0,0 0 0,-1 0 0,4 0 0,-5 0 0,2 0 0,-5 0 0,0-1 0,-2 0 0,-1-2 0,-1 0 0,-1-3 0,0-1 0,-1-3 0,2-3 0,-1-4 0,1-3 0,-1-5 0,0-2 0,-1-18 0,-1 11 0,1-10 0,-2 18 0,-1 4 0,-1 5 0,-2 0 0,2 7 0,0 0 0,1 5 0,2 1 0,-1 1 0,1 0 0,-1 1 0,1 1-2444,0 1-1130,-1 3 3574,-3 5 0,2-2 0,-1 0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0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23583,'0'-2'3484,"-1"1"-1880,1 1-1604,18-3 0,-6 2 0,16-3 0,-10 3 0,1 0 0,-1 1 0,0-2 0,-2 2 0,-3-1 0,-1 1 0,-3 0 0,-2 0-673,-2 0-694,-2 0-919,0 0-7545,-1 2 9739,0 0 1,-1 0 0,1 0-1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0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24659,'0'-2'2991,"0"1"-2095,0 1-771,0 24-125,0-5 0,-1 22 0,0-10 0,1 1 0,-1 1 0,1-1 0,0-2 0,0-1 0,0-2 0,0-1 0,0-2 0,0-4 0,0-3 0,0-4-1155,0-3-885,1-3-2879,-1-3 4919,1-2 0,-1-1 0,0-1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1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24950,'0'-3'2902,"0"1"-2083,0 2-819,21-3 0,-11 2 0,18-2 0,-16 3 0,0 0-214,-1 0-1422,0 0-3361,-1 0 4997,2 1 0,-6-1 0,-1 1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2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 21868,'-1'-2'3777,"0"0"-2321,1 2-1041,-2 2-45,2 7-34,-1 7-247,-1 7 46,0 4-113,-1 1 23,-1 2-45,0 0 0,-1 2 0,0-2 22,0 0 1,0-4-35,2-3 12,1-6 0,1-2 23,1-3 22,0-4 12,0-3-57,0-1 0,0-3 0,4 0 0,1-1 0,3 0 0,2 0 0,1 0 0,2 0 0,1-1 0,0 0 0,1-2 0,-1 2 0,0 0 0,-2 1 0,-2 0 0,0 0 0,-2 0 0,2 0 0,-4 0 0,2 0 0,-4 0 0,-1 0 0,-1 0 0,-1-1 0,-1-1 0,1-3 0,0-4 0,0-2 0,1-3 0,-1-2 0,-1-2 0,1-2 0,-1-1 0,-1-4 0,-5-13 0,0 6 0,-3-10 0,3 14 0,2 3 0,1 6 0,0 5 0,2 5 0,0 4 0,0 1 0,1 3 0,0 0-1513,0 0-1110,0 9 2623,-3 3 0,2-1 0,-2 0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34 24491,'-3'0'2935,"1"1"-2240,2-1-247,22 0-346,-5-3-102,21-1 0,-9-3 0,-1 0 0,-2 1 0,-4 3 0,-2 0 0,-1 2 0,-3 1-225,-2 0-1277,-3 0-1198,-2 3 2700,-1 0 0,-4 1 0,-1-1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2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26899,'1'50'1726,"-1"-2"-1680,0-16-46,-2 1 0,-1 0 0,-2 0 0,0-1 0,0 0 0,-1-2 0,0-1 0,2-4 0,0-3 0,2-3 0,0-3 0,1-4 0,1-3-427,0-3-750,0-4-481,1 0-2342,2-2 4000,1-4 0,-1 4 0,0-3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28671,'34'-9'0,"-4"2"0,-18 7 0,1 0 0,-2 1-629,-2 0-816,-1 2-1155,-3 2-7231,-2 3 9227,-2 1 0,-1-3 0,0-2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3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28671,'23'0'0,"-3"0"0,-8-2-830,0-1-1904,0-1 2734,0 1 0,-6 2 0,-2 1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43 25577,'1'-2'1087,"-1"0"-852,0 5-22,-1 3 34,-1 7-157,-2 5 11,-1 3-34,0 2-56,1 1 146,1-1-23,1-1 12,1-2 33,1-1-78,0-1 0,0-1-1,0-1-32,1-3-11,2-1-57,1-3 0,2-2 0,5-1 0,-2-2 0,4-1 0,-4-2 0,0 0 0,1-1 0,-1 1 0,1-1 0,-1 1 0,1-1 0,0 1 0,2 1 0,-1 0 0,-1 0 0,-3-1 0,-2 0 0,-2-1 0,0 0 0,1 0 0,-1-4 0,2-1 0,-1-5 0,0-3 0,0-3 0,-1-1 0,-2-2 0,0-2 0,0-3 0,-2-3 0,-1-2 0,-2-1 0,-1-1 0,1 4 0,1 4 0,1 5 0,0 5 0,2 4 0,-1 3 0,0 3 0,1 1-125,0 1-5869,0 1 5994,0 2 0,-1-1 0,1 2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5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26608,'34'-12'807,"-4"2"-717,-16 6-79,0 1 0,0 1-22,0 1-123,2 1-337,0 0-425,-1 3-740,-1 1-3777,-4 3 5413,-2 1 0,-4-3 0,-3-1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6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25757,'0'-4'1310,"2"1"-928,5 2-158,3 0 112,0 1-269,0-1-45,1 1-22,-2 0 23,1 0-68,-1 0-22,-1 0-314,0 0-56,-2 0-426,-1 0-515,-1 0-1289,0 0 2667,-1-1 0,-1 0 0,-1 0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6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24188,'0'47'1491,"-1"-1"-1111,0-12-200,-1 4 21,-1 0-145,1-1-45,-1-1 12,0-1-23,-1-2-168,1-3-157,0-3-482,0-4-515,1-2-2152,1-4 3474,1-1 0,0-8 0,0-2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19 25465,'-1'7'986,"-1"3"-694,-2 19-136,-2 0-100,-1 2 169,-1 1-203,0 0 34,1-2-33,0-2 78,3-3-68,1-2 46,2-4-79,0-3 201,1-2-178,0-2 21,2-4 24,2-2-24,2-3 35,4-1-79,1-1 78,8-1-67,-3 0-11,4 0 0,-7 0 0,0 0 0,-1 0 0,-1 0 0,0 0-11,-2 0 22,-1 0-11,0 0 0,-3 0 0,1 1 0,-2-1 0,0 0 23,-2-1-1,-1-2-22,1-2 67,0-9-55,0 0-12,0-9 22,-2 1 34,0-3-22,1-3-34,-1-2 0,0-2 56,-1 1-56,-1 0 0,-2 2 11,-5-5-11,4 13 0,-3-1 0,5 15-135,1 3 91,1 3-640,1 1 213,-2 0-952,0 3-1008,-3 1-7400,-3 5 9058,-2 3 1,5-4 0,-1-1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8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27123,'35'-19'494,"-4"3"-494,-18 13 0,1 1-314,1 1-190,-1 1-808,2 0-1870,-1 0 3182,1 0 0,-7 0 0,-3 0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9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27135,'24'-7'101,"-1"1"-101,-7 6-426,-1 0-470,0 0-796,-3 0-2432,-1 0 4124,-3 2 0,-3-1 0,-3 1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9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28210,'27'0'437,"-4"0"-437,-9-1-269,-2-1-324,-2-2-550,0-1-1232,-2 0-7456,0-1 9540,0 0 1,-4 2-1,0 1 1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29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26507,'-1'50'1535,"0"-2"-1277,-1-14 0,-1 2-158,-1 0-87,0-1-13,0-2 0,-1-2-102,0-3-245,0-3-785,2-3-997,0-3-3406,2-3 5535,1-2 0,0-7 0,0-2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45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11 21376,'2'-3'3563,"-1"0"-3037,-1 3 550,0 0-818,0-4-12,0 4-190,-1-1 68,-1 8-35,-1 3-44,-1 4 123,1 2-101,-2 2 23,1 0 44,0-1-122,2-1 44,-1-1-23,2-2-22,0-1 101,1-1-78,0-2 11,0 0-23,4-1 12,2 0-45,3-1 11,3-1 0,2 1 44,1-1-44,0 0 0,0 0 12,-1 1-1,-1-2-22,-1 1 11,-1 0 0,0 0 11,0 2-11,-4-3 0,0 2 22,-4-4-33,-1-1 11,0-2 0,1 0 22,-1-2-10,3-8 21,-1-1 23,0-8-33,-1 3-12,-2-3 22,0-2 57,-1-15-90,0 8 0,0-10 11,-1 16-22,0 6 11,0 5-101,1 5-89,0 3-482,0 2-382,0 0-5400,0 0 6454,-1 5 0,1-3 0,-1 3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45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27415,'42'-16'303,"-5"2"-315,-18 13 12,-3 0-470,1 1-471,-3-1-897,0 2-3888,-3 4 5726,-2 3 0,-4-1 0,-2-1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46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23717,'0'-1'2488,"0"0"-1805,0 1-649,0 18-12,0-7-22,0 17-56,0-14-358,0 0-629,-1 0-872,0-2-6725,0 0 8640,0-2 0,-1-4 0,1-2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5:46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27527,'44'13'1144,"0"-4"-1144,-11-8 0,1-1 0,0 0 0,-2-1 0,-1-1 0,-2-1 0,-2 1 0,-3 1 0,-2 0 0,-3 1 0,-3 0 0,-2 2 0,-2 0-315,0 2-1287,-3 2-1188,-3 1 2790,-3 2 0,-1-3 0,-2-1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08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29 21208,'0'-2'3383,"0"0"-1175,0 2-1917,-6 24-55,3-11 88,-5 22-32,3-17-113,0 1 22,0-1-189,1-1 32,2-2-10,1-3-23,1-2 45,0-1-11,1-2 0,3-1 57,2 0-102,3 0 0,1 0 0,1 0 0,0-1 0,1-1 0,1 0 0,0-1 0,1 0 0,1-1 0,1-1 0,6-1 0,-5 0 0,3-2 0,-9 0 0,-1-2 0,-2 0 0,-1 0 0,-1 0 0,-1 0 0,-2 0 0,0 1 0,0-3 0,-1 1 0,0-2 0,0 0 0,-2 0 0,1-1 0,-1-1 0,0-7 0,0 2 0,-2-6 0,-1 2 0,-2-1 0,0-1 0,0 1 0,-1 2 0,0-1 0,2 6 0,-2 0-371,3 8-682,-1 1-1099,0 2-5142,-2 4 7294,-2 4 0,3-2 0,1 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09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26888,'38'-5'1087,"7"-2"-941,-19 3-135,6 0-11,-14 3-202,-3 0-616,-3 1-739,-2 0-2802,-2 3 4359,-3 4 0,-3-3 0,-1 2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09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21342,'1'-3'3709,"-1"1"-2219,0 2-1064,0 5-235,0 1-1,0 6-3571,-2 0 3381,-1 2-11,-3 2-583,0 0-684,0 0-962,1-1-7591,3-4 9829,1-4 0,1-3 1,0-4-1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09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27079,'11'37'112,"-1"-4"-504,-10-15-740,-2 0-1344,-1 1 2476,-3-2 0,2-7 0,1-3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0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26194,'41'-10'2477,"4"0"-2477,-2 2 0,7 2 0,6 0 0,2 3 0,2 1 0,-3 1 0,0 1 0,-1 0 0,-2 0-57,-4 0-1949,-9 3-4829,-12 1 6835,-14 5 0,-8-3 0,-7-1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1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 21376,'0'-1'3708,"1"0"-3001,-1 1-416,-9 23-78,6-9-79,-7 20 157,9-16-235,0 2 45,1-1 0,0-2-68,2 0 79,2-3-77,2 0-24,3-3 78,0-1-77,1-3-12,1-2 0,1-1 33,1-3-55,-1 0 22,0-2 0,-1-2 33,-1-2-21,-1-4-12,0-1 0,-2-2 22,-1-1-44,-1-2 22,-1-9 22,-2 6-11,-1-7-11,-1 8 0,0 3-145,0 0 122,0 3-280,0 1-167,0 3-225,-2 3-986,-1 1-4807,-2 3 6488,-4 3 0,4-3 0,0 3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1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26216,'46'-3'1110,"9"-3"-1110,-25 1-23,8-3-605,-17 7-1019,-3 0-4090,-4 3 5737,-4 4 0,-5-2 0,-2 2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2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27583,'49'-5'1088,"-1"0"-1088,-7 2 0,2 1 0,0 2 0,0 0 0,-2 0 0,-1 0 0,-5 0 0,-3 0 0,-6 0 0,-5 1-13,-6 1-883,-5 1-605,-3 1-1132,-3 0-7198,-2 1 8913,-1 0 0,-1-2 0,0-2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2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26743,'-10'38'415,"2"-3"-415,7-14-393,0 0-1209,1-1-5524,0-1 7126,0-1 0,1-9 0,-1-1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19034,'0'-2'4202,"0"1"-2242,0 1-1691,-10 13 180,6-2-225,-7 12 22,10-6-111,0 1-79,1 1 89,1 0-100,3 1-34,2-2 180,3-1-191,3-3 67,2-4-67,2-3 89,0-2-111,1-3 22,-2-1 0,0-1 45,0-3-33,-1-3-12,0-3 0,0-6 33,-2-2-44,-1-2 11,-3-1 0,-2 0-79,-4 2 12,0 3-135,-2 2-111,0 3-685,-3 2-4380,-5-1 5378,-1 3 0,2 2 0,2 2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4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62 22698,'-2'0'3597,"1"0"-3172,31-16-10,-10 7-34,26-11-314,-18 12 247,-1 3-258,-4 2-23,0 2-21,-2 1-12,-2 1-437,0 0-370,-2 2-1098,-3 2-3462,-3 1 5367,-5 3 0,-3-4 0,-2 0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4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 20994,'-1'-1'4841,"0"-1"-3855,34 2-448,-9 0 0,30 0 22,-15 2-359,1 1-188,1 2-13,2 0 0,0-1 0,0-2 0,-2-1 0,-2-1 0,-3 0 0,-3 0 0,-5 0 0,-4 0 0,-7 0 0,-5 0 0,-4 0-360,-4 1-973,-2 0-1289,-1 2-7209,-5-1 9484,-5 3 1,3-3 0,-1 1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22687,'0'-2'2386,"0"1"-1960,0 1-337,7 21-66,-3-9-46,4 17-201,-5-16-997,-1-1-3305,0-2 4526,-1-1 0,0-4 0,0-1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5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26127,'-6'41'313,"0"-4"-1041,2-19-2163,1-3 2891,2 0 0,0-8 0,1-1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26003,'0'7'1535,"-1"2"-1355,0 17 55,-1-1-123,1 0-45,0 0-33,1-3-34,0-1 0,2-4 11,0-3 11,1-2-22,0-3 0,0-2-11,0-1-11,-1-1 22,0-2 0,-1 1 0,-1-3 33,1 1-33,-1-1-11,0-1 11,2 0 11,0 0 34,3 0-45,1 0 0,3 0 56,0 0-56,2-2 0,1-1 0,0-2 45,1-1-12,-2 0-33,1 0 0,-2-1 0,-2 0-11,-1 0 11,-2 0 0,0-2 34,-1-1-1,0-2-33,-1-3 0,1-1 34,-2-1 22,-1-1-56,-1 2 11,0 2 56,0 0-67,-1 5 0,-2-1-11,1 5 0,-1 0 11,0 0 0,1 1-22,0 0-202,0 1-236,0 2-358,-1-1-559,-1 2-1537,-3 0-6917,-3 2 8927,0 3 0,3-2 1,3 0-1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27740,'44'-14'885,"-4"1"-839,-13 4-46,-1 1 0,-4 2 0,-4 2 0,-5 2-125,-3 2-894,-3 0-538,-1 2-1827,-3 4 3384,-2 5 0,-1-4 0,0 1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19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27247,'48'-8'1424,"1"2"-1424,-5 5 0,6 1 0,4 0 0,-1 0 0,-4-2 0,-6 2 0,-4-1 0,-4 1 0,-3 0 0,-2 3-147,-3 0-1892,-5 5-5244,-6 0 7283,-7 2 0,-5-5 0,-4 0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20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 19314,'1'-3'3843,"1"0"-3171,-2 3 370,0 0-560,1 9-179,-3 2-34,-1 10 101,-2 1-270,-1 3 113,3 1-45,1 4-145,2 0 178,2-1-134,2-1-11,3-3 147,2-4-192,3-6 67,2-4-78,3-6 67,1-2-22,1-5-45,0-5 0,0-5 45,-2-6 11,0-3-56,-3-1 0,-1-2 34,-3 1-46,-3 1 12,-3 0-22,-3 2 22,-1 0-527,-1 2-313,-3 2-583,-2 4-1894,-5 6 3317,-3 5 0,6 1 0,0 2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20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26496,'36'-5'482,"-4"0"-393,-14 3-89,1 0-145,0-2-258,1 1-797,-1 0-1354,-1 1-7277,-3 2 9411,-3 3 1,-6-2 0,-4 3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21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25992,'0'49'1434,"0"-1"-1075,0-6-314,0 1-45,0-2-79,1 0-750,1-3-706,2-1-3026,0-4 4561,-1-3 0,-1-13 0,-2-6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27.3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 24732,'57'-4'983,"-4"0"0,-19 4 0,4 0 0,5 0 0,4 0 0,0-1-1133,-1 0-834,-3-1 0,-6 2 738,-6 4 0,-14-4 0,-6 4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28.1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4 27119,'55'-2'983,"-5"1"0,-23 1 0,1 0 0,3 3 0,4 0-1024,7 3-351,7-2-483,3-1-109,-2-1 0,-7 0 738,-12 0 0,-14 0 0,-9-1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29.3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33 27791,'52'-1'983,"-2"-1"0,-13-1 0,1 0 0,-1-1-848,0 1-942,1-1-177,0-1 0,2 2 738,2 0 0,-19 2 0,-4 1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29.9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27578,'76'8'983,"-7"-2"0,-26-4 0,-3 0-436,-4 0-1531,-2-2 0,-2 0 738,-2 0 0,-13 1 0,-5-1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5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24950,'-14'41'1513,"1"-2"-1032,3-14-99,0 1-69,1-2-55,0 0-146,1-1-23,-1-1-55,-2 2-23,0 0-22,-2 0 11,1-1-202,2-3-33,1-4-235,2-3-124,3-4-190,0-3-292,3-4-695,0 0 30,1-2 1,0 0-1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59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28311,'19'35'360,"-3"-2"-360,-10-12 0,0 0 0,-1-2 0,0-1 0,-1-2-125,0-3-625,0-2-460,0-3-1076,1-3-6476,1-2 8762,-1-2 0,-2-1 0,0 0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59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 21286,'0'-2'4123,"0"0"-2823,0 2-863,-1 5 23,-1 5-1,-1 10-90,1 5-132,-1 4-237,0 2 0,0 2 0,1 1 0,1-1 0,0 1 0,0-2 0,0-3 0,0-1 0,-2-4 0,0-3-337,-2-4-896,1-5-705,0-4-2399,1-4 4337,2-2 0,0-1 0,1-1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6:59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24782,'2'-2'2644,"-1"1"-2352,-1 1-236,21-3-56,-10 2-258,16-3-3784,-15 1 2473,-2 1-5747,-2 0 7316,-1 1 0,-3 1 0,-1 0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16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 28042,'-15'61'629,"-3"-2"-629,-8-14 0,-2 4 0,-3 1 0,1 1 0,1-1-4252,3-5 4252,3-5 86,5-7-1565,5-9-840,7-9-4450,3-7 6769,4-5 0,-1-2 0,1-1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16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24233,'1'-4'3518,"-1"1"-2622,0 3-872,0 0-24,17 25 0,-9-7 0,12 21 0,-14-12 0,0-2 0,-1-1-416,0-4-1242,3-4-840,2-5-7333,5-5 9518,4-4 0,-8-1 0,-1-1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1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23807,'-42'15'2409,"5"-2"-1950,15-4-179,4-1 57,6-1-214,5 0-78,3 1 89,3 1-111,7 2 10,3 1 12,6 0 0,2 1 157,-1 0-1,-4 0 34,-4 1 58,-5 0-293,-7 1 0,-5 1 0,-4 1 0,-3-1-69,2 1-614,1-3-269,3 0-740,3-3-3798,3-2 5490,3-3 0,1-4 0,0-1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18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57 24491,'-7'58'1479,"0"-4"-1289,1-17-123,-2-1 269,0-4-33,1-7-225,0-8 192,2-9-136,1-7-123,2-12 124,2-10-102,5-12-22,3-5-11,7-3 79,3 1-79,3 3 0,2 6 0,0 4-34,-1 6 45,-2 8-11,-2 5 56,-2 4 135,-3 8-57,-6 3-44,-2 6 89,-8 3-157,-6 3-22,-6 1 0,-7 2-100,-3 0-192,0-3-459,5-3-593,6-6-2399,7-5 3743,10-2 0,-1-3 0,4 0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18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83 109 26082,'46'-23'582,"-7"2"-559,-22 9-23,-3 0 0,-5 1 44,-3 2-44,-4 0 0,-3 3 0,-5 2 90,-5 2-79,-7 6 236,-4 6 100,-3 6-89,-1 6 257,-2 3-134,3 0-290,3 0-91,6-2 0,6-1 0,5-3 0,5-2 0,6-3 0,5-3 0,7-5 0,4-2 0,4-4-1581,3-3-1175,0-2 2756,1-2 0,-14 3 0,-3 0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19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26810,'-43'10'1861,"5"4"-1861,19 3 0,3 2 0,4-1 0,5 0 0,3-2 0,3-1 0,4-2 0,4-1 0,4-2 0,5-3-1021,2-4-1399,1-1-6399,2-6 8819,1-2 0,-11 2 0,-1-1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19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28671,'-29'44'0,"5"-6"0,16-15 0,2-3-629,3-2-1712,1-3-3743,2-3 6084,5-6 0,-3-2 0,2-3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1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26272,'-36'21'1994,"5"-1"-1736,17-1-111,4-1-147,5-2 0,4-4 0,7-4 0,5-3-3392,7-3 3392,2-6 0,1-2-80,-2-5-21,-3-2-67,-4 1 168,-2 0 0,-4 2 3415,-1 3-3382,-3 3 23,-1 2 45,-1 1 35,0 6-136,0 3 0,0 6 0,0 1 0,0 1 0,0-2 0,3-2-57,2-4-996,3-4-953,2-2-2700,2-5 4706,0-2 0,-5 2 0,-2-2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19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25959,'2'-1'2712,"-1"31"-2712,-4-5 0,-2 28 0,-3-14 0,0 0 0,0-1 0,2-5-1009,1-5-2263,3-4 3272,0-6 0,2-9 0,-1-2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0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133 123 25017,'25'-36'157,"-6"3"-112,-17 17-34,-1 0 202,-3 5 347,-4 3 224,-4 5-178,-5 7 10,-3 7-34,-4 8-502,-1 8-80,-1 4 0,4 0 0,3-2 0,6-2 0,4-3 0,4-2 0,2-2 0,3-4 0,5-4 0,6-6 0,6-6-1502,5-7-1423,2-4 2925,1-5 0,-12 7 0,-3 1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0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 26373,'-1'-1'2298,"0"0"-2298,1 1 0,-6 28 0,5-11 0,-5 24 0,7-19 0,1-1-853,0 0-3449,1 2 4302,-2 4 0,-1-12 0,0-1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0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28671,'9'15'-2046,"-2"-2"1,-3-12 0,-3 0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3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24883,'-50'13'2443,"4"-2"-2029,18-5-33,5 0-101,5-1-112,6-1-66,5 0-102,5 0 0,5 1 0,6 2 0,8 0 0,8 1 0,3 1 0,-1 0 0,-2 2 0,-7 2 0,-5 2 0,-5 2 0,-4 2 0,-2 1 0,-3 2 0,-7 0 0,-4 1 0,-6-1 0,-3-3 0,1-2 0,4-5 0,4-4-293,7-5-2048,2-3-3004,12-7 5345,4-4 0,-2 3 0,0 0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3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28671,'41'-21'0,"-3"4"0,-12 13-13,-3 2-995,-2 1-381,-4 3-2500,-5 4 3889,-4 4 0,-4-4 0,-3 1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3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25555,'-1'0'2790,"-1"0"-2464,2 0-326,22 2 0,-7-2 0,20 2 0,-12-2 0,2-1-248,-2 0-1197,-1 0-1345,-4 1 2790,-5 0 0,-6 0 0,-3 1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5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24087,'-36'4'1603,"3"2"-1413,14 9-55,1 2 77,1 4-55,2 3 11,4 0 90,5 0-57,3 0 13,2-4-1,4-4-169,5-6 24,5-5-68,7-13-45,2-5 34,3-10-146,-3-2 56,-3 2 101,-6 5 0,-5 5 67,-4 7-44,-2 4 55,-1 9 68,-1 19-90,0 2-56,0 14-23,0-13 1,2-2-416,1-5-872,3-6-2220,3-6 3530,3-6 0,-5-2 0,0-2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5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3 24289,'0'-3'2409,"-1"22"-1893,-2 4-80,-4 26-66,-3 2-124,-5 8-89,-2 6-146,-1 2-11,0-2-291,2-6-470,3-7-584,4-11-2061,4-13 3406,8-14 0,-2-8 0,3-6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5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28132,'-8'60'269,"0"-1"-269,2-13-235,0 1-773,1-1-999,0-3-3505,-1-4 5512,2-8 0,2-13 0,0-8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6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24827,'36'-16'-1128,"-10"4"0,-20 12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6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24748,'-4'58'2858,"-3"-13"-2422,-5 0-133,1-17-57,2-7-166,4-8-80,2-6 0,2-4 0,1-3 0,3-6 0,2-2 0,4-5-438,3-2-1220,1 0-1771,2 1 3429,-1 2 0,-5 6 0,-3 3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6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83 23829,'31'-12'561,"-6"0"-348,-16 0 235,-5-1 280,-2 0 34,-8 3-157,-2 3 34,-9 3-124,-3 7-144,-5 8-371,-2 8 0,0 8 0,2 2 0,5-1 0,6-1 0,7-4 0,3-4 0,10-6-640,6-6-2262,10-4 2902,11-3 0,-14 0 0,0 0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 23292,'-1'-3'2285,"1"0"-1859,0 3-67,-9 34-124,4-9 90,-6 28 0,7-19 123,2-4-67,2-5-191,5-6-89,3-7-56,5-6-45,2-5 0,4-8-381,3-6-459,3-5-616,0 0-920,1 0 2376,0 4 0,-11 6 0,-4 3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7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2 24558,'-32'22'2173,"5"1"-1792,17-5-11,3 0-22,5-1-124,3-2-79,6-4 12,6-2-123,6-5 22,3-2-56,0-4 0,-1-4 78,-3-3-33,-5-6-12,-2-1 12,-5-3-45,-3 1 24,-4 0-24,-6 3 0,-4 3 0,-6 5 0,-3 3 0,-1 4 0,0 5-192,4 2-144,4 4-582,5-3-730,5 0-1456,8-3 3104,7-2 0,-4-2 0,3-1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7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26037,'-35'2'2599,"1"5"-2564,9 5-35,-1 6 0,3 1 0,2 1 0,6-2 0,5-2 0,5-1 0,2-3 0,7 0 0,4-3 0,6 0 0,5-3 0,2-3 0,0-2-382,2-1-1422,0-3-3160,-1 1 4964,1-1 0,-10 1 0,-4 2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7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25140,'3'3'2354,"0"-2"-2354,-3-1-1143,0 0-1860,8 8 3003,-5-3 0,5 3 0,-8-5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8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1 25555,'-55'0'2454,"0"1"-2129,9 2-113,-2 4-87,2 2-125,4 2 0,7 1 0,10-2 0,8 0 0,9-1 0,5 1 0,11 2 0,8 2 0,15 0 0,10 0 0,4 0 0,0 1 0,-5 1 0,-9 1 0,-8 3 0,-8 0 0,-7 2 0,-4 0 0,-12 0 0,-7 1 0,-16 1 0,-10 0 0,-7-2 0,2-3 0,5-3 0,12-7 0,11-4-1457,10-3-3306,10-2 4763,9-1 0,-4 1 0,2 0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29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28671,'-1'-3'-692,"-2"4"0,3 0 0,-2 2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0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0 456 28065,'1'-23'201,"5"-9"-189,11-18-12,0-4 0,-4-1 0,-6 5-23,-4 6-22,-3 9 34,-2 9 11,0 10-56,-2 8 23,2 5-46,1 2 46,0 1-1,1 3 34,2 2-22,3 3 22,4 0-45,4 0 22,4-5-21,4-1 10,1-8 0,1-2 46,-2-7-12,-3-1 0,-2 1 11,-5 1 146,-4 4 11,-3 3 235,-2 4-325,-2 2 2,0 6-80,0 5 0,0 9 0,-2 8 0,-2 6 0,-1 5 0,-4 20 0,4-12-953,0 13-840,4-19-2241,2 0 4034,2-1 0,-1-17 0,0-4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0 525 25431,'21'-74'1368,"-1"3"-1346,-2 14 90,-1-1 113,-2 3-1,-3 4 89,-2 6-66,-3 7 89,-1 8-101,-1 9-77,0 6-158,0 8 0,0 4 0,1 9 0,1 7 0,0 13 0,1 10 0,-2 7 0,-2 6 0,-1 3 0,-2 1 0,0-2 0,-1-2 0,2-4 0,1-6-1177,1-7-841,2-9-4872,-1-9 6890,-1-6 0,-3-5 0,-1-3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28671,'44'-27'0,"0"1"0,-1 11-662,-1-1-761,-2 0-1311,-7 3 2734,-3 0 0,-15 6 0,-4 2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1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28266,'-4'52'405,"1"-3"-405,2-16 0,0 3-46,3-1-1298,1 1-1368,1 4-7119,-2 3 7843,-4 3 0,2-19 0,-2-6 1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1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26507,'0'3'1782,"0"0"-5502,0-3 3720,11-10 0,-8 8 0,8-8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1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 24748,'-46'0'2902,"2"6"-2274,11 7-235,0 8-393,1 5 0,5 1 0,5 3 0,8-2 0,6-1 0,7-1 0,12-4 0,7-5-281,15-6-1154,8-5-850,5-8-3295,2-5 5580,-2-6 0,-21 4 0,-6 1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2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76 24804,'-34'42'2163,"8"-4"-1860,22-19-46,6-2-55,7-4 67,5-4-79,10-4-44,4-5-90,5-7-45,1-2-11,-4-6 33,-3-1-21,-7-1-1,-7-1 56,-6-1-67,-3 0 22,-6-1-10,-6 1 10,-6 0-22,-7 3-22,-3 3-102,0 5-245,2 4-516,4 6-796,5 5 1681,7 12 0,2-9 0,5 5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2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25824,'-11'40'1625,"1"-2"-1244,0-10-57,1-1-44,1-3-43,3-6-237,2-5 0,2-7 0,2-6 0,5-10 0,2-7 0,6-8-13,-1-4 13,-1 0 0,-4 2 0,-3 3 13,-1 6-13,-2 5 0,0 6 0,-1 4 0,0 6 0,1 5 0,1 8 0,0 5 0,-1 3 0,1 1 0,0-1 0,1-2 0,1-2 0,1-6 0,2-4 0,1-5 0,3-3 0,3-9 0,3-3 0,2-8 0,0-3 0,-2-1 0,-2 2 0,-3 0 0,-2 4-46,0 1-1321,-2 3-1232,0 4-7232,0 3 9319,-1 2 0,-3 3 1,-2 0-1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3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25611,'-9'3'-2141,"3"-4"1,6 6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3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20535,'0'0'0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27729,'39'-21'942,"-2"3"-942,-13 14 0,-2 0 0,-2 2-573,-3 1-1197,-1 1-3294,-2 6 5064,-2 6 0,-6-3 0,-3 1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4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 23807,'0'-2'2891,"0"0"-2409,-8 27-112,1-8-326,-7 22-44,6-15-369,1 1-931,3-1-2039,1-3 3339,9-3 0,-5-8 0,4-4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4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45 25017,'-14'41'1087,"3"-5"-762,15-23-11,4-2-23,7-5 12,6-2-34,3-3-79,2-5 56,0-3-78,-4-5 101,-5-2-77,-5-2-192,-6-1 0,-4-2 0,-8 1 0,-4 1 0,-8 2 0,-4 5-293,0 4-603,1 4-941,5 6-3463,4 4 5300,6 5 0,4-5 0,2 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5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25947,'-18'32'1176,"5"-6"-906,12-20-46,1-4-112,5 0 11,3-8-89,8-2-12,4-4 146,0-1-34,-2 3 34,-2 4 68,-3 4-179,-3 1-57,-3 5 0,-2 2 0,-2 5 0,-1 4 0,-2 1 0,0 1 0,-2-1-606,-1-1-1097,-1-3-2253,2-3 3956,1-5 0,1-1 0,0-3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5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23213,'2'0'2757,"0"-1"-2567,-2 23-190,-2-8-67,-2 19-449,0-15-873,-1-1-8442,2-3 9596,2-3 1,0-5 0,1-3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5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23538,'31'-3'414,"-5"1"-414,-20 3-22,-3 2 44,-2 4 57,-8 5-46,-6 5 13,-7 4 155,-4 3 292,1-1 101,2-1 56,4-4-34,4-3 113,5-4-270,4-3-67,2-4-112,4-2-235,4-2-45,4 0-336,4-3-818,3-2-1188,2-4-7489,0 0 9383,-1 1 1,-9 4 0,-2 1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5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26507,'24'7'471,"-5"0"-135,-25 5-100,-3 1-68,-6 3 112,-4 0-90,0 1 34,1 0 35,3-2-259,2-1 0,4-3 0,3-3 0,3-2 0,2-2 0,0-1 0,4-3 0,4 1-830,4-1-492,5-2-1334,2-1 2656,1-4 0,-9 4 0,-2 0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6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25723,'-23'43'1322,"5"-7"-1300,13-22-22,3-3-22,4-5 11,1-3-124,4-1 1,2-7 0,2-2-68,-2-4 202,0 0 0,-2 2 56,-3 5 168,-1 2-45,-1 5-89,-1 3 22,-1 4-112,0 1 0,1-1-135,-1-1-391,1-4-774,1-1-1490,2-3-7041,1-1 9647,1-5 0,-3 3 0,0-3 1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6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23224,'2'0'3608,"-1"21"-2980,-2-1-124,-3 22-269,-3-4-67,-2 1-168,0-3-11,2-3-235,1-5-606,1-5-627,0-4-1445,2-5-6907,0-5 8546,1-4 0,1-4 0,1-1 1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6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25185,'30'-16'-1341,"-9"3"0,-17 13 1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6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55 24558,'32'-4'907,"-5"-2"-784,-18-1 12,-2-1 101,-3 0 133,-3 0-55,-2 2 111,-3 1-66,-5 2 11,-5 5 134,-5 7-157,-4 6-323,-4 9-24,0 2 0,4 0 0,5-2 0,7-4 0,6-5 0,3-3 0,6-4 0,5-2 0,7-3-1570,5-2-2251,3-1 3821,1 2 0,-12-2 0,-3 2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7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26922,'-8'54'1749,"1"-1"-1749,2-12 0,0 3 0,1 1 0,1 0 0,-1-1 0,1-3 0,-1-4-640,0-8-1600,0-6-4349,1-7 6589,0-6 0,1-4 0,0-4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7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27628,'43'-11'1043,"-2"2"-1043,-11 7 0,-2 1-293,-5 1-759,-5 0-820,-7 2-1826,-5 4 3698,-5 5 0,-1-3 0,-1-1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8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27538,'38'-12'415,"0"2"-606,-8 8-604,3 0-998,-2-1-5131,-2 1 6924,-5 1 0,-12 0 0,-4 1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8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27919,'-7'67'752,"0"-3"-752,1-13 0,2 1 0,1 1 0,1-1 0,1-1 0,0-5 0,0-5 0,-1-7-1009,-1-8-1143,-1-8-4280,0-6 6432,-3-6 0,4-3 0,-1-2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8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13 25959,'-48'-3'1579,"5"0"-1355,20 2-134,5 0-45,5 0-90,4 0-33,2 0-494,2 0-313,1 1-885,2 0-3452,1 0 5222,1 1 0,0-1 0,0 1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9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20 25151,'-39'-4'2096,"4"0"-2062,17-1-34,2 2-404,3 1-974,3 1-3116,3 4 4494,4 4 0,2-3 0,1 2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39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28625,'56'10'46,"3"-1"-46,-2-1 0,3-1 0,-2-1 0,-4 0 0,-6-1 0,-7 1 0,-8-1-517,-7 0-1006,-7-1-1738,-8 2 3261,-6 0 0,-4-2 0,-1-1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0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 24042,'-5'-1'2241,"2"0"-1837,3 1-326,-12 29-78,8-13 0,-7 24-493,9-20-538,2-2-2330,1-4 3361,2-2 0,-2-6 0,1-3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0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25163,'-12'43'1490,"2"-5"-1490,5-16-11,2 0-482,1-3-1457,1-1-7881,1-3 8451,1-1 0,-1-7 0,1-1 1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1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24950,'-3'2'3585,"1"-1"-3449,31 0-136,-5-1 0,27 1 0,-11-1 0,3 0 0,2 0 0,-1 0-1256,-1 0-1758,-3 1 3014,-5 5 0,-16-3 0,-6 2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3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21555,'0'-3'4011,"0"1"-2274,0 2-998,-8 30-324,3-3-201,-7 28-3606,3-9 3392,1 3 0,0 1 0,1-1 0,1-1 0,2-5-461,1-7-1488,2-6-1584,1-6 3533,2-5 0,-2-9 0,2-4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 19 23392,'-42'-13'2847,"0"7"-2119,9 16-78,-4 8-68,-1 8-179,1 6-334,3 3-69,4 3 0,4 2 0,5 0 0,3 1 0,3 0 0,3 2 0,3 3 0,2 0 0,2 0 0,3-3 0,2-5 0,4-5 0,3-6 0,4-4 0,4-7 0,1-6 0,4-4 0,16-13-819,-6-1-1153,11-8-2756,-14 4 4728,-4 4 0,-11 3 0,-4 4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4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27751,'-4'54'728,"0"-2"-728,0-14-246,0-1-931,2-3-1657,1-7 2834,1-4 0,0-12 0,1-3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5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25398,'3'-1'3273,"11"30"-3273,-6-6 0,9 28 0,-6-13 0,-1 4 0,-3 2 0,-1 3 0,-4 3 0,-1-1 0,-3 1 0,-3-2 0,-2-4 0,-3-5 0,1-6 0,-1-7 0,-2-6-808,-2-6-1534,-1-5-5345,-2-3 7687,-2-2 0,8-3 0,2 0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5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24625,'0'-3'2386,"0"1"-3259,0 2-1021,1-1-7754,2 4 9648,2 3 0,-3-1 0,1 1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6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26328,'77'2'527,"-26"-2"0,4 0-1318,21 0 1,7-2 921,-15 0 0,3 0 0,2-2-131,13 1 0,4-1 0,2-1 0,-13 1 0,2-1 0,1 0 0,2 0-643,10-1 1,1 1 0,3-1 0,1 1 642,-13 1 0,2-1 0,0 1 0,2 0 0,1 0-216,6 0 0,1-1 1,1 1-1,1 0 1,0 0 215,-13 2 0,1-1 0,1 1 0,0 0 0,0 0 0,1 0-228,1 1 1,1-1 0,0 1 0,1-1-1,-1 2 1,0 0 227,0 0 0,1 1 0,-1 1 0,0-1 0,0 2 0,0-1-107,-2 2 1,0-1 0,-1 1-1,1 0 1,-2 1 0,0 1 106,13 1 0,0 1 0,-1 1 0,-2 1 0,-1 0-14,-6 1 1,-1 0 0,-1 1 0,-2 1 0,-1 1-91,10 2 0,-1 2 0,-3 1 0,-3 1-644,-11-2 1,-3 1-1,-2 1 1,-3 1 747,8 4 0,-4 2 0,-8-2 0,-6-2 0,-9-2 0,12 10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26810,'-1'28'-5838,"0"-1"5838,0-6 0,1-9 0,-1-3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7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25645,'52'22'594,"-1"-5"-527,-13-16-45,4-5 1,0-2-1,-5-4-22,-7-1 0,-9 0 11,-9 0 202,-7 0-56,-9-2-12,-7 2-10,-10 1-113,-8 6-11,-5 1-11,-3 8-100,-1 2-382,5 6-952,3 3-5121,3 3 6555,2 4 0,12-10 0,1-1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8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370 0 24155,'-68'11'2879,"4"1"-2195,14 3-192,3 2-31,6 0-461,7 1 0,6-3 0,9 0 0,6-2 0,8-1 0,8 0 0,11 1 0,14-1 0,11-1 0,8-1 0,2 2 0,-6 0 0,-10 2 0,-11 3 0,-11 1 0,-6 3 0,-10 3 0,-6 1 0,-9 2 0,-7-1 0,-2-2 0,1-5 0,-2-3 0,13-9-1424,3-2-2061,11-5 3485,9-5 0,-5 4 0,4-4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8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27628,'-2'42'1043,"0"1"-1043,-4-7 0,0-1 0,-1-1 0,1-4-808,1-4-1376,0-4-4977,2-4 7161,2-4 0,0-6 0,1-5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8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25723,'0'-1'1838,"0"0"-2623,0 1-627,25-4-3977,-11 1 5389,23-4 0,-27 4 0,-2-1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28479,'-24'55'192,"1"2"-192,7-4 0,-1 3 0,1-2 0,2-5 0,4-6-1155,5-10-1557,6-7-6017,9-12 8729,8-6 0,-5-6 0,0-2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49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1177 207 23908,'-79'-61'1624,"1"6"-1052,10 20-45,-6 7-393,-7 10 90,-4 8-1463,-5 13 1362,-1 10 68,-1 9 165,4 9 13,6 4-44,10 6-111,13 4 104,12 10-318,23-5 0,4 5 0,-5 38 0,13-28 0,4 2-1526,6-16 0,5-1 1526,15 47 0,19-5 125,-10-48 1,5-4-126,6-1 0,4-5 0,4-1 0,4-5 0,4-3 0,2-6 0,4-5 0,2-6 0,0-3 0,0-5 0,0-7 0,0-5 0,-3-2 0,-2-4 0,-3-5 0,-2-3 0,-2-2 0,-2-3 0,-3-1 0,-2-2 0,-2-1 0,-3-1 0,-3-1 0,-3-1 0,19-37 0,-18-3 0,-17-2 0,-17-3 0,-19-4 0,-16 3 0,-18 10 0,-15 16 0,-12 21 0,-12 18 0,-6 21-281,49 5 1,-1 4-2712,-12 12 1,3 4 2991,-23 20 0,13-4 0,47-22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26160,'-16'43'1625,"0"-2"-1300,-1-8-90,0 3-134,-3 3-34,-1 1-67,0 1-79,1-2-335,4-2-392,3-5-617,4-5-908,4-6-7500,1-5 7986,3-6 0,1-5 0,0-3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3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24053,'1'-2'3138,"0"1"-2331,-1 1-247,21 22-447,-8-6-113,19 20 0,-14-10 0,-2 1 0,-1 1 0,-3-1 0,-3-1-147,-1-4-1321,-1-4-1333,2-5 2801,1-2 0,-4-6 0,-1-2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4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 21208,'0'-3'3999,"0"1"-2105,0 2-1300,-2 16-79,1 2-179,-1 18-211,0-1-125,0 6 0,0 4 0,0 3 0,-1 0 0,-1 0 0,-1-2 0,0-5-472,0-4-671,1-7-706,2-6-2509,1-7 4358,1-6 0,0-6 0,0-2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4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26855,'35'-9'1714,"-1"2"-1681,-9 5-33,1 1-156,-1 0-662,-2 1-627,0 1-2018,-1 2 3463,-3 2 0,-8-1 0,-3 0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5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26373,'-21'45'750,"2"0"-525,8-11-23,-1 3-102,-3 2-66,0 0-34,0-1-146,0-2-381,1-4-559,3-3-718,2-5-4269,3-5 6073,2-7 0,3-5 0,0-5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5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28166,'31'44'505,"-4"-5"-505,-15-13 0,-1-2 0,2-3-550,2-4-896,1-4-1198,3-5 2644,0-5 0,-7-2 0,-3-1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5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23426,'0'-2'1983,"0"1"-1916,0 1-67,22-8-448,-11 3-807,17-6-3899,-18 5 5154,-1-1 0,-5 3 0,0-1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5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24479,'-7'47'2028,"-1"-1"-1669,3-6-45,-1 3-79,-1 2-123,2-1-112,-1-2-56,3-4-527,-1-3-885,2-6-3126,0-2 4594,2-4 0,0-11 0,0-3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6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26160,'-37'38'381,"3"-2"-381,14-11-22,3 0-326,1 1-515,2-2-515,2-1-3384,0-1 4762,-1-2 0,6-8 0,1-4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6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26127,'41'22'660,"-4"-2"-660,-16-9 0,0-1-179,-1-2-336,-1-2-583,-3-1-1368,1-2-7365,-2-2 9409,1-1 0,-7 0 1,-2 0-1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7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27572,'56'8'560,"0"-2"-560,-12-6-146,3 0-290,-1-1-271,-5 0-537,-9-2-391,-9 1-3385,-9 0 5020,-6 1 0,-4 1 0,-2 0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7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26160,'-18'48'1580,"3"-4"-7095,11-14 5515,1-2 1353,2 0-1655,5-4-729,2-3-1782,4-2 3028,4-4 0,-7-7 0,0-2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8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27886,'38'-9'785,"-2"2"-785,-10 6 0,1 1 0,0 0-225,-2 0-795,-3 0-481,-5 0-920,-4 4-7410,-6 2 7902,-4 6 0,-2-6 0,-1 1 1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9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28671,'37'0'0,"-1"-1"0,-9 0-113,3-1-1512,1 0-1468,3 2 3093,-1 0 0,-15 0 0,-3 0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59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409 3 25006,'-71'-2'2420,"4"2"-1904,16 6-192,1 5 35,2 4-313,7 2-46,7-1 0,10-1 0,8-1 0,9 1 0,11-1 0,9 2 0,13 2 0,8 1 0,4-1 0,-1 0 0,-8-2 0,-7-1 0,-11-1 0,-6 0 0,-11 2 0,-6 2 0,-12 1 0,-5 2 0,-2-1 0,2-2 0,3-2 0,7-4-225,5-3-2980,6-4 3205,4-3 0,4-1 0,0-1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0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0 286 25802,'36'-53'302,"-3"3"-156,-10 16 44,-2 0 79,-2 4 0,-3 4 0,-3 5 11,-1 4-89,-2 6-1,-2 4-22,-1 4-22,0 5 44,0 7-56,1 8-22,0 9-99,-1 6-13,-2 5 0,-2 2 0,-2-2-35,-1-3-671,-1-4-325,-1-6-750,-1-4-3720,-1-5 5501,-2-4 0,3-5 0,0-3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0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26967,'48'-22'459,"-3"3"-470,-14 16-404,2-1-705,2 1-931,1-2-7780,-2 1 8619,-2 0 0,-15 2 1,-5 1-1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0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437 1 27897,'-33'47'774,"0"6"-774,5 5 0,-4 10 0,-4 5 0,-3 3 0,-2 1 0,-3-1-882,1-4 882,4-6-4056,7-10 1894,10-12-3385,11-11 5773,7-14 1,5-9 0,-1-6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1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5 24894,'-42'-3'1804,"4"1"-1491,14 4-133,6 2 55,6 3-156,5 1-57,4 2 23,4 2-23,4 2 102,3 3 55,3 2-45,-2 2 12,0 0 22,-3-1 33,-3-2-76,-1-2-125,-4-1 0,-3-2 0,-3-1 0,-5-1 0,0 0-91,-1-2-648,2-2-326,2-2-929,4-2-3990,4-1 5984,2-2 0,1 0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2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27000,'-36'-1'1054,"4"4"-808,18 7-112,0 2 1,4 1-57,2 2-54,4 0-24,2 1 0,2 0 0,4 1 0,2 0 0,5-2 0,1-3 0,2-3 0,0-2 0,0-3 0,0-3 0,-2 0 0,0-3 0,-1-3 0,-2-2 0,1-6 0,-1-2 0,-1-2 0,-1-1 0,-3-1 0,-1 1 0,-3 1 0,0 2 0,-2 3-46,-3 4-537,-3 2-593,-2 2-1289,1 2 2465,3 1 0,3 1 0,1 0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2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 28121,'-19'66'550,"-3"1"-550,-3-9 0,-4 5 0,-4 2 0,-1 1 0,1-4 0,4-7-673,6-8-1737,7-10-4234,8-10 6644,5-8 0,2-10 0,1-4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3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23751,'-44'2'1669,"2"2"-1366,14 2 33,4 2-112,5-2-78,7-2-68,6-2 23,3 0-56,2 1 11,3 3 67,3 2-33,3 3 111,3 3 2,0 2-13,-2 1 157,-2 0 12,-4 0-102,-3 1-78,-6 1-166,-4 0-13,-6-1 0,-3-1-438,1-2-683,2-3-840,6-4-2353,4-4 4314,9-3 0,-2-1 0,4 0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3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23112,'2'-3'2903,"1"0"-2343,-10 33-45,2-8-22,-6 27 67,5-17-134,2-2-324,1-6-102,4-5 0,5-5 0,3-5 0,5-5 0,2-4 0,2-7 0,2-5 0,0-6 0,0-3 0,-2-1 0,-2 1 0,-3 1 0,-2 1 0,-3 2 0,-3 3-662,-3 2-750,-2 2-1445,-6 3 2857,-4 1 0,3 3 0,0 1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5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7 23280,'0'-4'2981,"0"1"-2365,0 3-100,-23 17 89,10-2-225,-18 18-87,14-2-293,-1 5 0,-2 3 0,0 2 0,1 3 0,-2 0 0,1 2 0,0-1 0,1-3 0,3-5-393,3-6-784,5-8-672,4-7-2442,2-6 4291,3-6 0,-1-3 0,1-1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5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24827,'0'-3'2767,"0"1"-2195,0 2-80,7 24-479,0-7-13,7 22 0,-3-12 0,1 0 0,0-2 0,-2-3 0,0-3-662,-2-4-862,0-4-930,0-3-5244,1-4 7698,2-4 0,-4 0 0,-2-2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6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3 24446,'1'-2'2745,"-1"25"-2039,0 0-101,-3 27-436,-3-5-169,-4 6 0,-3 6 0,-2 4 0,-1 2 0,-1-1 0,2-3 0,3-7-673,3-9-2095,4-7 2768,3-8 0,1-13 0,1-5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7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28434,'32'-11'237,"0"2"-237,-10 9 0,2 0 0,-2 0-741,0 1-682,-2 2-1647,-1 1 3070,-1 2 0,-8-4 0,-3 0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7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4 23124,'0'-2'2756,"0"0"-2084,0 2 1,-8 23-91,-1-1-179,-10 24-22,0-2-301,-2 2-80,-1 4 0,-1 1 0,2 0 0,0 0 0,3-4-158,1-3-626,3-7-438,4-6-873,2-9-3586,5-7 5681,2-8 0,1-4 0,0-3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8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26989,'14'49'1412,"0"-2"-1199,-5-12-169,1 0-44,-2-2-78,-1-5-370,-1-2-526,-1-5-842,-1-5-2991,2-5 4807,1-6 0,-3-3 0,0-2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8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27056,'-11'56'1591,"1"-2"-1567,5-8-24,-1 2 0,1 2 0,-2 1 0,0 0 0,-1-1 0,0-4-573,0-7-637,3-6-807,1-8-2890,3-9 4907,1-7 0,0-5 0,0-3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8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24737,'2'-2'2936,"0"0"-2723,24-4-202,-12 5-22,21-6-202,-20 7-437,0 2-459,-2 1-752,-2 3-4380,-4 2 6241,-3 3 0,-2-5 0,-2 1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8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28580,'45'-19'-101,"-5"4"-448,-18 10-179,-4 3-829,-4 1-1615,-3 1 3172,-2 1 0,-4 0 0,-2 0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9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28412,'35'-21'259,"-3"4"-259,-10 11 0,0 2 0,-2 2 0,-2 1-57,-2 1-1590,-2 3-1424,-1 0 3071,0 2 0,-7-3 0,0 0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09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27191,'-11'55'986,"-3"-2"-964,-6-11-11,-1 3-11,-1 0-414,-1 1-292,0-2-908,1-5-2106,4-6 3720,4-8 0,6-12 0,5-5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0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26911,'31'22'504,"-4"0"-504,-13-1-67,0 0-494,1-2-895,1-3-1648,0-5 3104,0-4 0,-7-3 0,-3-3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0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26563,'34'-19'1076,"-1"3"-1076,-10 11-33,0 0-326,-4 4-705,-5 0-696,-5 1-2632,-4 3 4392,-2 2 0,-3-1 0,0 0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0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27000,'39'-1'-1983,"-5"-3"-1255,-16-5 3238,-3-2 0,-6 5 0,-3 0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0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26082,'-13'59'896,"0"0"-795,3-10 34,-3 3-124,0 1-11,-3-1-34,1-2-448,0-6-728,2-6-2454,3-6 3664,5-9 0,2-11 0,3-5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0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28199,'32'-1'67,"-4"4"-683,-13 1-347,-2 4-942,-1 2-3092,-4 0 4997,-4 3 0,-2-7 0,-2 1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28671,'37'-7'0,"-1"-1"0,-10-1 0,-3 2-248,-4 0-1276,-1 0-1209,-2 0 2733,-2 0 0,-6 3 0,-3 2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1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5 25387,'-42'-4'1053,"2"4"-851,13 5-45,2 2-12,5 2-55,4 0-23,4 0 46,5 0-113,4 0 33,2 2 1,8 2-12,3 1 146,9 3-67,2 1 78,1 2 157,-4 0-157,-4 0 45,-6 0-43,-4 0-181,-6 1 0,-7 1 0,-5-1 0,-6-2 0,-1-3 0,-7 2 0,8-6 0,-4 0 0,9-6-808,2-1-424,4-2-808,3-1-4089,5-1 6129,8-3 0,-5 1 0,4-1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2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26183,'-41'1'1960,"4"4"-1579,17 3-234,2 2-147,3 4 0,0 2 0,3 1 0,2 3 0,2 0 0,3 3 0,3-1 0,2 0 0,5-2 0,3-3 0,7-5-729,3-2-1333,1-6-2655,3-2 4717,1-5 0,-10 2 0,-3-2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2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28671,'-14'43'0,"1"0"0,6-6 0,2 2 0,1 0 0,2-1-1794,1-4-4212,1-3 6006,2-5 0,-1-12 0,2-4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3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25824,'-29'31'863,"4"-3"-1054,15-15-974,3 0-4023,3-4 5188,8-5 0,-2-2 0,3-2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3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24995,'-29'1'1389,"5"2"-1176,16 1-23,5 3-156,1 2 56,2 2 89,3 4-111,2 1 626,11 20-235,-8-13-145,3 15-268,-10-17-46,-5-1 0,-3-2 0,-6 0 0,-3-3 0,-1-1 0,1-4 0,3-2-1021,4-3-536,5-3-808,2-1-3842,6-3 6207,5-3 0,-2 2 0,0-2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4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27841,'-19'52'504,"4"-3"-504,9-17-23,0-1-604,1-1-639,-1-3-1166,-1-5-7399,-2-3 9689,0-4 1,4-7-1,0-2 1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4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26541,'48'-12'-1213,"-12"0"0,-19 11 0,-10-1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4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5 23684,'0'-2'3271,"0"0"-2486,-16 22-326,6-3-78,-13 18-290,11-7-91,1 0 0,1 1 0,4-2-326,0-2-615,2-4-684,2-3-1534,0-4 3159,2-2 0,-1-6 0,1-1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4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0 345 26429,'13'-41'953,"2"-1"-953,1 4 0,1-3 33,0 1-22,-2 2 79,-3 4 89,-1 7 101,-3 7-11,-2 7-146,-2 6 0,-2 4 12,-1 3-89,1 6-46,1 4 0,2 9 0,-1 5 0,1 4 0,0 1 0,-1 3 0,-1 0 0,0-2 0,-2-2-942,1-4-616,-2-4-1736,-2-4 3294,-3-3 0,2-6 0,-2-3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4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27370,'34'-26'482,"-2"6"-516,-11 16-313,-1 2-617,-3 2-795,-3 0-3955,-3 1 5714,-3 1 0,-4-1 0,-2 1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5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26194,'-34'20'-729,"5"-2"-1422,18-8 2151,4-4 0,5-3 0,2-1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6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24905,'-37'1'1479,"6"1"-1042,19 1-112,4 1-190,4 1 89,3 1 11,2 2 101,4 3-67,3 3-90,3 3-32,-1 0-147,-1 1 0,-3 0 0,-1-1 0,-4-1 0,1 1 0,-2 0 0,-3 0 0,-2-1 0,-5 0 0,-3-1 0,-3-2 0,0-1 0,-1-2 0,1-2 0,1-1-494,2-3-851,5-1-761,3-2-1468,7-2 3574,5-4 0,-4 3 0,4-2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6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3 24972,'0'-2'2891,"-6"23"-2488,1-3-179,-5 22-43,4-10-181,-1 2 0,-1-2 0,0 0 0,0-4-360,2-3-536,1-4-650,3-5-796,1-4-7489,1-5 9322,0-3 0,0-2 0,0 0 1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6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24435,'0'-1'2386,"0"0"-2005,0 1-381,22-1-67,-9 0-561,17 0-851,-16 1-2644,-1 0 4123,-3 0 0,-4 0 0,-2 0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6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26810,'-13'42'885,"2"-2"-773,3-10-112,0 1-157,1-1-515,0-2-1211,3-1-4178,0-3 6061,2-3 0,1-10 0,1-3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17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86 26765,'-33'34'1345,"5"2"-1043,19-4-100,3 0-145,3-3-57,5-5 0,5-8 0,4-6 0,6-5 0,1-7 0,1-8 0,0-7 0,-2-9 0,-3-5 0,-6-1 0,-3-1 0,-6 2 0,-6 2 0,-4 2-561,-6 4-324,-4 4-661,-4 6-3262,-4 6 4808,-4 4 0,14 2 0,2 1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21.0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26 28374,'60'0'327,"-1"0"1,1 0 0,0 0 163,-8 0 1,-1 0-1,4 0 1,0 0-1,1 0 1,0 0-302,1-1 1,2 0-186,1 0 1,0-1 22,0-1 0,1 0-28,-2 0 0,-1 1-23,-3-1 1,-3 1-146,40-1-392,-15 2-258,-12 5-166,-11 2 0,-9 5 0,-12 1 738,-10-1 0,-13-5 0,-5-1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21.7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24664,'96'5'491,"-44"-2"1,0-2 491,46 2-492,-43-2 1,1 0-1,1 1 1,0 0-1,0 1 1,-1 0-1,1 1 1,-1 0-1,1 0 1,0 1-1,1 0 1,0-1-373,-1 0 1,-1 1-233,-2-1 0,-2 0-715,38 4-156,-19 1 0,-18 0 0,-15 2 738,-11-2 0,-13-3 0,-7-2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23.2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 27936,'63'-5'983,"8"7"0,10 5 0,12 4-492,-41-5 1,2-1-402,3 0 1,0 0-91,4 0 0,0-1-12,0 1 1,1-1 11,-4 1 0,0 0 5,-4 0 1,-1 0 17,34 6-23,-20-1 0,-22-2-67,-21-2 55,-16-4 12,-74-4 12,10-2-1,-1 0 0,-2 0 34,-30-4-23,-5 0-22,-1 1-33,1 3 21,5 3 12,6 9 0,6 5 0,11 6 23,11 2 22,20-1 11,21-1 212,30 2 70,29 0-338,34 1 0,-27-11 0,2-2 0,7 0 0,2-2 0,3-1 0,0 0-23,-2-2 0,0-1-95,-7-1 0,-2 0-150,34 0-169,-22-1 392,-35-3-101,-20-4 146,-54-11 0,-8 3 56,-34-4 23,5 11 10,-7 0-44,-2 2-34,-1 2 101,7 0 101,6 2-56,13 3 22,14 3 12,14 1-145,18 5-46,68 14 0,6-9 0,0-3 0,4-1 0,-8-7 0,0-3-404,2 1 0,1-2-88,-1 0 0,-2-2-492,42-5 738,-19-5 0,-36 2 0,-16-1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02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3 21555,'1'-2'3272,"-1"1"-1659,0 1-1266,0 26-11,-2-9-77,-2 22-80,-3-15 11,-4 2-145,1-1 22,0-1-67,0 1 0,0-2 0,0 1-33,1-1-102,0 0-44,0-3-123,2-2-80,0-3-211,2-4-383,1-5-480,1-2-3519,1-3 4975,1-2 0,0 1 0,1-1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7:02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23359,'1'0'3372,"0"0"-2240,-1 0-818,22 24-1,-10-11-132,17 21-181,-15-16 0,-1 0 0,-1-1 0,-2 0 0,-2-2 0,-2-3-483,0-1-671,-3-5-1031,0-1-6947,-2-1 9132,0 1 0,-1-2 0,0 0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43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22608,'2'0'3227,"-1"-1"-2095,-1 1-661,5 21-91,-4-7-88,4 17-124,-4-13-34,-1 2 0,0 1-55,0 3-33,0 1-46,-1 1 0,0 1 0,-1 0 0,0-1 0,-1-1 0,0-2 0,0-1 0,1-3 0,0-1 0,1-2 0,0-3 0,1-1 0,-1-3 0,0-1 0,0-4-561,0-1-2230,0-2-111,1-9 2902,1-1 0,0 0 0,0 2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43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23594,'0'-3'3070,"0"1"-1983,0 2-583,20-1-101,-10 1-390,20 0-255,-14 1 242,0 0 0,-4 0 0,-5-1 0,-1 0-483,-2 0-536,1 0-562,-3 0-529,0 0-6731,-1 2 8841,-1 1 0,0-1 0,0 1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4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22 25006,'-1'0'2857,"0"0"-2049,1 0-808,11 5 0,-3-3 0,11 3 0,-8-7-853,1-3-402,-1-3-1266,-1 0 2521,-1 2 0,-5 3 0,-1 2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47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6 22305,'0'-3'2914,"0"1"-393,0 2-2062,-2 22-56,-1-6-334,-2 21-69,-3-11 0,0 2 0,-2 1 0,-1 1 0,-1 0 0,-2 0-3392,0-1 3392,1-2 0,2-4-528,2-5-469,1-4-684,3-5-2061,0-4 3742,3-3 0,1-1 0,1-1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47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23997,'1'-3'3295,"1"1"-1916,-2 2-1379,19 23 0,-12-10 0,15 19 0,-18-16 0,-1-2 0,-1-1-561,0-2-1232,1-3-3137,0-1 4930,3-2 0,-4-2 0,2-1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48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 24491,'-5'-1'3159,"2"-1"-2352,3 2-593,0 0-214,19 7 0,-5-5 0,15 5 0,-10-5 0,-3-1 0,0-1 0,-4 0 0,-3 0 0,-2-2-1513,-3-1-1715,-1-2 3228,-2-1 0,-1 3 0,0 1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48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 24053,'0'-1'3295,"0"24"-2679,0-4-168,0 23-189,0-8-259,-1 1 0,-3 3 0,-3-1 0,-1-3-763,-1-5-850,2-6-3474,0-5 5087,1-5 0,3-6 0,1-3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51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3 21700,'2'-1'3563,"0"0"-2979,-2 1-69,-2 23-90,-1-6-89,-3 22-21,-4-9-170,-1 2-100,-1 1-45,-1-1-67,0-3-371,0-1-446,0-4-741,1-4-2835,3-6 4460,4-6 0,2-4 0,3-4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5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27214,'29'43'436,"-5"-5"-436,-16-21-224,-1-2-527,-1-2-817,0-3-2993,0-2 4561,-1-2 0,-2-3 0,-1 0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51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27292,'34'-2'-34,"-5"0"-537,-18 2-696,-3 0-1522,-1 0 2789,-1 0 0,-3 0 0,-2 0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52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27718,'17'13'-1692,"-1"-2"-314,-11-15-5098,1-1 7104,0-5 0,-3 5 0,-1-1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52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25813,'0'50'2196,"0"-2"-1793,-3-9-144,-1 2-259,-3 1 0,-1-1 0,0-4-528,0-7-1040,2-6-3329,1-5 4897,0-3 0,2-8 0,2-3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55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24827,'-32'51'1568,"6"-11"-6914,4-8 5603,5-10-43,-12 14 1195,10-15-1432,-9 10 613,15-17-1094,2-2-2376,-3 0-5793,6-5 9521,0-1 0,7-5 0,0-1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55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24087,'3'0'2756,"-1"0"-2341,-2 0-45,20 15 11,-10-6-135,17 13-33,-13-11-123,-1 0-79,1-2 0,1-1-11,-2-1-213,0-1-358,-1-1-404,-2-2-627,-2-1-3048,-2 0 4650,-4 1 0,-1-2 0,-1 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56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24401,'2'0'2857,"-1"-1"-1916,-1 1-840,13 23-101,-10-11 11,10 19-22,-13-16-258,0 0-302,0 1-449,-2-2-896,-1 0-4325,-2-4 6241,1-1 0,2-5 0,0-1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8:56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27964,'44'0'707,"0"0"-707,-6 0 0,3 0 0,4 2 0,1 2 0,0 1 0,-1 1 0,-2-2 0,0 0 0,0-1 0,1 0 0,-2 1 0,-3-3-472,-9 2-2150,-9-1-7209,-11 3 8050,-6 2 1,-4-2-1,0-1 1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06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0 25768,'-35'31'1277,"3"-2"-1075,12-11-56,-1 2-146,-1 0 0,0 1-90,-2 2-347,-1 1-381,-1 0-616,0-2-2690,4-1 4124,5-5 0,8-6 0,4-5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06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26082,'37'12'1367,"-5"0"-1087,-19 0-11,-1-1-202,-1 0-56,-1-1-11,0-2-157,-1 0-380,1-2-394,-1-2-693,0-1-2018,-2-1 3642,-2-1 0,-3 0 0,0-1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07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23180,'-2'-1'2543,"0"0"-1904,2 1-550,-6 21-89,3-10 0,-5 18-313,3-15-382,0 1-717,-1-1-4101,-1 0 5513,1-2 0,3-6 0,1-1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07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23012,'3'0'2913,"-1"0"-2465,-2 0-661,3 23-560,-2-13-628,2 19-3115,-6-19 4516,-1 0 0,1-5 0,0 0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07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27583,'48'-2'1088,"4"-1"-1088,0-3 0,6-3 0,0 2 0,0 2 0,-4 2 0,0 2 0,-1 2 0,-1 1 0,-5 2 0,-5 2-573,-9 1-1926,-9 0-7332,-9-1 9353,-6 1 0,-6-3 1,-2-1-1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16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5 22260,'2'-2'2791,"-1"0"-1682,-1 2-728,-16 21-34,4-6-77,-15 19-80,8-11-179,-2 2-11,1 0-56,0-1-258,2-1-313,2-3-393,3-4-986,3-4-5367,3-4 7373,4-4 0,1-3 0,2-1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16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26474,'37'13'1232,"-3"0"-1019,-20-1-168,0-1-45,-1 0-34,-2-1-391,-2-3-382,-1-1-706,-3-1-2341,-1-1 3854,-2 0 0,-1-1 0,-1-1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1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63 24076,'-1'-1'2846,"0"-1"-2162,1 2-147,26-11-122,-6 7-302,24-10-113,-10 11 0,1 1 0,1 1 0,-3 0 0,-1 1 0,0 0 0,-1-1 0,1-1 0,-1-2 0,-2 0 0,-2 0 0,-4 0-785,-5 1-459,-5 2-818,-4 0-4100,-3 1 6162,-4 0 0,-1 0 0,-1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17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24591,'-6'41'560,"1"-3"-750,5-16-2231,-1 1 2421,1 0 0,0-10 0,0-3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1 25577,'-36'42'1378,"2"-4"-1210,9-17-33,-2 0-79,0-1-44,4 0-24,3-3-32,5-1-315,3-3-504,3-2-594,3-3-2745,2-3 4202,2-2 0,1-2 0,1-1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0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22709,'2'0'3418,"0"0"-2802,-2 0-236,24 8-177,-11-1-103,18 6-66,-17-3-34,-2-1-269,0-2-403,-1 0-460,-2-2-1087,-2 0-7612,-1 0 9560,-2-1 1,-2-1-1,-1-2 1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0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26362,'38'-7'2309,"3"1"-2309,-1-1 0,8-1 0,5-1 0,3-2 0,-1 0 0,-5 1 0,-6 2 0,-6 2 0,-3 3 0,-3 1 0,-3 0 0,-5 1 0,-3 0 0,-6 1 0,-4-1 0,-4 1-483,-3 0-750,-3 1-559,0 1-3788,-5 2 5580,-4 2 0,2-3 0,-1 0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1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24569,'-9'33'638,"1"-1"-638,4-14-33,1 1-460,0-1-616,1-3-2085,0-1 3194,1-4 0,1-5 0,0-1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1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20636,'2'-1'3720,"0"1"-3249,-2 0-236,0 25-146,0-10-89,-1 21-168,-2-18-1423,0 0-8240,-1-3 9364,2-1 0,0-6 1,1-2-1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3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7 22586,'0'-4'2140,"0"1"-1636,0 3-78,0 0-56,-7 27-34,-1-9-67,-9 25-169,0-16-32,-4 2-68,-1 0-90,-2 1-224,1-2-538,0-1-346,4-3-1211,4-6-3810,3-5 6219,4-6 0,5-4 0,1-2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3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26261,'39'5'1781,"-5"2"-1478,-17 3-68,0 2-144,-1 0-91,-3 1 0,-1 1 0,-2-1-237,-2 1-457,-2-1-863,0 1-1928,-4-2 3485,0 1 0,-2-5 0,0-3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5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27863,'44'3'808,"5"0"-808,6 3 0,8 1 0,2-2 0,-1 1 0,-3 0 0,-6 0 0,-1-1 0,-1 0 0,3-1 0,0-1 0,-2 0 0,-6 0-1043,-12 0-974,-11 1-3249,-13 1 5266,-8 0 0,-4-2 0,-1 0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6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25847,'-16'40'840,"1"-2"-773,1-7 0,0 2-67,0 1-11,1-3-124,1-2-525,2-5-909,2-6-3249,4-4 4818,2-7 0,1-3 0,1-3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26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27494,'37'37'470,"0"-2"-470,-9-14-504,2 0-561,-2-1-1344,-3 0 2409,-6-1 0,-10-9 0,-4-1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33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22014,'2'-2'2622,"-1"0"-2028,-1 2-123,0 28 22,-1-7-112,-2 26-68,-3-13-111,-1 2-157,0 0-45,1 2 0,1 0-348,0-1-873,0-2-5580,1-6 6801,3-5 0,0-11 0,1-6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38.9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11 10423,'60'-6'983,"-6"2"0,-30 4 0,1 0 0,-2 2 0,2 2 0,1 0 0,2 1-738,1-1 1,-11-2 0,-5 0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39.8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30 25427,'58'-9'983,"-3"1"0,-16 1 0,-3 4 0,-5 0 0,-6 3 0,-5 0-1311,-5 2 0,-3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40.8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25595,'68'25'983,"-7"-5"0,-29-19-1967,-1 0 923,-2 2 0,-13-1 1,-4 1-1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41.4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6 27880,'72'-3'983,"-1"1"0,-15 5 0,5 1-1967,1 3 781,-2 4 1,-27-5-1,-9 0 1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49:42.1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26110,'79'-1'983,"-6"6"0,-30 3 0,5 5 0,1-1-590,2-2-1377,-6-3 0,-8-3 738,-12-1 0,-13-1 0,-6-1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00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41 25398,'-37'4'1401,"2"2"-919,17 8-68,-2 2-223,1 4 33,1 1-112,2 2-68,3 0 80,2-1-102,6 2 12,2-1-34,5 0 33,5 0-22,5-1-11,6-4 23,5-5-46,4-6 23,2-3 0,-1-6 0,-1-4-33,-3-6 33,-2-8 0,-3-4 11,-3-4 11,-4-4-10,-3-1-12,-4 0 0,-2 1 11,-5-9-11,-3 14 0,-5-4-303,-8 16-313,2 8-459,-6 3-5077,-5 19 6152,6-2 0,2 4 0,10-9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05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 17420,'0'-4'5961,"0"2"-5243,0 2 1108,0 0-1535,0 31 23,0-10 22,0 30-179,-2-16 0,0 3-146,-2 3 23,0-1-68,0 1-11,-1-4-246,2-2-269,0-4-348,2-6-471,1-6-2419,0-6 3798,0-7 0,1-4 0,0-2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06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26653,'40'-15'134,"-7"3"-223,-17 12-292,-2 0-897,1-2-3092,1-2 4370,1-2 0,-8 2 0,-1 1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06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7 22620,'-44'24'1971,"6"0"-1623,24-6 21,2 2 69,3 4-113,4 1-68,2 2 1,6-1-57,6-3 68,6-4 1,7-4-158,3-7-45,2-3-67,2-8 22,-1-8 79,-1-6-23,-4-8 79,-6-2-22,-6 0-135,-6-1 33,-3 0-33,-6 2-11,-3 1-123,-3 3-225,-2 6-213,0 7-2408,-11 15-3586,4 8 6566,-6 11 0,14-11 0,4-2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11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24367,'-6'24'1480,"0"4"-1156,2 5 12,-2 7-145,2 0-1,0 2-22,0-3-112,0 0 57,0-3-91,1 0-22,-2-1 0,1-2-22,0-3-12,0-4-123,2-6-358,1-5-269,0-7-740,1-3-1883,0-4 3407,3-7 0,-3 4 0,3-3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11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26631,'26'-4'538,"-3"1"-538,-12 5-11,1 0-24,1 2-435,-1 0-673,1-2-1210,-1 0-7478,0 0 9482,-2 1 0,-5-1 0,-2 0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11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27123,'20'-2'-257,"-1"1"-594,-4 1-1021,0 0-5713,1-1 7585,-1-1 0,-7 1 0,-2 0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25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26328,'-35'16'549,"4"1"-403,17 1-23,1 1-55,3 1-35,3 3 46,2 1-57,3 2 79,1-1-23,3-2 79,4-4 56,3-4-124,5-5-10,1-5-34,2-3-45,-1-9 33,0-3 1,-2-9 22,-3-2 22,-5-3-55,-3 0-1,-4-11-33,-3 10 0,-1-6-23,-2 14-89,0 5-135,2 4-268,1 4-416,1 3-1018,1 0 1960,3 5 0,-1-3 0,1 2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25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28658,'32'-3'-33,"-5"1"-494,-17 1-515,-1 1-896,-2 0-3911,0 0 5849,-2 0 0,-2 0 0,0 0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25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3 23583,'-2'-2'3328,"-2"26"-2689,1-1-135,-3 26-157,-1-9-168,-1 1-168,-1-2-11,1-2-616,1-7-941,2-4-3912,2-6 5469,2-5 0,1-8 0,1-2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27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19 18328,'0'-3'5199,"0"1"-3216,0 2-1624,-19 2 11,8 4-68,-16 5-145,13 6 67,1 2-112,2 2-45,2 2 46,3 1-102,2 1 45,2 0-23,1-1-21,1-1 88,2-2 24,4-2 44,3-3-34,5-3-134,1-6 45,3-3-12,2-9-33,1-4 12,0-7-12,-3-4 22,-2-2 23,-4-2-45,-3-4 11,-4-2-11,-2-3-56,-3 0-45,0 2-33,-3 5-12,-2 7-414,-6 8 11,3 5-583,-2 5-986,5 7-4078,2 3 6196,1 3 0,1-4 0,1-2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28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28546,'14'-5'125,"-1"2"-125,-3 3 0,1 0 0,1 0 0,2 0 0,0 0 0,0 0-80,-3 0-973,-1 0-493,-3 0-1098,-2 0-7187,-3 1 7899,-2 5 0,0-3 0,0 2 1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2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24367,'-1'-1'2588,"-1"-1"-2520,2 2-550,10 8-616,-5-6-930,8 5-6724,-7-12 8752,2-3 0,-3 1 0,-1 0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2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26955,'-13'71'1716,"2"-4"-1716,5-20 0,0 0 0,1-1 0,1-2-326,-1-3-896,2-2-1522,1-4 2744,1-4 0,1-14 0,0-5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29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30 24625,'-44'14'1703,"6"2"-1333,24 0-1,3 2-88,2 3-35,4 0 1,3 1-12,4-1 0,5 0-56,7-2-44,6-3-89,4-5-46,3-5 0,3-10 0,0-7 0,-1-9 0,-2-7 0,-4-3 0,-5 0 0,-6 2 0,-6 1-80,-3 4-155,-7 3-370,-6 4-3639,-7 6 2687,-6 4-3608,-5 9 5165,-2 8 0,13-5 0,2 4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1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26127,'0'23'89,"0"-1"-167,0-10-101,0 1-360,0-1-435,0-1-954,0-2-3204,0-1 5132,0-1 0,0-3 0,0-2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24289,'0'-3'3787,"0"1"-3192,23-5-595,1 4 0,24-4 0,-2 6 0,4 1 0,4 0 0,0 0 0,1 0 0,-3 0 0,-3 0 0,-7 0 0,-6 0-293,-7 1-1645,-5 0-4045,-6 0 5983,-8 2 0,-4-1 0,-5 0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4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2 24356,'-36'-1'1479,"4"3"-1075,18 6-80,0 3 12,1 2-145,2 2 0,3 2-23,3 2-101,4 1 11,2 0-44,5-1 22,5-3 78,4-3-66,3-5 32,3-3-10,1-7-90,2-6 34,0-5-23,-2-5-11,-2 1 22,-5 0-11,-2 2-22,-3 0-67,-3 2-202,-3 1-112,-2 1-370,-2 2-583,-4 2 1345,-11 5 0,7 1 0,-7 3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4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26989,'0'36'-67,"-2"-4"-336,0-14-393,-1 0-436,1-3-2040,0 0 3272,1-1 0,1-7 0,0-1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4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22070,'0'-2'2880,"1"1"-2443,-1 1-437,4 22-460,-3-8-391,3 19-1435,-8-13-3473,-1 0 5759,-3 1 0,3-9 0,1-4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5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55 21152,'-1'-3'4246,"0"1"-2610,1 2-930,24-5-168,-7 4-145,24-4-393,-12 6 0,3 1 0,2-1 0,4 0 0,4 0 0,4-4 0,5-1 0,1-3 0,-1-1 0,-4-1-46,-7 3-1119,-7 1-1188,-8 3-7478,-5 2 9406,-3 1 0,-8 0 1,-2 1-1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6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4 18955,'-4'0'4180,"0"0"-3553,4 0-212,-25 11-1,13-3 113,-20 8-57,20-4-66,-1-1-57,2 2-111,2-1-12,3 3-34,2 1-123,3 3 57,2 2-46,4 0-22,4-1 34,7-3 0,3-5 33,5-6-22,3-5-101,1-9 33,0-6-22,-4-7-11,-3-3 34,-7 0-34,-4 0 0,-6 1-45,-2 1-145,-8 0-169,-2 3-268,-6 3-539,-1 5-1108,1 5 2274,0 5 0,6 2 0,2 0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28210,'58'-25'461,"-2"5"-461,-14 15 0,2 1 0,1 2 0,1 1 0,-2 1 0,1 0 0,1 0 0,1 0 0,-1 0 0,-4 0 0,-6 0 0,-6 0-942,-5 0-526,-4 0-762,-6 2-5344,-6 2 7574,-5 4 0,-3-3 0,-1-1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6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 23236,'-4'-1'2263,"1"0"-1960,3 1-225,-4 26-33,3-8-45,-4 22-134,7-13-427,1 0-1277,2 0-7842,0-2 9680,-1-3 0,-2-10 0,0-3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8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24244,'-37'17'1064,"6"-1"-784,19-1 46,1 2-46,3 0-90,4 1-4229,2-1 4196,7-3 860,4-2-714,18-5-180,-3-5-34,9-7-55,-11-4 11,-2-5 3347,-3-1-3381,-3-1-22,-4 1-180,-2-4-67,-4 5-291,-2-1-437,-5 6-515,-1 4-4236,-4 1 5737,-3 3 0,5 1 0,1 0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8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61 24311,'-4'0'2936,"26"-3"-2286,-2 0-281,23-2-111,-8 2-111,1 0-147,1 1 0,2-1 0,2 0 0,3-2 0,2 0 0,0-1 0,-2 1 0,-3-1 0,-6 3 0,-7 0-57,-7 1-268,-7 2-280,-6 0-236,-4 0-481,-3 0-840,-1 0-4864,-5 2 7026,-2 1 0,1 0 0,0 0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8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25599,'-12'45'113,"3"-7"-124,8-22-158,0-3-324,0-2-683,0-3-2398,0-2 3574,1-2 0,0-2 0,0-1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38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22272,'4'0'3204,"-1"-1"-2710,-3 1-281,5 28-169,-2-14-44,3 21-168,-4-20-549,-2-1-1322,1-1-7792,-1 0 7924,0-2 1,0-5-1,0-1 1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40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18989,'-57'23'6634,"8"-2"-6220,31-3-100,2 0-46,5 2-21,4 1-46,4 0-99,3 0 32,7 0-11,4-2-11,8-2 79,5-5-79,3-4-56,4-5 22,1-5-67,-1-6-11,-1-6-11,-5-7 11,-4-2-11,-6-1-90,-5-2-44,-4 1-46,-4 0-22,-1 4-101,-4 3-100,-3 5-449,-5 4-403,-5 5 1266,-15 7 0,16-2 0,-7 3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4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26888,'50'-18'1558,"-1"3"-1333,-8 17-225,6 2 0,7 3 0,5 3 0,3 0 0,-1 0 0,-3-1 0,-6-2 0,-6-1 0,-6-3 0,-6-1-337,-4-2-1165,-4 0-1467,-4-3 2969,-1 1 0,-10-1 0,-3 1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42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0 22620,'-66'32'2263,"17"-7"-1972,14-1-101,17-6 1,3 2 11,6 2-23,3 1-11,4 0-56,2 0 23,5-2 21,2-3 1,6-4-22,1-3-23,3-5-56,1-3-34,2-3-11,1-5 0,0-4-11,-2-7-11,-2-4 11,-5-4-11,-5-3-45,-3-2 34,-4 0-12,-2 2-22,-3 2-45,-3 7-22,-2 4-135,1 6-324,-1 4-371,2 3-1287,1 2-7591,1 4 9677,0 3 1,3-2 0,0-1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43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20345,'9'61'6230,"-2"-3"-5771,-7-20-123,0 2-235,-2-1-101,0 0-89,-2-2-584,1-1-1041,0-1-6018,-1 1 7732,0-2 0,1-14 0,0-6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54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27056,'12'9'1188,"1"-2"-841,3-5-267,4-1-80,2-1 0,3 0 0,-1 1 0,0-1 0,-2 2 0,-2-1 0,-2 2 0,0-1 0,-2 2 0,-1-2 0,-2 1-304,-2-2-569,-2 0-349,-3-1-828,-1 0-3295,-3-1 5345,-2 1 0,0-1 0,0 1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54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25476,'-28'43'931,"5"-4"-741,15-21-67,-1-1-56,-1 1-44,0-1-23,0 0-11,0-3-157,2-1-247,2-4-314,2-3-323,1-3-1134,2-1-5130,0-2 7316,1-2 0,0 1 0,0 0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54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26597,'14'39'381,"-3"-3"-359,-6-18-22,1-1-11,-1 0-403,1-3-482,1-1-348,-1-2-1871,3-4-6716,-1-3 8683,4-2 1,-7-2-1,1 0 1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55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26843,'4'32'807,"-1"0"-594,-3-7-45,0 0-101,0 1-33,0 0-34,0 1 11,0 0-11,-1-2 0,1 0-134,0-4-157,-1-1-202,1-4-370,0-3-269,-1-4-661,1-3-4896,0-3 6689,0-2 0,0-1 0,0 0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55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23583,'2'-4'3272,"-1"1"-2768,-1 3-201,0 0-135,27-9-135,-15 6-33,22-7-145,-22 9-359,-1 0-639,-1 1-1300,-2 0 2443,-1 0 0,-3 0 0,-2 0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59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26799,'40'-7'851,"-4"2"-671,-14 3 55,-1 1-101,1 1 1,-2 0-68,-1 0-22,-2 2-23,0 0 0,-2 2-33,0 0 11,-1-1-33,-3-1 21,-2-1-245,-3-1-270,-3 0-179,-1 0-807,-2 0-1904,-4 0 3417,-4 2 0,2-2 0,0 1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0:59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24535,'-20'47'941,"3"-6"-840,8-19-67,1 0-34,1 0-45,0-3-202,2 0-324,0-4-191,3-2-706,1-3-1815,1-3-6548,0-2 9117,0-2 1,0-2 0,0 0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0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25981,'11'46'1086,"-2"-3"-928,-9-13-57,0-1-101,0-1-12,1-3-235,0-1-380,0-3-527,1-2-583,1-5-3428,2-4 5165,2-5 0,-3-2 0,1-3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0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26799,'2'47'717,"0"-3"-538,-2-14-44,0 1-113,-1 0-22,0-1-123,-2 0-325,0-4-471,0-2-672,1-6-2231,1-6 3822,1-6 0,0-5 0,0-1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28210,'41'-6'461,"-6"1"-461,-21 5-24,-1 0-289,-2 0-539,-3 0-492,0 0-864,-3 0-7623,-2 0 9476,-1 2 0,-1-2 1,-1 2-1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0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28311,'40'-2'247,"-6"-1"-460,-19 0-627,-3-1-852,-1 1-3642,-2 1 5334,-2 0 0,-4 2 0,-1 0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2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21320,'0'-4'4527,"0"0"-3743,0 4 247,0 0-572,21 0-90,-8 1-188,18-1-181,-12 2 0,-1 0 0,2-2 0,0 1 0,0-1 0,-1 0 0,-2 0 0,-6 0 0,-3 0 0,-4 0 0,-2 0-1772,-2 0-401,0-1-5346,-2 0 7519,-2 0 0,1 1 0,-1 0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2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23874,'-5'0'2163,"1"0"-1771,-9 26-157,4-9-112,-11 23-78,6-15-45,-1 1-190,1-1-415,0-2-549,3-3-874,2-5-3194,5-6 5222,1-4 0,3-4 0,0-1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2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25375,'11'42'998,"-1"-4"-998,-5-16-22,0 0-303,-2-1-471,-1-2-1400,-1 0-7635,-1 0 8543,0-1 1,0-7-1,0-4 1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4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 20893,'-3'-2'3810,"1"0"-3037,2 2 841,0 0-1255,10 0-102,-5 0 23,8-1-168,-6 1-67,0 0-22,1 0-23,-1 0-23,1 0-201,-1 0-201,0 0-282,-2 0-548,-1 0-470,-2 0-4774,-1 0 6499,-1-1 0,0 0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4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21924,'0'-2'3104,"0"0"-2678,0 27-78,-1-6-35,0 23-111,-2-11-79,-1-1-123,0-1 0,-1-2-280,1-3-348,0-3-369,1-3-1703,1-3 2700,1-3 0,1-6 0,0-2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5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27292,'0'4'1198,"7"0"-1017,9 1-181,7 1 0,3-1 0,3-1 0,-1-3 0,-2-1 0,-4 0 0,-3 0 0,-5 0-113,-4 0-694,-2 0-325,-3-1-1086,-2 1-3687,-2-1 5905,0 1 0,-1 0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5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25465,'-34'39'628,"5"-6"-617,18-16-11,1-1-67,3-1-359,-1-2-336,3-2-1008,1-3-4751,2-5 6521,1-1 0,1-2 0,0 0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6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20457,'3'-2'4571,"0"0"-4000,-3 2 281,0 0-549,24 23-135,-15-8-67,17 20-101,-22-13-23,-1 2-335,-2-2-493,-1-1-606,0-1-3260,0-3 4717,0-2 0,0-6 0,0-3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17252,'0'-2'5300,"0"0"-2701,0 2-2127,7-4-13,-4 3-146,6-3-111,-5 3-56,1 1-90,0-1 0,2 0-34,1 1-11,1 0 0,0 0-11,0-1-11,0 0-112,-1-1-247,-2 0-246,-1 1-269,-3 0-493,0 1-8453,-2 0 8154,-2 4 0,2-3 0,-2 4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8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23672,'1'-1'2936,"1"0"-1681,-2 1-986,15 0-135,-6 3-89,13-1-22,-10 4-23,1-2-45,-2 0-325,0-2-223,-1-1-517,-1-2-873,-1-3-4696,0-3 6679,-2-5 0,-3 5 0,-1 1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08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 22227,'-3'-3'2846,"-4"25"-2432,3-3-122,-2 23-90,2-11-68,0 1-10,2 1-68,-1-1-23,-1 2-33,1-1-179,-1 0-438,0-6-783,1-4-4202,1-6 5602,0-3 0,2-8 0,-1-1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13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21924,'-4'1'3115,"0"1"-2431,4-2 481,0 0-963,22 0-56,-10 0-45,19 0 56,-13 0-23,2-1-44,2 1-1,3 0-89,0 0 11,1 0-11,-2 0-22,-2 0-68,-3 0-66,-3 0-57,-4 3-68,-2 0-144,-4 2-382,-1 0-235,-2-1-560,-2 0-2623,0 1 4225,-1 1 0,0-3 0,0 0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13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20177,'-3'0'3115,"0"0"-2723,3 0-224,-25 27-45,14-14-67,-21 23 12,21-20-68,-1-1 0,3-1-79,0-2-369,4-4-696,2-4-1275,1-2-4865,2-1 7284,0-1 0,0 0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14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20143,'3'-2'3910,"-2"0"-2935,-1 2-952,15 21-23,-10-11-258,11 15-493,-15-15-1658,0-1-5624,-1 2 8033,-1 3 0,1-7 0,-1 1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1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25263,'4'43'-638,"-1"-1"-404,-3-27-2600,-1 4 3642,-1-8 0,0-5 0,0-2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14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24356,'0'-3'2667,"0"1"-2096,23 2-22,-3 0-190,24-3-190,-5-2-169,4-2 0,1-2 0,0 2 0,-4 2 0,-3 2 0,-6 1 0,-4 1-125,-4 1-939,-6 0-975,-4 0-7792,-3 0 9509,-4 2 1,-3-2 0,-2 2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15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21622,'-2'-1'3798,"1"-1"-2319,1 2-1108,-1 0 77,10-1-68,5 2-66,14 0-55,7 0-259,5 0 0,2-1 0,-1 1 0,-3 1 0,0 0 0,-2 1 0,-1-2 0,-1 1 0,-5-1 0,-3 0 0,-7-1 0,-5 1 0,-4-1-673,-5 0-291,-2 0-459,-1 0-1378,-2 0 2801,-9 4 0,7-3 0,-7 4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15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24289,'-42'40'918,"5"-5"-862,24-17-56,1-2-212,4-3-393,2-4-1368,1-2-7858,3-2 9633,1-2 1,0-1-1,1-1 1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16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26261,'46'36'213,"-7"-3"-325,-23-17-695,-1 0-863,-2-3-7282,-2-1 8952,0 0 0,-6-6 0,-1-1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19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 25802,'2'-6'470,"0"7"-335,-4 7-46,-1 7-78,-1 3 12,-2 0-23,1 1-23,1-1-167,1-2-392,1-1-315,1-4-717,0-2-2688,1-2 4302,1-3 0,-1-3 0,1 0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0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 21152,'0'-4'3473,"0"1"-2812,0 3 101,0 0-538,3 31-168,-2-15-56,2 25-78,-3-23-460,0 1-426,0-4-1736,0 1-7131,-1-4 9515,-2 0 1,1-6-1,0-1 1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26754,'68'-2'1917,"-11"1"-1917,8 5 0,-10 0 0,5 4 0,3-1 0,1-1 0,-2-2 0,-2-2 0,-3-1 0,-2 0 0,-4-1 0,-5-1 0,-7-1-685,-7 0-861,-6-1-2252,-9 2 3798,-7 0 0,-5 1 0,-4 0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5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 21992,'-5'0'3383,"1"0"-2699,4 0 358,0 0-560,22-2-23,-4 2-167,22-2-1,-8 2-245,4 3-46,-1 0 0,-1 3 0,-3 0 0,-3 0 0,-3-1 0,-1-1 0,-2-1-35,-3 0-346,-5-1-246,-4 0-382,-5 0-750,-2 0-2588,-4 2 4347,-5 3 0,3-4 0,-3 1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5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24827,'-28'37'201,"4"-5"-425,13-18-358,-1-1-796,2-1-3239,0-2 4617,4-3 0,2-3 0,2-2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5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21969,'3'0'3104,"0"0"-2645,-3 0-178,0 0-191,25 24-90,-14-10-112,20 19-393,-20-18-728,-2 0-3024,0-2 4257,-3 0 0,-3-6 0,-1-1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5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27695,'59'-4'976,"-4"1"-976,-16 1 0,-1 2 0,0-1 0,-3 1 0,-3 0 0,-5 0-819,-5 0-761,-5 1-2140,-7 3 3720,-4 3 0,-4-3 0,-2 2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5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23672,'-5'0'2712,"2"0"-2320,-8 28-157,6-10-190,-9 25-45,10-17-157,0-1-649,3-2-1110,0-4-7915,4-4 8103,6-7 1,-4-4 0,2-3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8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27460,'54'-14'1211,"-4"2"-1211,-19 6 0,1 3 0,-1 2 0,-2 1 0,-1 3 0,-2 0 0,-2 3 0,-2 0 0,-1 0 0,-2-1 0,-3 0 0,0 0 0,-3-1 0,-2-1 0,-1 0-270,-3-2-671,-1 1-359,-3-2-694,-1 1-4886,-1-1 6880,-3 1 0,2 0 0,-1 1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8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6 22216,'-3'-3'2566,"0"1"-2219,3 2-11,0 0-269,-23 21 24,12-8-35,-19 17-23,16-15-33,2 0-89,-2-2-271,3-1-480,1-3-706,3-3-1872,3-2 3418,1-2 0,3-2 0,0 0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8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25163,'40'0'1636,"-5"4"-1390,-20 5-133,-3 2-113,0 1 0,-2-2-203,-2 0-345,-3 0-495,-1 0-705,-3-1-4235,0 2 5983,-1-1 0,0-4 0,0-1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9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27449,'53'0'1222,"0"0"-1222,-11 0 0,3-1 0,-3 0 0,-1-1 0,-6 0 0,-2 1 0,-3 1 0,0-1 0,-1 0 0,-3 1 0,-2-1 0,-5 1-248,-6-1-950,-6 1-461,-4 0-2408,-3 0 4067,-4 2 0,3-2 0,-4 2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9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25051,'-1'45'-34,"0"-6"-369,0-21-572,1-2-2039,0-3-6817,1-4 9767,2-5 1,-1-2 0,1-2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29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23919,'0'-2'2443,"0"1"-2040,0 27-246,0-9-157,0 22-247,0-16-805,0-1-1134,0-1 2186,0-3 0,1-8 0,-1-3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32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28546,'37'0'125,"0"0"-125,-7 1 0,3 0 0,2 2 0,2 1 0,0-2 0,-2 0 0,-4-2 0,-3 0 0,-6 0 0,-5 0 0,-6-1 0,-4 0-125,-3 0-961,-3 0-4965,0 1 6051,-7 0 0,4 0 0,-4 0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32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25230,'-38'34'-258,"6"-4"-706,19-16-1646,3-1-5032,2-2 7642,2-3 0,3-4 0,1-2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3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25847,'37'19'392,"-4"-2"-426,-19-9-526,-1-1-494,-2 0-1915,-3-1 2969,-4 2 0,-2-4 0,-2 1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32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28031,'65'-3'640,"1"-1"-640,-9 0 0,6-1 0,1 0 0,-4 0 0,-7 3 0,-6 0 0,-2 1-629,-3 0-1085,2 1-3059,-1-1 4773,-2 1 0,-18 0 0,-6 0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35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26384,'11'-2'1647,"2"3"-1288,8 1-102,2 1-233,4 0-24,2-2 0,4 0 0,4-1 0,0 0 0,1-2 0,-3 0 0,-5-2 0,-5 2 0,-7 0 0,-5 1-393,-4 1-571,-5 0-660,-2 0-8207,-2 0 9028,-5 4 0,4-3 0,-4 3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3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23168,'-4'0'2308,"0"-1"-1915,4 1-180,-22 22-124,11-8-77,-17 19-12,18-12-191,1-2-325,1-2-357,3-2-1088,2-5-2577,1-4 4538,2-3 0,0-2 0,0-1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35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26474,'16'44'101,"0"-6"-695,-6-22-728,2-2-2634,0-3 3956,1-3 0,-6-5 0,0-1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1:36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28412,'-15'56'259,"1"-4"-473,6-19-794,1-1-1435,1-1-7388,1-3 8123,1-3 0,2-11 1,1-4-1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01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26754,'-8'35'325,"1"-4"-314,4-15-22,-1-1-247,2-1-392,0 0-493,0-2-952,1-2-4449,0-2 6544,0-3 0,0-2 0,0-1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01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26698,'42'0'1636,"-2"0"-1390,-13 0-155,3 0-91,1 0 0,0 0 0,-2 0 0,-1 0 0,-3 1 0,-4 0 0,-2-1 0,-5 0 0,-3 0-136,-4 0-670,-4 0-326,-1 0-1109,-2 0-5748,-4 0 7989,-2 0 0,0 0 0,1 0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01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22025,'-3'4'3451,"-11"21"-2901,7-11-304,-9 18-111,7-14-91,2 0 12,1 0-44,0 0-1,-1 1-11,1-1-179,-2-1-146,1-1-258,0-3-369,2-3-919,2-5-2432,1-2 4303,1-2 0,1-1 0,0 0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01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26541,'9'51'1210,"-2"-2"-1075,-7-19-135,0 1-23,0-4-302,0-3-426,0-4-593,0-5-1491,1-5 2835,4-5 0,-3-3 0,3-2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07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 21566,'1'-3'3350,"0"0"-2857,-1 3 1,0 0-136,0 24 12,0-9-34,0 23-33,0-12 77,-1 5-88,0 3-102,-1 2-56,-1 1-122,1-2-12,-2-1-34,0-3-280,0-3-89,-1-3-202,0-4-504,1-4-527,1-6-3664,1-5 5300,1-3 0,1-3 0,0 0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07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28020,'42'-6'-224,"-4"1"-516,-16 2-896,-2 1-4426,-3 1 6062,-2 1 0,-7 0 0,-2 0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1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19516,'1'-3'4414,"0"1"-2789,-1 2-1143,4-2-191,-3 6-67,3 1-101,-4 8-111,0 2 21,0-1-33,0 0-56,0-2-168,0 0-392,0-2-269,0-1-337,0-1-1960,0-1-5154,0-3 8336,0 0 0,0-3 0,0 0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1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25 22126,'-3'-4'3721,"0"0"-2971,3 4-189,21-8-35,-4 7-44,21-7-191,-10 8-77,1 1-214,1 1 0,-1 2-3392,-1 0 3392,-1-1 0,-2 1 0,-3-3 0,-2 1-528,-4-2-256,-4 0-336,-4 0 2629,-5 0-9577,-1 1 8068,-5 0 0,2-1 0,-2 1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1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25936,'-26'45'1064,"3"-4"-1008,10-15-56,0 0-123,0-1-392,0 0-595,2-4-862,1-4-4179,3-5 6151,3-6 0,2-3 0,2-3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23090,'0'-3'3014,"0"1"-2510,5 27-112,-2-5-66,5 23-136,-6-11-134,0 0-56,-1 0-347,-1-3-561,0-2-874,0-4-4156,0-4 5938,0-6 0,0-7 0,0-3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2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26709,'-9'59'1210,"0"-3"-1031,0-19-134,0 1-45,2-1-89,-1-3-527,1-2-561,2-5-1412,0-4 2589,3-5 0,1-9 0,1-4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2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27538,'38'-7'560,"-4"2"-560,-17 5-56,-3 0-436,-2 0-248,-3 0-594,-3 1-1489,-3 2-7008,-2 2 8308,-3 4 0,1-4 0,-2 0 1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2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22 24972,'-2'0'2611,"1"0"-1883,1 0-649,25 3-79,-8-5-224,20 1-549,-15-7-628,-4 2-1983,-4 1 3384,-3 3 0,-6 2 0,-2 0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3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23672,'0'35'729,"0"-5"-729,0-16-123,0-2-415,0-2-1703,0-3-6690,0-1 8931,0-2 0,0-2 0,0 0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23012,'-5'0'3260,"1"0"-2621,4 0-213,27 0-90,-9 0-23,24 0-156,-16 0-67,-2 0-68,-2 1-22,-4 0-190,-2 0-404,-4 1-392,-2-2-818,-2 1-3238,-4 2 5042,-2 0 0,-2-1 0,0 0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25107,'-26'42'1423,"2"-3"-1289,9-12-33,-2 1-101,-1 3-90,0-1-335,2-3-730,3-3-1197,3-5-4405,4-6 6757,3-7 0,1-2 0,2-4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4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26373,'14'42'1087,"-2"-2"-919,-10-12-168,-1-1-11,0-2-348,-1-2-604,0-3-931,0-4-4313,2-2 6207,2-3 0,-1-6 0,0-2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4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25207,'-2'-1'2578,"0"1"-1705,2 0-860,7 8-13,1-4 0,7 7-225,-1-6-694,1-2-649,-1-1-1839,-2-2 3407,-1 0 0,-6 0 0,-1 0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15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 25398,'-3'-1'2532,"1"0"-2151,-4 30-190,3-6-135,-5 27-56,4-13-23,-1 1-268,0-1-706,-1-2-1099,0-3-6453,0-4 8549,-1-2 0,3-12 0,1-3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0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26440,'29'18'706,"-6"0"-403,-19-4 10,-2-1-77,-1 0 44,0 0 89,-3 0-345,-3 1-24,-5 3 0,-5 0 0,-3 3 0,0-1 0,1-2 0,2-4 0,3-4 0,1-4 0,2-3 0,0-2-293,0 0-849,0 0-1424,1 0 2566,3 0 0,3 0 0,1 0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0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24334,'-33'9'1479,"5"2"-1020,15 0-100,0 2-135,-1 1-12,2 0 24,3 1-57,1 0-33,2 0 44,2 1 1,1 0-46,1 1-66,1-1-68,1-1-11,0-2 0,1-2-78,1-2-314,1-3-168,3-1-550,0-2-941,2-2-5444,2-1 7495,2-5 0,-6 3 0,0-3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26698,'2'37'257,"-1"-3"-391,-1-14-493,0 1-561,-1-3-1468,0-2-3473,-1-3 6129,0-4 0,1-4 0,1-3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1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26754,'15'-18'101,"-3"4"-381,-6 13-560,0-2-606,0 0-4123,1-2 5569,-1-1 0,-2 2 0,-1 1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1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 21488,'2'-5'3361,"0"1"-2801,-2 4 12,0 0-79,0 30-101,0-13-157,0 26-201,-1-21-34,-1-2-336,0-3-762,0-4-1468,1-4 2566,0-4 0,1-2 0,0-3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3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23359,'-35'16'997,"8"-2"-862,20-11 10,3-1-145,1-1-11,3 0 11,-1-1 0,1 1 34,3 1 10,2 0-21,3 1 100,0 0 90,0 1 44,-3 2 58,-1 1-80,-3 1-22,-1 2-112,-1 1-57,-3 0-10,-2 1-34,-3-3-34,1 0-111,1-2-270,1-2-22,1-1-258,1-1-369,2-1-8767,0 2 9036,1-2 1,0 1-1,1-3 1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3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25275,'-40'40'1109,"9"-8"-862,15-6-1,8-7-134,1-3-45,3-2-56,2-2-11,1-3 0,1-1-134,2-1-314,1-2-358,2-1-483,3-2-1949,1-1-6593,2-4 8739,3-1 1,-6 0-1,-1 0 1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4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 20983,'-1'-1'2824,"-1"-1"-2163,2 2-347,-9 26 11,6-15-34,-6 21-44,8-21-79,1-1 45,0-1 56,2-1-180,2-3-78,3-2-11,1-2 34,3-2-68,1-4-55,-1-2-169,1-3-213,-1-1-324,0-1-494,0 0-2565,-2-1 3854,1 2 0,-5 5 0,-1 1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4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23773,'-5'38'1558,"-1"-4"-1199,-1-13 156,-1-1-213,2-1-44,2-4-68,1-3-100,2-4-23,1-3 12,0-3-23,0 0 101,0-2 0,3-3-68,2-3-66,2-4-23,1-1-157,0-1-549,1 1-818,0-1-2476,0 1 4000,1 1 0,-4 5 0,-2 2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24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25611,'-11'32'706,"2"-6"-516,9-21 34,4-2-112,1-2-78,4-2-12,2-5-22,0-2-11,0-4 11,-2 1-11,-3 3 11,-1 4 78,-2 3 68,-1 7 11,-1 4-157,-1 4-112,0 1-963,0-2-3912,0-1 4987,0 1 0,0-7 0,0 1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38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25230,'4'-6'639,"0"5"-583,-3 10-34,0 2-22,-1 1 0,0 0-100,0 0-24,0 0-369,0-2-381,0-1-1390,1-2-6767,0-3 9031,0-2 0,0-2 0,0 0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38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26967,'23'4'1221,"-1"1"-997,-4-5-22,0 2-145,1-1-57,0-1 0,-2 1 0,0-1 0,-3 1 0,-2 1-46,-3-1-313,-2 1-425,-3 0-493,-2 0-706,-1 1-3586,-1 0 5569,-2 2 0,1-3 0,-1 1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39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24715,'-19'41'1008,"2"-4"-996,8-16-12,1 0-180,-1 0-481,2-2-785,0-1-3080,2-4 4526,1-4 0,2-5 0,1-2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39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21252,'1'-3'3765,"1"1"-3103,-2 2-181,4 24-134,-2-9-123,4 21-112,-3-15-44,1 0-68,0-1-146,0-2-324,1-3-685,1-1-1119,2-6-7557,2-2 9008,3-4 1,-6-1-1,0-1 1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39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27516,'17'-4'67,"0"1"-347,-6 3-516,1 0-705,-1 0-2230,-2 0 3731,-2 0 0,-4 0 0,0 0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39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27023,'19'0'-941,"-3"0"-258,-10 0-1109,-2 0-7523,0-1 8616,1-1 0,-3 0 0,1 0 1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2:40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23292,'-1'0'2229,"-1"0"-1836,-3 22-46,1-2-123,-5 21-78,2-5 44,-3 4-179,1 0-11,-1-2-78,1-2-325,2-6-505,2-4-863,3-7-7406,1-5 9177,2-4 0,-1-6 0,0-1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19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24099,'3'-4'2240,"-1"0"-1937,-2 4 403,0 0-639,3 25-33,-3-12-68,3 22-156,-4-19-729,-1 1-516,-1-1-1971,-2-3 3406,2-1 0,1-5 0,0-3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1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27986,'48'-9'685,"-2"2"-685,-11 3 0,2 1 0,1 1 0,1 2 0,0 0 0,-3 3 0,-3-1 0,-5 3 0,-3-1 0,-5-1 0,-4-2 0,-3-1 0,-3 0-595,-3 0-503,-4 0-964,-1 0-2789,-5 1 4851,-3 3 0,2-2 0,-2 1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0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25364,'-35'40'740,"6"-5"-639,18-22-101,0 0-90,0-2 57,2-3-550,2-2-661,2-1-1501,2-3 2745,1-1 0,1-1 0,1 0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0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24894,'40'16'1311,"-5"-1"-1300,-23-4 101,-2-1-112,-1 0-403,-2-2-1076,-1-1-8352,0-1 9571,-2 1 1,-2-4-1,0 1 1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1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25824,'2'26'683,"0"-2"-660,-2-9-23,0-1 0,0 0-560,0-2-247,1-1-583,0 1-2699,1 1 4089,-1-1 0,1-5 0,-2-2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1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28188,'59'9'483,"0"-1"-483,-15-4 0,5-2 0,-1 0 0,-3-1 0,-4 1 0,-3 0 0,-4 0-315,-1-1-1578,-4-1-4685,-4 0 6578,-5 1 0,-10 0 0,-4 0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5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25521,'-5'31'78,"1"-4"-447,3-16-527,1 0-1715,0-1-7182,0 1 9793,-1-1 0,0-3 0,0-3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5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28490,'58'-20'181,"-1"3"-181,-12 11 0,0 1 0,-2 2 0,-5 1 0,-3 1 0,-5 1 0,-5 1 0,-5 2 0,-4 1 0,-5 0-360,-4 1-861,-3-1-863,-2 2-3642,-8 2 5726,-4 1 0,2-3 0,-1 0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6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0 25319,'-35'27'1121,"4"-3"-1121,17-7 34,2 1-124,-1 0-268,1-1-651,-1-1-414,2-2-4101,3-4 5524,3-4 0,2-3 0,2-2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6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27326,'33'23'582,"-3"-1"-571,-14-7-11,0 0-246,0-1-494,1 0-806,0-1-2925,-1-1 4471,-1-2 0,-7-4 0,-2-3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7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27180,'-10'27'-303,"3"-2"-593,7-10-796,0 0-5043,0-3 6735,3-1 0,-2-6 0,1-2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8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26082,'-3'45'1019,"-1"-3"-1019,3-16-11,-1-2-538,1-3-1457,0-4-5221,-3-3 7227,0-4 0,1-5 0,0-1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8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27550,'61'-4'1121,"1"4"-1121,-8 3 0,5 2 0,2-1 0,-1 0 0,-3-2 0,-3 0 0,-4 2 0,-4-1-729,-3 0-1681,-8 2 2410,-11 2 0,-12-3 0,-7-1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9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19617,'1'-1'4100,"0"0"-2834,-1 1-1042,0 14-190,0-5 44,0 12-78,0-11-324,-1-1-382,0-2-1423,-1 0-5222,-1-1 7351,-2 1 0,2-2 0,0-2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29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26227,'55'-13'1379,"-5"3"-875,-17 7-415,-2 2 46,-1 1-91,-1 0 46,0 0-90,-2 0 0,0 0 0,-3 0-45,-3 0-235,-4 0-280,-3-2-168,-4 1-718,-4-1-1220,-3 2 2666,-2 1 0,-1-1 0,0 1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0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23706,'-39'32'302,"5"-4"-302,20-13-22,2-2-404,3-1-1266,2-4-1098,4-3-5995,2-2 8785,1-2 0,0-1 0,0 0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0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25813,'36'13'874,"-4"0"-774,-19-5-100,-1 0-224,-2-1-705,-1 0-1738,-3 1 2667,0 0 0,-4-4 0,-1 0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3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19908,'-3'0'4896,"0"0"-4145,3 0 863,0 0-1121,3-2-225,2 1 136,6-2-113,3 3-245,5 0-46,3 0 0,3 0 0,3 0 0,1 0 0,2 0 0,-1 0 0,1 0 0,-2 1 0,-4 0 0,-3 2 0,-5-1 0,-2 0 0,-4 0 0,-2 0 0,-2 0-13,-2 0-827,-1 0-661,-2 0-1368,-1 2-6962,-4 2 7860,-3 0 0,2-2 1,-2 0-1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3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23594,'-2'0'2544,"0"0"-2152,2 0-23,-7 31-234,6-12-113,-5 26-44,10-22-113,3 0-1041,5-4-2443,3-3 3619,2-3 0,-7-6 0,-2-3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4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24883,'8'33'-213,"-2"-5"-449,-6-15-1567,0-2-2600,0-1 4829,0-3 0,0-3 0,0-1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5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18922,'-3'0'5019,"0"0"-3405,3 0-807,32-1-382,-12 1 2,29 2-35,-18 1-247,3 1 214,1-1-203,2-1-88,0 0 44,-1-1-90,-1 0-22,-3 0 0,-3 0-90,-5-1-22,-6 0-548,-4 0-349,-5 1-582,-5 1-3899,-2 2 5490,-9 1 0,5-1 0,-5-1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5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23258,'-32'27'1009,"4"-3"-763,15-12-235,0 1 0,2-1-11,-1 0-224,1-1-213,1 1-1031,1-2-2688,1 0 4156,4-3 0,2-3 0,2-3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6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24457,'39'8'1524,"-5"1"-1278,-16 2-44,-2 1-180,-2 0-22,-2-1 0,-2-2-380,-3-1-461,-1-1-974,-2 2-5143,-2 0 6958,-1 1 0,-1-4 0,0-1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6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27123,'40'-7'1457,"-1"2"-1366,-11 3-91,5 0 0,2 2 0,2 0 0,0 0 0,-2 0 0,0-2 0,-3 0 0,-2-1 0,-2-2 0,-3 2 0,-3-1 0,-3 2 0,-3 0 0,-4 1 0,-2 1 0,-2 0 0,-2 0 0,-1 0 0,-1 0-270,0 0-671,-2 0-392,-1 1-1323,-1 1-7175,-2 2 8344,-5 2 1,3-2 0,-2-1-1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6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21936,'-1'0'2667,"0"0"-2298,-6 26-290,4-11-68,-5 21-11,6-19-112,1-3-493,1-1-908,0-1-3955,0-1 5468,0-1 0,0-5 0,0-1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37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24983,'1'38'908,"0"-2"-908,-1-13-33,0-1-774,0-2-2006,-2-3 2813,-1-1 0,1-7 0,-1-3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4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25140,'-4'37'191,"2"-4"-203,5-18-424,2-2-707,2-1-3227,-1-2 4370,-1-2 0,-2-4 0,-1-1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4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19 22687,'-1'-2'3944,"1"1"-3216,22-6 79,-2 5-302,23-4-505,-6 5 0,2 2 0,-2 3 0,-1 1 0,-2 3 0,-3-1 0,-3-2 0,-2-2 0,-4-2 0,-2 0 0,-4-1-853,-4 0-379,-6 0-1110,-2 0-5748,-6 1 8090,-6 2 0,5-1 0,-4 1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42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25051,'-34'38'1221,"3"-4"-1120,13-14-101,2-1-11,2-1-124,2-4-571,4-2-627,2-5-2477,4-2 3810,1-3 0,1-1 0,0-1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43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22810,'4'0'3697,"-1"0"-3092,26 23-335,-13-7-80,24 19-190,-20-15-56,0-1-224,-1-2-964,-3-2-2128,-1 1 3372,-4 0 0,-5-7 0,-3-1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50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50 23751,'-2'-1'3249,"1"-1"-1691,1 2-1445,23-12-113,-2 7 0,23-8 0,-4 12 0,4 5 0,5 0 0,3 1 0,4-3 0,1-1 0,0-3 0,-2-2 0,-2-1 0,-5-2 0,-5 2 0,-5 0 0,-5 3 0,-5 1 0,-3 1 0,-3 2 0,-5 2-1357,-3 2-1623,-5 2 2980,-4 0 0,-3-3 0,-2-2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51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26552,'15'36'448,"-3"-4"-448,-5-16-112,-1-3-952,-1-2-1200,-2-1 2264,-1-1 0,-1-4 0,-1-2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51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24323,'0'-3'2935,"0"0"-2128,31 3-404,-8 0-200,29 0-203,-15 0 0,3 0 0,-1 0 0,-3 0 0,-5 0 0,-6 0-24,-6 1-838,-6 0-292,-5 2-942,-4 1-3103,-2 4 5199,-7 1 0,3-4 0,-3 0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51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24860,'-44'40'179,"8"-4"-1075,23-18-1547,4-2-7388,4-2 9019,2-5 1,3-4 0,0-3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3:51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27090,'16'38'829,"1"-2"-818,-4-10-11,3-1-448,-2-3-717,-1-2-2679,0-3 3844,-1-3 0,-5-7 0,-2-2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10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5 22933,'1'-2'3619,"0"0"-2935,-7 46-135,0-13-202,-7 37 67,2-22-313,0-2-77,0-1-24,3-6-304,0-6-569,2-4-886,0-3-3990,-2-1 5749,0 0 0,2-10 0,2-2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13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23342,'50'33'983,"7"-4"0,14-20 0,3-2 0,0-2 0,-5-3 0,-7-2 0,-10 0 0,-10 0 0,-10-2-405,-7 1-578,-9-1 0,-4 1 0,-60 3 0,20 4 0,-45 4-203,40 4-256,6 0-202,10 0-323,6 0 0,5 0 656,1 4 0,0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15.0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65 22760,'62'6'983,"-4"-2"0,-13-5 0,1-2 0,4-2 0,2-3 0,4 2 0,1 2 0,-1 2 0,-4 1 0,-6-1-864,-9-3-1103,-5-3 0,-7-2 738,-8 0 0,-7 4 0,-5 3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2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43 23460,'-1'0'3663,"0"0"-2115,1 0-1548,-9 0 0,7 0 0,-2 0 0,13 0 0,7-1 0,8-2 0,3-2 0,3-2 0,0 0 0,-1 0 0,-3 2 0,-2 1 0,-2 2 0,-2 1 0,-2 1 0,-2-1 0,-3 1 0,-2 0 0,-4 0 0,-1 0 0,-2 0 0,-1 0 0,-1 0 0,-1 0 0,-1 0 0,1 1 0,-1-1 0,0 1 0,-1 0 0,0-1 0,1 0 0,-1 0 0,0 0 0,1 0 0,-1 0 0,0 0 0,0 1 0,1-1 0,0 1 0,0 0 0,0-1 0,0 1 0,0 0 0,-1 0 0,1-1 0,0 1 0,-1 0 0,1-1 0,0 1 0,-1 0 0,1-1 0,0 1 0,-1-1 0,0 1 0,0 0 0,0-1 0,1 1 0,0-1 0,-1 1 0,0-1 0,0 1 0,0 0 0,0 0 0,0 1 0,0 0 0,0 0 0,0 1 0,0-1 0,-1 0 0,1 0 0,-1-1 0,1 1 0,0 0 0,0 1 0,0-1 0,0 1 0,0 0 0,0 0 0,-1 1 0,0-2 0,0 1 0,1-1 0,0 0 0,0 0 0,-1 0 0,1 1 0,-1-1 0,1 0 0,0 1 0,0-1 0,0 0 0,-1 1 0,1 1 0,0 0 0,0 1 0,-1 1 0,1-2 0,-1 1 0,1-1 0,-1 0 0,0 1 0,0 0 0,0 0 0,-1 3 0,1-1 0,-2 2 0,3-3 0,-2 0 0,1 0 0,0-1 0,0 1 0,-2 2 0,1-2 0,-1 2 0,1-1 0,-1-1 0,0 1 0,0 0 0,0 0 0,1 0 0,-1-1 0,1 1 0,-1-2 0,0 1 0,1 0 0,-2 0 0,1 1 0,-1 0 0,1 0 0,-1 0 0,1-1 0,-1 1 0,1-1 0,0 0 0,0 0 0,0-1 0,1 1 0,-1-1 0,0 0 0,-1 1 0,1 0 0,0-1 0,-1 4 0,2-4 0,-2 3 0,2-3 0,0-1 0,-1 1 0,2-2 0,-1 2 0,0-1 0,1 0 0,-2 2 0,2-1 0,-1 0 0,1-1 0,1-1 0,-2 1 0,1 0 0,-1 1 0,-2 1 0,3-2 0,-1 1 0,1-3 0,-1 2 0,1-2 0,0 1 0,1 0 0,0-2 0,-1 1 0,2-2-1581,-1 1-3226,1-3 4807,0-1 0,0 1 0,0 1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2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27886,'40'10'705,"-4"-2"-671,-16-8-34,0 0-213,0-2-750,0 1-1167,1-2-7701,-1 1 9714,-1 2 1,-9 0 0,-3 0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2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 20345,'0'-2'4549,"0"1"-2274,0 1-1861,0 24 90,0-5-257,0 21 33,1-11-223,-1 2-57,0 1 0,0 3 0,0-1 0,0 0 0,0 0 0,-2-1 0,1-1 0,-1-2 0,-1-3 0,1-3 0,0-2 0,1-4 0,0-3 0,1-4-696,0-4-458,0-2-672,0-3-1144,0-1-6861,3-1 9355,0-5 1,0 4 0,0-3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28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28098,'32'-1'573,"-2"0"-573,-12 1 0,1 1-57,-1 0-1187,1 1-1187,-3 1 2431,-1 1 0,-7-1 0,-3-1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35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0 26664,'-82'5'919,"7"7"-706,37 18 0,0 5 44,4 1-145,4 2 0,5 3-22,2 2-68,3 5 47,3 4-69,3 4 0,5 1 0,4 1 0,3-3 0,2-5 0,5-5 0,3-6 0,6-5 0,4-6 0,0-3 0,5-5-91,1-5-1096,19-5 212,-8-7-549,13-11-2308,-12-9 3832,-2-9 0,-15 10 0,-6 3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35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25129,'-44'65'594,"8"-10"-381,28-37-134,3-2-35,3-5-21,1-2-23,1-4-11,0-3-23,3-1-123,2-1 79,5-1 11,2-4 67,0-2-34,0-5 34,-2 2-22,-1 2 22,-1 4-34,-2 1 34,0 3 11,-1 0 0,0 1 45,1 4-22,0 3-34,-1 3 0,1 2-22,-1-2-12,0 0-146,-1-2-470,1-2-313,-1-2-2332,-1-1-6536,-2-3 8148,-1 0 1,0-1-1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36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23829,'0'39'79,"0"-9"44,1-31 34,1-3 90,3-1-124,1-1 67,3 1 1,-1 1-68,2 1 123,0 1-55,-2 2-23,-1 0 146,-2 0-124,0 0-44,0 5-101,0 1-45,-1 6 0,-2-1-504,1 0-438,-2-2-548,1-2-3171,4-4 4661,3 0 0,-3-3 0,0 0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36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10 21152,'0'-5'3820,"0"1"-3372,0 4 292,0 0-381,-26 40-180,13-20 90,-17 31-236,21-30-33,6-4 0,1-2-11,2-2-11,0-2-79,3-5-582,3-1-349,4-4-514,4-7-2981,1-7 4527,2-11 0,-8 9 0,-2 0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36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24311,'-9'73'863,"-1"-7"-662,0-30-100,0-1-45,2-5-56,0-7-89,4-8 33,1-8-101,2-3 123,1-4 45,0-8 101,4 1-89,1-8 44,6 3 135,-2 2-112,-1 1 190,0 4-112,-3 2-67,0 3 134,-1 0-168,1 1 0,-1 5-67,0 4 0,0 2-100,-1 2-550,-1-4-504,-1 1-1088,-1-3-5231,1-1 7473,2-1 0,-2-3 0,1-1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37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81 21297,'39'-39'885,"-8"8"-549,-31 26 12,0 2 100,0 1 67,0 2 57,-4 0-34,-1 0-79,-6 1-178,-1 6 21,-3 4 146,-1 9-146,0 4-44,2 3-67,1 2-146,3-3 78,3-2-123,4-5 0,2-3-45,1-4-235,8-3-392,4-4-3037,25-3-6122,-5-7 9375,17-5 1,-29 3-1,-1-2 1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37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22440,'-6'0'3115,"1"0"-2499,5 0 494,0 0-909,9 0 147,4 0-113,11 0-90,4 0 79,3 0-134,0 0-23,1 0-44,-4 0 10,-1 0-33,-3 0 0,-4 0 0,-4 0 24,-5 0-24,-3 0 0,-4 0 0,-2 0 0,0 3 0,-2 1 0,1 5 0,-1 1 0,0 3 0,0 5 0,-2 4 0,-13 22 0,0-6 0,-12 14 0,5-11 0,0-2 0,3 0 0,-1-5 0,4-1 0,1-4 0,1-2 0,1-3 0,0 0 0,2-3 0,0-3 0,3-4 0,2-4 0,2-4 0,3-2-662,0-4-1949,1 0 45,0-5-4919,1-2 7485,3-6 0,-2 6 0,2 1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38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26933,'66'-2'415,"-10"0"-404,-38 2-22,-3 0-34,-1 0-437,-1 0-672,0 0-1658,-2 0 2812,-1 0 0,-5 0 0,-1 0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4:38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28671,'11'57'0,"0"-1"0,-2 0 0,-2-1 0,-5 33 0,-2 4-618,-1 3 618,-4-1 0,-2 0 0,-4-3 0,0-1 0,1-1 0,2-5 0,0-6-1905,1-13-7926,-4-9 9350,-9-10 0,8-22 0,-2-6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05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17857,'-3'4'5401,"1"0"-4448,2-4 1299,0 0-1614,-4 0 57,2 0-258,-3 1-56,5-1-324,-1 0-57,7 0 0,3 0 0,8 0 0,4-1 0,2 0 0,2 0 0,-1-1 0,1 1 0,-3 0 0,-1 1 0,-4-1 0,-3 1 0,-2 0 0,-2-1 0,-2 1 0,0-1 0,-3 1 0,0 0 0,-2 0 0,0 0 0,-2 0 0,0 0 0,0 0 0,-1 0 0,1 3 0,-1 0 0,0 4 0,-2 2 0,0 1 0,-3 4 0,-1 1 0,-1 2 0,-1 4 0,-2 3 0,-2 1 0,0 3 0,-1 1 0,0-1 0,1 0 0,0-2 0,1-3 0,1-2 0,2-3 0,0-3 0,1-2 0,1-1 0,1-3-3392,0-1 3392,2-3 0,0-1 0,-2-3-1267,0 0-1669,-1-4-6895,2-3 9061,2-4 1,0 4 0,2 0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05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27830,'41'-2'268,"-6"0"-268,-18 0-347,-1-2-482,-2 1-1266,-1-1-4740,-1 1 6835,-1 1 0,-5 2 0,-2 0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06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23773,'1'0'3059,"2"22"-2509,-2-6-35,1 20 34,-2-9-324,0 2-225,-3 2 0,0 1 0,-2 1 0,-1-2 0,0 1 0,1-2 0,0-1-3392,1-2 3392,1-3 0,0-3 0,2-3 0,-1-5-125,2-4-737,-1-3-214,1-3-4563,0-4 5639,0-4 0,0 2 0,0-2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06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24647,'0'-2'3171,"0"1"-2723,0 1-78,23 0-335,-11 0-35,18 0 0,-17 0 0,0 0 0,-1 0 0,-1 0 0,0 0-774,-1 0-784,-3 0-1893,-2 0 3451,-2 0 0,-2 0 0,-1 1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06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28671,'41'-15'0,"-9"4"0,-5 3 0,-7 3-192,-1 0-1623,-2 1-3518,-2 1 5333,-3 2 0,-6 1 0,-2 0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08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60 22664,'-2'0'3978,"0"0"-2611,2 0-908,-1-5-256,6 3-203,1-4 0,9 2 0,4-1 0,1-2 0,2 1 0,-1-1 0,1 1 0,-2 0 0,-3 3 0,-2 1 0,-4 1 0,-3 1 0,-2 1 0,-2 4 0,-2 3 0,0 5 0,-2 2 0,0 4 0,-7 14 0,0-5 0,-6 10 0,0-10 0,1 0 0,0 1 0,-1-1 0,1-1 0,1-2 0,0-2 0,1-2 0,1-3 0,1-2 0,1-3 0,1-3 0,1-3-1278,1-3-639,1-2-3248,1-1 5165,1-5 0,0 3 0,1-2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08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28558,'34'0'113,"-5"0"-113,-15 0-24,-1-1-917,-2 0-717,-1-1-3250,-1 2 4908,0-1 0,-4 1 0,-1 0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09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26 23952,'-5'-2'2947,"2"1"-2599,3 1 582,0 0-740,14-6-11,-6 4-145,12-5-34,-10 5 0,0 1-123,-1 1-292,-1-1-504,0 1-694,0 0-1894,-1-1 3507,0 0 0,-3 0 0,-1 0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10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 23236,'0'-2'2790,"0"0"-2118,0 23-258,0-2-100,0 19 67,-1-5-179,-1 2 55,-1 2-111,-1 0-124,0-1 46,1-3-68,-1-3-314,0-3-403,-1-4-1131,0-5-3800,1-3 5648,1-5 0,2-4 0,1-4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11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27561,'35'-9'246,"-2"2"-235,-14 4 45,1 0-44,1 1-12,-3 0 0,-3 1 11,-3 1-11,-4 0 0,-4 0 45,-1 1 302,-1 4-123,-1 3-66,-1 5-158,-1 4 0,-2 2 0,-2 1 0,-3 0 0,2 3 0,-2 1 0,-1 3 0,1 1 0,-1 1 0,2-3 0,1-2 0,0-2 0,3-3 0,-3 4 0,3-8 0,-2 2 0,2-7 0,-1-1 0,1-2-528,0-1-559,0-2-571,1-1-1120,0-1-6164,1-2 8942,0 0 0,0 0 0,0 0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11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23381,'2'0'3093,"0"0"-2219,-2 0-874,20 4 45,-10-3-112,19 4 67,-15-5-494,3 0-559,-1 0-1289,-1 0-7489,-4 0 7933,-6 3 0,-2-3 0,-3 3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13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27 20557,'-2'0'4998,"0"0"-2679,2 0-1882,6-10-202,0 7-110,7-7-3517,-1 9 3392,9 1 0,-8 0 0,7 0-573,-11 0-525,-1 0-683,-1 0-3810,-3-1 6439,-2 1 0,-2-1 0,0 1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27818,'29'19'258,"-5"-5"-292,-15-13 34,0-1-313,0-1-214,0-4-896,0-2-1311,0-5 2734,0-3 0,-5 5 0,1 2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1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23930,'-1'2'3250,"-2"31"-2746,1-10 90,-2 29-201,0-15-393,1 3 0,-2 2 0,0 0 0,-1 0 0,-1 0 0,-1-4 0,-1-3 0,1-4 0,-1-6-909,3-5-1343,1-5-6286,2-6 8538,2-4 0,1-3 0,0-2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1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26530,'9'-2'1636,"4"0"-1289,9 2-189,6 0-158,6 0 0,4 0 0,3 0 0,0 0 0,-1 0 0,-3 0 0,-4 0 0,-5 0 0,-4 0 0,-3 0 0,-2-1 0,-1 0 0,-1-2 0,1 0 0,-2 1 0,-2 0 0,-4 0 0,-3 1 0,-1 1 0,-3-1 0,-1 1 0,-1 0 0,0 0 0,0 0 0,1 0 0,-1 0 0,0 0 0,-1 0 0,0-1 0,0 0 0,0 0 0,0 0 0,-1 5 0,1-1 0,-3 6 0,2 0 0,-1 0 0,0 3 0,1-1 0,-1 0 0,1 0 0,1 0 0,0-1 0,0 0 0,0-2 0,0 1 0,0-2 0,-1 1 0,1 0 0,-2 0 0,2 0 0,-2-1 0,1 0 0,1 0 0,-1-2 0,0 1 0,0 0 0,0 0 0,0 0 0,0 0 0,0-1 0,0 0 0,0-1 0,1 0 0,-1 0 0,1 0 0,-1 0 0,1-1 0,0 0 0,0-1 0,0-1 0,0-1-673,-1 1-1602,-1-1-5019,-2-1 7294,-2 1 0,2 0 0,0 0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20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 19695,'-2'0'3753,"0"0"-2150,2 0-1155,2-4-100,0 2-24,1-2-44,1 3-89,1 0-23,1 1 112,1 0-89,2 0-68,2 0 0,1 0 45,1 0-45,0 0 1,0 0 10,-2 0-11,1 0-22,-3 1-11,0 0-34,-1 0 0,-2 0-23,2-1-10,-2 1 10,2-1-33,-1 0 0,-1 0 0,-1 0 23,0 0-23,0 0 0,0 0 11,1 0-22,2 0 11,-2 0 22,1 0-22,-3 0-11,-1 0 11,0 0 11,1 0 0,0 0-33,0 0 44,0 0-22,1 0 24,-1 0-24,1 0 0,-1 0 0,-1 0 0,-1 0 0,0 0 0,-1 0 0,1 0 0,0 0 0,-1 0 0,1 0 0,0 0-270,0 0-1299,0 0-638,-1 0-7609,-4-1 9816,-3 1 0,2 0 0,-2 0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2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26295,'1'-4'919,"0"2"-639,0 6 22,-1 2-11,2 2-78,-1 1-67,0 1-79,0 0-34,-1 1-33,1 0 0,0 0 12,0 0-12,0-1-12,0-1-189,-1-2-426,0-1-270,0-2-907,0 0-3697,0-1 5501,-3 0 0,2-1 0,-1-1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21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27740,'41'-2'931,"-1"1"-931,-8 1 0,2 0 0,0 0 0,-2 0 0,-3 0 0,-2 0 0,-3 0 0,-1 0 0,0-1 0,-2-1 0,-1 0 0,-1 0 0,-3-1 0,-1 1 0,-4 0-1379,-3 1-1299,-3 1-7153,-2-1 7568,-2 1 1,-1 0 0,0 0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25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28671,'34'-9'0,"-1"2"0,-6 7 0,3 0 0,1 0 0,1 0 0,1 0 0,-2 0 0,-1 0 0,-4 0 0,-4 0 0,-5 0 0,-4 0 0,-4 0 0,-1 0 0,-3 0 0,-1 0 0,-1 0 0,-1 0 0,-1 0 0,0 0 0,-1 0 0,1 3 0,-1 0 0,0 4 0,0 2 0,0 3 0,-2 2 0,1 2 0,-3 2 0,1 0 0,0-1 0,-1-1 0,1 0 0,1-3 0,-1-2 0,1-1 0,0-2 0,0-2-752,-1 0-660,0-2-1031,0 0-7025,-2-2 9468,-2 0 0,3-2 0,0 1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25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26877,'40'-6'964,"-2"2"-830,-15 4-134,-1 0 23,0 0-124,-2 0-179,-1 0-505,-2 0-470,-2 0-1804,-4 0 3059,-2 0 0,-6 0 0,-1 0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26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25297,'-2'22'168,"1"-2"-168,0-8-392,1 0-403,-1 2-841,1 0-2521,0-1 4157,0-1 0,0-5 0,0-3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26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18877,'4'-1'4728,"-2"0"-4066,-2 1-248,6 23-112,-3-12-134,4 18-168,-4-17-100,-2-1-887,0-2-3012,0-1 3999,-1-1 0,0-3 0,0 0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27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26059,'43'-1'2387,"1"0"-2162,-6 0-225,6-1 0,3-2 0,0 0 0,-1-1 0,-4 1 0,-1 0 0,-4 0 0,-2 1 0,-3 0 0,-5 0-774,-4 0-1198,-6 1-4325,-3 2 6297,-2-1 0,-6 1 0,-1 0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33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28602,'11'-7'69,"3"2"-69,9 4 0,1 0 0,1 1 0,-2 0 0,0 0 0,0 1 0,-1 0 0,0 0 0,-1 0 0,-1 0 0,-2-1 0,-2 0 0,-1 0 0,-3-1 0,0 0 0,-3 0 0,-1-1 0,-1 2 0,-1-1 0,-2 1 0,0 0 0,-1 0 0,-1 0 0,0 0 0,1 0 0,-2 0 0,0 0 0,0 0 0,-1 0 0,2 0 0,-2 0 0,1 0 0,-1 2 0,1 1 0,0 2 0,0 2 0,1 2 0,0 7 0,-1-3 0,0 7 0,0-3 0,-1 0 0,0 1 0,0 1 0,-1 6 0,1-6 0,-1 3 0,1-9 0,0-2 0,0-1 0,0-3 0,-1 0 0,1-3 0,0-1 0,-1 0-102,0 0-682,-1-2-146,0 1-337,-1-1-357,-1-1-4763,-3 0 6387,0 0 0,2 0 0,1 0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3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25679,'42'-10'1512,"-3"2"-1344,-16 5 56,0 2-145,0 0-23,-2 1 22,-3 0-78,0 0-34,-2-1-10,0 0-472,-1-2-347,-2 1-806,-3 1-2208,-3 0 3877,-3 1 0,-2 0 0,-1 0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34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27146,'41'-9'1087,"-3"3"-964,-11 4 23,4 2-23,5 0-101,2 0 2,4 0-24,-2 0 0,-2 0 0,-5 0 0,-3 0 0,-5 0 0,-4 0 0,-4 0 0,-4 0 0,-3 0 0,-3 0 0,-1 0-80,-1 0-693,-1 0-134,-1 0-561,-2 0-1019,0 0-5301,-4 0 7788,-3 0 0,2 0 0,-2 0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34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25555,'-6'37'952,"1"-3"-862,5-14-23,2 0-56,1 0-11,1-2-537,-1-2-595,0-2-1938,0-3 3070,0-1 0,-1-5 0,-1-2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42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28390,'-2'3'281,"8"-1"-281,22-2 0,5 0 0,4 0 0,1 0 0,0 0 0,-3 0 0,-2 0 0,-4 0 0,-5 0 0,-3 0 0,-4 0 0,-3 0 0,-3 0 0,-2 1 0,-2 0 0,-1 0 0,-2 2 0,-2-2 0,0 2 0,-1 0 0,-1 0 0,1 2 0,-1 0 0,1 2 0,-1-1 0,0 2 0,0 1 0,-1 3 0,-1 1 0,-2 11 0,1-4 0,-1 5 0,2-7 0,0 3 0,0-5 0,1 2 0,1-9 0,-1-1 0,1-1 0,-1-2 0,0-1-259,-1-1-693,0-1-90,0-1-505,-2 0 1547,-5-1 0,5 0 0,-3 0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43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25443,'39'-1'1456,"-1"3"-1119,-9-1-180,1 1-68,-2-2-89,-2 0 34,-3 0-68,-1 0-89,-5 0-247,-1 1-324,-5 1-528,-2 2-1052,-2 1-7557,-1 1 9134,-2 1 0,-1-3 1,-1-1-1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43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27975,'41'-4'696,"1"1"-696,-4 2 0,5 1-4252,5 0 4252,3 0 860,0-2-860,-3-1 0,-3 0 0,-5-1 0,-4 1 0,-2 1 3392,-4 1-3392,-1 1 0,-3 0 0,-4 0 0,-4 0-113,-5 0-8425,-3 0 8538,-8 0 0,0 0 0,-5 0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44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22092,'-3'0'2779,"1"0"-2431,2 22-113,0-9-146,-1 18-77,1-14-12,0-1-258,0-2-918,0-2-3060,0-2 4236,0-2 0,0-4 0,0-2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4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20960,'8'38'505,"0"-4"1310,-3-14-2857,-1-1-3629,-2-1 4671,-1 0 0,0-8 0,-1-3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45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26787,'33'-9'639,"1"3"-504,-10 6-1,4-1 12,14 0-135,-11 0 0,7-1 12,-16 2-12,-4-1-11,-3 1 0,-3 0 22,-3 0 1,-3 1 21,-1 0-10,-2 2 78,0 0-34,-1 0 46,-1 2 44,0 1-79,0 2-9,-1 3-80,0 1 0,-1 0 0,-1 1 0,0-1 0,-1-1 0,0-1 0,1-1 0,1 0 0,0 1 0,-1 3 0,1-4 0,-1 2 0,1-5 0,-1-1 0,0-1-293,0 1-804,-2-1-259,0 0-538,-1 0-4269,0 1 6163,-1-1 0,3-1 0,0-1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4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26552,'42'0'471,"-5"0"-471,-19 0-23,-1 0-268,-3 0-437,-3 0-606,-2 0-2330,-4 0 3664,-2 3 0,-2-3 0,-1 3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47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11 26295,'-27'0'1355,"6"0"-1142,19 0 101,2 0-247,6 0 135,6 0-68,11 0-56,6-1-65,4 0-13,1-1 0,-3 0 0,-2 1 0,-4 0 0,-2 0 0,-3 1 0,-3-1 0,0 1 0,-2 0 0,0 0 0,-3 0 0,-2 0 0,-3 0 0,-4 0 0,-1 0 0,-1 0 0,-1-1 0,-2 5 0,-1 2 0,-5 8 0,-3 4 0,-3 4 0,-2 3 0,-2 3 0,-1 1 0,1 2 0,1-1 0,2 0 0,1-3 0,2-2 0,0-2 0,1-3 0,2-2 0,0-3 0,1-2 0,1-3 0,2-2 0,2-1 0,0-2 0,1-2 0,1-1 0,0-1 0,1 0-1872,0-1-728,0-3-7231,2-2 9759,0-3 0,0 4 1,0 0-1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47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26395,'44'-1'1099,"-5"1"-965,-19 0-112,0 0-22,-1 0 0,0 0-336,0 0-459,0 0-1155,-2-1-7881,0 1 9599,-3-2 1,-6 1 0,-2 1-1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50.6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25752,'0'0'-984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6:52.40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25976,'0'0'-202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05.53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7 21454,'0'-4'4370,"0"1"-3866,0 3 919,0 0-4980,25 0 3782,2 1-1634,25 1 1409,-5 1 0,-1 1 0,1 1 0,-3-1 0,1 1 0,-2-1 0,-3-1 0,-5 0 0,-6-1-774,-5 0-1949,-5-2 2723,-3 0 0,-8 0 0,-3 0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06.46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 26922,'0'0'1749,"0"8"-1749,0 19 0,2 9 0,2 5 0,2 4 0,-1 1 0,-2 0 0,-1 0 0,-1-3 0,-1-4 0,-2-3 0,-1-5-1110,-2-4-2352,1-4 3462,-1-3 0,3-9 0,0-4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5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27067,'8'0'1367,"3"1"-1221,2-1-55,4 0-91,1 0 0,2 0 0,0 1 0,0 0 0,-2 0 0,-2 1 0,-3 0 0,-2 0 0,-4-1 0,-2 1-382,-3-1-559,-1 1-359,-1 0-975,-1 2-7556,-3 0 9017,-2 4 0,1-4 0,0 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5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 21611,'0'-3'3115,"0"0"-2746,0 3 327,0 0-439,-6 27 23,3-10-134,-5 22 78,5-17-67,3-1-12,-1 0 113,1 0-101,0 0-45,0-3 0,0-1-101,1-2 101,0-3-11,1 0 0,0-1 67,1-2-123,0-1 78,0-2 56,2-2-33,1 0-100,2-1-46,1-2 0,0 1 0,-1-1 0,0-1 0,0 0 0,0 0 0,-1 0 0,0 0 0,-2 0-46,0 0-581,-2 0-505,-1-2-605,-1-2-2678,-1-2 4415,0-2 0,0 4 0,0 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26541,'36'-6'1636,"-4"1"-1345,-15 5-88,-2 0-203,-2 0 0,-2 0 0,-2 0-259,-1 0-447,-2 0-661,1 0-1255,-2-1 2622,0 0 0,-2 0 0,-1 0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6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25623,'-7'38'884,"2"-2"-749,4-12-102,1 1-21,0 0-24,0-1 12,0-3-280,0-2-594,0-1-1031,0-3-5972,-1-1 7877,0-2 0,0-6 0,-1-1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6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25543,'30'-2'-694,"-3"0"-1783,-15 2 2477,-1 0 0,-5 0 0,-1 0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7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22473,'-1'-1'3441,"0"0"-1929,1 1-1164,16 0-124,-2 1-79,17 0-33,-7 2-67,2 0-11,-3 0-34,0 0-12,-3-1 12,-1 1 0,-3-2-22,-2-1-34,-2 0-526,-3 0-2029,0-3-728,-5 0 3339,-1-1 0,-3 1 0,0 2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20613,'-2'0'3295,"0"0"-2130,2 0-840,-14 19-67,9-6 0,-11 18-45,12-10-101,2 1 33,0 0-10,1-3-23,0 0 44,1-3-66,0-2 0,-1 0-1,0-1-55,1 0-12,-1 0-11,1-1 12,2-3 22,0-1 11,2-1 79,1-2 66,1-2-55,2 0-12,1 0-44,0-2-12,1-1 1,0 0-35,0 0-21,8 0-23,-4 0 0,7 0-11,-7 0-23,0 0-44,-3-1-236,-2-1-168,-3-1-224,-3 0-583,-2 0-8542,-1-2 7490,-1 0 1,0 1-1,0 2 1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8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22776,'0'-1'3451,"1"0"-2980,18 3-113,-7-1-100,18 3-202,-12-2-44,2-1-12,-2 0-34,1-1-415,-1 0-805,-1-1-1715,-1-2 2969,-1-2 0,-6 2 0,-4 1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8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23773,'0'-2'2466,"0"0"-1626,0 2-425,-4 22-147,2-5-32,-4 21-68,4-10-101,0 2-22,-1-1-45,1 0 0,1-3 0,-1 1 0,0-2 0,1-2-258,-1-1-639,0-5-391,0-3-830,1-6-5972,0-3 8090,1-3 0,0-2 0,0 0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9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27953,'32'4'235,"-5"0"-235,-19-1-11,-1 0-247,-1-1-650,-1 1-504,-1 0-1579,-2 0 2991,-1 1 0,-1-2 0,0 0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19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28199,'31'-1'45,"-4"-2"-381,-17 1-516,-1-1-559,-1 1-1750,-2 0 3161,-2 1 0,-2 1 0,-1 0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1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27393,'28'11'795,"-1"-2"-6276,-8-7 5481,1-1 1442,0 0-1442,-2-1 837,0 0-859,-1 0-168,-3 0-561,-3 0 2955,-2 0-4546,-4 0-7489,-2 0 9776,-2 0 0,-1 0 0,0 0 1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2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24255,'-28'32'852,"4"-2"-584,18-13 36,1 0-170,1 0 45,0 0 23,2 0-124,0 2 135,1 0-67,1 0-68,0-1 101,0-2-134,0-3 67,3-3 57,1-2-113,4-3 134,2-1-123,2-2-22,1-1 22,1 0-44,-1-1-46,0 0 1,-2 0-348,-1 0-202,-3-1-436,-1-1-673,-2-1-2857,0-3 4538,-2-1 0,0 3 0,-2 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2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 21152,'-1'-1'4190,"1"-1"-2834,0 2-1255,22 3-45,-10-2-112,19 2 22,-18-3-504,1 0-370,0-1-907,2-1-4000,2-2 5815,-1 0 0,-7 2 0,-2 0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2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23471,'-1'1'2016,"0"0"-2116,1-1-864,23 4-1669,-14-4-5737,19 1 8370,-19-6 0,-4 2 0,-1-1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2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25263,'-14'45'852,"3"-4"-773,7-16-34,1 0-45,1 1-34,1-1-100,1 0-1424,-1-2-7216,1-3 8774,3-4 0,-2-7 0,1-3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3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23482,'-3'-3'2913,"0"1"-2330,3 2 235,0 0-605,14-1-90,-2 1-56,13 0-22,-2 0-34,1 0-22,2 0-11,-4 0-415,-2 0-404,-5 0-368,-4 0-921,-5 0-4346,-3 0 6476,-2 0 0,-1 0 0,0 0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3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25006,'-18'35'1221,"4"-3"-941,13-14 12,0 2-24,0 1-9,1 1-58,-1-1-89,1-2 0,0-1-33,0 0-12,0-2 101,0 0-90,0-2-22,1 0-11,2-2-45,2-1 34,1-1-34,1-1 0,0-1 22,1-2-22,0-1 0,0-2 0,1-1-45,-1-1 12,1-1-124,-1 0-224,0 0-202,-1 0-235,-2 0-571,-2-2 1389,-1-5 0,-1 4 0,-1-3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4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22586,'0'-3'3261,"0"0"-2511,0 3-548,24-1-135,-11 1-67,19-1-11,-19 1-527,0 0-728,1 0-2006,-1 0 3272,1 0 0,-8 0 0,-1 0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4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27415,'17'-2'280,"-1"1"-302,-6 1-135,0 0-650,0 0-415,-1 1-1623,-2 2 2845,-1 1 0,-4-1 0,0 0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4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27740,'25'0'90,"-3"0"-236,-11-2-482,-1 0-425,-1-3-1143,0-1-7635,-1-3 9776,0-1 0,-4 4 0,0 0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5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 21656,'0'-1'3473,"0"-1"-2755,-4 30-237,1-7 12,-4 25 12,2-11-270,-1 1-56,0 1-78,0 0-79,-1-3 45,1-2-67,0-1 0,-1-2 0,0 0-436,1-4-741,1-3-862,2-4-7792,1-4 9787,1-4 0,0-5 0,1-2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6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 17308,'-3'-1'6163,"1"0"-3709,2 1-1905,-5 0-90,5 0-22,1-1-56,9 1-168,7 0-11,4 0-68,3 0-78,2 0 67,0 0-100,-2 0-12,-2 0 22,-1 0-21,-4 0-24,-2 0-21,-2 0-281,-3 0-201,-2 0-505,-2 0-392,-3 1-1591,-2 0-6828,-1 1 8655,-2 2 1,1-2 0,-1 0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7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20535,'-3'0'3608,"1"0"-3025,2 0-281,-8 25 79,5-11-123,-6 19-56,8-18 33,1-1-156,0-1 10,0-1 1,1 0-90,1 1 112,1-2-112,0 1 33,2-1 23,0-2-33,2-2 10,-1-1 57,3-2-34,1-1 90,2-1-57,0-2-33,1 0 23,1 0-68,-1-1-11,1-1 0,-1 0-45,-1 0 45,-1 1-806,-1 0-181,-4-1-1309,0 1-5907,-4-1 8203,-1-2 0,0 2 0,-1 0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7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24681,'35'-5'1322,"-3"1"-1277,-10 4 11,0 0-112,0 0-11,0 0-863,-3 0-1333,-3 0-7568,-3 0 8599,-2 0 0,-5 0 1,-2 0-1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8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20266,'-1'0'3642,"0"0"-2779,1 0-595,-6 22-189,4-10-34,-4 18-45,6-16-56,0-1-370,0-1-1243,0-2-5234,0-1 6903,-1-1 0,1-4 0,-1 0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8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26519,'48'6'1378,"-1"-1"-1233,-11-1-55,4 0 56,2-3-124,-1 0-22,-1-1 0,-3 0-34,-3 0 12,-5 0-370,-2 0-639,-4 0-527,-2 0-3752,0 0 5310,0 0 0,-10 0 0,-1-1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9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18866,'0'-3'5210,"0"0"-4347,0 3 425,0 0-974,26-6 44,-12 4-134,21-4-122,-17 6 43,1-1-145,0 1 0,-1-1 0,1 0-22,-3 0 0,-2-1-203,-2 2-301,-3 0-57,-4 0-694,0 0-1962,-4 0 3239,1 1 0,-2 0 0,0 1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29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20714,'-3'0'3216,"1"0"-2678,2 0-157,-9 22-202,5-10 79,-5 18 55,8-15-99,1-1 77,3-2-156,2-1 10,3-1 23,1-2-33,2-2 111,0 0-112,0-1-78,-2 1 91,0-2-136,-1 1-11,-1-1 0,1 0 22,3-1-33,2-2 11,2 0-11,1-1-12,0 0-134,-1-1-67,-3 0-90,-2-1-369,-2-1-561,0 1-1456,-1-2-4258,-1 1 6958,0-1 0,-3 2 0,-1 1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0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21745,'0'-2'2802,"0"0"-2377,0 2-425,26-1 45,-10 1-90,21 0-302,-16 0-1311,-1 0-3216,0 0 4874,-1 0 0,-8 0 0,-4 0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1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19157,'0'-3'4291,"1"0"-3047,-1 3-1109,0 6-113,-1 2 0,0 7-33,-1 0 11,-1 2-437,1-3-538,1-2-2039,1-2-6817,0-4 9622,2-2 0,-2-2 0,3-2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1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23717,'0'33'1020,"0"-4"-1020,0-14-56,0-2-515,0-2-1536,0-3-7724,0-2 9431,0-1 1,0-2-1,0-2 1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2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24155,'0'-2'3070,"32"-2"-2510,-4 3-303,33-3-33,-9 3-179,4-1-22,-1 2 21,-3 0-44,-2 2 0,-3 0-11,-2 2-314,-2-1-425,-5 0-751,-5-1-3150,-6-1 4651,-6 0 0,-10-1 0,-5 0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3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22709,'36'-3'2230,"-2"0"-1962,-9 1-32,0 1-124,-1 1-56,-2 0-22,-1 0-34,-1 0-22,-1 1-69,0 1-536,-3 0-527,-2 0-1838,-3-1-6839,-3 2 9521,-4-1 0,-2-1 0,-2 1 1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4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21499,'-14'36'1983,"3"-4"-1591,9-16-44,0 0-113,2 1-22,0-2 11,2 0-101,1-1 34,3-2 11,1-1-67,1-1 79,2-1-68,3-2-68,2-1 1,2-1-45,0-3 0,1-1-11,-2-1-270,-1 0-469,-2-2-505,-1-2-1591,-2-2-6690,-3-2 9536,-3 0 0,-2 4 0,-2 1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4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21040,'-1'-2'3652,"-1"1"-3170,26 1-57,-8 0-233,21 0-159,-14 0-22,-1 0-11,0 0-201,-2 0-864,-1 0-2252,0 0 3317,0 1 0,-9-1 0,-2 1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18787,'-2'0'4796,"1"0"-2656,1 0-1109,-4 0-426,12 3-269,-1 2 0,15 3-101,0 0-123,3-1 101,2 0-133,3-1-80,0-2 0,1-1 0,-3-2 0,-1 0 0,-4-1 0,-1 0 0,-4 0 0,-3 0 0,-2 0 0,-3-1 0,0-1-494,-3 0-649,-2 0-549,-2 0-1289,-2-1 2981,-1 2 0,0-1 0,0 2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5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 22193,'-3'-2'2051,"1"0"-1524,2 2-68,-3 21-246,0-8-79,-2 19-123,2-12 24,1-1-70,0-1-88,2-2-1199,1-4-3530,5-3 4852,4-4 0,-4-2 0,1-3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6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24121,'37'7'986,"-5"-1"-807,-12-5-146,-1 0 1,0-1 0,-1 0-34,0 1 0,-1 0-23,-1 1-346,0 0-404,-2-1-684,0 1-1333,0-2-2690,-1 0 5480,-1 0 0,-5 0 0,-3 0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18944,'-3'0'4068,"1"0"-2903,2 0-840,-15 22-79,10-9-100,-11 18-3247,15-15 3359,1 2-22,-1 1-35,1 3-156,0 1 11,0 1-56,0-1 11,1-2 3415,1-2-3404,3-3 34,3-3 45,2-4-56,2-3 100,1-2-89,1-2-33,0-1-12,0-1-11,0 0 0,0 0 0,0 0-269,0 0-336,-2-2-381,-1 1-941,-3-2-1827,-2 0 3754,-2-1 0,-2 2 0,-1 0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7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25588,'35'-1'718,"-3"1"-629,-10 0-77,0 0-12,-1 0 0,1 0-493,0 0-718,2 0-1971,1-1-6649,-1 0 8888,-2 0 0,-10 1 0,-5 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7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26138,'16'4'1322,"3"-2"-1053,8-1-79,5-1-67,3 0 34,4 0-123,1-2-23,-2 0 11,-1-2-10,-4-1-24,-3 1 12,-3-1-44,-4 0 21,-2 1-145,-4-1-269,-2 2-190,-4 1-348,-3 1-403,-2 1-2421,-3 0 3799,-1 0 0,-2 0 0,0 0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8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22003,'-1'-2'2510,"0"0"-1322,1 2-953,0 14-44,-2-6-57,0 12-123,-1-9 0,1 0-11,-2 0-56,1 1-56,0 0-549,0-1-594,0 0-1961,2-1 3216,0-3 0,1-3 0,0-1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8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 20177,'3'-1'3708,"-2"0"-3237,-1 1-168,-1 22-158,0-9-145,-1 17-313,0-15-1828,2-2 2141,0-2 0,0-6 0,0-1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25891,'-7'2'1098,"7"1"-806,18 1-214,6-1 12,5-1-45,1-2 11,1 0-45,-3 0-11,-3 0 11,-4 0-22,-3 0 11,-3 0-269,-4 1-404,-2 0-526,-4 0-593,-2 0-5425,-1 1 7217,-2 2 0,0-3 0,0 1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23840,'-28'38'830,"6"-3"-606,20-19 89,1 0-145,1 1 68,1 0-23,1-2-101,1 1 101,2-2-45,2-1-101,1 0 23,3-2-79,2-1 0,1-2-11,0-2 11,-2-2-11,1-1 0,-2-1 12,-1-2-35,1 0-10,-1 0-180,2 0-246,-1-2-281,1-1 34,-1-2-504,-3 1-1491,-1 0-3462,-3 0 6163,-2 1 0,-1 0 0,-1 2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3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21376,'4'-3'2745,"0"0"-2286,20-3-134,-10 3-269,20-4-22,-14 5-34,0 2-168,1 0-1267,0 0-5187,1 0 6622,-1 0 0,-9 0 0,-3 0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0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21084,'-4'0'3989,"2"0"-3036,2 0-472,0 0 23,30 1-189,-9 0-159,28 2 24,-14-2-169,4 0 0,3-1-11,2-1-101,0-1-235,-2-1-314,-3-1-381,-4 2-347,-3 1-4045,-2 1 5423,-1 0 0,-12 0 0,-4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1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20188,'-3'-2'4213,"1"1"-3418,2 1 124,0 0-762,18 0 78,-5 0-123,16 0-112,-9 1 79,0 1-79,-1 1 0,0 0 0,-2 2-123,-1-1-258,-1 1-740,-2-1-1591,-1 0-6969,-2 0 9681,-3-1 0,-4-1 0,-2 0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1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18597,'-3'0'4605,"1"0"-3473,2 0-695,-20 18-169,11-5 57,-14 17-22,16-9-179,4 1 77,0 0-89,2-1 23,0 2 111,3 0-179,1 0 23,1-1-23,3-1-33,-1-3 10,1-2-10,3-3-34,0-2 67,1-2-67,2-3 0,0-2 0,-1-2-56,0-1 45,1-1-336,0-1-348,0-2-313,-1 0-729,-3-3-1736,-2 1-6358,-4-1 9512,-2 0 1,-1 3-1,0 1 1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1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20793,'0'-3'4034,"0"0"-3362,0 3-100,0 0-259,22-1-55,-8 1-124,20-1-111,-14 1 33,1 0-56,1 0 0,1 1-34,0 2-627,0 2-919,-1-1-2734,1 1 4314,-2-1 0,-8-1 0,-5-2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2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21005,'0'-2'3003,"1"0"-2218,-1 2-270,6 22-189,-4-4 66,4 23-224,-5-8-45,-1 2-123,0 2 56,-2 0-67,-2-1 11,0-3-202,-2-3-459,3-4-1255,0-4-7485,2-5 9401,0-5 0,1-5 0,0-4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6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21611,'0'-3'3641,"0"1"-2083,0 2-841,24 2-146,-5 1-279,23 2-11,-7 0-281,1-1 0,0 0 0,-3-1 0,-3-1 0,-2 0 0,-1-1 0,0-1 0,2 0 0,-4-1 0,-1-1 0,-5-1 0,-5 0 0,-3 0 0,-4 2-662,-2 0-470,-3 0-5893,-1 1 7025,-8 4 0,6-4 0,-6 3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7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19336,'-2'-1'3732,"0"1"-2265,2 0-1243,-9 22-67,6-10-134,-6 17-12,8-16-11,0-1-34,1-1-201,0-2-482,0-1-1692,1 0-7422,0 0 9453,1-1 1,-2-4 0,1 0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7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24311,'9'38'628,"-1"-5"-617,-7-20-11,-1 0 0,1-1-314,-1 0-515,0 0-2185,0 0-6817,-1-2 9204,-2 0 1,2-5-1,-1-2 1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8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23090,'0'-3'3149,"1"1"-2421,26 2-157,-6 0-212,24 0-225,-13 2-33,-1 0-101,-2 0 0,-2 0 11,-2-1-11,0-1-56,0-1-481,1-4-685,2-4-750,-1-2-4897,-2-1 6869,-4 2 0,-10 4 0,-3 3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9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19168,'0'-2'4931,"0"0"-3643,0 2-963,-2 22-22,1-5-113,-2 20-33,0-9 44,1 2-167,1 1 11,-1 1-45,2-2-11,-1 1-12,0-2-22,1-1-358,-1-3-583,1-3-1400,0-5-5705,3-5 8091,0-5 0,-1-4 0,1-2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49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22642,'3'-3'2666,"-2"1"-2375,-1 2-267,27 0-24,-9 0-360,24 0-1231,-13 0-6297,1 0 7888,2-1 0,-14 1 0,-5 0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0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23157,'-2'0'3037,"1"0"-1368,1 0-1333,26 2-201,-10 0-12,22 1-67,-17-1-56,2 0 33,-1 0-33,-2-1 0,-3 0 0,-2-1-414,-5 0-583,-3 0-527,-2 0-1389,-3 2 2913,-1 1 0,-1-1 0,0 1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0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6 22989,'-2'-3'2645,"0"0"-2354,-3 29-201,2-9 10,-3 22-100,2-17-22,2-2-348,1-3-1221,1-4-3418,0-4 5009,0-3 0,0-3 0,0-3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0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24782,'-2'34'201,"1"-5"-357,0-13-920,1-2-3597,0-1 4673,-2-2 0,2-5 0,-2-1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0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27000,'37'-1'1457,"1"1"-1300,-8 0-100,4 1-57,1 0 0,-3-1 0,-2 0 0,-3 0-371,-4 0-806,-2 0-1265,-1 0 2442,-1-1 0,-8 0 0,-3 1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2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25791,'3'53'1490,"0"-2"-1188,-3-17-78,0 3-101,0 0-100,-1 1 33,1 0-56,-2-1-11,0-1 11,-1-3-101,0-3-381,1-6-347,-1-6-482,0-6-1984,2-5 3295,0-4 0,1-2 0,0-1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2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24748,'1'-2'2297,"-1"1"-1860,0 1-179,27-1-180,-11 1 1,22-1-79,-18 0 22,-2 1-22,-1 0-280,-3 0-628,-2 0-728,-2 0-3506,-2 1 5142,-4 3 0,-1-3 0,-3 3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2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27169,'38'-5'773,"-3"1"-751,-19 4-22,0 0-437,-2 0-1243,2 0-5436,0 0 7116,1 0 0,-7 0 0,-2 0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3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27158,'33'0'1008,"-2"0"-885,-12 0 0,3 1-101,2-1 23,1 0-45,1 0-11,-1-2 0,0 0-68,-3-1-290,-3 0-337,-3 1-470,-5 1-539,-4 1-2095,-3 0 3810,-2 2 0,-2-2 0,0 2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3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21264,'-2'0'3283,"1"0"-3082,1 0-178,-1 22-23,1-9-180,-1 18-1086,0-16-4169,-2-1 5435,0-1 0,1-5 0,0-3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22171,'2'0'2801,"-1"0"-2398,-1 0-347,6 23-22,-4-10-34,4 18-773,-6-17-2443,0-1 3216,-2-1 0,2-5 0,-3-2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4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21308,'0'-1'4505,"0"0"-3788,0 1 34,28 1-314,-12 1-258,24 1-56,-17 1-112,1-1-22,2 0-11,2-1-594,1-1-651,-2-1-1176,-1 0 2443,-3-3 0,-10 2 0,-4-2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 25869,'-5'-1'818,"1"1"-516,4-1 68,2 1-213,2-1 56,5 0-157,1 1-56,2 0 45,0 0-45,1 0-12,0 0-32,-1 0-730,-1 0-279,-1 0-1087,-2 0-5995,-1 0 8135,-1 1 0,-4-1 0,1 0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24468,'-4'41'1524,"1"-1"-1311,2-11-101,0 0-22,1 3-90,-1-1-23,0-1-503,0-2-1850,0-5 2376,2-4 0,-1-9 0,0-4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7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21 19975,'-3'-3'5087,"0"1"-4280,3 2 447,0 0-626,7-7-169,5 5-22,9-5-413,4 7-24,2 1 0,0 1 0,-1 2 0,-3 1 0,-2-2 0,-1 0 0,-2-2-69,-2 0-603,-2-1-527,-2 2-325,-4 0-2117,-3 1 3641,-3 3 0,-1-3 0,-1 0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7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21364,'0'-1'3507,"0"0"-3036,0 1-225,1 27-99,0-11-147,-2 22 0,-3-19-147,-1-1-1208,0-1-4449,2-3 5804,0-1 0,1-7 0,1-1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8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25398,'11'37'157,"-2"-4"-874,-9-17-2353,-3-2 3070,-2 2 0,1-8 0,-1-1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8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24143,'3'-2'3183,"-1"1"-2713,27 0-268,-10 1-158,27 0-44,-16 0 0,0 0-280,1 0-1210,-3 0-2891,-2 0 4381,-4 0 0,-10 0 0,-3 0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7:59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43 19796,'-1'-2'4291,"1"1"-2106,0 1-1759,12-11 34,-5 6-214,10-8-56,-7 10-190,-2 0 56,-1 1-56,0 1 0,-1 0-235,0 0-617,0 1-582,0 0-1468,-3 3-6929,-1 0 9641,-2 5 1,0-4-1,0 0 1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0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27056,'22'-7'-302,"-2"2"-931,-7 5-1120,-1 0-7478,1-2 9552,-1-1 0,-6 1 0,-1-1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0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 22193,'0'-3'3149,"-4"27"-2667,0-2-67,-3 24-259,2-8-10,0 2-146,0 2 22,1-1-55,0 0-382,1-4-1422,1-5-7994,1-6 9574,5-6 0,-4-9 1,4-5-1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27158,'48'-1'1265,"0"-1"-1130,-6 0-22,1-1-113,-2 1 0,-3-1 0,-3 3 0,-3-1 0,-5 1 0,-3 0 0,-4 0-46,-5 0-324,-5 0-436,-3 1-371,-3 0-1131,-2 2-7523,-2 1 9635,-3 0 1,3-1 0,-4-1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1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21611,'-2'0'1916,"0"0"-1748,2 0-179,-2 25-34,2-13-1423,-2 21-3552,2-21 5020,0-1 0,0-6 0,0-1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1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20860,'2'-2'2756,"-1"1"-2408,-1 1-124,6 21-123,-4-9-11,4 18-90,-5-13-438,-1-1-3270,-1-1 3708,-1-2 0,0-5 0,0-3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2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22003,'0'-2'3608,"0"0"-2152,0 2-873,35 8-157,-3-4-247,35 4-22,-11-6-157,-1-2 11,-6 0-11,-9 0-235,-7 0-751,-7 0-628,-5 0-2811,-5 1 4425,-4 0 0,-6 0 0,-3 0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2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25723,'9'28'224,"-2"-2"-224,-7-9-246,0-1-1065,0-1-3609,0-1 4920,-2-3 0,1-5 0,-2-1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3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26071,'49'6'1747,"-3"-1"-1399,-12-2-225,4-1-34,-1 2-89,-1-1 23,-2 1-57,-5 0 34,-3 0-302,-3-1-998,0-1-1513,0-1 2813,3-1 0,-12 0 0,-1 0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4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26395,'34'-8'987,"-2"2"-898,-10 6 34,0 0-123,1 0 12,-1 0-24,-1 0-357,-2 0-595,-2 0-874,-4 0-4022,-3 0 5860,-5 0 0,-2 0 0,-3 0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25308,'-9'29'807,"2"-5"-650,7-15-11,0-1 78,0-1-191,2 0 12,-1-2-45,2 0 34,-1-1-90,-1-2 0,1-1-639,-1-1-985,1 0-3161,1 0 4841,1-3 0,-2 2 0,0-1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24031,'0'35'-403,"0"-5"-1547,0-17-6353,0-2 8303,-1-1 0,0-4 0,0-2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5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25420,'52'-2'1794,"-4"0"-1570,-18 4-202,1 0-22,1 0 0,0-1-56,1 0-460,-1-1-649,-3 0-1188,-2-2-7182,-4 1 9535,-4-2 0,-9 2 0,-3 0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22014,'0'-2'2723,"0"1"-1681,0 1-750,0 19-248,0-6-21,-1 15-23,-1-12-45,0-2-280,0-2-908,-1-1-2139,0-3 3372,1 0 0,0-5 0,2 0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6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22137,'2'0'2981,"0"0"-2600,-2 0-381,9 24 33,-5-12-33,7 19-605,-8-21-1109,-1-1-5827,-1-1 7541,0-1 0,-1-4 0,0 0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7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25869,'53'-5'1961,"-2"2"-1648,-11 1-246,0 1 79,1 1-112,0-1-12,-1-1 12,2 0-34,-2 0-12,3-1-21,3-1-930,2-1-460,-1-1-763,-6 0-6789,-10 2 8975,-8 0 0,-13 3 0,-4 0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8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28479,'43'-8'192,"-1"4"-192,-9 6 0,4 2 0,2-1 0,2-1 0,0-1 0,0-1 0,-3 0 0,-5 0 0,-4 0 0,-6 1 0,-5-1 0,-4 1 0,-3-1-662,-2 0-1086,-2 0-1647,-3 0 3395,-2 0 0,-2 0 0,0 0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8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22372,'-1'0'2432,"0"-1"-2029,1 1-347,-2 22-56,2-11 0,-2 17-190,2-15-661,1-1-1066,-1 0-6609,1-1 8526,2-2 0,-2-4 0,1-3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8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21387,'2'0'3865,"-1"0"-3237,-1 0-628,14 17-572,-10-10-705,10 15-4359,-13-15 5636,-1 2 0,0-4 0,0-1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09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27460,'39'3'1198,"2"-1"-1185,-3 2-13,6-3 0,2 0 0,0-1-3392,-2-1 3392,-6-1-136,-3-1-390,-4 2-662,-5 0-470,-5 1-3866,-4 1 5524,-6 3 0,-5-2 0,-4 2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0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 22944,'-1'-4'3653,"0"1"-2891,28 3-191,-9 2-335,24 0 133,-13 2-233,4-2-136,3 0 0,2-2 0,0 1 0,-1-1 0,-2 0 0,-2 0 0,-4 0 0,-4-1-293,-6 1-457,-7 0-740,-5 0-1547,-4 0 3037,-3 0 0,0 0 0,0 0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25499,'-2'41'885,"1"-3"-874,1-17-11,0-1-627,0-1-2521,2-3 3148,3-3 0,-2-6 0,1-3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0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23168,'-2'-3'3194,"1"0"-2589,1 3-90,25 0-111,-6-1-281,21 1 67,-11 0-156,2 0-12,2 0-22,2 0 0,-1 1-45,-2 1-347,-6-1-829,-5 0-449,-5-1-2912,-5 0 4582,-5 0 0,-2 0 0,-3 0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1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21712,'0'-2'3451,"0"1"-2588,0 1-841,2 21-22,-1-9 0,1 17-325,0-13-818,-1-1-2061,1-2 3204,0-3 0,-2-5 0,1-2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1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23829,'8'30'-9831,"-2"-5"9650,-5-17 0,-1-4 0,0-1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1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21387,'-2'0'4605,"0"1"-3776,2-1-22,32 1-325,-7 0-337,30 0 23,-13-3-101,1 1-44,0-1-23,0 2 0,-3 0-67,-2 0-393,-3 0-963,-3 0-1109,-2 0 2532,-4 0 0,-11 0 0,-5 0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2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26989,'43'-3'1535,"1"2"-1388,-1 0-147,0 0 0,-1 1 0,-4 0 0,-3 1 0,-3 0 0,-4-1 0,-2 1 0,-3-1-80,-3 0-771,-4 0-505,-4 0-627,-4 0-5188,-5 0 7171,-1 2 0,-2-2 0,0 2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2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25275,'-7'33'302,"1"-3"-302,5-20-22,1 0-639,0-3-1457,0-3-7462,4-1 9580,3-3 0,-2 0 0,0 0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2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24053,'0'35'1749,"0"-4"-1693,0-16-56,0-2-202,1-2-1355,1-2-8274,1-1 9748,-1-2 0,0-2 0,-1-1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4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26451,'52'-3'1401,"-3"0"-1255,-16-1-12,-1 0-123,0 2 23,-3 1-23,-2 0-11,-3 1-45,-3 0-56,-2 2-660,-3-1-393,-2 2-785,-4-1-4527,-4 1 6466,-2 0 0,-3-1 0,-1 0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4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24244,'-16'31'437,"2"-3"-695,10-14-1366,1 0-4069,1-1 5693,1-3 0,1-5 0,0-1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4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21499,'1'-1'3585,"1"0"-2878,-2 1-651,5 22-56,-3-11-427,3 19-1007,-4-17-4998,0 0 6432,-1-1 0,0-5 0,0-2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4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22978,'0'-3'3317,"25"-5"-2690,-3 5-190,25-3-123,-8 4-202,5 2-34,3 0-55,2 2 10,-2 0-33,-2 2 0,-4-2-89,-4-1-550,-3 1-683,-5-1-1524,-5 1 2846,-4 1 0,-10-2 0,-3 1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6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23863,'-26'0'1771,"4"0"-1357,18 0 34,2 0 214,1 0-91,8 0-202,4 0 12,11 0-189,7 0-192,7 0 0,7 1 0,4 0 0,3 0 0,1-1 0,-1 1-3392,-4-1 3392,-2 2 0,-4 0 0,-2 1 0,-3 0 0,1 0-707,-1-1-1321,1 0-944,-1 0 2972,-5-1 0,-14 0 0,-5 0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7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26507,'18'-8'1289,"-1"2"-1110,-2 6 56,2 0-201,5 0 22,3 0-56,4 0 0,2 0-34,2 0 1,-2 0-270,-2 0-402,-7 0-405,-6 0-335,-6 0-2421,-6 0 3866,-3 4 0,-2-4 0,0 4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7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24793,'-3'36'-403,"-1"-5"-1469,2-19-7327,-1-1 9199,2-3 0,0-4 0,1-1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7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23482,'17'41'78,"-2"-6"-1467,-13-19-3575,0-2 4964,-1 0 0,-1-6 0,0-3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7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25757,'37'-8'773,"0"2"-728,-6 9-45,2 1-79,0 2-1221,-2 2-4571,-5 0 5871,-4 0 0,-11-4 0,-3 0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18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 23180,'0'-3'2790,"0"0"-2264,0 27-190,0 0-78,0 24-258,0-4-23,0 1-593,0 0-2006,-1-2 2622,-2-4 0,0-17 0,1-6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2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25 22473,'-1'-4'2992,"-1"2"-2498,2 2-13,0 0-223,24-8-113,-12 6 12,20-6-146,-16 8-11,-1 1 0,2 1-358,-2 2-348,1-1-885,-3-1-3238,-2 0 4829,-2-1 0,-5-1 0,-2 1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22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23236,'-5'2'2767,"2"-1"-2341,3-1 123,0 0-504,21 3-12,-9-2-33,20 2-168,-14-3-347,1 0-852,-2 0-1311,-1 0-6252,-5 0 8930,-3 1 0,-5-1 0,-2 1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24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39 17207,'0'-4'4493,"0"1"-3394,0 3-2,0 0-525,-8-13-124,2 9-22,-7-10-101,2 14-78,-1 1 44,-2 3-56,0 1-22,2 3 22,1 0-123,3 0-11,3 1-11,3 0-79,0 3 135,2 0-124,3 2-10,2 0-1,4 0 11,4-2-22,3-2 23,2-3-12,0-3 45,1-3-45,-1-2 11,-1-4 1,-2-3-23,-2-4 0,-1-7 22,-6 5 23,-1-5-45,-4 7 11,-1 0-11,-3 1-145,-4-2-113,-1 5-34,-4-1-77,4 7-427,-1 1-941,-1 2-2296,1 4 4033,-2 2 0,6-2 0,0-1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25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 18989,'0'-2'4179,"0"0"-3103,0 2-684,0 24-123,0-4 145,0 23-110,0-9-103,0 0 23,0 1-224,-1-1 23,-1-1-23,1-3-45,-1-1 34,1-3-483,0-4-671,1-4-1726,0-4-6940,0-4 9462,1-3 0,0-3 1,-1-3-1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2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21902,'2'-4'2779,"0"1"-2477,17-8-134,-6 6-100,17-9-68,-12 9-12,-1 0-772,1 2-2678,-3 0 3462,0 2 0,-7 1 0,-3 0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28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23964,'-1'-1'2241,"0"0"-1311,1 1-504,-3 29-236,3-9 1,-3 26-180,2-15-11,0-2-90,-2-1-930,0-1-593,0-4-3082,2-3 4695,-1-5 0,2-7 0,-1-3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28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44 22810,'-1'-1'4078,"0"0"-3349,1 1-136,28-2-402,-12 1-90,22-1-101,-20 2-56,-2-1-236,-1-1-951,-1-2-673,-1-1-3665,-1-2 5581,0-1 0,-6 3 0,-2 1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2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26395,'-1'47'1457,"-2"-1"-1311,-2-10-68,-3 1-78,1 0-67,0-2-728,2-5-1144,2-4-4291,2-8 6230,5-9 0,-3-4 0,2-5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2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550 64 22193,'-60'-35'3418,"2"10"-2958,9 22-102,-4 16 157,-4 10-122,-1 17-147,2 10-44,7 7-157,8 5-1,10 4 12,11 4-44,8 3 77,7 5-66,5 1-12,10 0 22,8-6-33,13-9-11,11-11 0,10-14 11,6-14-11,4-13 11,2-15 0,-2-15 33,-4-15-33,-5-12 23,-9-9 10,-7-4-33,-11-5 68,-10-1-24,-8-2-10,-13 0-12,-11-1-22,-15 3-11,-9 7-56,-9 8-146,-5 15-358,-2 14-695,2 14-2051,4 17 3317,6 12 0,20-7 0,8 1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31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22440,'0'-2'3843,"0"1"-3047,0 1-258,21-6-169,-9 5-21,17-4-326,-13 5 56,0 0-78,1 0-78,0 0 56,-1 0-606,0 0-593,-4 1-348,-2 1-2307,-3 2 3876,-3 1 0,-2-1 0,-2-1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31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24670,'-3'0'2555,"0"0"-2018,3 0-133,0 0-326,24-3-78,-11 2-78,20-2-359,-18 2-1188,1 1-2006,-1 0 3631,-1 0 0,-6 0 0,-3 0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32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54 24972,'-19'32'998,"4"-4"-617,16-15-1,4-1 69,4-2-169,6-3-112,4-3-146,2-3 23,1-3-11,0-3-34,-4-5 22,-3-4 135,-6-1-146,-4-1 90,-3-1-101,-5 2 45,-2 1-101,-6 0 33,-1 2-458,-1 2-259,1 1-963,2 4-3642,1 2 5345,0 3 0,4 0 0,0 2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42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 19605,'0'-3'4392,"0"0"-3910,0 3 818,0 0-818,0 25 145,0-6-245,-2 22 10,0-12-135,-1 1-167,1-1 78,0 0-112,0-1-45,0 0 11,0-1-22,0-2-33,-1-2-169,1-3-335,0-2-326,2-5-549,-1-4-1972,1-4 3384,0-2 0,0-3 0,0 0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42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26664,'35'-4'459,"-6"1"-436,-16 3-23,-1 0-90,-1 0-503,-1 0-562,-1 0-917,-1 0-5402,-2 1 7474,-1 1 0,-3-1 0,-1 1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43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28412,'34'6'-22,"-3"-1"-270,-10-3-1287,2-1-2444,-1 0 4023,-1 0 0,-9 0 0,-4 0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53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18877,'0'3'4952,"0"-1"-2296,0-2-2152,0 14-11,0-10-56,0 10-202,3-14 12,2-1-1,7-6-222,5-5-24,7-9 0,6-4 0,4-6 0,2 0 0,-1 1 0,-5 4 0,-5 4 0,-5 6 0,-6 5 0,-3 3 0,-5 4 0,-2 2 0,-2 1 0,-1 1 0,0 0 0,0 0 0,1 0 0,0 2 0,2 4 0,1 6 0,1 7 0,1 7 0,1 4 0,0 6 0,1 0-3392,-1-1 3392,0-3 0,0-2 0,2 2 0,-3-12-3116,3 0 3116,-3-12 0,-3-5 0,-1-1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54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5 156 28143,'-5'18'403,"9"-10"-347,37-41-56,-8 6 45,10-12-34,-17 16 2,-4 4-13,-3 4 0,-4 3 0,-3 5 0,-3 3 0,-2 2 0,0 3 0,1 6 0,2 6 0,1 9 0,0 6 0,-2 2 0,-1 1 0,-4 0 0,1 10 0,-1-11 0,1 6 0,-1-15-1839,1-3-2587,0-1 4426,0-2 0,-3-6 0,0-3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59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26250,'6'43'235,"-1"-3"-235,-3-12 0,1-4 0,2-3 56,1-6-34,1-3 124,1-4 100,1-3 158,0-3-269,1-1 10,1-4-33,2-4-56,2-6-33,2-5-23,1-2-56,-1-1 44,1 2-907,-2 2-593,-1 3-2533,-2 4 4045,-2 4 0,-6 3 0,-1 2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59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41 107 24793,'30'-25'482,"-5"3"-482,-15 9 22,-2 1-22,-3 2 0,-2 0 11,-2 3 23,-3 1-12,-2 4 1,-5 3 55,-4 5-22,-3 5 169,-2 6 77,1 2-11,1-2 180,4-1-191,3-1 0,5-3 23,1 0-214,3 1 35,1-2-124,3-2-56,4-2-45,5-2-852,3-3-515,3-1-2207,0-1 3675,0-1 0,-9 1 0,-3 0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8:59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27438,'-18'38'660,"2"-4"-559,7-11-34,2-2 191,2-2-191,1-4 0,3-3-67,0-4 13,1-1-13,3-2 0,2-2-35,4-2 1,1-1-458,2-1-562,0-2-492,1-1-2667,1-1 4213,0 1 0,-5 1 0,-2 1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0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15 25375,'-35'8'953,"6"1"-807,18 3-101,4 1 134,2 1-22,5 0-45,7 0 11,4-2-112,8-4-11,4-3 0,2-2-22,-1-3 22,-3-2 11,-4-2 11,-5-4 214,-3-4-57,-2-2-11,-4-3-134,-1-1 33,-2 1-56,-1 2-11,-2 4-157,-2 6-235,0 2-840,2 3-2254,1 4 3486,3 0 0,0 0 0,1-1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0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26474,'-39'16'2140,"5"1"-2083,16 0-57,4-1 0,5 0 0,4-1 0,3-1 0,2-1 0,6-3 0,4-1-606,5-3-1422,5-3-2286,2-5 4314,1-5 0,-10 3 0,-3-1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0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23852,'3'-2'3238,"-1"0"-2767,-4 24-236,0-8-235,0 18-202,0-14-952,2-2-3350,3-3 4504,3-3 0,-1-5 0,1-1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1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21476,'-1'-2'3205,"-1"1"-2343,2 1-446,-3 21-47,2-2-33,-3 18 45,3-9-44,0-4 66,2-5-123,4-7-224,3-7 157,8-6-23,6-10-145,5-8 33,3-7-78,-2-1 0,-5 3-56,-5 6-885,-4 5-739,-3 5-954,-3 4-7197,0 2 8512,-4 3 1,-2-1 0,-1 0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1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72 115 24188,'32'-8'303,"-3"-2"-270,-15-2-10,-4-2-1,-4 0 79,-3 1 0,-3 2 414,-4 0-122,-3 3-248,-5 1 225,-3 3-90,0 1 67,-2 5 158,-1 5-69,0 5 136,1 5-235,2 2-337,4-1 0,2 1 0,4-3 0,3 1 0,2-2 0,4 0 0,5-1 0,7-4-225,5-4-862,3-2-941,2-4-3552,0-6 5580,-1-2 0,-12 1 0,-3 1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28177,'-42'45'494,"7"-6"-494,23-21 0,4-4 0,5-3 0,1-3 0,2-2 0,0-1 0,3-1 0,2-1 0,4-2 0,3 1 0,2-2 0,1 0-393,0-1-1042,0-1-1007,1-1-7389,0-1 8983,0-2 0,-7 3 1,-1-1-1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2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8 26485,'-31'28'1255,"5"-2"-986,19-11-157,3 0-23,2-2-44,4-3 0,5-3 0,5-3-45,5-3 22,3-5 23,-1-2-45,-2-6 0,-2-2 101,-4-2-101,-4 0 89,-4 1-89,-2 2-22,-1 1 22,-1 3-470,-2 3-830,-1 3-1535,-2 2 2835,2 6 0,1-3 0,2 3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2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27538,'-34'24'1133,"4"-2"-1133,20-7 0,3-1 0,1 1 0,4-2 0,0-1 0,7-1 0,3-5-125,8-2-1835,3-3-2646,2-4 4606,-1-2 0,-9 1 0,-3 0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2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25431,'0'3'3048,"-5"30"-2880,3-15-144,-4 23-24,5-21-517,1-3-782,2-3-1693,0-2 2992,2-1 0,-2-5 0,0-1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8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25263,'-8'37'673,"1"-1"-561,0-13-89,2-2 133,0-3-44,1-5-89,1-4 10,2-4-33,1-3 0,0-7-11,6-5-11,3-9-68,6-5 12,1-3 22,1 4 0,-1 3 56,0 6 0,0 4-23,0 4 35,-1 2-24,-3 3 12,-1 4 0,-4 4 303,-3 14-90,-5 0 11,-6 9-180,-4-7 24,-2-1-68,0-2 11,0-4-78,-1 1-213,5-7-236,-2 2-907,6-7-2700,0-1 4123,3-2 0,0-2 0,2 0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25690,'0'37'1075,"-3"-2"-1041,-2-11-34,-3 1-728,0-3-1491,2-4-7612,3-7 9560,5-5 0,-1-5 1,1-1-1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9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23863,'-3'36'1624,"-2"-4"-1320,1-13-69,0-3-67,0-3 101,2-3-113,1-5-100,1-2 79,0-2-79,0-1 33,2-1-77,2-2 21,4-1-66,0-2 33,0 0-325,1 0-594,0 1-1333,0 0-7579,1 0 9784,2 1 1,-5 2-1,-1 0 1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9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59 23874,'28'-23'157,"-7"3"-146,-20 12 337,-1 3 380,-5 2-223,-4 4-24,-4 6-10,-2 5 168,-1 6-68,2 1-224,3 1 11,3-3-177,3-1-181,3-2 0,1-2 0,4-1 0,2-2-24,5-1-805,2-4-997,2-2-1715,2-5 3541,2-4 0,-8 2 0,-1-2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3 24076,'-1'-1'3384,"1"-1"-2902,-5 24-258,1-4-213,-4 20-11,3-9-23,0 0-738,0-1-1346,1-5-6621,1-3 8728,0-7 0,2-6 0,0-3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0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25118,'0'-1'1053,"0"-1"-2386,0 2-5222,22-11 6555,-11 3 0,13-5 0,-18 9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10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27258,'-13'50'1042,"2"-4"-1042,3-16-22,1 0-90,1-2-1020,0-2-1131,2-6-7568,3-5 8938,-1-6 0,2-5 1,0-2-1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10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26351,'28'-17'-2458,"-3"2"0,-20 15 1,-1 0-1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10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84 26239,'34'-28'67,"-8"3"-67,-21 12 56,-3 4-45,-5 3 403,-4 3-89,-5 3 79,-6 7 111,0 4-112,-2 8-166,2 3-237,4 2 0,4-1 0,5-3 0,3-3 0,7-3 0,2-4 0,6-1 0,3-3 0,2-2 0,0-2-808,1-1-3539,0-1 4347,4 0 0,-11 0 0,0 0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5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27953,'1'17'718,"-1"1"-718,0 0 0,0 1 0,0 0 0,1-1 0,-1-1-24,0-2-760,0-1-370,-2-1-583,-2-2-1109,0-1-5647,-1-4 8493,1-2 0,1-2 0,2-2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5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23359,'0'-3'3596,"0"0"-1880,0 3-1716,24-5 0,-12 3 0,19-5 0,-18 5 0,-3 1 0,-2 0 0,-2 1-136,-2 0-681,-1 0-562,-1 0-929,-1-1-7523,0 1 8061,0-2 1,0 2 0,0-1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 24211,'1'-1'3182,"0"0"-2533,-1 1-245,1 25-179,-1-9-225,-1 22 0,-3-16 0,-2 1 0,-1-2-80,1-1-749,1-4-806,2-4-2064,1-4 3699,1-3 0,1-3 0,0-1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6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406 33 24289,'-53'-16'2252,"2"4"-1703,12 8-112,-2 3 123,1 7-33,1 4-470,4 8-57,4 3 0,6 6 0,5 4 0,4 7 0,6 5 0,4 5 0,7 3 0,9 0 0,10-4 0,12-5 0,9-11 0,5-13 0,5-10 0,0-17 0,-2-6 0,-4-13 0,-5-5 0,-6-3 0,-6-4 0,-5 0 0,-8-1 0,-7 4 0,-6 2 0,-23-5 0,3 13 0,-18 0 0,10 18 0,1 8-169,2 12-9662,-1 19 9613,8-1 1,2 1-1,11-18 1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28671,'5'24'0,"-1"-1"0,-4-5 0,0-1 0,0 1-1155,-2-2-570,1-2-1940,-2-1 3665,-2-4 0,3-4 0,-1-3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28546,'33'-3'125,"0"1"-272,-10 2-951,3-5-740,2-2-3809,-2-3 5647,-2 0 0,-11 4 0,-4 3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7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27169,'31'7'-561,"-4"-2"-985,-14-5-1793,-1-1 3339,1-3 0,-7 1 0,-1 0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27594,'-9'41'1077,"-2"-2"-1077,2-14 0,-1 1-349,2-2-726,1-2-1189,1-4-5781,3-3 8045,1-2 0,1-7 0,1-1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7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1 255 26138,'25'-41'437,"-2"1"-348,-10 13 202,0-1 169,-2 1-90,1 1 55,-1 3-122,0 4-145,-1 6-158,-1 6 0,0 4 0,-2 7 0,-1 6 0,-1 8 0,-1 6 0,-2 2 0,0-2 0,-1-2 0,1-5 0,0-3-864,0-3-1231,-2-2-2679,0-2 4774,-2-1 0,2-4 0,-2 0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47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28671,'35'-5'-5178,"-5"2"5178,-15 3 0,-8 0 0,-1 0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2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28065,'37'5'606,"-3"-4"-606,-13-4 0,0-3 0,-2 1 0,-1 2 0,-2 1 0,-2 0 0,-2 2-494,0 0-593,-2 0-471,-2 0-2755,-3 3 4313,-2 1 0,-2-1 0,-1 0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3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31 24838,'-1'0'3260,"0"0"-2687,1 0-573,20-5 0,-7 2 0,18-5 0,-12 4 0,0-1 0,-2 2-91,-1 2-1567,-3 0-1748,-2 1 3406,-1 4 0,-6-3 0,-1 3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37 26530,'-31'41'1031,"5"-4"-785,22-18 57,2 0-12,6 0-235,4-3 134,4-4-166,6-4-24,0-4 0,3-5 0,-1-8 0,0-6 0,-4-8 0,-4-3 0,-5 0 0,-4 0 0,-3 3 0,-6 3 0,-3 3 0,-6 5 0,-1 4 0,-1 4-1155,1 3-1848,1 6 3003,2 5 0,6-3 0,2 1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5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22978,'0'3'3227,"0"0"-1748,0-3-1199,19-7-90,-11 4-78,14-4-100,-15 5-24,0 2-234,-2-1-471,1 1-392,0 0-1256,0 0-7466,2 0 8459,1-3 1,-3 2-1,-1-2 1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5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26832,'-12'68'1434,"-1"-1"-1243,1-14-34,1 2-157,2-2 0,2-4-213,2-4-605,1-7-381,2-5-2050,1-8 3249,2-4 0,-1-10 0,1-4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7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28378,'36'-20'135,"-2"3"-191,-16 13-135,1 1-380,-1 0-57,-1 2-615,-3 0-460,-4 1-3664,-3 2 5367,-4 4 0,-2-2 0,-1 1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8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27023,'33'-2'314,"-4"1"-314,-12 0-191,-2-1-291,-1 2-515,-1-1-684,-3 1-2879,-3 0 4560,-1 4 0,-4-4 0,0 4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8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48 23258,'-25'38'1658,"6"-4"-1299,16-16-46,2-2 147,2-2-157,4-2-91,3-3 35,4-3-191,3-3 0,2-5 56,1-5-23,-1-5 114,-1-8-136,-4-2-11,-3-3 112,-6 1-67,-1 0-57,-5 4-44,-4 3-33,-4 4 33,-3 5-247,0 5-347,1 2-683,1 6-2331,3 3 3608,3 5 0,4-5 0,1-2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9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18821,'-1'-2'4874,"1"1"-3070,0 1-1490,6-6-202,-1 3-90,5-4-22,-2 5-404,1 0-234,1 1-628,0 1-2801,-1 0 4067,-2 1 0,-3-1 0,-2 1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9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26384,'23'1'-908,"-3"0"-425,-10-1-1861,-2-3 3194,1-1 0,-5 0 0,0 1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5:59:59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24927,'-13'53'1995,"2"-2"-1670,4-8-123,1 2-169,2 2 1,0-1-34,0-1-123,1-5-147,0-4-670,0-7-999,2-6-6767,0-6 8706,1-6 0,0-5 0,0-3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01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27045,'4'-8'583,"2"2"-370,7 5-157,2 1-56,3 0 0,2-1-34,2 1-235,0 0-224,-2-1-414,-1 1-438,-3 0-1333,-4 0-7153,-4 1 9361,-3 3 1,-3-2-1,-1 1 1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02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 22540,'-2'0'3150,"1"0"-1649,1 0-1310,13-4-23,-4 2-135,11-2-33,-6 3-11,-1 1-347,0 0-539,0 0-806,-2 0-3283,0 0 4986,-2 4 0,-5-4 0,-1 4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0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27 25746,'-28'9'582,"5"0"-425,21-2-79,1 2-66,1-1 122,2-1-56,2 0-33,4-2 34,5-2-57,0-1-22,2-2 0,-1-1 0,-2-4 22,-2-2-22,-2-4-22,-3-1 11,-3-1-314,-1 0-246,-1 1-662,-3 3-2644,-1 3 3877,-3 3 0,3 2 0,0 1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03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22586,'1'-3'2812,"1"0"-2375,-2 3 56,0 0-347,5 25-146,-3-13 0,3 20-101,-4-19-560,-1 0-829,0-2-2936,0-1 4426,-3-1 0,2-4 0,-2-1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03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24614,'0'-2'3440,"20"-3"-2892,1 3-479,20-3-69,-3 2 0,1 1 0,0 0 0,-2 1 0,-4 1 0,-1 0 0,-2 0-561,1 0 236,0 1-885,1 1-1513,0 1 2723,-3 1 0,-12-2 0,-6 0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09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28289,'38'-5'145,"-3"1"-413,-17 4-494,1 0-247,-1 0-918,0 0-2656,-3 0 4583,-3 1 0,-6-1 0,-3 0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09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27953,'26'1'190,"-2"0"-537,-9-1-494,1 1-638,0 1-2722,-3 1 4201,-2 2 0,-6-2 0,-2 0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09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32 25275,'-14'32'1020,"4"-4"-673,15-16-168,3-2 56,4-3-89,3-3-78,0-2 144,1-3-66,-2-3 22,-1-2 112,-4-5-202,-4-1 12,-2-1-90,-3 0 34,-1-1-102,-3 0-66,-3 2-191,-2 1-67,-1 2-672,-1 4-1144,0 3 2208,-1 3 0,5-1 0,1 1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13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 17902,'0'-2'5345,"1"0"-4124,-1 2-706,0-4-223,0 3-12,0-3 101,0 4-224,0 4-146,0-1 0,0 6-11,0-1-89,0 2-146,0 2-326,-1 1-582,0 2-1344,-1-1-4237,1 0 6724,1-3 0,0-5 0,0-2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13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25465,'2'34'393,"0"-3"-404,-2-14-101,0-1-326,0-1-436,-1-1-1423,-1-2-4112,-4 0 6409,0-2 0,3-4 0,-1-2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14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28614,'67'-6'57,"-13"0"-57,2 8 0,-12-1 0,-1 0 0,-2 2 0,-2-2 0,-4 2 0,-4-2 0,-4 1-539,-4-1-1052,-5-1-1983,-3 3 3574,-5 1 0,-4-2 0,-4 1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16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21846,'0'-2'3967,"0"0"-2746,0 2-941,22-2-44,-9 3-236,19-1 33,-14 5-33,2 0-168,1-2-33,1 0-349,1-2-357,-1 0-191,-2-1-1233,-3 0-3866,-3 0 6197,-5 0 0,-4 0 0,-3 0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17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 23672,'-1'0'2925,"0"-1"-2331,1 1-560,11-7-34,-1 6-158,11-7-334,-3 8-607,3 0-716,0 1-8016,-1 0 9529,-1 1 1,-9-1 0,-3 1-1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17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36 23325,'-18'31'785,"4"-4"-460,13-14-101,2-1 112,2-1 56,3-4-134,5-2 78,3-3-112,2-4-101,1-6 112,-2-5-123,-2-5-11,-6-1-101,-3 1 45,-6 0-67,-4 2 22,-5 3-157,-4 4-179,0 3-796,-1 3-2017,3 2 3149,1 4 0,6-2 0,1 2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18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22126,'0'-3'4370,"0"1"-2801,0 2-963,32-4-606,-5 4 0,32-2 0,-11 6 0,4 3 0,0-1 0,-3 1 0,-5-1 0,-3-2 0,-7-1 0,-3-1 0,-6-2 0,-4 0 0,-5 0-696,-5 0-581,-4 0-1087,-4-1-7139,-4 2 9503,-6 3 0,4-2 0,-3 2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1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25308,'-2'0'2320,"1"0"-1950,-6 28-135,4-9-213,-6 23-22,7-16-33,1-1-729,1-5-683,0-3-3374,4-5 4819,1-4 0,-1-3 0,1-4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24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27538,'41'-7'661,"-5"1"-605,-14 6-56,-2 0-78,0 0-113,-1 0-257,-2 0-269,-2 0-516,-3 2-1198,-3 0-4527,-3 1 6958,-2 2 0,-2-3 0,-1 0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24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22978,'-2'0'3373,"1"0"-2242,1 0-1119,9-1 21,-2 1-33,10 0-246,-4 0-292,2 0-785,2 0-1781,-1 1 3104,-1 1 0,-6-1 0,-4 1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24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52 25297,'-1'30'874,"3"-7"-538,11-18-179,1-3 0,1-1-23,0-3-100,-2-4 67,-2-3-101,-3-4-67,-4-2-124,-2 0-358,-1-1-325,-2 2-560,-2 4-4437,-3 2 5871,-3 5 0,3 2 0,1 1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2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23292,'-4'0'3383,"0"0"-2732,4 0-13,0 0-112,23 4-345,-5-2-181,22 3 0,-8-3 0,0-2 0,2 0 0,1 0 0,-1 0 0,-1-2 0,-2 0 0,-4 0 0,-2 0 0,-2 1 0,-4 0 0,-1 1 0,-3 0 0,-2 0 0,-3 0-237,-2 0-1051,-2 0-651,-2 0-2442,-1 0 4381,-2 0 0,-1 0 0,0 0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25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26698,'0'33'56,"0"-4"-146,0-16-100,0-1-404,1-2-392,-1-2-930,1-2-4863,-1 0 6779,1-3 0,-1 0 0,1-2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25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27011,'4'34'819,"-1"-4"-819,-3-13-34,0-2-515,0-2-549,0-3-1625,0-1 2723,0-3 0,0-3 0,0-1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27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21756,'-2'-2'3418,"0"1"-1861,2 1-1176,13 7-44,-2-4-225,12 5 11,-6-6-89,3-1-1,1 0-10,0-1-23,0 1-45,-1 0-112,0 0-426,-2 0-571,-1 2-751,-3 0-4527,-1 1 6432,-4 0 0,-3-1 0,-4-1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27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 22339,'-3'0'3216,"1"0"-2062,2 0-1064,8-5-90,-1 4-56,9-4-303,-4 5-470,2 0-392,2 2-2040,0 3 3261,-1 4 0,-7-3 0,-3 0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27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37 24782,'-14'32'773,"3"-2"-336,15-12-78,2-1-158,4-1 1,3-5-180,3-5 1,1-3 89,2-8-112,0-5 44,-3-5-44,-3-5 34,-4 1 33,-4 0-22,-3 1-23,-5 1 35,-3 3-46,-5 2-22,-5 4-11,-2 1-169,-2 4-89,-1 1-359,1 2-605,2 0-2028,2 4 3272,4 1 0,5-1 0,3 0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33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28300,'48'-11'371,"1"3"-371,-6 7 0,3 1 0,1 2 0,1 1 0,-1 3 0,-1 1 0,-2 1 0,-4 0 0,-3 0 0,-5-2 0,-6-2-360,-6-1-1444,-6-2-3148,-5-1 4952,-5 0 0,-3 0 0,-1 0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36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28233,'28'-11'438,"-3"2"-438,-10 9 0,1 1 0,-1-1-147,0 1-659,-1 0-349,0-1-604,-3 0-2230,-1 0 3989,-3 0 0,-3 0 0,-3 0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36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28513,'29'-4'-997,"-4"1"0,-13 2-1043,-2 0-4918,1 1 6958,-1 1 0,-4-1 0,-2 1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36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31 25880,'-12'36'515,"6"-6"-257,10-19-146,5-1 123,1-2 23,1-2-157,0-2 34,0-3-91,-2-7-32,0-4 156,-2-8-79,-2-1 102,-3-2-79,-1 2-90,-6 3 56,-1 4-78,-5 4-56,-1 3-235,0 3-673,1 1-1377,0 1 2341,1 5 0,4-4 0,1 3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0:41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26037,'0'17'963,"0"3"-604,0 3-236,0 3-11,0 0-78,0 0 33,0 0-100,0 0 33,0 2-303,0 0-145,0 0-784,0 0-1592,-1-1 2824,-2-3 0,1-10 0,-1-4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49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23191,'-5'10'2386,"1"-2"-2004,4-8 413,0 0-683,18 8-11,-7-6-34,15 6-11,-13-8-56,-1 0 0,-2 0-23,2 0 12,-4 0-482,2 0-313,-3-1-595,-3-2-1893,0 1-6537,-4-2 8868,2 0 1,-2 2-1,0 0 1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4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16 21499,'0'-9'3160,"0"2"-2645,0 7-123,0 0-235,0 53-45,0-21 79,-1 47-3494,-2-32 3326,-1 2 44,-2 2-67,-1-1 0,1-3 0,-1-3-168,0-7-190,1-6 2864,0-7-4691,3-6-3720,-1-8 5905,2-5 0,1-4 0,0-1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49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20871,'2'2'3440,"-15"61"-3137,3-21-292,-10 54 23,12-35-34,3 0-516,4-3-4291,-2-2 4807,0-7 0,0-22 0,0-7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3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27090,'0'-4'404,"2"1"-281,4 1 56,3 0-478,7 0 489,5 2 107,6-2-230,5 1 146,19-3-167,-13 0-46,12-2 0,-21 1 361,-4-1-361,-6 2 0,-6 1 0,-4 1 0,-4 1 0,-3 0 0,1 1 0,1 0 0,0 0 0,1 0 0,-2 0 0,1 0 0,-1 0 0,0 0 0,-1 0 0,-1 0 0,0 0 0,-2 6 0,-9 9 0,-7 12 0,-12 11 0,-6 3 0,2 4 0,2-4 0,4 0 0,4-3 0,1-2 0,4-4 0,2-6 0,5-4 0,3-6 0,4-3 0,2-5 0,0-2 0,0-3 0,1-2-819,0 0-4369,2-8 5188,11-7 0,-8 3 0,7-1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3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27023,'7'9'639,"2"-4"-494,9-3-44,3-2 22,1 0-112,1 0 12,-3 0-23,-2 0-34,-3 0-111,-2 0-415,-2 0-460,-1-3-751,1-3-2789,-3-2 4560,2-3 0,-5 6 0,-2 0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3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7 23706,'0'-4'2398,"0"1"-1905,0 3-135,0 0 24,-7 60-35,3-28-190,-7 51-56,5-43-79,-2 0 12,0 2-68,-2-1-11,0 0-313,0-3-304,1-3-514,2-9-437,3-6-2096,2-9-6122,2-5 9700,0-5 0,0-1 1,0 0-1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4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20860,'3'0'4168,"-1"0"-3585,-2 0-123,7 55-147,-5-18 90,6 49-179,-10-30-100,-6-1-113,-2-2-11,-4-5-403,2-7-617,1-5-1165,2-8-7646,3-4 8333,3-6 1,1-8-1,2-4 1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5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12 22653,'0'-7'2790,"0"2"-2252,0 5-157,0 0-101,-12 64-90,6-29 12,-10 54-157,9-41 11,1 2-56,-1 1-45,-1 1-146,-1-4-413,2-5-506,0-11-1422,4-7-4718,1-12 7250,2-7 0,0-4 0,0-2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5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22070,'0'-2'3093,"0"0"-1995,0 2-1042,36-5-56,-16 0 0,28-5-358,-28 2-618,-3-1-1152,-3 2-3755,-5 1 5883,-1-3 0,-5 6 0,0-2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5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12 20154,'0'-6'4090,"0"1"-3429,0 5-235,0 59-34,-4-21-44,-4 52-192,-4-34-55,-4 2-101,1-1-67,-1-4-415,2-4-930,0-2-3955,2-3 5367,1-1 0,5-19 0,1-6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6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96 21622,'-4'-3'3720,"1"0"-3395,3 3-56,0 0-190,17-28-46,0 15 46,15-20-68,-6 24 11,-6 5 12,-5 2-23,-6 2 23,-1 7-1,-3 3 102,-2 10 55,-1 4-89,-2 4 11,-1 3-11,-4 2-90,-4 5 11,-5-1-22,-3 1-22,2-2-12,0-2-167,2-3-359,3-4-371,2-5-738,4-5-2612,2-10 4281,2-3 0,0-4 0,0 0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6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 21936,'0'-4'2678,"0"1"-2174,0 3 45,0 0-246,1 64-169,-5-29-44,0 50-90,-5-49-112,1-5-572,4-8-862,1-3-3944,3-8 5490,-1-1 0,1-6 0,0-2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20535,'1'-6'3081,"0"1"-3025,-1 5-1535,0 0-4885,45 0 6364,-20-2 0,24 1 0,-36 0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1:56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8 22967,'0'-7'3148,"-16"55"-2688,2-3-225,-17 49-134,7-22-90,0-2-11,4-4-101,6-8-616,3-8-1120,7-11 1837,2-8 0,2-16 0,0-5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00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54 28042,'-3'3'415,"10"-4"-382,33-7 46,6-4-68,1-2 0,-2 3 12,-6 5-23,-5 2 0,-8 3 0,-2 1 11,-5 0 0,-3 0 0,-3 0-11,-4 0 24,-3 5-24,-3 1 0,-2 10 0,-1 4 0,0 7 0,-3 6 0,-3 5 0,-6 3 0,-4 3 0,-2 2 0,0 0 0,0-3 0,0-2 0,-5 10 0,5-16 0,-4 8 0,7-18-225,-2-2-951,3-2-651,-1-4-1624,4-4 3451,2-4 0,4-5 0,2-2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00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27550,'76'-55'716,"-11"10"-716,-46 37 12,-1 3-35,-2 1-302,-1 1-571,1 1-550,3-2-1949,2 1 3395,4-2 0,-11 4 0,-2-1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00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94 22608,'-4'-5'3563,"1"1"-2947,3 4-369,0 0-247,38-24-11,-22 15-191,29-17-604,-32 20-830,-2 2-2062,-1-1 3698,0 0 0,-5 2 0,-1 0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01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25375,'-10'84'382,"0"-8"-360,-1-28-22,-2-2-336,1 2-572,0-3-1098,2-1-2655,1-6 4661,3-3 0,2-18 0,3-5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0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8 23068,'0'-4'2039,"0"1"-1670,0 3 13,0 67-69,-5-21-296,2 5 0,0 2 73,-7 13-90,4 1-157,2-3-1311,3-7-6768,1-7 8236,3-7 0,-3-21 0,3-6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05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24311,'-26'89'975,"4"-7"-774,8-25-133,1 0-46,1 0 24,1-1-46,1-3-102,0-2-548,1-7-1008,0-5-3956,4-7 5614,1-9 0,3-11 0,0-6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05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23202,'1'-4'1233,"0"1"-1110,-1 3-695,0 0-1434,46-14-4503,-25 4 6509,32-15 0,-43 16 0,-6 0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05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17801,'6'0'4527,"-1"0"-4000,-2 57-382,-1-25-100,1 50-34,-2-37-22,-1 1-78,0-2-1245,-2-2-2655,-1-5 3989,-1-6 0,2-14 0,0-7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06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20625,'12'-6'3406,"-2"1"-3047,-10 5-326,57-4-21,-28 3-12,47-3-460,-43 4-1725,-1 0 2185,-4 1 0,-12 0 0,-6 0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6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1 446 26330,'84'-30'177,"1"0"1,0 1 0,0-1 0,-8 6 0,1 0 0,2 2 0,1 0 0,2 3-178,9 0 0,2 2 0,1 1 0,3 1 0,1 1-826,-8 2 1,3 1-1,0 0 1,2 1 0,1 1-1,1 0 826,-8 1 0,0 1 0,2 0 0,0 0 0,1 1 0,0 1 0,1 0-140,3 1 1,1 0 0,0 1 0,1 1-1,0 0 1,1 0 0,0 0 139,-11 0 0,1 0 0,0 1 0,0-1 0,1 1 0,-1 0 0,0 1 0,1 1-51,-1 0 1,1 1 0,-1 0-1,1 1 1,-1 0 0,1 0 0,-1 1-1,-1-1 51,11 1 0,-1 0 0,0 1 0,0 0 0,-1 0 0,-1 1 0,0 1-135,-5 1 0,0 1 1,0 0-1,-2 1 0,0 0 1,-1 1-1,-2 0 135,7 2 0,-2 0 0,0 0 0,-2 1 0,-2 1 0,-2 0-155,6 2 0,-1 1 0,-3 1 1,-2 0-1,-3 2-347,4 3 1,-2 1 0,-5 1 0,-4 2-1018,1 4 0,-4 1 0,-11 3 1519,-2 12 0,-13-1 0,-3 6 0,-42-19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6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2346 24580,'-6'-90'448,"1"0"0,3-3 1,6 3-393,6 17 0,5 1-1162,5-12 0,3-2 1179,4-5 0,1-1-68,0-2 1,1 0 117,-2 3 0,1 2-50,-3 5 0,0 2-23,-3 11 1,0 3 21,-3 12 1,-1 4-50,10-24 779,-9 30-802,-8 22 421,-4 13-432,-1 8 22,12 1 12,23 2 380,46 0-258,-16-2 1,8-1-753,-11-1 0,4 0 0,4-1 681,16-2 1,6-1 0,2-1-56,-14 1 1,1-1 0,3 0 0,2 0-447,-12 1 0,2 0 0,1-1 1,1 1-1,0 0 442,8-2 1,0 1 0,2-1 0,0 0 0,1 0-269,-12 2 0,0-1 0,1 0 1,0 1-1,0-1 0,1 0 253,2 0 0,1 0 0,0 1 0,1-1 0,-1 0 0,0 0-169,1-1 0,0 1 0,-1-1 0,1 0 0,0 0 0,-1 1 169,-1-1 0,-1 1 0,1 0 0,-1-1 0,0 1 0,-1 0 0,13-2 0,0 0 0,-2 0 0,0 0 0,-1 0 0,-5 1 0,-1 0 0,-2 1 0,0 0 0,-2 0 62,13 1 1,-2-1 0,-2 2 0,-1 1-63,-9 0 0,0 2 0,-3-1 0,-2 2 0,15 0 0,-3 2 0,-4 0 0,-10 1 0,-2 1 0,-4 2 490,18 2 0,-6 3-490,-18-1 0,-6 2 0,22 12 1624,-32-3-1624,-22-6 0,-16-1 0,-4-4 2429,-5-2-2429,-1-2 2434,-1 2-2434,0 3 474,0 8-474,0 10 0,-5 12 0,-9 21 0,-17 26 0,8-28 0,-4 4-1015,-7 13 1,-3 3 1014,8-17 0,0 1 0,-2 1 0,-1 3 0,-1 2 0,1 0 0,-1 3 0,2 1 0,1 0 0,3 0 0,2 0 0,3 1 0,5-2 0,3 1 0,4 0 0,1 0 0,3 0 0,5 0-430,8-1 1,5 0-1,0-1-1378,0 1 0,1 0 1,0-2 1807,11 32 0,-1-8 0,-8-34 0,-2-7 0,-3 25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48.8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73 21617,'48'-16'327,"-1"-1"1,10 1 0,3 5 163,13 8 1,3 3-1,7-2 1,2 1-1,0-1 1,1 1-1,-5 0 1,-1 0-1,-7 0 1,-2 1-1,-9 0 1,-4 0 491,42 0 0,-26 3 0,-22 0 0,-21 4-646,-17-2-337,-60 17 0,-9-6 0,2-1 0,-5-2 0,4-2 0,-1-2 0,-3-2 0,-2 0 0,-3-3 0,0-1 0,-3 0 0,0 0 0,0-3 0,0 0 0,1 0 0,1 1 0,5 0 0,2 1 0,-35 0 0,29 1 0,33-2 0,22-1 0,81 0 0,10 0 0,-10 0 0,7 0 0,-6 0 0,0 0 0,4-1 0,0 0 0,2-1 0,0-1 0,-4-1 0,-1-1 0,-7 1 0,-2 0 0,-9 0 0,-5 0 0,26 1 0,-29 2 0,-26 1 0,-14-3 0,-69-7 0,-7 5 0,1 0 0,-4 1 0,6 4 0,0 1 0,-3 2 0,0 1 0,5 1 0,2 0 0,5 1 0,3 1 0,-30 1 0,26-3 0,26-4 0,17-1 0,70 0 0,12-5 0,-3 2 0,5 0 0,-5 0 0,0-1 0,1 1 0,-1 1 0,-5 1 0,-2 1 0,-5 0 0,-4 0 0,30 3 0,-19-1 0,-24 1 0,-18-2 0,-12-1 0,-77-5 0,16 4 0,-3-2 0,-4 0 0,-21 3 0,0 4 0,7 2 0,9 4 0,14-1 0,20-3 0,16-2 0,73 10 0,3-10 0,0 3 0,6-2 0,-7-4 0,1-2 0,6 1 0,1 0 0,6 0 0,0 0 0,1 0 0,-1 0 0,-3 0 0,-3 0 0,-7 0 0,-4 0 0,27 0 0,-29 0 0,-30 0 0,-13 0 0,-74 8 0,3 2 0,0-1 0,-4 0 0,12 1 0,2 0-984,-48 8 0,13 1 738,16 1 0,33-10 0,12 0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29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24 115 22900,'-13'0'2576,"3"0"-2228,10 0 1008,0 0-1020,38-14-224,-10 7 45,36-10-79,-18 8-67,6 4 113,3-2-124,4 1 0,-1-1 0,0-1 0,-6-1 0,-5 2 0,-11-1 0,-9 2 0,-7 3 0,-7 2 0,-3 1 67,-3 0-11,-2 4 145,-1 6-33,-1 6-44,1 7-67,-1 4-57,0 6 0,-2 33 0,-6-9 0,-4 27 0,-4-18 0,-4 2 0,1-2 0,0-1 0,2-8 0,2-5 0,7-6 0,-2-7 0,3 2 0,2-16-1121,-2-2-750,4-18-2018,8-3 3889,10-16 0,-6 11 0,5-10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29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25073,'-2'-3'2958,"1"0"-2622,1 3-32,0 0-304,56-1 0,-26 3 0,46 0 0,-43 4-80,1-3-693,-2 1-773,0-2-1737,-4 5 3283,-8 6 0,-8-5 0,-7 3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0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28671,'60'-2'0,"0"1"0,-4-1 0,-6 1 0,-4 0-819,0-4-974,-2 2-3597,-5-3 5390,-4 4 0,-17 1 0,-4 1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1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791 19 20714,'0'-8'3821,"0"1"-3249,-67 3-113,17 14-224,-5-3 1,-2 3 111,-25 28 34,-2 12 0,3 5-885,6 4 807,10 5-180,9 6-67,9 7 134,12 5 76,12-1-154,12-3 11,8-7-56,19-8 146,11-9-134,21-9-79,14-10 0,8-11 0,8-9 122,0-9-122,-2-3-23,-9-9-11,-13-4-56,-14-10-55,-13-5 145,-16-3 208,-4-1-298,-7-2 55,-3 2-166,-6-2 201,-8 3-34,-7 0 34,-7 2 22,-3 2 1,-3 3-23,0 5 112,2 2-67,7 4 179,5 3-45,10 2-45,6 3-54,4-1-80,3 3 0,0-1 0,14 1 0,12 5 0,20 4 0,14 4 0,9-2 0,5-5 0,6-5 0,-3-1 0,-1 0 0,-6 0 0,-4-3-405,-10 3-9426,12-3 9384,-25 3 0,-3 0 0,-26 0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805 7 24188,'0'-4'3373,"0"2"-3247,-20 90 166,-2-7-776,1-1 0,-1 7 484,2-13 0,0-1 0,-3 6 0,0 2-502,-1 3 0,-2 2 502,-2 1 0,-1 1 0,-2-1 0,-2-1 0,-1-3 0,-2-2 0,1-3 0,-2-2 0,1-6 0,0-1 0,3-6 0,0-2-114,3-6 0,1-3 114,-17 34 0,10-21-310,12-22-1405,12-17-1348,6-15 3063,7-7 0,0-4 0,2 0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1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28012,'33'77'0,"0"0"0,-2-2 0,-9-4 0,-16 20 0,-4 4 0,-2-6 0,0-8-1020,0-10-1636,-5-13-6522,-5-9 9178,-5-12 0,4-18 0,3-7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2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28428,'55'46'0,"1"0"0,-5-3 0,-11-4 0,-19-2 0,-8-6-550,-6-4-1366,-5-6-4115,-2-3 6031,-4-1 0,3-9 0,-2-1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2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1 544 27112,'47'-50'389,"1"1"1,-1-1 0,21-18 0,-2 6-390,-18 21 0,-1 4-243,-2 2 1,-1 4 242,38-19 0,-11 11-393,-6 19-2072,-10 9 2504,-14 26 1,-18-11 0,-11 12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3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1 373 21028,'0'-8'2745,"0"1"-2285,0 7-382,54-78 57,-16 36-296,3-9 0,3-1 183,8 8 68,-5 8-68,-11 10 103,-8 9-47,-11 9-56,-6 4 90,-4 4-78,-2 0-12,-1 0 411,-1 9-388,-1 8 89,-1 19 12,-2 14-135,-7 15 68,-3 12-466,-3 7 331,5 4-34,6-1-884,19-6-2612,18-9 3586,27-18 0,-22-25 0,-2-14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34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24334,'58'37'82,"-1"0"0,-7 1 0,-13 3-3,-24 38 178,-22 3-78,-14 0 202,-18-10 12,-10-7-57,-2-14 213,8-16-78,13-11-113,15-14-22,9-6-123,8-2 45,7-2-90,7 0-157,12 0 91,15 1-102,13 6 0,15 4 0,13 4-113,8 2-929,1-1-3874,-31-3 1,-2 1 3938,18 13 1,-6-5-1,-51-9 1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57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6 106 23247,'-3'-12'2285,"1"3"-1825,2 9-169,73-24-89,-26 15-79,7-5 0,3 1 12,9 7-79,5 1 11,1 1-56,1-1 0,-2 3 1,-3 0-12,-9 2-23,-5 0-89,-11 0-33,-11 2 21,-9 3-44,-12 1 56,-5 2 112,-5 0 0,-14 2 0,-12 3 23,-20 2 122,-16 0 79,-10 3-112,-8-1 0,16-5 0,-2-1-78,-33 5-101,35-7 0,1-1 190,-12-2-56,14-2 135,12-2 156,13 0-358,17 0 56,20 0-56,31-1 0,26-1 0,27 0 12,9-4-1,-3 0 224,-10-2-235,-16 2-22,-7 1 22,-29 1 0,-7 1 0,-25 1 11,-18 0-11,-15 0 0,-23 0 0,-9 0 0,15 0 0,0 0 11,-25 1-3324,-17 4 3469,46 1 24,13 2-147,18 0 1,22-4-34,33 0 0,28-4 11,27-7-134,-27 0 0,0-2-673,26-8-61,-37 7 0,-4 1-6493,-2 0 8198,-10 6 0,-19 2 0,-9 1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06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23056,'3'-6'3250,"0"2"-2679,-3 4 393,0 0-875,44 14 1,-21-1-90,35 12 22,-32-3-89,1 2 45,-2 0-594,0 2-594,0-2-1480,-2-1-7141,-2-5 7863,-1-6 0,-9-6 0,-4-3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0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26306,'81'40'325,"-8"-5"-325,-27-14-157,0-2-1244,1 0-5322,0 0 6723,1-2 0,-21-8 0,-6-3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07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26138,'-55'37'302,"10"-3"-302,33-15-437,1 3-1299,0 4-8095,1 2 9680,3 1 1,3-13 0,3-3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07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11 22978,'-2'-6'3709,"0"1"-3115,-25 51-460,13-20-55,-23 39-79,20-31-112,-2 0-695,-4 2-1625,-3 2 2432,-6 2 0,13-17 0,3-4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51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27706,'77'-24'321,"0"1"1,-5 3 0,-6 5-322,14 12 0,-9 3 0,-8 0 0,-11 4-539,-7 4-1209,-13 7-2958,-12 7 4706,-10 10 0,-7-14 0,-3 1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51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24642,'-19'61'246,"0"0"1,2-3 0,4-5-247,6 8 117,4-4-1898,3-8-4875,12-11 6656,8-11 0,-3-13 0,0-9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51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1 239 26754,'55'-23'190,"0"0"1,-3 2 0,-4 2-124,9 4-67,-7-3 22,-8 3-55,-13-2-23,-12 1-158,-8-2 35,-7 1-112,-8-1 156,-11 8 135,-12 3 0,-12 6 146,-6 9 268,-5 9 1,1 10 89,2 11-212,9 3-24,10 2-143,12 5-125,8 5 0,5 1 0,4 2 0,5-6-573,7-11-1085,11-12-1143,15-13 2801,15-9 0,-21-5 0,0 0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51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2 21521,'-8'-2'4034,"-39"73"-3362,26-25-476,-5 4 0,0 1 51,7-2-124,8-15-101,5-15 1,5-11 89,9-6-112,10-17 45,12-5-22,9-12-23,-1 5 145,-6 10-89,-5 9 45,-8 7 67,-2 5-123,-5 9 33,-1 6-78,-5 8-45,-1 0-459,-4 0-1019,-1-3-2321,0-1 3844,0-9 0,0-6 0,0-5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52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561 25 23180,'0'-14'2835,"0"4"-3038,-6 107 561,-2-30-297,3 6 1,-1 1 220,-2 11-282,5-13 23,2-17-46,1-17 88,0-15-99,0-13 1,0-6 55,-4-4 350,-7-4-316,-9-4 22,-11 1 225,-8 0 134,-10 6-101,-8 14 22,-4 9-222,0 18-136,5 5 0,8 3 0,10-4 0,12-2 0,12-8 0,7-3 0,6-6 0,14-3-1166,13-7-2028,21-8 3194,16-4 0,-26-3 0,-4 0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2:52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365 212 25667,'26'-52'521,"0"-1"0,7-33-219,-70 72 281,-4 7-34,-6 7-78,-5 22-414,-6 11-57,0 26-241,1 6 241,12 2 0,13-7 0,16-7 0,10-11 0,12-5 0,11-7 0,10-1-1441,10-5-6156,-1 0 7597,-4 1 0,-14-11 0,-6-1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1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25992,'70'5'291,"-1"1"0,1 0 1,5-2-1,1 0 1,1-3-124,2-1 0,1-2 0,2-1-1517,10 1 1,2 1 0,1-1 1390,-18 0 0,0 1 0,2 0 0,-1 1-282,5 0 1,0 1-1,1 0 1,0 1 239,3 0 0,1 2 0,0 0 0,0 0 0,3 1 0,0 0 0,0 2 0,0 0 0,2 1 0,0 1 0,0 0 0,0 1-214,0 0 1,-1 0-1,1 1 1,-2 0 210,-2-1 0,-1 1 0,0 0 0,-2 1-6,-5-1 1,0-1 0,-3 1 0,-1 0-7,14 3 0,-4-1 0,-3 0-30,18 4 0,-9 0-165,-29-5 1,-9 0-60,0 2 1483,-71-7-1315,-50-9 101,7-3 0,-6-1 752,-17-3 0,-6-2-752,20 1 0,-2-1 0,-3-1 402,-7 0 0,-2-2 0,-2 1-406,-5-2 0,-1 0 0,-7-1 4,16 3 0,-7-1 0,-2-1 0,0 1 0,5 1-650,-2 0 1,4 1-1,-1 1 1,-5-1 642,0 1 0,-4-1 1,-3 1-1,2 1 0,6 2-4,1 2 0,5 2 0,1 1 0,-1 0-205,-1 1 1,-1 0-1,1 1 1,1 0 192,3 1 1,1 0-1,1 0 1,2 0 33,-12 0 0,3 0 1,5-1-12,-13-1 0,15-4 293,18-9-259,84 0-29,24 6 1,15 4-1,17 2 1,8 2 207,-18 1 0,3-1 0,2 1-198,11 0 0,3 0 0,2 0 228,-18 0 0,1 0 0,0 0 0,1 0-389,2 1 0,-1-1 0,2 1 1,4 2-1610,-2 1 0,6 2 1,1 1-1,-3-1 1,-4 1 1754,21 2 0,-6 0 0,-2 0 0,1 2 0,-2 1 0,-16-2 0,13 6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33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649 2 24535,'-81'-1'2735,"4"6"-2209,17 9-11,-1 10-155,1 10-360,3 3 0,5 4 0,3 0 0,8 3 0,4-1 0,9 0 0,6 0 0,9-4 0,6-1 0,4-5 0,8-4 0,6-4 0,10-4 0,6-6 0,5-5-158,4-5-1702,6-7-1927,7-9 3787,8-8 0,-26 5 0,-2 0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33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27818,'-58'68'404,"11"-7"-382,41-24 12,2-2-34,4-2 33,5-6-10,4-7-23,7-9-23,3-6-10,1-10-68,2-9 22,-1-11 57,0-8 22,-3-7 22,-1 2 23,-4 1 45,-2 4 78,-1 7-112,-3 5 56,0 8-10,-2 6-102,1 4 0,2 3 0,-1 7 0,3 6 0,-2 10 0,1 5 0,-1 2 0,0 2 0,2-2 0,0-4-1088,2 3-929,-3-12-3764,2-2 5781,-2-10 0,-5-5 0,1 0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33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2 23852,'2'-1'3137,"0"1"-2778,1 47-12,-6-17 157,0 38-123,-7-31-290,-1-6-91,1-7 0,3-7 0,2-8 0,3-3 0,1-5 0,1 0 0,0-1 0,0-4 0,5-4 0,4-5 0,6-3 0,3 1 0,-1 1 0,0 3 0,-1 2-651,-1 3-1175,-2 3-2992,-3 2 4818,0 1 0,-5 0 0,0 0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34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23448,'1'-2'2488,"0"1"-1782,-1 1-348,-7 52-178,0-24-46,-7 41 34,4-41-145,1-5-12,4-8-11,2-7-67,3-4 67,0-4 56,4-7-45,5-6 67,7-8-22,3-2 168,-1 1 68,-2 5-57,-2 4 35,-3 7-270,-1 4 0,-3 2 0,0 3 0,-1 4 0,-1 4 0,-2 4 0,-1 0 0,-1 1 0,0-2 0,1 0-528,1 4-1679,2-4-5973,3 3 8180,3-7 0,-4-3 0,1-3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34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209 136 25880,'61'-40'11,"-12"6"34,-40 17-22,-4 3 335,-3 1 202,-5 4 1,-8 3 32,-6 3-156,-11 6-234,-6 10-203,-5 10 0,-4 14 0,0 7 0,4 2 0,6 0 0,9-7 0,11-3 0,6-6 0,11-3 0,11-3 0,9-4 0,12-4 0,5-2 0,7-6-147,8-3-3730,6-2 3877,4-3 0,-28 0 0,-8 0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6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14 23863,'1'-8'3137,"0"2"-2475,-1 6-282,-13 52 12,-3-10-155,-14 49-237,0-20 0,-2 6-446,0 3 446,2 2 0,8-2-561,9-4-829,7-7-2285,17-12 3675,6-15 0,-3-20 0,1-10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6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162 249 27191,'67'-72'415,"-6"9"-415,-30 37-79,-4 1-100,-7 5-146,-10 4 112,-6 4-22,-10 4 235,-8 4 100,-11 2-21,-12 10 167,-4 7 35,-5 10-1,0 5 201,1 3-156,5 3-67,7 3-212,8 0-46,9 2 0,8 0 0,10-2-24,15-2-581,14-8-616,20-13-1065,13-7-7545,11-17 9815,6-6 0,-33 2 1,-11 1-1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6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26026,'-67'40'1041,"11"1"-883,37-3 189,3 1-179,7-3-78,4-6-57,9-10 12,10-10-90,10-8-56,8-15-89,3-5 168,-4-12 22,-4-1 0,-6 3 44,-7 4-21,-6 7 111,-5 8 34,-2 5-56,-8 11 157,-6 12-168,-8 15 11,-6 12-67,1 4-23,1 0-44,6-5-102,6-6-436,7-9-381,3-9-986,10-11-2230,9-7 4157,12-18 0,-9 9 0,-1-8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7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0 26463,'-81'50'1165,"12"-3"-997,44-18 22,8-4-178,9-6 32,5-7 57,10-7-90,3-2 1,11-7-12,4-8-146,3-8 45,0-8-22,-2 1 123,-5 3 67,-7 8-22,-6 7 201,-5 5-22,-2 12 23,-10 9-201,-5 16-46,-12 10 0,-2 7 0,-2 0 0,3-3-393,7-7-952,8-8-1489,7-12 2834,12-9 0,-5-8 0,6-3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7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283 216 24905,'62'-63'-45,"-13"7"-67,-41 31 45,-6 3-34,-2 1 101,-7 6 191,-4 6 357,-12 5 159,-6 11-158,-9 10 134,-7 13-145,-3 12-34,-3 4-133,5 4-371,7 0 0,8-3 0,10-4 0,11-7 0,5-6 0,11-8 0,9-7-741,12-7-1612,11-5-5187,6-6 7540,3-8 0,-21 5 0,-5-4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7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1 25701,'-41'85'2229,"-1"-5"-1713,5-21-291,1-7-225,3-10 0,8-13 0,7-13 0,7-9 0,7-7 0,2-11 0,3-7 0,8-11 0,10-6 0,12-1 0,8-1 0,3 5-785,0 6-2050,-4 9-6996,-5 8 7949,-5 6 1,-14 3 0,-4 0-1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8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25871,'-35'79'471,"6"-12"43,22-44-301,3-6 23,2-7-180,2-5 102,0-3-158,5-5 266,5-6-266,7-5 0,2-5 11,-1 4 11,-4 4 23,-2 5 168,-5 3-34,-1 2 56,-2 1-145,0 4-90,-1 2 67,1 5-67,0 2-313,1 0-191,-1-1-583,0-2-1423,0-3 2510,3-4 0,-4-1 0,1-2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8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78 26328,'60'-27'34,"-11"5"-113,-38 18 68,-6-1-22,-1 1-91,-4-1 57,-6 0 67,-4 2 269,-12 1 56,-4 8 67,-8 8 112,-1 10-123,-2 7-22,2 3-46,5 0-290,6-3-1,9-3-22,6-5-190,6-5-438,9-5-526,7-7-1187,10-2 2341,8-5 0,-13 0 0,-3 0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8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25051,'-27'63'1255,"6"-12"-1098,18-36-12,1-7 79,6-4-123,7-12-11,7-5 101,7-10 55,2 0 23,-1 3-101,-3 7 0,-4 6 201,-4 5-132,-4 4-237,-3 7 0,-4 4 0,-2 8 0,-1 1-69,-3 0-1219,-6 1-1110,-2-1 2398,-3-3 0,6-7 0,3-5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9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26456,'-26'49'168,"-1"-1"0,-19 40-112,23-33-56,2-1-134,5 1 314,6-2-931,3-3-482,4-2 91,2-4-2303,1-2 3445,0-5 0,0-17 0,0-5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49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26843,'87'-27'-1904,"-8"5"-1379,-37 22 3283,-6 3 0,-16-2 0,-8 2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50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204 245 25431,'83'-18'584,"-11"-2"-663,-36-5-78,-7-6-67,-10-1 78,-9-2-22,-6 3 168,-13 5 56,-7 8 179,-12 9 214,-9 8 89,-7 16 89,-6 8 34,-6 18-123,0 4-212,3 2-326,7 0 0,14-5 0,11-1 0,12-3 0,12 1 0,13-2 0,14-5 0,15-5 0,11-11-629,7-8-1600,-1-6-7602,-9-2 9311,-13 0 0,-20 0 0,-10 0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50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620 0 26171,'-94'17'1894,"4"-2"-1771,20-4 34,0 1-56,4 2-90,4 2 168,7 2-144,8-1-35,13-1 0,12-2 0,12-2 0,11-2 0,13 0 0,12 1 0,15 2 0,5 0 0,0 3 0,-6 0 0,-8 4 0,-11 1 0,-9 1 0,-7 16 0,-8-8-1525,1 9-1657,-2-19 3182,15-7 0,-8-8 0,10-5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51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28671,'-16'79'0,"-1"-4"0,-2-19 0,3-3 0,4-1-987,5-5-1938,3 2-6906,3-2 8879,2 2 1,-1-22 0,2-6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53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457 156 14764,'41'-19'3620,"-8"2"-2477,-32 12-404,-1-2 393,0 0-23,0 0-201,0-3-180,-3 1-145,-2-1-68,-5-2-145,-2 1-90,-2-2 90,-1 4-34,0 0-56,-3 3 23,-1 3-113,-2 1 57,-2 2-57,-1 7-67,-1 3 79,1 10-23,-16 13-44,9-4-79,-10 8 113,14-8-169,1 2 0,3 3 0,0 5 0,0 1 0,2 3 0,3 2 0,3 2 0,6 2 0,4 1 0,4 1 0,2-2 0,6-1 0,3-3 0,17 14-3392,-5-18 3392,11 8 0,-6-24 0,2-7 0,1-7 0,4-6 0,1-4 0,2-5 3392,20-14-3392,-14 3 0,10-11 0,-20 10 0,-5-1 0,-2-2 0,-4-3 0,5-19 0,-7 7 0,2-14-3392,-9 13 3392,-2 1 0,-4 0 0,-2 3 0,-1-2 0,-3-1 0,-1 0 0,0-2 0,-11-19 3392,1 13-3392,-12-13 0,5 21 0,0 5 0,-1 3 0,0 4 0,-3 5 0,-3 2 0,-4 4 0,-4 5 0,-1 3 0,-14 2 0,14 3 0,-6 5-528,19 3-1231,2 8-2880,2 4 4639,-1 10 0,8-15 0,0 1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56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27874,'61'-30'265,"-1"0"1,6 2 0,3 6-1758,2 10 1,3 6 1491,7-1 0,4 2 0,3 2 0,1 1-198,0 1 1,-1 3 197,-4 2 0,0 1 0,-4 2 0,0 0 0,-5 2 0,-1-1 293,-5 0 1,-1 0-294,-5-3 0,-2 0 0,-7-1 0,-3-1 0,34 0-1626,-16-1-2452,-14-2 4078,-10 0 0,-21 0 0,-8 0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3:57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0 191 25230,'100'5'1720,"-39"-5"1,3-3-2361,11-4 1,6-4 639,-15 1 0,2 0 0,2-1-1050,11-2 0,2-1 0,2 1 1050,7-1 0,3 0 0,1 2 0,-19 3 0,2 1 0,0 1 0,1 0-246,5 1 1,2 0 0,0 2 0,1-1 245,3 2 0,1 0 0,1 2 0,1-1-379,2 1 1,1 0-1,1 0 1,-1 2 378,-1 1 0,1 0 0,0 2 0,-1 0 0,-5-1 0,1 1 0,-2 1 0,-1 1-237,-7 1 1,-1 1 0,-1 1 0,-3 0 236,14 3 0,-3 1 0,-3-1 0,-14 0 0,-2 0 0,-4 1 433,14 4 1,-6-1-625,-18-4 0,-6-2-3170,17 3 3673,-35-7 1,-18-6 0,-13 0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00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28671,'41'-53'0,"9"9"0,12 42 0,10-2 0,3 2 0,0-2 0,-6 0 0,-3 1 0,-4 0-1682,-3 3-4391,-4 0 6073,-11 11 0,-19-7 0,-11 7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08.05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1 256 21650,'84'-24'983,"-2"3"0,-11 10 0,5 1 0,4 1 0,-1 1 0,-2-1 0,-5 0 0,-8-1 0,-12-1 0,-14 3-370,-16 4-590,-13 2-135,-72 0 101,22 1-113,-55-2 113,39 5-11,-5 3 44,-7 6 12,-6 5 111,1 0-44,7 1 157,14-5-45,14-3-55,16-5-158,10-2 0,85 0 0,-16-1 0,5 1 0,3-1 0,21-4 0,-3-3 0,-9-3 0,-10-2 0,-10 1 0,-14 1 0,-12 2 0,-15 2 0,-65-4 0,14 6 0,-54-3 0,33 6 0,-3 0 0,2 0 0,6 0 0,9 0 0,11 0 0,13 0 0,8 0 0,81 1 0,-9-9 0,2 2 0,2-3-984,25-18 0,-16-3 738,-19 0 0,-26 15 0,-13 3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09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28311,'-2'78'120,"-1"-1"0,-3-1 0,-3-5-1132,-16 20 1012,-1-2 0,7-18-683,11-15-651,6-18-426,14-14-3069,5-10 4829,8-9 0,-9-3 0,-6-2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09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145 182 25723,'63'-29'56,"0"-1"0,-6 3 0,-11 4-22,-19 6 22,-12 2-56,-10 4-22,-3 1-23,-13 1-56,-5 3 45,-13 1 56,-7 5 168,-4 17 168,-5 11 157,-5 22 101,-1 10-146,3 8-134,9 1-102,10-2-178,12-7-34,8-9-22,7-7-449,13-10-414,14-7-740,18-9-2543,18-9 4168,9-6 0,-27-3 0,-7-1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09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24894,'-47'38'325,"0"-1"0,3-3 0,10-3-146,23-2-89,5-6-90,4-7 11,5-8-11,13-4 22,8-4 1,14-4-34,1-5 11,-4-4 0,-4-2 22,-8 5 146,-7 3 190,-8 5 147,-4 2-35,-4 0-111,0 6-214,-11 12-111,-5 13-34,-15 13-11,-2 7-191,-2 1-67,4 1-145,4-7-203,7-5-435,9-14-1022,5-12-4929,14-8 7003,20-25 0,-13 14 0,11-13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1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26071,'-68'65'201,"15"-13"-201,53-52 67,3 0-55,6 0-1,5-3 0,3-2-11,0 0 45,-2 1 22,-2 3 79,-6 1 100,-3 0 247,-2 8-33,-4 11-124,-13 18-157,-7 13-67,-14 5-112,2-4 0,5-8-213,9-11-347,7-8-292,7-12-537,4-5-1682,2-5-6760,5-10 9605,9-6 0,-6 2 1,5 0-1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10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82 145 25230,'51'-2'72,"0"0"1,35-3-61,-57-4 10,-5-2-22,-5 1-22,-6-6-124,-6-1-100,-4-6 134,-3 3 112,-5 4 134,-8 7 168,-10 5 24,-12 9 88,-5 12 90,-6 13-168,1 15-10,2 5-1,4 3-12,9-2 1,8-3-57,8-3-66,7-3-158,5-4-33,2-5-22,10-9-247,7-7-604,15-10-461,7-4-492,6-10-2119,4-8 3945,2-12 0,-23 9 0,-4 0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10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21992,'4'0'2947,"-2"0"-2623,-11 81 148,-2-37-181,1 11 0,-2-1 347,-7-7-43,-2-9-35,3-8-146,1-12-267,3-5-147,3-8 0,4-3 0,4-2 0,2 0 0,1-10 0,0-6 0,12-16 0,5-3-517,14-4-558,3 4-741,-1 4-1735,-2 11 3551,-5 8 0,-12 8 0,-4 4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11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330 238 24412,'31'-56'213,"-1"0"0,-1 6 0,-13 10 179,-27 19 45,-7 12 101,-11 3-1,-4 10-43,-9 17-35,-7 14-56,-5 21-43,-1 4-360,5 3 0,10-4 0,12-5 0,11-3 0,10-4 0,5-1 0,2-4 0,9-6 0,8-9 0,18-11 0,14-7 0,13-6 0,11-9-965,4-4-502,4-9-494,-7-3 1961,-2-1 0,-34 10 0,-10 4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20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28334,'1'50'112,"0"0"0,0 2 1,0 0-113,1 46 0,-1-44 0,-1 1 0,0 3 0,-1-1-2126,-1 3 0,-3-1 2126,1-1 0,-3 0-589,-2-2 1,-1 0-545,-1-3 1,1-2 1132,-11 40 0,10-40 0,3-18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20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28671,'51'46'0,"-1"1"0,-4-5 0,-5-2 0,-4 4 0,-8-7-1906,-8-6-2004,-7-7 3910,-7-5 0,-5-8 0,-2-5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21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1 366 28671,'30'-89'0,"5"9"0,13 38 0,1 4-57,0 8-1859,-2 6-2645,-1 3 4561,-1 1 0,-20 8 0,-5 2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21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9 25757,'1'-5'2722,"0"2"-2530,-1 3-192,0 76 0,-8-12 0,3 2 0,-2 6 0,-4-15 0,-1 0-335,-1 4 0,0 0 335,-1 1 0,1 0-23,2-3 0,0-2-1170,3-6 0,2-2-6852,-1 27 8085,12-28 1,-4-24 0,5-16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21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129 118 26015,'-3'-1'2352,"-22"58"-2048,10-9-304,-2 0 0,1 3 0,-3 22 0,6-8 0,2-11 0,5-16 0,3-15 0,2-13 0,1-7 0,0-10 0,1-12 0,5-17 0,2-13 0,3-8 0,0 5 0,-6 8 0,-2 11 0,-3 13 0,0 8 0,0 8 0,0 2 0,0 2 0,3 0 0,10-1 0,10-7 0,15-9 0,9-13 0,5-7 0,0-4 0,-3 3 0,-8 7 0,-7 7 0,-12 9 0,-6 8 0,-7 5 0,-3 8 0,-4 13 0,-1 14 0,-6 18 0,-8 12 0,-8 9 0,0-13 0,0 2 0,-11 27-319,12-29 1,4-2-971,3 9-4471,11-15 5760,22-15 0,-11-19 0,11-9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22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28671,'63'-11'0,"-1"0"0,-2 3 0,-4 1 0,18 2 0,-13 4 0,-19 7 0,-18 8 0,-13 11 0,-7 13 0,-11 11 0,-9 10 0,-12 8 0,-9 2 0,-5-1 0,-2-2 0,3-3 0,4-7 0,7-8-461,13-13-1678,6-12-3554,17-13 5693,18-13 0,-10 1 0,8-5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22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28671,'1'56'0,"0"0"0,1-4 0,-2-4 0,-6 13 0,-4-3-1704,-9 1-3910,-4-1 5614,-4 3 0,12-26 0,2-7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22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28671,'-16'47'0,"1"1"0,-9 36 0,21-43 0,2-5-998,0-7-1468,1-9-7365,0-6 9501,0-7 1,0-5 0,0-2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23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60 26664,'85'-32'1210,"-7"7"-840,-27 23-56,-3 10-201,-8 5-113,-6 11 0,-10 6 0,-8 5 0,-8 4 0,-8 1 0,-16 3 0,-12-1 0,-21 0 0,-14 1 0,-12-2 0,-5-5 0,4-7 0,9-11 0,17-9 0,14-12-2186,16-12-7645,10-7 8263,7-7 1,3 13-1,0 4 1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0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76 577 26866,'-40'76'1064,"9"-17"-1019,27-49 112,3-7-112,1-5 0,2-11 33,5-8-56,5-15-22,5-5 0,2-2 12,-2 0 32,-1 1-32,-1-2-1,-3 1 45,0 2-11,-4 1-45,-2 6 0,-2 5 11,-3 7 67,2 8 2,-3 6-80,1 5 0,-1 2 0,1 1 0,0-1 0,2 1 0,1 2 0,3 8 0,1 6 0,10 13 0,-3-8 0,6 1 0,-5-14 0,2-6 0,1-1 0,4-2 0,1-5 0,4-5 0,13-13 0,-8 3 0,8-4 0,-13 10 0,-3 2 0,-3 3 0,-4 2 0,-6 4 0,-1 1 0,-4 2 0,3 1 0,-2 0 0,5 0 0,0 0 0,5-3 0,5-8 0,6-8 0,5-6 0,0-5 0,0 3 0,-5 4 0,-6 6 0,-6 7 0,-4 5 0,-4 3 0,0 2 0,-2 8 0,1 4 0,-2 12 0,-3 6 0,-5 29 0,-9-8 0,-7 22 0,-6-15 0,-1 0 0,4-2-337,-3 8-1187,9-22-683,-3 3-4976,4-21 7183,-3-1 0,7-11 0,0-2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800 1 26474,'-99'12'958,"48"-4"0,2 1-677,-37 12-281,-7 5 0,-1-2-437,6 1 437,11-5 143,16-5-143,15-5 73,16-6-1519,13-2-3317,10-2 4763,5-2 0,2 2 0,0-2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03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28 25791,'-56'83'974,"11"-11"-918,52-35 78,8-5-55,11-7 22,10-12 157,7-7-3572,4-18 3415,0-9 0,-4-14-56,-11-4-45,-10-2 0,-12 3 0,-7 3-90,-10 7 3471,-8 5-3516,-10 10-100,-3 5-684,0 5-862,8 3-5592,7 5 7373,8 4 0,4-2 0,1 0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0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92 25791,'-39'39'532,"1"-1"0,-22 28-331,51-36 1,6-9 22,13-9 292,7-9-236,14-19-101,5-14 35,-1-16-214,-5-7 0,-12 5 0,-9 5 0,-7 14 0,-2 8-841,0 11-739,0 6-1994,0 8 3574,0 6 0,1-4 0,-1 2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04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35 323 26911,'3'53'1669,"6"-21"-1578,18-55-91,2-15 0,1-7 0,-6-1 0,-8 0 0,-8 4 0,-6 2-91,-6 4-704,-8 4-3987,-10 6 995,-14 7 3787,-14 9 0,21 6 0,-1 4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1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0 202 26076,'62'-20'327,"0"0"1,3 0 0,0 0 163,-3 3 1,1 1-1,0 0 1,0 1-1,-4 3 1,-3 0 491,42-5 0,-23 7-550,-17 5-433,-21 3 45,-15 2 156,-12 0-178,-62 32-23,4-4 0,-2 0 0,-4 1 0,-30 18 0,-3-4 0,7-6 0,14-10 91,15-10-91,13-8 0,15-6 0,9-2 0,93-17 0,-6-3 0,0 1 0,3-1 0,-19 3 0,-3 0 0,-4 1 0,-2 1 0,33-8 0,-18 12 0,-14 4 0,2 11 0,-17 3 0,1 4 0,-16 0 0,-11-4 0,-47 0 0,-4-3 0,-50 4 0,7-3 0,-8 2 0,-2-4 0,3 2 0,8-1 0,15-1 0,17 1 0,21-4 0,15 1 0,82 0 0,4-1 0,-2 0 0,5 1 0,-11-2 0,-3 0 0,-2-2 0,-1 0 0,43-3 0,-24-2 0,-20 3 0,-22 3 0,-17-1 0,-58-9 0,2 7 0,-48-6 0,20 10 0,-4 0 0,2 0 0,3 0 0,6 2 0,10 6 0,9 3 0,14 2 0,7 1 0,12-4 0,5 4 0,17 14 0,19 0 0,27 12 0,25-14 0,14-11 0,-44-10 0,0-3 0,0-2 0,0-1 0,45-8 0,-9-3 0,-15-7 0,-17 3 0,-18 2 0,-16 7 0,-13 2 0,-65 0 0,3 4 0,2-1 0,-3 0 0,-28 2 0,4 0 0,4 0 0,2 0 0,2 0 0,5 0 0,7 1 0,16 0 0,16 0 0,13-1 0,71 3 0,-6-3 0,-2 2 0,1-1 0,19-5 0,-14-5-181,-14-9-803,-9-9 0,-14-5 738,-8-3 0,-8 15 0,-4 6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2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23908,'5'0'2723,"-1"0"-2365,-4 0-224,0 85-77,-1-30-40,-1 8 0,0 2-17,-6 12-23,-2-3-179,0-6-403,0-10-348,2-7-492,1-7-2958,4-9 4403,0-10 0,3-11 0,0-9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3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1 178 22608,'13'10'2387,"-3"-2"-1995,-10-8-258,77-13-100,-44-3-34,60-12 33,-70 3-10,-8 2-23,-9 2-23,-4 1-22,-2 0 23,-8 5 22,-2 6 34,-10 3 269,-2 10 66,-5 19-44,-3 14 78,-5 24-44,1 7-79,2 1-145,8-5-113,8-9-22,7-10-224,7-7-538,7-9-952,12-10-3810,11-8 5524,14-7 0,-17-4 0,-4 0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3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 24528,'-48'82'78,"9"-16"828,47-65-884,3 0 288,9-1-287,1 0 158,-1 0-181,-5 0 527,-3 0-505,-6 0 124,-1 0 122,-4 0 226,-1 6 32,-8 15-246,-10 16-112,-14 20-33,-8 10-102,0-2-33,7-4-56,8-13-190,11-14-404,6-9-314,5-10-403,1-4-672,2-6-3564,7-3 5603,10-7 0,-7 4 0,5-5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3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16 21768,'2'-8'2711,"-1"1"-2274,-1 7 202,0 0-381,-26 44-90,20-30-78,-20 32 10,26-42-66,0-2 0,2-1 22,6-1-34,4 0-11,8 0 12,2-2-23,0-2 22,-3-2 135,-6 3 212,-6 0 147,-4 3 67,-3 10-236,-11 12-146,-4 15-89,-14 14-99,-2 4-13,1 0-24,1-2-166,8-7-415,3-9-460,10-12-683,3-9-3899,5-10 5647,5-5 0,-4-2 0,4 0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4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58 220 26507,'50'-39'-30,"-1"0"0,-4 3 1,-12 4-38,-23 7 33,-6 4 34,-4 6 45,-4 7 134,-10 4 168,-7 16 46,-11 7 77,-2 17-33,-1 4-168,3 3-101,3-2-122,7-2-46,8-3 0,5-3 0,7-1-371,2-6-447,6-3-269,8-9-941,15-5-4852,12-13 6880,12-20 0,-22 11 0,-3-9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4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0 24121,'-30'60'896,"0"-1"0,2-4 1,3-4-381,-3 11-147,8-11 68,7-12-202,6-11-201,4-12-34,2-8 0,1-8-34,13-19-67,9-13-335,18-19-293,7-6-380,-2 5-975,-5 7-4538,-4 9 6622,-6 7 0,-12 15 0,-5 4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4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350 214 24849,'29'-55'308,"0"1"0,17-34 186,-54 77 54,-12 6-32,-15 11-68,-16 17 179,-7 15-246,0 18-189,3 5-192,9 3 0,7 0 0,8-2 0,7 0 0,8-6 0,7-2 0,5-10 0,8-8 0,15-14 0,15-10-830,21-9-1871,13-17 2701,9-1 0,-33-1 0,-7 5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28671,'76'15'0,"0"-1"0,-2 0 0,-3-1 0,-18-5 0,-3-1-312,3 1 0,1 0 312,-1 2 0,-1-2 0,2 0 0,-1-2 0,-2 2 0,-1-1 0,41 1 131,-15 1-131,-15-6 0,-16 0-899,-12-2-838,-15 5-1972,-9 4 3709,-6 8 0,-3-7 0,0 0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6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0 25201,'-56'70'433,"-1"0"0,5-4 1,7-4-76,6 4-134,4 6 12,4-1 21,4 8-21,2 6-1373,4 8 1350,3 3-23,7 0-54,4-9-136,9-10 0,15-13 0,11-12 461,20-11-461,9-11 0,6-11 0,4-9 239,5-8-239,1-2 0,7-14 0,4-7-404,7-18-207,-45 18 0,2-1-4305,17-9 1,2 0 4445,-9 8 0,-2 2 0,-8-1 1,-4 2-1,8 6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7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82 23034,'-1'-5'3249,"-1"1"-2644,2 4 68,0 0-4757,83-21 4129,-42 11 385,13-2 0,1-1-531,-7 4-347,-2 6-527,-2-1-1053,-7 4-3698,-8 9 6574,-12 15 0,-8-9 0,-9 6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7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27123,'35'7'-716,"14"-2"-775,29-8-2273,21-1 3569,-39 1 1,-2 1 0,11-3-1,-9 4 1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8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16 23616,'0'-9'2679,"0"3"-2276,0 6-45,0 0-234,5 91 10,-4-35-134,2 9 0,-1 2-11,-2 6-56,0-1-415,-1-6-627,-5-1-572,0-4-3137,-5-3 4818,-1-4 0,5-25 0,1-7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8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24122,'59'9'369,"-1"1"1,-4-1 0,-9 5-78,-9 19 194,-7 7-60,-9 8-68,-8 9-66,-7 8 11,-5 7-1,-12 4-4263,-5 4 4140,-14-3-56,-6-2 565,-3-9-632,-2-9-58,0-10 13,0-14-22,0-8-34,0-11-190,-4-5-191,2-5 2928,0-2-4160,10-1-5621,9-1 7279,14-4 0,7 3 0,4-3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9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786 1 26115,'-18'75'579,"-1"0"0,0 1 0,-1-3-663,-2-12 0,-1-1 179,-2 8 0,1 2-463,0 5 1,0 2 395,-3 5 0,0 2-468,-1 2 0,0 1 445,-1 1 1,-2-1 5,-2-1 1,-2-1-12,2-3 0,-2-1-34,-1-5 1,-1-1-40,4-8 0,0-2-445,4-8 1,2-4-234,-12 30-578,19-25-1842,12-26 3321,21-16 0,-10-12 0,10-4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9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27692,'85'-32'7,"1"-1"1,-16 7 0,-3 6-8,-9 11 0,-3 4 0,29 4 0,1 8 0,-5 5 0,-6 8 0,-7 2 0,-6-3 0,0-7 466,0 0-960,-3-5-1164,-8 2-714,-20 2-7459,-13 2 9337,-17 2 0,-1-5 0,-3-2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29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28671,'-38'68'0,"-1"1"0,3-3 0,6-2-738,16-14 1,4 0 737,0 0 0,2 1-46,2 0 1,2 0-935,-2 48-2012,5-5 2992,1-6 0,0-40 0,0-12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3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1570 245 25081,'-22'-50'687,"-1"-1"1,-5 6 0,-7 12-498,-13 27 0,-5 13-1320,-10 3 1,-3 5 1246,-10 7 1,-2 5-57,-8 10 1,0 5-65,26-10 1,0 2 0,1 1 2,0 2 0,0 1 0,2 1 0,-24 21 0,4 1 0,8 2 0,6 2 0,7-3 0,7 4 0,9 2 0,6 3 0,6 2 0,7 3 0,7 4 0,5 2 0,1 5 0,6-1 0,9 2 0,5-2 0,2-1 0,6-1 0,9-4 0,6-4 0,6-5 0,5-4 0,4-6 0,7-5 0,4-8 0,6-7 0,6-6 0,3-7 0,5-10 0,2-6-241,3-2 0,1-9 241,0-13 0,-1-8 0,-3-2 0,0-10 0,-16-11 0,1-10 0,-7-1 0,6-8 0,-6-9 0,-20 12 0,1-9 0,-4-2 0,-7 4 0,0-19 0,-10-2 0,-3 10 0,-2-4 0,-5 4 0,-4-12 0,-4 2 0,0-4 0,-4-1 0,-5 0 0,-4 1 0,-2-1 0,-5 3 0,-7 8 0,-7 4 0,-2 8 0,-6 5 0,-3 11 0,-6 8 0,-3 8 0,-5 7 0,-4 9 0,-3 6 0,-4 4 0,-2 5 0,-3 4 0,-2 5 0,0 7 0,0 5 0,1 4 0,1 6-114,3 8 0,2 7 114,5 5 0,4 4 0,3 4 0,3 4 0,6 2 0,3 5-93,8-4 0,1 4 1,3-2 92,-1 12 0,3 1 0,6-10 0,1 2 0,5-2 50,6 11 0,5-1-50,0 4 0,6 1 0,7 1 0,5-1 0,1-3 0,7-2 0,7-5 0,12-3 0,7-15 0,9-1 0,0-5 141,14 5 1,4-7-142,-7-8 0,6-2 0,-2-7 0,9-6 0,-3-9 131,-3-1 0,-1-6-131,-7-3 0,-3-6 0,-5-7 0,-3-7 0,-5-5 0,-3-7 0,0-9 0,-1-10 0,-5-6 0,1-8 0,-2 0 220,7-13 1,-2-3-221,-6 7 0,0-4 0,-3 4 0,0-9 0,-5 4 0,-3 0 0,-4 0-58,-5 3 0,-4 0 58,-4 2 0,-5 0 0,-8-3 0,-6 1 0,-3 2 0,-8-1 0,-8 7 0,-7-2 0,-1 4 0,-10-5 0,-5 3 0,6 11 0,-4-1 0,0 9 0,-10 6 0,-1 8 0,-1 7 0,-1 5 0,1 5 0,-1 7 353,0 12 1,0 8-354,1 7 0,-2 12 0,-1 15 0,-4 11 0,5 2-418,11-9 0,5 0 0,-3 4 418,-15 18 0,-2 5 0,7-3 0,2 11 0,7-2 0,4-3 0,6 0 154,9-3 0,6 1-154,6-1 0,5 2 198,4-1 1,6 6-199,9-3 0,4 6 0,3-3 0,3 11 0,9 1 0,1-22 0,6 6 0,4-1 0,0-11-402,15 11 0,8-10 402,-6-12 0,6 0 0,0-11 0,13-10 0,2-13 0,6-4 0,1-8 0,1-6 0,-1-7 0,-1-8 0,-3-6 0,-5-4 0,-3-5-365,-7-9 1,-4-5-426,-7-1 0,-4-4-1008,-5-4 0,-4-1 2032,-4-5 0,-3 4 1,3-10-1,-10 12 1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2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561 11 24166,'-62'-3'601,"0"0"0,4-1 1,5 4-311,-6 8 11,11 3-33,11 6-90,14 2-32,11 0-69,7 4 12,9 3-23,11 4-67,10 3 89,12 3 46,-2 3 570,-6 26-356,-14-10-349,-18 21 0,-23-13 0,-17 3 0,-13 5 0,-3-3 0,8-6-349,12-14-1398,19-17-1772,16-16 2671,38-29 0,-20 9 0,18-14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2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26709,'-19'64'86,"0"0"0,1-6 0,5-4-758,5 8-1883,4-9 2555,15-11 0,-9-18 0,9-12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2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27863,'-25'81'194,"0"1"0,2-5 1,6-6-195,13 12-146,3-2-537,1-5-572,0-7-975,0-3-6969,-9-6 9199,-5-3 0,2-26 0,1-8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3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25443,'54'-28'-2947,"0"0"0,-5 3 0,-5 7 2947,6 11 0,-24 5 0,-8 2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3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188 279 22149,'55'-45'164,"0"0"1,-5 4-1,-11 4 475,-23 5 132,-8 3-155,-5 5 15,-6 9-47,-10 6-50,-11 8 3,-17 24-10,-8 15-23,-8 30-542,-1 10 251,6 6-190,6-4-23,12-10-68,13-8-380,9-12-594,8-14-840,19-15-3720,12-11 5602,22-21 0,-18 8 0,-2-9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3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24166,'-19'53'319,"0"1"0,-10 32-274,26-74 56,3-5 100,11-5-21,4-13 44,10-2 157,1-9 22,-5 8-111,-4 6-102,-4 7-44,-2 2-90,-1 10-56,0 4-23,-2 6-481,0-2-572,1-8-672,4-4-3338,8-9 5086,7-19 0,-10 12 0,-1-11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3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446 0 23370,'1'10'974,"-3"37"1,-5 10-851,-5 2-124,2 8 0,-1 0-23,-5-2-111,6-12-45,6-14-23,3-12-44,1-11 10,0-8 214,0-6 22,0-2 538,0 0-113,-9 0 282,-10 0-91,-15 4-67,-11 13 11,-4 10-157,-4 14-134,5 0-79,6-2-177,10-5-13,10-6 0,10-7 0,5-5-449,6-5-447,3-4-684,14-2-1794,7-4 3374,15-2 0,-17 0 0,-3 0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4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310 144 20255,'49'-33'28,"0"0"0,26-21 1485,-67 40-124,-8 7-459,-17 4 56,-10 8 45,-23 14-146,-10 15-179,-7 15-454,-4 9 130,5-3-382,12-1 0,14-10 71,17-11-71,12-5 0,7-10-909,10-1-525,14-8-1401,14-3 2888,17-5 1,-21-1 0,-4 0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4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27180,'51'-9'-1809,"0"0"1,35-6-1,-72 15 1,-2 0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4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25981,'-11'93'433,"0"-1"0,0-2 1,-2-6-401,0-24 1,-2-4-34,2 4 0,2-1-17,2-2 0,1 0-275,3-5 1,1-2-1053,1 36-2511,16-20 3855,8-21 0,-3-22 0,0-12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5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433 214 24369,'48'-48'33,"0"-1"1,-4 5-1,-13 8 23,-26 20 214,-22 4-214,-16 6 135,-27 3 157,-17 17 178,-5 8-201,1 19-254,8 14 254,10 10-67,10 10-101,16 4-157,14-5-12,14-9-21,16-14-398,26-17-801,31-17-1344,-14-19 1,5-6-2341,9-6 1,3-5 4055,5-9 0,-4-2 1,16-6-1,-23 3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5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 25151,'-63'62'549,"0"0"0,5-6 1,11-6-338,14-4-100,16-12-44,13-14-34,30-10-1,14-9-33,27-18-67,5-11-90,-5-13 11,-11 0 90,-17 8 56,-13 12 0,-13 9 23,-8 8 10,-6 18-22,-18 16 45,-13 24-56,-20 21 0,-6 4 0,5-1-112,11-12-302,18-11-505,11-18-874,15-17-3495,19-11 5288,15-19 0,-8 7 0,-2-8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5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7 22620,'0'-3'3092,"0"0"-2700,0 3-22,0 0 33,-47 81-111,21-32-214,-6 8 1,0 1 89,6-2 0,5-5-45,8-10-78,8-9-45,2-11 0,3-11 0,12-6-45,10-17-78,15-8-45,5-14 100,-3 0 68,-9 5 0,-9 9 12,-11 9 32,-5 6-21,-3 5 66,-2 1 1,0 13 11,-11 9-68,-3 18-33,-13 5-123,0-1-852,3-9-2812,10-11 3787,6-14 0,8-6 0,0-4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6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322 342 25409,'48'-49'-49,"0"0"1,-3 4-1,-11 2-74,-19-5 123,-7 6 11,-7 10 68,-12 11 212,-10 11 169,-17 7-46,-13 26 135,-7 15 101,-6 27-453,30-28 1,1 0 172,-29 40-370,6-4 0,12-9 0,16-9 0,13-12 0,10-9 0,11-8-986,18-7-1200,19-9-4357,22-5 6543,13-11 0,-32 4 0,-7-5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20983,'-2'3'2050,"-14"38"1,-4 12-1434,-2 1-382,-1 7 0,0 1 292,1-3-67,8-14 66,2-12-89,6-10-124,2-14-76,3-4-237,1-5 0,2-6 0,8-8 0,5-8 0,6-4-337,-2 2-716,-2 5-808,-3 1-4189,2 3 6050,1-2 0,-7 9 0,-1 0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6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23829,'0'-2'2533,"0"1"-1581,0 1-761,-10 92-1,0-41-145,1 10 0,0 0 22,-1-11-33,5-11-23,3-14-11,2-8 0,0-8 0,4-7 56,6 0 0,7-8 11,4-6 135,5-6-1,0-9-9,3 1-192,0-1 0,-2 4 0,-3 6 0,-4 8 0,-3 5 0,-1 4 0,-3 4 0,2 7 0,-5 6 0,3 4 0,-4 0-438,-1 0-772,1-3-1199,2 2-3754,5-2 6163,4 0 0,-7-8 0,-2-2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162 247 23511,'28'-58'93,"-1"0"0,-1 7 1,-9 8 365,-17 23-112,0 9 317,-2 6-226,-8 4 125,-6 8-148,-10 12 142,-7 15 3,-4 14-101,-1 6-200,5 1-100,6-3-159,8-6 0,7-8 0,7-9-102,3-12-873,9-7-212,10-7-696,14-8-7081,10-9 8964,5-9 0,-20 8 0,-6 0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7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3 23607,'-32'89'874,"7"-19"-25,32-69-334,7-8 133,9-8-323,6-11 57,4-6-102,1 0 126,1 8-138,-4 8 12,-4 8-123,-6 5-77,-5 9-80,-6 10 0,-3 8 0,-4 7 0,-2 1 0,-1-5-259,0-3-939,0-6-943,0-7-7690,0-5 9414,0-5 1,0-1 0,0 0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7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26261,'-21'65'399,"0"0"1,4-5 0,2-5-1202,2 7 600,4-1-199,-1-3-1123,0-1-4954,2-4 6478,3-11 0,4-17 0,1-11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7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23527,'0'-10'-907,"0"2"907,0 8 0,0 0 0,0 0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48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414 221 17902,'-2'-14'3843,"1"4"-3002,1 10 21,0 0-279,-9-69-90,4 47 157,-8-52-101,1 63 23,-4 3-113,-8 0 57,-8 5-68,-7 2-68,-6 8-100,-3 10 13,3 13-293,2 12 0,9 3 0,8 2 0,13-2 0,7-5 0,15-7 0,12-8 0,17-8 0,15-7-416,6-6-1813,1-2-7602,-5-2 9650,-8 0 0,-22 0 0,-8 0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51.0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352 58 22256,'-70'26'327,"0"0"1,7-3 0,8-1 655,-1 4 0,27-9 0,20-11 0,105-2-492,-43-6 1,4-2-165,10-1 1,8-1 0,0-1-1,-1-2 1,-1-1 0,2 0-1,6-3 1,0 0 0,2-1-1,1 1 1,1-1 0,-1 2-101,-3 0 0,0 2 0,-1 0-227,-5 1 0,-1 1 0,-1 1 0,25 0 0,-3 2 0,-14 1 0,-5 2 0,-14 1 0,-6 1 0,21 0 0,-37 0 0,-26 0 0,-113 1 0,43 6 0,-6 1 0,-9 0 0,-10 0 0,1 1 0,3 4 0,0 2 0,-1 0 0,-4 0 0,-1 1 0,1-1 0,-1-1 0,0 0 0,2-1 0,2-2 0,2-1 0,1-1 0,5-3 0,1-1 0,2-1 0,-23 0 0,4-3 0,15-6 0,5-2 0,12 0 0,5-1 0,-19-12 0,23 4 0,26 9 0,69 3 0,45 4 0,-7 0 0,10 0 0,-22 0 0,2 0 0,2 0 0,8 0 0,2 0 0,1 0 0,4 0 0,1 0 0,-1 0 0,-2 1 0,-1 1 0,-1 1 0,-8-1 0,-1 2 0,-3 0 0,23 4 0,-8 3 0,-21-1 0,-7 1 0,18 9 0,-44-7 0,-31-5 0,-48-5 0,-26-4 0,12 2 0,-6-2 0,-7 1 0,-8 0 0,1 0 0,-23 1 0,1-2 0,-2-2 0,-1-3 0,3 0 0,2-2 0,3-4 0,3-1 0,9 1 0,1 0 0,1-1 0,6 0 0,-5-4 0,16 4 0,89 9 0,38 4 0,-9 0 0,7 0 0,16 0 0,5 0 0,6 0 0,7 0 0,-10 2 0,6 1 0,-6 1 0,7 2 0,-4 2 0,-20-2 0,2 1 0,-11 1 0,20 12 0,-41-4 0,-22-4 0,-95 14 0,-1-1 0,2-4 0,-6 0 0,14-3 0,1-1 0,2 0 0,2-1 0,7-4 0,3-2 0,-28 6 0,22-12 0,23-1 0,18-3 0,79 0 0,20-7 0,-3-1 0,8-2 0,-2-1 0,0-2 0,5-2 0,0 0 0,-5 4 0,-2 1 0,-11 3 0,-4 1 0,-12 1 0,-5 3 0,25 0 0,-26 1 0,-22-1 0,-14 2 0,-77-3 0,-14 7 0,4 1 0,-6 2 0,8 1 0,1 1 0,2 3 0,2 0 0,9-2 0,3-1 0,-28 5 0,27-5 0,21-4 0,13-2 0,10-3 0,56 10 0,14-7 0,-1 3 0,5-1 0,1-8 0,0-2 0,5 1 0,1-1 0,-3-2 0,-1 0 0,-7 3 0,-1 1 0,-6 0 0,-1 2 0,47 2 0,0 9 0,0 0 0,-9 8 0,-19-6 0,-25-3-984,-23-4 820,-65-4 0,-16-1 0,31 0 0,-27 0 0,0 0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4:5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1155 118 24255,'-61'-1'579,"-1"0"0,4-1 0,3 3-243,-15 5-67,0 6-146,-1 9 12,2 8 33,0 10-90,1 11 68,-1 13-90,34-27 0,1 1-591,0 3 0,1 1 608,0 2 0,0 1-23,2-1 1,2 1-1715,1 1 1,2-1 1842,-19 45-22,12 0 659,11 5-704,10 5-51,9-46 1,1 1-56,4 0 1,2 1-7,3 1 0,4-1 0,2-1 0,4-1 0,5-3 0,1-1 0,2-2 0,2-2 0,27 35-120,1-14 120,2-10 0,5-18 0,9-10 0,8-15 0,8-7 0,5-17 0,-1-10 0,-3-14 0,-8-9 0,-7-5 0,-8-4 0,-8-3 0,-7-1 0,-8 0 0,-6 1 0,-7-2 0,-1-4 0,-5-8 0,-2-10 0,-10 11 0,-2-4 0,-2 12 0,-1-1 58,0-24 1,-2-1-59,-2 17 0,-2 2 1210,0-2 1,-2 1-1211,-2 0 0,-3 2 183,-1 6 0,-5 0-183,-13-8 0,-6 4 0,6 21 0,-2 4 0,-10-8 0,-4 9 0,-23 8 0,-7 14 0,-5 17 0,-8 21 178,-4 14-235,45-12 1,-1 4-269,-13 11 0,3 0-520,-19 17 267,31-21 1,6-1-1173,8 7 1750,14-1 0,8-19 0,6-3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16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18698,'63'0'-740,"0"0"0,11 0 1,-26 0-1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1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28266,'99'-1'101,"-1"0"0,-22 0 0,1-1 1,3 0-102,10-2 0,3 0 0,3 0-1273,-15 1 1,2 0 0,2-1 0,-1 2 1272,5-1 0,1 0 0,1 1 0,0 0 0,2 0 0,1 0 0,0 1 0,-1 1 0,-2 1 0,0 2 0,0 0 0,-1 1-341,-3 0 0,1 1 0,-2 0 0,-1 2 341,-5 1 0,-1 1 0,-1 1 0,-2 1 0,15 4 0,-2 1 0,-4 2 68,-12 0 1,-4 1 0,-5 2-1436,13 8 0,-10 4 1367,-24-1 0,-7-1 0,2 5 0,-29-9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17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28671,'94'-13'0,"1"-1"0,-1 1 0,5 1 0,0 1 0,0 3 0,-2 5 0,0 2 0,1 2-1150,-20 0 0,1 1 0,1 0 1,-1 1 1149,2 1 0,1 0 0,-1 1 0,1 1 0,-1 0 0,1 1 0,-1 0 0,0 1 0,0 0 0,-1 2 0,0 0 0,0 0 0,-3-1 0,0-1 0,-1 1 0,-1 0 0,21 2 0,-2 1 0,-1-1 0,-5-1 0,-2 0 0,-2 0-867,-9-2 0,-1-1 1,-3 0 970,23 3 1,-9-1 0,10-1 0,-38-3-1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19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1011 108 25308,'-46'-27'790,"1"1"0,-40-17-319,28 34-45,-7 7 22,-7 19-34,-9 11-1064,-7 22 650,42-21 0,1 1 0,-1 4 0,2 2 0,1 1 0,2 2 0,2 2 0,4 3 0,2 1 0,3 2 0,5 4 0,5 2 0,4 1 0,4 1 0,3 3 0,3 0 0,4 3 0,2-1 0,5 1 0,2 1 0,3-1 0,3 0 0,5-3 0,2-2 0,3-2 0,3-2 0,1-6 0,2-2 0,0-2 0,3-4 0,34 29 219,2-14-219,5-12 112,9-18-112,10-10 0,-40-12 0,0-2 0,1-5 0,2-5 0,17-11 0,-2-5 0,-20 3 0,-3-4 171,9-10 1,-6-5-172,0-28 0,-14-12 0,-12-12 0,-16 17 0,-5-5-521,-6 16 1,-4-1 520,-4-26 0,-6 0 0,-5 23 0,-4 4 0,-4 0 0,-3 4 0,-1 6 0,-2 4 0,1 10 0,-3 5 0,-35-15 0,0 26-1390,0 17-2498,-4 29 3888,-5 19 0,35-10 0,6 4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06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123 536 26496,'30'-80'146,"-2"7"-90,-5 20-45,-5 5 90,-8 1-23,-4 7 79,-4 7 124,-2 7-214,0 10 56,-2 7-45,2 5-55,-2 3 10,2 1-33,3 8 12,7 2-12,8 9 0,10-1 0,7-3 11,7-7 11,6-4-22,6-4-22,1-4 11,-3-1-101,-7-3 56,-10 2 22,-10 3 12,-8 2 22,-7 1 0,-2 0 11,-3 0-11,0 3 0,-1 2 0,0 3-11,1 3 33,0-2-11,2-1 12,4-1-1,3-4-11,3 0 12,2-3-23,0 0 0,3-5 0,-1-5 0,5-7 0,2-8 0,1 0 11,1-3-11,-2 4 0,-3 2-11,-2 3 67,0 3 0,-7 7 11,2 0 101,-8 6-168,1 1 78,0 1-22,10 1-33,-4-1-1,6 1-22,-7-1 56,0 1-45,-2 1-11,-1 3 45,-2 5-34,-2 5 168,-1 16-111,-4-2 77,-1 16-134,-3-5 34,-4 4-45,-3 1 24,-7-2-24,-4 2 0,-6-2 0,-28 22 0,4-16 0,-27 11 0,5-24 0,-13-7-523,35-16 1,-3-3 522,-4 0 0,-1-3-1523,-2-1 0,0-2 1523,3-1 0,0-1 0,-43-1 0,44-7 0,2-3-24,-17-6-737,-8-17-528,36 5-1131,7-1-7328,7 3 9922,10 4 1,8 10 0,6 5-1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07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22989,'-42'83'1244,"9"11"-1143,25-47 201,11 7 57,8-27-79,7-9 11,5-9-190,0-4 56,-2-13 269,-6-8-34,-6-10-67,-6-5-202,-11 0-112,-8 4 90,-10 7-101,-3 6 0,5 7-247,7 3-828,8 3-617,7 1-2745,17 0 4437,13 0 0,-8 0 0,4 0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07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60 23975,'-30'51'790,"0"1"0,-10 28-700,50-21 145,14-24 79,11-7-23,1-11-123,-5-9-157,-3-12 45,-9-17-56,-5-14 45,-7-17 11,-3-5-56,-3 1-213,-4 7-459,-3 9-1076,-3 9-7014,3 9 8762,3 8 0,3 8 0,0 4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07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1 494 25252,'91'4'1311,"-12"-13"-941,-33-44-89,-10-1-237,-7 0 46,-9 5-90,-10 2-247,-5 2-515,-6 3-1422,-11-1-7647,-12 5 7817,-25 5 1,22 14 0,-4 8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26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21532,'2'-11'4191,"0"2"-3440,-2 9 661,0 0-1155,55 32-44,-24-11 0,43 29-202,-39-18 56,-6 3-67,-2 0-56,-3-3 45,-5-3-459,-3-9-415,-5 0-661,-3-8-1671,-4 6 3217,-2 2 0,-2-8 0,0 1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27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1 532 25407,'57'-60'132,"0"0"0,0 0 1,-4 5-1,-2 2 1,-6 8-133,20-12 78,-9 8-67,-9 13 608,-7 8-619,-6 11-166,-4 9-1010,-4 5-1001,-3 3-7654,-3 12 8227,-6 13 0,-6-7 0,-5 4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37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 24860,'-95'15'3104,"18"-2"-2421,47-5-659,15-2-24,27-2 0,35-2 0,44 0 0,-25-2 0,5 0-665,12 0 1,5 0 664,10 0 0,4 0 0,-32 0 0,2 0 0,0 0-444,4 0 1,0 0 0,1 0 443,0 0 0,-1 0 0,1 0 0,-1 0 0,1 0 0,-2 0 0,-2-1 0,-1 1 0,-2-1 0,30 0 0,-2-1 0,-8 0 0,-3 0 0,-10 1 0,-2 0 0,-11 0 0,-3 1 0,33 0 0,-29 0 0,-26 0 0,-22 0 0,-11 0 1130,-31 0-1130,-29 0-932,4 3 1,-6 2 931,-19 1 0,-6 1 0,18 0 0,-4 0 0,-5 1-446,-8 0 1,-8 0-1,-2-1 1,5 0 445,-6 0 0,4-2 0,-4 0 0,6 0 0,-4 0 0,1 0 0,8-2-230,6-1 0,6-2 0,2 0 230,-26-3 0,4-1 0,8 1 0,4-3 0,8-1 0,3 0 0,8 1 0,0 1-33,-5 1 0,3 1 33,-16 1 2135,4 2-2135,53 0 2266,32 0-2266,37 4 0,-3-1 0,6-1 58,21 1 1,12 0-59,-9-2 0,10 1 0,3-1 0,-3-1-718,9-1 0,-2-1 1,6 1 717,-23-1 0,6 1 0,1 0 0,-2 0 0,-6-1 0,20-1 0,-7 0 0,-2 0 0,-3 1 0,-2 0 0,-2 0-358,-8 1 0,-2 0 1,-2 0 357,20 1 0,-5 0-178,-17 0 1,-5 0 177,19 0 747,-40 0-747,-51 0 2055,-40 2-2055,4 2 0,-7 1 0,-15 2 0,-5 1 352,-14 2 0,-4 1-352,24-5 0,-1 1 0,-1-2 0,-5 0 0,0 0 0,-1-2 0,0 0 0,0-1 0,-4 0 0,1-1 0,-5 0 0,0-1 0,4 1-584,-3-1 0,4 0 0,-3 1 584,-18-1 0,-3 0 0,8 0 0,2 0 0,8 0-183,10 0 0,3 0 183,15 0 0,4 0 0,-20 0 0,39 0 635,23-7-635,42-2 0,29-1 0,13 1 0,-3 4 0,5 0 294,0 1 0,7 0 0,-2 2-294,-10 1 0,-2 1 0,1 1 0,6 0 0,0 1 0,0 1 0,1 0 0,0-1 0,-1 2 0,0 1 0,-1 1 0,0 0 0,-5-1 0,0 2 0,3 0 0,15 3 0,3 2 0,-5 0-1468,8 3 0,-3 1 1454,-20-1 1,1 1 0,-11-1 0,9 5-1,-31-2 1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40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901 147 24883,'-49'-21'734,"0"0"0,-42-12-6003,37 41 5538,-6 8 1416,-2 14-1372,-4 10-66,1 14-12,-2 7-78,4 13 61,31-34 1,2 2-157,2 3 1,2 1-63,1 3 0,1 0-107,3 2 0,2 0 107,3 1 0,1 1 0,3 0 0,2 0 0,4-1 0,1 0 0,0 47 0,12-7 0,10-7 0,15-8 0,17-6 0,13-7 0,11-9 0,11-9 0,5-16 0,3-13-30,-2-13 30,-26-26 0,0-8 0,-16 7 0,0-5 27,14-19 1,-3-7-28,-19 10 0,-6-2 0,-1-2 0,-4-1 0,-4 0 0,-5-2 0,-4-1 0,-3 0 0,-5-1 0,-3 0 0,-1-3 0,-3 0 0,-4-1 0,-5-4 0,-11-28 0,-7-2 0,3 23 0,-5 0 0,-10-20 0,-4 4 0,7 32 0,-1 6 0,2 5 0,-1 4 0,-36-19-190,23 36 1,0 9-819,-27 12-40,25 10 0,1 9-6952,-25 44 8596,32-20 1,4 0 0,-8 8-1,7-4 1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44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551 0 24267,'-68'29'552,"1"-1"1,3-2 0,4-1-206,-17 5 68,6-2 78,12-6-4240,17-5 4027,16-7 713,14-6-903,7-3-12,6 0 23,17 1-11,10 1-68,22 1 3381,5 4-3391,-1 1-12,-10 6 44,-12 3-10,-14 3 22,-9 5-21,-6 5-35,-17 6 0,-9 8 0,-17 4-3392,-5 1 3392,4-3-385,7-6 249,10-9-289,9-9-1390,8-7 100,2-8-2957,14-8 5472,7-17 0,-4 8 1,2-6-1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44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26075,'-11'61'171,"0"-1"1,0-2 0,2-4-172,-3 18-112,1 0 77,3-5-1275,1-5-885,3-9-7284,3-9 9479,1-11 0,0-15 0,0-7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44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26351,'55'-63'-5738,"-8"12"5738,-27 51 0,-9 0 0,-2 0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44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3 22900,'-2'-1'2487,"0"0"-2027,2 1-68,-49 65-56,29-31-185,-8 9 0,1 2 73,18-6-33,5-1-45,3-6 22,6-4-3415,6-7 3415,9-6-134,7-8-34,4-4-168,0-3-258,1-4-482,-2-7-761,-1-7-2017,-1-8 4534,2-3 0,-13 11 0,-3 5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45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46 26306,'1'55'179,"-1"0"0,-1-3 0,-2-4 12,-5 13-34,-7-1-11,-4-2-45,0-8 22,-3-10 0,2-13 34,2-14-68,6-17-33,6-25-11,4-23-34,14-22 23,5-8 0,13 3 66,1 8-10,-2 13-12,-1 13-33,-2 13-22,-1 10 21,0 12 12,-2 5 23,-1 4-33,-5 1-46,-7 9 0,-6 6 0,-5 14 0,-12 6 0,-7 6 0,-12 1-505,-4 3-605,3-4-1231,8-6-4629,11-11 6970,8-12 0,6-8 0,0-4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4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7 24390,'0'-4'2229,"0"1"-2072,-29 81-123,11-36-406,-3 11 0,-1 1 13,-1-5-564,2-3-2237,5-11 3160,7-14 0,5-9 0,4-10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45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482 0 27326,'-12'51'459,"0"0"0,-10 43-347,8-27-67,4-2-34,4-9-11,4-9-22,2-12-34,0-14-180,0-9 169,0-8 67,0-3 34,0-1-23,-3-2 56,-7-4 34,-6-1 0,-8-1 11,-5 4 78,-4 3-166,-6 9-24,-5 11 0,-3 14 0,0 11 0,5 1 0,7-2 0,14-6 0,10-7 0,8-8 0,16-4 0,8-6-942,18-6-1199,13-3-6598,5-7 8739,5-8 0,-28 5 0,-6-4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46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221 237 25757,'-38'41'717,"1"1"0,-23 35-381,46-38-11,6 4-79,5-3-55,2-3-1,11-7-33,9-7-122,12-10-35,6-6 0,0-5 0,0-18 0,-2-9 0,-3-21 0,-5-9 0,-8-5 0,-9-2 0,-6 0 0,-11 2 0,-10 6-371,-14 3-1422,-17 8-5109,-17 5 6902,-23 6 0,37 16 0,0 5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53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21443,'8'-1'3697,"-2"0"-2934,-6 1 962,0 0-1344,59 42-180,-33-22-10,47 35-113,-50-36-67,-3 0-11,-1-4-33,-4-2-382,-2-4-391,-2-1-931,0 0-2936,-1-1 4673,0-1 0,-4-2 0,-3-2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54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26754,'84'6'-3966,"-10"4"3966,-45 6 0,-12-7 0,-3 0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54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8 22586,'0'-4'1669,"0"1"-1669,-64 75-11,36-24-931,-9 5 1,2 2-8890,18 9 9613,10-8 1,4-24 0,3-11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54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24837,'-41'59'272,"1"0"1,2-2 0,4-3-1102,0 25-1737,2 5 2566,-2 5 0,16-38 0,2-10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59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23448,'0'5'3026,"0"0"-2253,0-5 325,0 0-863,67 1-144,-29 1-91,58 2 0,-40 2 0,4-2 0,4 0 0,1-3 0,-2 0 0,-1-1-203,-6 0-1074,-8 0-628,-15 0-2835,-14 0 4740,-11 0 0,-8 0 0,0 0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59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 23852,'0'-3'2308,"0"1"-2073,-6 58-212,3-19-23,-3 49 0,5-34-426,1-1-717,5-3-2230,4-7 3373,7-10 0,-6-14 0,-2-9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59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26675,'-7'59'-187,"0"-1"1,0-3-1,1-5-1079,-3 5-1759,0-2-6806,-2-4 8266,-2-5 0,5-21 1,2-6-1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59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28591,'29'-24'80,"11"7"-80,17 24 0,7 3 0,-1 4 0,-4-2-595,-8-2-582,-5 0-806,-4-4-3519,-2-1 5502,2-9 0,-19 3 0,-5-3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5:59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27718,'0'76'171,"0"-1"1,0-3 0,0-5-295,0 24-628,0-6-885,0-7-2118,5-8 3754,1-11 0,0-25 0,-2-12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0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28446,'51'-17'-79,"-1"0"1,0 1-1,-3 4-783,25 6-1055,12-2-6161,10-4 8078,4-2 0,-41 7 0,-14 1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00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28671,'-13'71'0,"16"10"0,39 7 0,-17-40 0,2 2-333,2 0 0,1 0 333,2-1 0,2-3 0,-1-1 0,2-4 0,32 30 0,-5-14 0,-8-13-837,-12-8-1729,-12-6-7265,-14 1 9652,-12 1 0,-4-14 1,-3-3-1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00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1097 27718,'44'-73'190,"-1"0"1,1-1-1,-8 15 1,-2 2 0,5 0-191,15-12 0,4 0 0,-1 4-718,4-4 0,-1 6 718,-4 6 0,-2 3 0,-6 8 0,-1 3 0,-5 7 0,-1 3 455,33-19-4478,15 18 4023,-33 25 0,-2 4 0,-41 15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05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82 168 26171,'-45'-77'2431,"9"13"-2362,60 49-69,32 7 0,-2 5 0,7 3-911,22 1 0,7 3 911,-16 1 0,3 2 0,3 0-725,13 3 0,3 0 0,2 2 725,-17-2 0,1 2 0,1 0 0,1 0 0,5 1 0,1 0 0,0 0 0,0 0 0,0 0 0,0 1 0,0 0 0,-2 0 0,-2 0 0,-1 0 0,-1 0 0,-2 1 0,17 4 0,-3 1 0,-3 1 0,-11-2 0,-4 0 0,-3 1-235,19 8 1,-7 0 234,-18-6 0,-7 0-60,25 14 60,-41-13 905,-32-13-905,-55-4 0,-46-6 0,12-1 0,-9-1 555,15 0 0,-4-1 0,-8 0-555,2 1 0,-8-1 0,-4 0 0,-1 1 0,5-1-568,-5 1 1,2-1 0,1 1 0,-6 0 567,0 0 0,-6 0 0,-1 0 0,3 0 0,7 1 0,7 0 0,6 0 0,3 1 0,1 0-143,-13-1 1,3 1-1,5-1 143,-13-1 0,10 0 0,25 1 0,10-1 0,0-4 0,55 2 0,48-2 0,2 2 0,9 1-256,22 0 1,7 0 255,-18 1 0,3 0 0,2 0 0,8 1 0,2 0 0,1 0 0,2 0 0,1 0 0,-1 1 0,-2-1 0,1 0 0,2 3 0,-11 0 0,4 2 0,-2 1 0,-5 1-228,-3 0 0,-6 1 0,2 2-870,10 3 0,2 1 0,-14 5 1098,-20 3 0,-10 1 0,6 4 0,-25-5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06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26799,'68'-11'365,"-1"0"0,0 0 0,11 0 1,2 2-1,3 2-350,11 5 0,3 3 1,3 0-1088,-13-1 1,3-1 0,1 1 0,2 1 1071,-13 1 0,1 0 0,1 0 0,1 1 0,1 1-357,3 0 1,0 0-1,1 0 1,1 2-1,-1 0 357,0 2 0,0 1 0,0 0 0,0 1 0,-1 1 0,-4 0 0,1 0 0,-1 1 0,-2 1 0,0 0-170,12 4 0,0 0 0,-3 1 0,-3 0 170,-9-1 0,-2 0 0,-3 1 0,-2 0-74,9 3 1,-4 0-1,-5-1 74,12 6 0,-8 0 0,-23-8 0,-8-2 1019,1 2-1019,-56-9 0,-60-19 0,6 1 0,-10-2 64,8 0 0,-5-1 1,-3 0-65,-14-2 0,-5-1 0,-2 1 0,15 3 0,-2-1 0,-1 1 0,-2 0 0,-6 0 0,-2 1 0,-1 1 0,0-1 0,16 2 0,-1 1 0,0-1 0,0 1 0,1-1 0,-1 1 0,-1 0 0,1 0 0,1 1 0,0-1-55,-17-2 1,0 1-1,2 0 1,1-1 54,8 1 0,2 0 0,1 0 0,3 0-207,-12-2 0,2 0 1,6 0 206,-16-3 0,10 0 785,26 1 0,13-1-785,22-2 0,81 0 0,16 9 0,15 2 502,-6 0 0,7 0 0,4 0-502,-10 1 0,3-1 0,6 0 0,6 1-240,-14 1 0,8 0 1,4 0-1,3 0 1,-1 1-1,-2 0 1,-5 0 239,14 0 0,-4 1 0,-2-1 0,2 2 0,4 0-157,-13 1 0,4-1 0,3 2 1,0-1-1,-3 2 0,-3 0 1,-8 1 156,15 3 0,-7 1 0,-5 2 0,-2 2-196,12 4 1,-4 2 0,-6 3 195,14 7 0,-12 3-297,-24-4 0,-10 3-3142,4 22 3921,-37-10 1,-16-19 0,-8-10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08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1331 520 24155,'-36'-92'2487,"-3"13"-1803,-2 43-180,-10 7-23,-12 4-121,-18 9-1391,-17 7 1031,41 10 0,-2 3 0,-6 5 0,0 6-355,-2 4 0,2 6 355,0 5 0,2 6 0,6 2 0,2 5 99,6 2 1,4 3-100,5 3 0,4 2 0,5 3 0,4 2 0,4 1 0,4 2 0,6 2 0,4 1 0,1 1 0,4 0-54,8 2 1,4-1 53,4 1 0,4-1 0,7-2 0,4-1 0,4-2 0,4-3 0,2-3 0,2-2 0,0-5 0,1-2 0,0-4 0,4-3 0,20 1 0,3-6 0,-13-14 0,2-4 0,19 3 0,0-9 0,-14-19 0,-2-8 0,1-3 0,-1-5 0,0-12 0,-1-7 0,-2-5 0,-3-3-217,-1-4 1,-3-3 216,-3-3 0,-3-2 0,-5 4 0,-6-6-239,-12 4 1,-4-5 0,-3 1 238,0-14 0,-7-1 0,-6 9 0,-5-5 0,-3 3 0,-7-16 0,-5 3-586,-5-4 1,-3 3 585,0 4 0,0 3 0,3 11 0,-1 4 181,3 11 1,-2 6-182,-9 9 0,-4 7 0,-24-4 0,-30 31 0,9 39-18,38-5 0,0 6-1797,-1 7 0,2 4 1815,0 10 0,4-1 0,-5 7 0,12-4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09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67 25656,'-78'-5'2711,"14"0"-2407,47-2-304,7 4 0,6 2 0,18 1 0,25 6 0,40 1 0,-21-2 0,7 0-655,13-1 0,5-2 655,-18-1 0,2 0 0,2-1-827,5-1 0,3 0 1,1-1 826,5-1 0,3 0 0,0-1 0,3 0 0,0-1 0,0-1 0,-1 1 0,0-1 0,-2 0 0,-4 2 0,-2 0 0,-1 1-295,-9 0 1,-2 1 0,-3 1 294,18 0 0,-5 0 0,-15 1 0,-5 0 0,23 0 0,-34 0 0,-26 2 817,-41 3-817,-32 3 0,-44 4 795,29-6 1,-4-1-796,-10-2 0,-3 0 0,-10 0 0,-2-2-230,29 0 0,-2-2 1,1 1 229,-3 0 0,0 1 0,0-2 0,-3 0 0,-1 0 0,-1-1-470,-1 0 1,0 1-1,-1-1 470,-1 0 0,-1-1 0,1 1 0,1 1 0,1-1 0,1 1 0,5 0 0,1 1 0,3 0-52,-21 0 0,5 0 52,17 0 0,6 0 625,-23 0-625,51 0 1715,56 0-1715,63 0 0,-10 0 0,10 0-376,-15-1 1,3 0 0,3 0 375,14-2 0,3 0 0,2-1 0,-19 2 0,2-1 0,0 0 0,1 1 0,2-1 0,1 0 0,-1 1 0,1 0 0,-3 0 0,0 0 0,1 1 0,2 1-342,-3 0 1,3 0-1,1 1 1,-2 1 0,-6 0 341,17 1 0,-7 2 0,1 0-1542,14 0 0,1 2 0,-16 4 1542,-28 6 0,-11 0 0,5 3 0,-33-1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5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7 22944,'0'-3'2925,"0"0"-2533,-31 59-5750,15-17 5481,-5 6 0,1 2 387,3 17-218,3 8 839,5 3-929,5 3 168,2-2-214,10-4 46,5-5-56,11-8-113,4-7 114,3-11 2779,1-12-2926,2-14 1314,2-8-1314,4-23 93,2-10-93,2-21 0,-4-8 0,-7-8 0,-6 1 0,-7-4-102,-4-21-761,-8 23-336,-3-10-985,-9 39-2713,-7 14 4897,-10 11 0,7 8 0,0 2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5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28513,'68'29'45,"-5"-5"-370,-24-24-437,-2 0-851,1-6-1569,-5-2 3182,1-5 0,-17 4 0,-3 4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5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15 22888,'2'-8'3485,"0"2"-2735,-2 6-469,4 46 33,-3-2-146,3 47-146,-8-14-44,-3 4-23,-5-1-515,-2-5-751,2-8-1211,0-8-7309,1-10 9451,2-11 0,3-17 1,2-9-1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6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27135,'76'-43'-135,"-9"9"-436,-35 29-863,-4 3-2443,-3 1 3877,-6 7 0,-9-4 0,-4 4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6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27247,'48'-24'73,"-1"0"0,41-16-73,-23 23 101,-14 8-23,-19 5 180,-11 5-113,-10 7 90,-5 6 226,-3 12-461,-14 9 0,-12 11 0,-19 10 0,-9 4 0,-3-1 0,9-8 0,11-12-3707,15-11 2273,11-12-1446,13-9 2880,15-8 0,-8 0 0,6-3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6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28671,'56'-10'0,"7"2"0,8 8 0,-1 1-259,-10 6-1097,-14 5-829,-14 9-5434,-17 5 7619,-7 8 0,-8-16 0,0-2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7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28671,'31'0'0,"13"0"-91,22 0-1926,11 1-2924,0 2 4941,-4 5 0,-32-3 0,-13 0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7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170 239 26071,'-16'54'373,"0"-1"1,0-2-1,2-3 98,-7 15-180,2-2 34,-1-4-135,4-9-112,3-12 47,3-14-125,5-11 0,2-10 0,3-21 0,0-16 0,7-30 0,10-19 0,-4 37 0,3-2-158,3 0 0,2 0 158,1 2 0,1 3 0,25-35 0,2 15 0,-3 19 0,-3 14 0,-3 16 0,-5 10 0,-5 7 0,-9 9 0,-6 7 0,-8 10 0,-9 7 316,-16 3-316,-13 6 0,-17 2 0,-10 1 0,-1-1 0,5-6-259,12-6-2161,17-13-2880,12-10 5300,19-6 0,-5-4 0,7 0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7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7 24323,'-2'-3'2722,"0"0"-2341,2 3 56,-48 51-67,24-17-90,-37 42-122,39-34-158,6-7 0,7-8 0,6-11 0,11-6 0,6-7 0,14-13 0,6-9 0,2-12 0,-4-7 0,-4 1 0,-6 7 0,-7 8 0,-6 10 0,-5 6 0,-2 4 0,-2 7 0,0 6 0,0 7 0,0 5 0,0 2 0,0 1 0,0 0 0,1 0-293,-1-1-603,1-2-795,-1-3-3319,0-5 5010,0-6 0,0-4 0,0-4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8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9 24603,'0'-5'2184,"0"2"-1982,0 3-157,-15 68-4117,-2-20 4072,1 4 0,-1 1 45,-12 9 949,2-9-994,4-12 280,7-16 0,3-11 123,7-9-88,3-9 3077,2-11-3392,1-10 0,5-10 0,4-2 0,4 5 0,1 8 0,-2 7 0,3 7 0,3 3 0,6 1 0,4 2-214,4-1-3752,8 2-4237,-16 1 8203,2 1 0,-21 1 0,-1 0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8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14 24681,'0'-8'2477,"0"2"-2175,0 6-302,-5 60 67,-5-22-67,-4 50-347,-4-38-348,0-4-1523,0-5-7613,-1-6 7655,1-7 1,7-13 0,3-6-1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8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28390,'60'50'-448,"-9"-8"-135,-39-22-1153,-2-2-2377,-4 0 4113,-3-2 0,-2-7 0,-1-3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38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27191,'71'-46'359,"-7"9"-371,-32 30-66,-3 4-494,-5 1-380,-4 2-1043,-3 0-7836,-3 0 9185,-4 1 0,-6 0 0,-1 1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40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116 110 26474,'51'-19'235,"0"-1"0,0 1 1,-2 4-191,30 1-45,-9 5 33,-17 1-10,-21 5 22,-17 1 11,-15 4 11,-22 8-22,-19 7-45,-23 8 0,-8 1 22,-2-3-22,9-5 0,6-5 11,7-4 146,6-4-101,9-2 78,14-2-134,11 0 12,22-1-12,17 1 0,59-1 0,-9 0-260,-23-1 0,0 0 260,18-1 0,-11-1 0,-10 0-23,-11 2 23,-12 0-89,-13 1-1995,-8 0-781,-31 3 2865,-2 5 0,-4-4 0,11 3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47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28446,'0'-9'225,"0"16"-225,0 26 0,0 20 0,-3 11 0,1 11 0,-1 7 0,1 6 0,2 0 0,0-2 0,0-7 0,0-12 0,0-12 0,0-16 0,0-14 0,0-13 0,0-9 0,0-21 0,0-14 0,0-28 0,-1-17 0,1-10 0,-2 24 0,0 0 0,-1-28 0,0 35 0,0 4 0,1-5 0,0 10 0,12 7 0,8 8 0,15 6 0,8 9 0,22 8 0,-18 14 0,10 10 0,-25 14 0,-5 4 0,-1 5 0,-6 3 0,-1 4 0,-8 6 0,-4 0 0,-14 24 0,-4-22 0,-10 9 0,4-31 0,5-10 0,6-5 0,4-5 0,2-1 0,-2 12 0,2-3 0,-2 12 0,3-4 0,0 2 0,-1 5 0,-4 2 0,-10 5 0,-9 4 0,-32 21 0,11-14 0,-14 11 0,27-27 0,8-8 0,9-9-315,5-9-985,6-5-5848,2-23 7148,13-10 0,-7 4 0,8 1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47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803 0 28671,'-24'64'0,"0"0"0,-2 5 0,2 2 0,4 2 0,0 3-1361,-5 12 1,-2 3 1360,6-24 0,-1 1 0,-1 0 0,-2 5 0,0 2 0,-1-1 0,-1 2 0,-2 0 0,0 0 0,0-1 0,0 1 0,-1-1 0,2-2 0,-1 0 0,0-2 0,2-3 0,0-2 0,1 0 0,-9 26 0,4-3-1299,8-11 1,4-4-2943,3-13 0,8-4 4414,24 29 1,-11-44 0,17-20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48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30 28671,'-31'76'0,"0"0"0,3 2 0,7 1 0,16-2 0,6 1-439,-1 0 1,-1-1 438,1-4 0,-1-2 0,1-7 0,0-3 0,0-9 0,0-4 284,0 28-284,0-24 145,-1-25-145,-3-14 0,-1-33 0,-2-20 0,4-34 0,2-26-124,3 41 0,3-2 124,1-5 0,3-1 0,2-2 0,4 0 0,3 3 0,4 2 0,1 3 0,4 3 0,1 5 0,3 4 0,0 6 0,3 3-416,30-23 416,-3 24-3024,-8 19 3024,-4 15 0,-5 21 0,17 27 0,-19-1 0,8 12 445,-31-21-445,-9-9 299,-17-2-299,-55 15 0,-11-2 1509,13-9 0,-3 0-1509,7-3 0,0-1 0,1 1 0,0 0 0,6-2 0,2 0-651,-29 15-6842,22-8 7493,16-8 0,20-9 0,6-5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52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27650,'17'-1'359,"0"-1"-292,7 1-67,-3 0-414,-2 1-382,-3 0-1299,-1 5-4191,-3 3 6286,-4 9 0,-3-8 0,-3 1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52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37 24681,'-7'0'2028,"1"0"-1647,6 0-11,0 0-247,19 8-123,-3-5 0,17 5 0,-6-7-101,0-1-347,3-3-863,-1-3-1143,1-5-7377,0-2 9266,1 0 0,-13 7 1,-4 1-1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54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27505,'-34'46'974,"7"11"-806,18 18-144,1 5-24,2 1 0,-1-1 0,2-1 0,-1-3 0,1-6 0,2-11-237,2-16-804,1-17-764,2-14-3158,7-24 4963,4-14 0,-2 5 0,-1 0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55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36 25970,'49'-10'504,"1"0"0,38-6-359,-42 19-10,-9 8 0,-12 11-1,-13 8-33,-7 6-67,-10 2 33,-8 1-56,-9-2 0,-11-1 0,-4-4 1,-2-2-1,-2 0-11,3-2 0,2-1 0,5-4 22,6-3-11,8-9 1,8-3-1,6-5 22,3-2 35,8 1-46,7-1 157,33 1-56,-5 2-11,18 2-33,-20 4 89,-7 5-122,-7 6-46,-7 5 0,-6 5 0,-7 23 0,-3-11 0,-11 17 0,-6-19 0,-10 0 0,-6-3 0,-5-5 0,0-4 0,2-5 0,2-3 0,-12 3-920,10-7-1152,-8 0-2511,20-10 4583,9-6 0,7-1 0,4-1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55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386 1 25454,'-6'60'3217,"-7"0"-3217,2-6 0,-2 3-974,-3-3 0,-1-1 974,-2 5 0,0 2 0,-1 2 0,-1 2-58,0 1 0,0 0 58,1 0 0,-1-1 0,1-1 0,1 0 0,2-4 0,1 0 0,1-5 0,2-1 0,-8 40-480,8-19-1840,4-15-3753,6-20 6073,1-14 0,2-14 0,0-7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6:56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41 28625,'-16'52'15,"1"-1"0,-1 0 1,3-2-16,0 29 0,-3 8 0,-1 7 0,-2 4 0,0-3 0,3-10 0,1-13 0,4-18 0,2-17 0,4-18 0,-1-11 0,5-17 0,-1-16 0,2-24 0,8-25 0,6-18-245,-2 41 1,2-1 244,1-1 0,2-1 0,1 3 0,2 0 0,0 4 0,2 1 0,25-36 0,1 13 0,0 14 0,-2 15 0,-4 15 0,-1 14 0,-4 7 0,1 5 0,-4 11 489,-6 3-489,-8 11 0,-10 3 0,-4 1 0,-15 2 0,-12 3 0,-15 1 0,-17 3 0,-10 1 0,-8-3 0,1-3 0,8-6 0,15-7 0,13-6 0,13-6 0,4-4 0,1-2-1077,-1-2-8754,-11 0 7373,4 0 0,2 1 1,11 0-1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0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3 294 21521,'-1'72'2319,"0"-11"-1736,3-45-157,1-2-12,2-2-32,-2-4-91,-1-2 45,0-4-134,1 0 55,2-6 91,4-12-247,5-13-23,6-14 1,2-8-68,0-2 112,-2 1-123,-2 2 34,-5 3 22,-2 6-23,-6 10-10,-1 8 44,-2 13-56,-1 6 68,0 8-57,-1 11 68,0 8 33,-1 10-90,1 0 12,-1-5 0,6 5 67,5-13-112,9 1 0,5-15 0,6-3 34,0-3-46,1-7 12,-4 0 0,-5-4 12,-7 5-12,-5 3 0,-5 2 0,1 1 0,-3 0 0,3 0 0,-1 0 0,2 0 0,4 0 0,19-6 56,2-8-56,20-10 0,-5-5 0,1-1 44,-3 4-21,-6 3 78,-6 4 22,8-2-77,-13 9-46,11 1 0,-20 9 0,-2 2 0,-8 3 0,-5 1 0,0 3 0,-1 2 0,0 4 0,1 5 0,-2 5 0,1 5 0,-1-1 0,0-2 0,0-5 0,-1-5 0,0-4 0,0-4 0,0-5 0,0 0 0,2 0 0,2 12 0,3 0 0,2 14 0,-1-4 0,1 1 0,-2-3 0,1-3 0,-4-9 0,-1-3 0,-4-5 0,-1 1 0,-9 4 0,-6 6 0,-13 2 0,-6 4 0,-6-1 0,-5-5 0,-5-4-1009,-36-5 246,18-8 58,-24-2 268,34-2 235,1 4 179,5 3 12,-22 18 45,23-6-34,-13 14 0,28-14-202,4-3-1210,3-3-3529,3 0 4941,0 0 0,12-2 0,2 0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32 24267,'-55'80'1187,"11"-6"-761,32-31-67,7 1-23,7-7 67,12-9-156,14-13 22,21-11-169,13-28-66,7-14 22,-3-21-22,-15 0-34,-20 5 0,-17 9-45,-15 12-22,-12 8-325,-8 12-516,-8 6-1075,1 14-7848,5 6 9423,9 9 0,7-7 0,6-3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27494,'9'40'1177,"2"-9"-1177,8-32 0,-2-6 0,1-4 0,-4-4 0,-1-3 0,1-2 0,0-3 0,-1 0-181,-3 1-412,-4 6 55,-3 5-650,-2 6-1490,-1 3 2678,4 8 0,-3-4 0,4 4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1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471 180 23751,'0'6'3832,"0"-2"-3126,0-4-324,0 0-382,-19-55 0,5 28 0,-19-41 0,3 46 0,-7 10-438,-9 7-1702,-11 12-4628,-9 12 6768,-15 17 0,36-13 0,3 0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7.1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176 323 25460,'56'-22'327,"0"-1"1,4 0 0,-1 2 163,-6 3 1,2 2-1,6-2 1,1 0-1,3-1 1,1 2-1,-1 0 1,0 3-1,-4 1 1,-3 1-1,-6 4 1,-3 1-66,25-1-426,-25 5 0,-23 3 0,-16 0 0,-60 1 0,-22 10 0,4-3 0,-7 3 0,-6 5 0,-1 2 0,-8 2 0,-2 0 0,1 1 0,1 0 0,6-2 0,4-1 0,12-4 0,5 0 0,-31 6 0,36-9 0,29-5 0,18-4 0,70-2 0,8-7 0,-1-1 0,6-2 0,-2-4 0,1-3 0,7-4 0,1-1 0,2-1 0,-1 1 0,-2 0 0,-1 0 0,-7 3 0,-3 0 0,-9 5 0,-3 0 0,29-7 0,-29 9 0,-25 6 0,-18 3 0,-88 16 0,1 11 0,3-5 0,-4 4 0,17-1 0,3 1 0,6-2 0,3 0 0,-25 10 0,29-12 0,23-11 0,12-5 0,78-2 0,-1-5-231,-3-1 1,4-2-262,-13-2 0,-4-1-492,44-14 0,-25 2 738,-28 1 0,-23 10 0,-14 1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8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9 25623,'-7'-5'1759,"2"2"-1390,-20 50-44,8-7-157,-21 46-146,18-21-22,4 4-448,7-6-695,5-2-1815,5-6 2958,10-9 0,-5-20 0,4-10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8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151 170 23303,'41'-35'50,"-1"0"1,26-23-7,-52 37 270,-7 8 627,-13 7-481,-12 5-68,-13 12 135,-10 9-79,-4 12-79,0 6 24,4 3-124,6-1-45,8 1-157,10-5-67,8-4 0,6-7-347,10-6-684,14-9-1210,18-5-7590,16-15 8832,9-7 0,-27 3 0,-7 0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26597,'-40'69'258,"11"-14"-247,39-50 0,9-2 67,11-6-44,4-6-34,4-4 11,-1-5-11,-2 2 0,-8 5 0,-7 6 0,-9 3 415,-5 6 89,-12 11-157,-10 10-67,-12 13-179,-5 2-77,0-1-24,5-5-24,10-9-133,6-7-671,7-9-1167,3-6-2667,4-2 4662,8-11 0,-6 8 0,6-8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25813,'-63'67'1445,"12"-11"-1310,41-39-46,5-6-21,3-6 32,3-3-21,9-2-57,6 0 45,11-7-44,4-2-23,-1-5 22,-5 1-22,-7 6 0,-8 3 146,-6 3 44,-2 1 68,-2 3-146,0 8-79,-6 7-33,-4 8-56,-5 2-604,1-4-371,4-5-1053,5-10-3866,2-5 5950,3-6 0,0 1 0,0-2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9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65 166 24558,'74'-32'67,"-14"3"-101,-47 12 1,-6-1 10,-4-3 23,-2 2 258,-4 4 448,-5 5-11,-7 6-247,-7 4-23,-4 12-110,-3 10-69,-1 14-11,1 6-145,4 1-57,8-3-33,5-7-123,8-5-526,2-9-977,7-5-1286,6-8 2912,8-2 0,-6-4 0,-1 0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24446,'-19'89'1905,"3"-17"-1368,6-48-189,6-10-68,2-7-157,2-4-100,0-3-46,3-4-78,6-3-762,5-5-1131,9-4-2678,5 0 4672,5 1 0,-14 6 0,-2 3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19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58 26563,'-24'67'1771,"5"-12"-1434,22-47-337,2-3 0,6-3 0,2-1 0,1-3 0,-2-9 0,-2-5 0,-3-10 0,-3-3-237,-3 1-1365,-11 1-1535,-9 5 3137,-16 3 0,14 10 0,1 3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23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99 141 26978,'-59'-1'1693,"19"-4"-1693,68 0 0,26-3 0,35 5-539,-32 2 0,4 0 539,9 1 0,3 0 0,6-1 0,2-2 0,4-1 0,0-1 0,0-2 0,0-1-547,-3-2 0,-1-1 547,-6 1 0,-2 0 0,-7 0 0,-4 1 0,-8 2 0,-3 0 0,30-2 0,-25 5 0,-26 2 0,-17 2 0,-34 0 0,-26 5 0,-40 7-85,32-2 1,-2 1-186,-6 2 0,-2 0 231,1 1 0,-2 0 240,-18 3 1,0-1-180,23-5 1,2 0-23,-13 1 0,4-2 157,-4 0 44,18-3-110,22-2-91,19-1 0,29 1 1278,25 0-1278,32-2 0,26-1 91,-42-4 1,2-2-92,5-2 0,1-3 0,0-1 0,-1-3-426,-2-1 0,-2 0-695,-6 0 1,0 0 1120,4 1 0,-5 1 0,0-2 0,-1 4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42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1059 176 22249,'-8'0'2544,"2"0"-2073,43 2 0,27 0-1881,-7-1 0,8 0 1567,14-1 0,11 1 0,2-2-124,5-3 1,2 0 0,4-2 8,-14 1 0,2-1 0,2 0 0,1 0-399,-13 0 0,2-1 1,0 0-1,0 1 1,1-1 365,3 0 0,0 0 0,1 0 0,1 0 0,-2 0 38,2 0 0,-1 0 0,0 1 0,0-1 0,0 1-45,-3 1 0,0-1 0,0 2 1,0-1-1,-2 1 6,16 0 0,0 0 1,-2 1-1,-2 0-8,-6 1 0,-2 0 0,-1 0 0,-3 2-23,17 1 1,-3 2 0,-4 0 3,-15 0 1,-3 0-1,-4 1 337,14 4 1,-10 2-442,18 6 78,-51-1 90,-63-3-23,-47-1-22,6-6 0,-10-1 174,-21-1 0,-7-1-167,22 0 1,-3-1-1,-9-1-5,5 1 0,-10-1 1,-4 0-1,0-1 1,5 1-23,12 0 0,3 0 0,0 0 1,-2 0-1,-4 0 20,-6 0 0,-6 0 0,-2 0 0,-1 0 0,2 0 0,4 0 0,0 1 0,4 1 0,1 0 0,0 0 0,-1 0-3,-3 0 1,-1 1 0,1 0 0,-1 0 0,0 2 2,1 0 0,0 0 0,0 1 0,0 1 0,0 0-116,3 0 1,0 1 0,1-1 0,1 2 0,0-1 119,4 1 1,1 0-1,0 0 1,2 0-1,1 1-406,-12 1 0,1 0 0,2 1 1,3-1 457,-15 3 0,3-1 0,3 0 71,8-2 0,2 0 0,10-2 121,11 0 1,8-2-159,-16 3 1686,131-10-1702,9 0 1,19 0 0,2 0-42,-4-1 1,2 0 0,8-1-266,-14 1 1,6-1-1,4 0 1,0-1-1,-2 0 227,-6 0 1,-1 0 0,-1-1-1,1 0 1,1 0 1,7-1 1,1-1 0,0 1 0,2-1 0,-1 0 2,3 1 0,0-1 0,1 0 0,0 0 0,-1 0-5,2 0 1,0 0-1,-1 1 1,1-1-1,-2 1-4,-2 1 0,-1-1 0,-1 1 0,0 0 0,-2 1-3,-6 0 1,-1 0 0,-1 1 0,0 0 0,0 1-39,2 0 1,1-1 0,0 2 0,-4 0 0,-7 1 57,8 3 0,-6 2 1,-6-1-9,25 0 0,-39 2 23,-108 15-12,-20-14 1,-15-4-12,15 0 0,-5 0 0,-3-1-235,-15 0 0,-4 0 0,-3 0 235,18-1 0,-2-1 0,-2 1 0,0 0 26,-7 0 0,0 0 0,-2 0 0,0 1-26,17-1 0,-1 0 0,-1 1 0,1 0 0,-1 0-60,-1 1 1,0 0 0,0 0 0,0 0-1,1 1 66,0 0 1,0 0 0,1 0 0,0 0 0,1 0 12,-15 2 1,1 0 0,2 0-1,2-1-133,12-2 1,1 1 0,3-1 0,4 0 243,-3 0 1,3 0 0,9-2 231,-1-2 1,22-7-363,40-13 0,39 2 0,23 0-70,-2 1 1,8 1 0,5-1 69,-2 3 0,4 0 0,3 0 0,2 1 0,12-1 0,1 1 0,6 1 0,7 1-18,-18 4 1,7 0 0,5 2 0,2 0 0,0 1 0,-3 0 0,-4 1 17,-1 0 0,-5 0 0,-1 2 0,0 0 0,3 0 0,3 1-66,-8 1 1,5 0-1,2 1 1,1-1 0,-1 2-1,-1 0 1,-4 1-1,-4 1 66,17 2 0,-4 1 0,-5 1 0,0 2 0,0 0-308,-3 2 0,-1 0 0,0 1 1,-2 2-1,-1 1 16,13 3 1,-2 1 0,-2 3-1,0 5 330,-14 2 0,1 5 1,-1 2-1,-4-2 1,-8-4-1,-1-3 1,-6-4-1,-3 3 0,2 11 1,-1 1-1,0-1 1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49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27023,'62'-17'549,"0"0"0,8 0 1,4 3-1198,12 3 0,4 3 648,-23 3 0,2 2 0,1 0-385,5 1 1,1 1 0,1 1 384,2 4 0,1 2 0,1 0-387,1 1 0,1 1 0,1 1 387,2 3 0,1 1 0,1 0 0,3 0 0,1 0 0,0 0 0,2-1 0,1 0 0,0 0 0,0 0 0,0 0 0,0 0 0,-5 0 0,0 0 0,-2 1 0,-5-1 0,-2 0 0,-2 2-449,-8-1 1,-1 0-1,-4 2-1691,23 5 0,-6 2 2140,-12 2 0,-7-2 0,8 3 0,-27-3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49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26093,'50'-2'2578,"47"2"-4845,-6 3 0,12 2 2267,-20-1 0,4 0 0,3 1 0,-16-1 0,3 1 0,0 1 0,1-1 0,4 1 0,0 0 0,1 0 0,0 0 0,-1 1 0,0 1 0,0 0 0,-1 0 0,-1 1 0,0 1 0,0 0 0,-1 0 0,-3 1 0,1 1 0,-2 0 0,0 0 0,21 5 0,-1 0 0,-1 1 0,-6 0 0,-1 0 0,-3 0-411,-9 0 0,-1-1 0,-4 2-1220,19 6 1,-7 1 1875,-22-2 1,-8-2 0,5 4 0,-34-8-1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50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954 149 24939,'-54'-22'508,"1"0"0,-3 1 0,2 8-262,-40 31-2964,41-6 0,-1 4 2830,-3 8 0,2 2 101,2 1 0,1 2 367,5 1 0,3 1-322,-29 29 674,16 3-775,15 6-100,12 8-57,13 12 0,8 9 0,12-44 0,3 0 0,3 2 0,6 0 0,5 2 0,5-2 0,6-1 0,4-3 0,5-3 0,3-3 0,4-6 0,3-4 0,0-6 0,1-4 0,1-7 0,0-3 0,44 1 0,-5-20 0,-5-28 0,-43 5 0,-2-6 0,0-8 0,-3-5 0,-1-6 0,-3-4 0,-4 0 0,-3-5 0,-4-25 0,-5-1 0,-5 20 0,-6 1 1333,-7-18 1,-7 2-1334,-6 25 0,-5 3 0,-6 1 0,-6-1 0,-19-19 0,-4 3 0,13 20 0,-1 4 0,-13-12 0,-2 10 0,-19 15 0,-3 21-191,-2 36-1580,-1 19 213,42-11 1,3 5 1557,2 4 0,4-2 0,-4 7 0,13-9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51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 26462,'68'64'1243,"-15"-1"-827,-42-13-145,-7 2-271,-2-2 92,-4-1-92,-8-5 0,-6-4 0,-10-6 46,-5-4-46,-1-6 141,-1-5-141,-2-5 0,2-4 0,-2-3-550,1-1-1008,3-1-1825,6-3 3383,6 0 0,11-2 0,3 0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5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105 115 26519,'-61'5'2152,"17"-1"-2152,64-5 0,16-1 0,23 1 0,15 0-416,14 5 416,9 3 0,-46-2 0,1 0 0,0 0 0,1-1 0,-1-1 0,0 0 0,45-1 0,-9-1 0,-15-1 0,-19 0 103,-20 0-103,-18 0 0,-15 0 0,-21 0 0,-20 0 0,-25 1 0,1 6 0,-3 0 0,16-4 0,-1-1 0,-18 5 0,2 0 0,-14-6 0,15-7 0,13-1 313,11-6-313,12 3 0,8 2 0,12 5 0,6 2 0,12 1 0,17 1 0,24-1 0,29 1-966,21-10 966,-42 1 0,1-2 0,0-4 0,0-1 0,-5-1 0,-2 0 0,32-10 0,-19 7 0,-32 10 0,-12 4 0,-30 5 0,-14 0 0,-21 0 0,-20 2 0,-12 4 0,14 3 0,-3 1 0,15-2 0,0 0 377,-16 4 0,3-1-377,-17 3 0,16-4 0,21-1 0,20-5 0,14-2 0,20-1 0,76-4 0,13-5-540,-14 2 1,6-1 539,-8-1 0,-1 0 0,4 1 0,0 1-230,-2 0 0,-2 1-1485,-6 2 1,-3 0 1751,-9 1 1,-6 0 0,8 0 0,-26 2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25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 7 23997,'-2'-4'2634,"0"1"-2242,-55 10 0,22 7 56,-47 10-168,36 10 67,2 3-166,1 6-181,1 3 0,6 3 0,6 5 0,5 2 0,8 2 0,4 0 0,7-3 0,3-5 0,3-4 0,7-8 0,3-5 0,10-7 0,5-6 0,4-9 0,5-6 0,2-4 0,1-4 0,-1-4 0,-9-2-662,-5-3-7439,-9-5 8101,-4 1 0,-4 3 0,-3 5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25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 23695,'2'-2'3227,"0"0"-2711,-2 2-91,5 55-55,-4-15-325,4 52 11,-12-24-56,-3 2-740,-6 0-503,-1-8-2141,3-8 3384,1-11 0,7-20 0,1-9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25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26989,'77'-30'-2622,"-13"5"-3462,-42 18 6084,-5-1 0,-6 3 0,-4 0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25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0 27908,'-11'56'254,"0"0"0,-1-1 1,-1-1-255,-18 36-1309,0-2 1050,3-7-738,5-14-447,5-13-2645,8-17 4089,6-14 0,3-13 0,1-7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26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1476 11 23224,'-75'-5'945,"-1"0"0,-1 6 0,0 5-570,8 6 1,1 7-942,-10 8 1,0 6 783,-3 8 1,-1 5-1040,-1 4 1,2 3 949,2 4 0,4 2-90,6-2 1,5 0 69,6-3 0,6 1-109,10-4 0,5 2 0,9-3 0,7 2 0,6 2 0,6 1 0,7 4 0,7 0-1093,6 1 0,7 1 1093,5-1 0,6-1 0,7-3 0,5-4 113,3-5 1,4-4-114,2-6 0,3-5 0,2-6 0,2-5 0,2-7 0,1-4 0,3-2 0,1-4 0,2-6 0,1-4 0,3-4 0,1-4 0,2-6 0,0-6 315,1-5 1,0-4-316,-1-4 0,0-4 0,-4 0 0,-2-3 0,-6 1 0,-3-1 111,-8 2 1,-5-1-112,-10 3 0,-4 0 0,10-39 0,-22 1 2722,-12-2-2722,-17-4 0,-15-6 0,6 45 0,-9 1 0,-25-13 0,-7 4-120,13 18 0,-2 4 80,-17-5 0,-1 9-688,-21 15 766,10 24-1596,9 16-2072,12 20 3630,8 12 0,24-24 0,8-5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90 26261,'-69'0'2353,"15"0"-2296,48 0-57,8-3 0,19-2 0,21-6 0,30-2 0,19-3 0,-41 8 0,1 1 0,1 0 0,0 1 0,46-2 0,-8 4 0,-10 3 0,-9 1 0,-9 0 0,-11 3 0,-8-1-528,-8 4-2105,-9 3-5468,-11 5 8101,-8 9 0,-6-10 0,-1 1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3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0 26171,'-59'48'523,"1"0"0,4-2 0,5-1-478,-7 22-12,11-5-66,13-7-281,12-9-280,8-7-571,7-6-740,3-8-3339,3-7 5244,8-9 0,-6-4 0,5-5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3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26328,'0'85'919,"1"-8"-908,4-29-11,4-3-202,9-2-1075,4-7-1177,8-5-7377,4-7 8591,7-9 0,-19-6 0,-2-6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3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27482,'84'-24'-168,"-8"5"-538,-31 23-504,-1 5-1512,-6 10 2722,-6 7 0,-16-10 0,-6-1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4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19 142 25398,'-10'0'2264,"1"0"-1940,9 0-44,0 0-313,65-10-169,-18-3-364,3 2 0,3-3-1910,14-11-7355,-5-1 8742,-4 4 0,-27 10 1,-8 4-1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5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543 0 26664,'37'12'695,"-4"9"-336,-13 19-180,1 14-45,-1 12 113,-2 8-191,-4 5 33,-3 1-89,-2-4 79,-5-6-57,-1-9 0,-8-10 1,-12-7 79,-15-6-102,-23-5 0,-13-6 0,-8-7 0,-1-11 0,5-4 0,6-8-158,8-6-66,4-6-639,7-3-806,8 0-1816,8 4 3485,11 1 0,10 7 0,4 0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1124 0 27123,'-40'55'309,"0"0"1,-1 0-1,0 2 1,0 1 0,1-1-310,-13 24 0,2 1-855,13-22 1,0 2-1,0 0 855,-1 2 0,-1 0 0,1 1-558,0 0 1,1 1-1,0-1 558,1 0 0,0 0 0,1 0 0,2-4 0,0 0 0,2-1 109,-13 25 1,3-1-110,6-10 0,5-2 0,7-10 0,4-3-1245,-1 33-1489,29-34-7097,24-28 9367,26-22 0,-22-9 1,-1-3-1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6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900 85 26395,'-57'-24'575,"-1"0"0,1 2 1,2 7-128,-30 29-2231,-9 18 1783,43-6 0,2 7 0,-2 6 0,2 4-16,2 3 1,2 2 15,5 3 0,3 1 0,6-3 0,5 0 0,-13 41 0,20-12 173,10-12-173,11-8 0,13-7 0,13-4 0,19-9 0,16-9 0,14-12-595,10-9-1657,4-11-4628,-1-12 6880,-7-9 0,-37 6 0,-13 1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6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9 25409,'1'-9'2633,"-28"66"-2229,7-6-337,0 1 0,-1 3-67,-2 20 67,5-4-67,5-8-257,2-7-639,1-9-908,1-5-2712,-2-6 4516,0-5 0,3-13 0,3-7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6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0 158 27180,'48'-27'-3020,"0"0"0,38-23 3020,-44 25 0,-18 10 0,-5 1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6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7 25588,'4'-6'2902,"-28"63"-2721,-2 5-181,-1-1 0,0 4-1444,3-9 0,1 0 1444,0 1 0,0-1 0,2-3 0,2-1 342,-13 42-601,10-15-1031,9-13-3964,6-10 5254,-1-11 0,5-20 0,-1-8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8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185 548 27695,'-16'51'639,"3"-22"-483,22-54-156,9-22 45,9-18-22,6-12-1,-4-3-22,-7 3 11,-6 11 45,-10 14-56,-3 15 0,-3 18 11,-3 9 2,-4 11-13,-5 12 0,-2 8 0,2 10 0,5 1 0,3-1 0,8-5 0,9 1 0,9 0 0,10 4 0,3 3 0,0-1 0,-2-2 0,-2-7 0,-2-8 0,-2-8 0,0-5 0,-3-9 0,-3-6 0,-4-8 0,-3-2 0,-5 1 0,-2 7 0,-3 5 0,-3 3 0,-1 3 0,2-2 0,4-4 0,6-4 0,8-5 0,5-5 0,7-4 0,4-3 0,3-1 0,3-4 0,0 3 0,-2 0 0,-2 4 0,-7 8 0,-4 3 0,-5 7 0,-4 3 0,-2 2 0,-1 1 0,-1 2 0,1 1 0,-2 1 0,1 1 0,-3 6 0,-1 4 0,-2 10 0,-4 1 0,1 13 0,-2-10 0,0 3 0,-1-15 0,0-7 0,0-3 0,-1-2 0,0-1 0,-1 1 0,1 7 0,-1 3 0,1 8 0,-1 5 0,0 2 0,-7 6 0,-3 1 0,-11 1 0,-5-1 0,-11 2 0,-9 1 0,-15 4 0,-16 1-375,-13 1 375,40-21 0,0-2 0,2-2 0,0-2 0,-42 8 0,12-11-127,8-7 127,5-5 0,1-7 0,2-1 0,3-8-875,7 3-503,9 0-1121,12 5 2499,11 1 0,11 4 0,5 2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25073,'-31'45'351,"0"0"0,3-2 1,6 0 6,6 23-78,9-1-22,3-3 112,10-10-1,12-11 12,13-15-224,14-13-157,7-19 157,3-18-90,-4-18 56,-11-16-99,-15-4-24,-14 0 0,-11 4 0,-14 8-259,-6 10-301,-6 11-661,6 13-1480,9 7 2701,5 10 0,6 0 0,0 2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9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0 24961,'-49'36'582,"0"0"1,5-2 0,6-1-5907,7 13 5750,9-1 1263,10-5-1420,7-6 904,16-7-1073,12-10 91,18-7-169,13-8 3394,1-13-3416,-5-6 0,-14-10 0,-16-3 0,-11-2 0,-13-3 0,-12 0-46,-9 1-637,-8 6-12,3 8-873,12 10-2231,7 5-6032,15 5 8336,18 0 0,-12 0 0,10 0 1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9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90 192 19583,'7'0'5557,"-2"0"-4985,-5 0 313,0 0-594,-25 54 46,10-19 32,-19 43-178,19-37 66,7-11-133,4-6 21,3-11 202,8-5-334,6-6-13,13-6 0,9-12 0,5-11 0,-1-14 0,-7-5 0,-8-6 0,-12 1 0,-7-2 0,-11 3-629,-10 4-715,-11 7-1233,-13 11 2577,-9 13 0,21 7 0,1 8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29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1 26866,'-27'68'684,"16"-11"-438,53-41-212,3 0 145,-2 2-45,-9 4 1,-11 4 234,-12 4-345,-7 5-24,-20 4 0,-12 2 0,-23 4 0,-12-1 0,-6-1 0,1-5 0,6-7 0,12-9 0,12-10 0,13-6-494,12-4-1556,10-3-2601,23-10 4651,18-8 0,-10 4 0,2 0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2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165 244 22921,'52'-27'410,"1"1"1,-6 2 0,-3 1-97,13-10-80,-15 5-178,-14 2 56,-13 3 45,-10 7 280,-20 4-223,-8 7 336,-21 5-113,-5 13-213,-4 9 169,1 14 77,3 7-145,3 3 157,5 2-369,3 4-113,5 1 0,4 1 0,9 0 0,9-4 0,6-5 0,15-10 0,10-7-214,17-12-1276,12-7-1121,9-6-7220,3-12 7633,4-7 0,-29 4 1,-8-1-1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0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9 21689,'6'-4'3160,"-2"0"-2690,-23 61-32,5-25 44,-16 47-124,10-41 45,1-4-201,4-5-78,2-7-24,7-9-66,2-7-23,6-4-11,12-15 23,11-6 10,13-13-33,3-2 0,-4 7 67,-5 8-33,-9 9 190,-6 5 34,-6 3-135,-3 2 90,-5 7-157,-1 5-45,-2 10-11,0 4-661,-1 0-672,-1-5-2622,0-7 3955,4-7 0,-1-5 0,3-2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0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26485,'15'38'616,"1"-3"-335,1-10-69,-2 0-55,-3-3 179,-5-1-11,-3-4-79,-3 0-233,-6 1-13,-10 4 0,-10 4 0,-14 1 0,-3 0 0,2-5 0,5-6-909,10-6-861,10-5-2992,8-3 4762,10-4 0,-2 1 0,4-1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0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3 24614,'6'-2'2980,"0"1"-2644,-22 71-268,4-33-68,-14 57-79,7-53-773,2-2-1601,3-8-7378,5-6 7846,4-10 0,4-8 0,1-4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1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26306,'5'52'231,"0"0"1,-3-1-1,-4 0-231,-12 41 45,-11 1-549,-5-5 526,-1-8 45,3-15-55,3-14 165,10-19-88,6-16 6,6-10 62,2-11-90,13-14-67,7-13 356,18-8-311,3-1 22,3 11 68,-5 8-113,-3 13 191,-5 5-12,-6 4-133,-6 6 234,-8 4-267,-5 9-35,-6 5 0,-10 4 0,-11 4 0,-13 0 0,-9 3 0,-4-2 0,-1-4-35,5-4-1264,9-8-1211,11-6 2510,13-6 0,5-4 0,6-1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1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25679,'-24'53'302,"1"-1"0,-18 39-1086,21-47-1894,6-10 2678,7-10 0,4-13 0,3-6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0 26183,'-19'55'433,"0"0"0,1-2 0,0-4-433,-9 16-67,0 1-717,2-5-1356,4-4 2140,3-7 0,9-22 0,4-8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31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459 213 23448,'36'-90'1659,"-7"14"-1065,-37 52-34,-9 10 67,-15 6-201,-13 10 112,-10 18 22,-8 14-301,-5 21-259,0 10 0,5 5 0,12 1 0,16-5 0,17-9 0,17-9 0,20-12 0,15-10 0,18-11 0,9-8-57,7-5-1736,-1-4-2600,-4-2 4393,-7-2 0,-27 1 0,-6 2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7:57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8013 1654 19275,'-18'-89'784,"0"1"0,0-1 1,-4 3-1,-1 2 0,-6 6-1338,-3 18 0,-5 6 0,-3-1 692,-5-4 0,-5 1 0,-3 0-38,-7-3 1,-5 0 0,-5 2-11,10 12 0,-4 2 0,-3 1 0,-3 2-640,-9-3 1,-4 1 0,-3 3 0,-3 3 598,8 7 0,-2 2 1,-3 2-1,-2 2 0,-2 2-170,8 5 1,-2 1 0,-2 1 0,-1 3-1,-2 0 1,0 1 145,6 3 1,-2-1 0,0 2-1,-1 1 1,-2 2 0,0 1-1,0 3-139,-7 2 0,-2 3 0,-1 2 0,0 1 0,-1 2 0,0 1 1,0 1 138,8-1 0,0 0 0,0 2 1,-1 0-1,0 2 0,0 1 1,0 1-1,0 2-65,-3 2 0,0 2 1,0 1-1,-1 2 0,1 1 1,1 0-1,-1 2 0,2 0 94,1 0 1,-1 1 0,2 1-1,-1 1 1,2 1 0,-1 0-1,2 1 1,1 1-42,3-2 1,1 2 0,1 0 0,0 0-1,1 2 1,1-1 0,1 2 0,2 0 22,-6 3 1,1 1 0,2 1 0,0 0 0,3 1 0,0 0-1,3 1-23,-4 4 0,2 0 0,2 1 0,2 1 1,1 0-1,4 1 0,-5 4 1,3 0-1,2 1 1,4 1-1,4 1 54,-4 7 0,5 2 0,4 0 1,6 1 137,0 12 0,8 0 0,9 1-201,8-6 0,8 1 1,15-3-5,19-3 0,14-3 0,11-5 133,18 0 1,14-6 0,11-8-134,-14-17 0,7-4 0,6-4 0,4-2 0,2-2 0,-9-4 0,3-2 0,3-2 0,3-1 0,2-1 0,1-1 0,2-1 0,-8-1 0,1-1 0,1 0 0,3-1 0,0-1 0,2 0 0,1-1 0,1-1 0,0 1 0,-7-2 0,1 0 0,1 0 0,0-2 0,2 1 0,0-1 0,1 0 0,1 0 0,0-1 0,1 0 0,-1 0 0,-1 0 0,0 0 0,-1 1 0,1-1 0,0-1 0,1 1 0,2-1 0,0-1 0,2 0 0,2-1 0,2-1 0,2 0-37,-18 0 0,3-1 1,2 0-1,3-1 1,1-1-1,1 0 1,1 0-1,1-1 1,0 0-1,1 0 1,-1 0-1,0-1 0,-2 1 1,0-1-1,-2 1 1,-2 0-1,-2 0 1,-3 1 36,13-2 0,-2 0 0,-2 0 0,-3 1 0,0-1 0,-2 1 0,0-1 0,-1 0 0,1 0 0,1-1 0,1 0 0,1 0 0,2-1-21,-4 0 0,3-1 0,3 0 0,1 0 0,1-1 0,1 0 0,0 0 0,-1 0 0,-2-1 0,-1 1 1,-3-1-1,-3 1 0,-4-1 0,-5 1 0,-4 0 21,29-6 0,-7 0 0,-6 0 0,-5 0 0,-3-1 0,-4-1 0,-2-1 104,8-4 0,-3-1 0,-5-2 0,-6-1 0,-9-4-104,15-11 0,-11-5 0,-34-8-37,-48-2 0,-28-8 1,-16-2-1,0 7 14,2 8 1,-4 4 0,-7 3-1,-8-1-58,-1 2 1,-8-1 0,-6 0 0,-3 2 0,-1 2 0,2 5-31,4 6 1,-1 2 0,0 4 0,-1 2 0,-1 0 0,-3 1-49,5 2 1,-1 1-1,-2 1 1,-1 1-1,-1 2 1,-1 0 0,0 1-75,5 3 1,0 1-1,-2 1 1,0 1-1,-1 1 1,0 1-1,-1 0 1,-1 1-247,5 1 0,-1 1 1,-1 0-1,0 0 1,-1 2-1,0 0 0,-1 1 1,0 2-1,0 1 479,-6 1 0,-3 3 0,-2 1 0,-1 1 0,2 1 0,1 0 0,3 0 0,5-1 0,5-1 0,-22 0 0,6-2 0,6 0 0,2 2 0,1 2 0,9 5 0,1 0 0,0 0 0,-1 0 0,1 0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01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395 158 24793,'0'-8'2387,"0"1"-1995,0 7 707,0 0-1099,114 68-1158,-46-14 1158,-17-18 0,9 4 0,-6-2 0,-6 3 0,-4-3 0,4 0 0,1-2 138,-2-3 1,-1-2-139,-3-1 0,0-2 0,30 24 0,-19 0 0,-14-3 0,-18 0 0,-11 2 881,-16-1-881,-32 4 0,-33 0 0,16-24 0,-6-1-131,-12 3 1,-3-1 130,-4 0 0,-1-1-865,-2-1 1,0-2 864,5-6 0,2-2 0,9-5 0,2-4-48,11-2 1,2-4 47,-31-9 0,21-25 0,16-16 0,19-30 0,12-10 0,31-10 0,3 43 0,11 0 0,16 1 0,13-1 0,0 4-645,19-10 0,4 4 645,-6 7 0,4 1 0,-2 5 0,10 5 0,-3 8 0,-6 4 0,-3 6 0,-10 6 0,-4 4 180,34 0-180,-29 42 0,-36 19 0,-26-4 0,-10 6 389,-15 9 0,-10 3-389,-9 10 0,-7 1-244,8-21 0,-4 0 0,-2-1 244,0 2 0,-2-1 0,0 0 0,0-1 0,-1 1 0,-3 1 0,-12 12 0,-5 1 0,4-5 0,-4 3 0,1-5 0,14-14 0,-2 0 0,6-10 1332,-19-5-1332,26-47 0,22-62 0,12 9 0,5-9-289,3 10 1,2-5 0,3-1 288,2-6 0,3-2 0,6-5-514,6-2 1,5-6 0,4 1-1,1 6 514,5-3 0,2 5 0,5 0 0,-4 6 0,3-3 0,2 4 0,1 10-287,1 12 1,2 8 0,0 5-1462,19-8 0,1 9 1716,-8 15 1,-5 8 0,8 4-1,-28 13 1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0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393 0 25521,'-6'67'818,"-10"13"-6377,-10 12 5620,1-19 1,-1 1-57,6-16 1,1 0 709,-7 17 1,1-1-716,9-21 0,0-2 11,0 0 1,-1 0 333,1-1 1,0 0-323,-17 40-13,5-12 113,3 0 3264,13-30-3264,3 0 68,9-26 44,9-5 339,10-3-238,18-8-56,17-3-56,15-3-189,11-4-35,6-8 0,-21-2 0,1-2 0,-16 1 0,1 0-148,15-5 0,0 0 148,26-8 0,0 0 0,-6 5-539,-10 4-4189,-2 10 4728,-30 5 0,-9 4 0,-27 2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1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7 25420,'0'-3'2376,"0"0"-1962,0 3-78,0 0-336,-24 112-747,11-44 556,-5 13 1,-1 3-740,-4 12-62,10-46 1,0 0-2914,0 1 0,2 1 3932,-5 45 1,6-41-1,8-17 1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2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17 25017,'2'-9'1681,"0"2"-1457,-32 86-79,5-23-83,2 3 0,-2 1 28,-7 10-90,10-15 0,9-16-34,7-20 1,13-13 33,15-27 0,17-14 0,14-17 0,4-2 33,-8 12-22,-6 14 79,-9 15 11,-3 7 56,-2 6 67,-3 3-23,-4 10 1,-7 6-68,-8 15-111,-4 8-23,-3 10 0,-5 6-404,-5 0-279,-4-4-773,4-14-1525,5-18 2981,12-12 0,-6-10 0,6 0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27673,'-2'54'-79,"1"0"1,-6 41-617,-11-46-807,5-8-3080,6-7 4582,4-10 0,3-12 0,0-7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2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74 100 24827,'56'-27'459,"1"0"0,-7 3 1,-7 7-370,-7 13-46,-13 4 35,-10 4-46,-8 13 46,-10 13-79,-16 17 0,-13 10 0,-14 8 0,-2 2 45,4 2 156,3-3 135,9-5 34,6-8 34,7-11-80,8-9-66,4-9-55,6-4-203,1-3 0,2-4 0,14-6-91,5-2-525,19-5-449,3-9-783,6-7-4819,4-13 6667,7-8 0,-26 14 0,-3 4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2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14 25219,'-2'-7'2140,"1"1"-1893,1 6-158,-58 76-89,28-22-308,-7 3 1,2 5-197,11 14-661,8-3-953,10-7-4471,1-10 6589,18-19 0,-10-16 0,10-12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3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265 286 26037,'-1'56'537,"1"0"1,-1 40-324,0-60-24,4-11 56,9-10 46,8-9-68,12-4-68,4-21-44,3-11-22,-4-27-55,-6-8-35,-11-7 0,-9-1 0,-6 3 0,-19 5-304,-10 10-569,-27 15-976,-17 18-5434,-21 12 7283,33 24 0,2 3 0,-9-9 0,2 23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4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259 292 26160,'-3'-2'1199,"-9"60"-1064,3 13-589,-2-10 0,-1 3 538,2-9 0,-2-2 56,-2 2 0,-1-1-40,0-2 1,1 0-33,-17 42 286,0-18-332,6-19-22,1-28 193,11-18-193,5-47 0,16-30 5,3 11 1,5-4-399,7-11 0,5-2 404,6-3 0,3 0 22,1-1 1,2 2 0,0 5 0,0 3-1,-1 6 1,0 4-28,-2 9 0,1 4-6,0 7 0,1 6 485,33-10-485,1 20 0,-9 13 0,-6 16 0,-16 14 0,-17 16 0,-13 19 853,-19 9-853,-19-17 0,-7 1 0,-25 25-442,10-29 1,-3-3 441,-23 5 0,1-7-136,8-9 136,8-5 0,9-8 0,13-3 0,5-8 0,16-3 0,4-2 0,10 1 869,6 8-869,10 10 150,11 14-150,15 14 0,10 12 0,-5-12 0,3 1-269,-10-13 0,2-1 269,14 10 0,2-4 0,26 0 0,1-16-223,-2-15-2209,7-9-7399,7-20 9760,-36 3 0,-4 0 0,9-9 0,-5 0 1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4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23 174 24345,'-13'-10'3149,"3"3"-2276,10 7-569,0 0-304,83-40 0,-32 26 0,9-9 0,3 2 0,9 10 0,7-1 0,4-3 0,6 3-1312,-3 4-1758,-12 11 3070,-19 22 0,-27-14 0,-15 13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4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28671,'64'-25'-953,"1"-1"0,0 2 1,0 1-2248,-8 6 1,-1 2 3101,0 2 0,-3 3 1,7-2-1,-18 8 1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5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237 169 27684,'-20'76'145,"0"0"1,0-4 0,1-4-46,4-18 1,1-3 90,-18 43-57,1-15-110,5-17-24,7-21 0,7-19 0,7-11 0,2-29 0,17-23 0,18-40-406,-5 30 0,4-1 406,6-5 0,2 0 0,2 1 0,1 1 0,0 6 0,-1 3 0,-1 7 0,0 3 0,-1 7 0,0 3 0,36-11 0,-3 13 0,-8 15 0,-9 7 0,-15 4 0,-13 4 0,-15 10 812,-6 7-812,-13 17 0,-19 15 0,-20 14 0,13-25 0,-3 0 0,-3 2 0,-1-1 0,3-3 0,0 0-23,-5 2 0,2-2-1187,-8 11-863,3-4-4280,34-28 6353,10-9 0,1-5 0,3-3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47 27482,'-47'74'396,"-1"1"0,5-8 1,10-7-397,22-9 0,5-4 0,7-6 0,14-5 0,8-8 0,17-10 0,8-8 0,6-6 0,7-11 0,5-17 0,-1-15 0,-2-20 0,-13-1 0,-16-1 0,-17 3 0,-12 3 0,-19 2 0,-14 6 0,-22 5 0,-17 14 0,-8 11 0,-5 10 0,3 11-461,11 13-1678,15 10-4607,19 12 6746,16 2 0,11-18 0,5-5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5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304 419 28188,'-12'67'153,"0"0"0,-1-2 0,-1-4-129,-10 22-24,-6-1 0,2-7 0,-2-12 0,3-13 0,0-17 0,3-16 0,0-10 0,4-27 0,9-21 0,4-37 0,13 26 0,6-3-432,3-7 1,4-1 431,9-5 0,4 1 0,4 1 0,2 2 0,1 3 0,2 2 0,-2 6 0,2 3 0,-1 7 0,0 3-61,33-26 61,-3 24 0,-10 16 0,-5 16 0,-10 8 0,-8 3 0,-13 8 0,-10 5 0,-10 12 857,-6 8-857,-19 9 0,-14 11 0,-21 7 0,-3 4-1255,5-7-796,15-6-4852,19-14 6903,11-10 0,9-14 0,0-7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16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237 113 24309,'-22'73'646,"1"1"0,3-6 1,5-6-311,5 5-11,15-10 247,24-11-46,23-10-100,32-11-660,-36-17 0,3-3 234,3 0 0,0-5 0,-1-8 0,-1-4 0,-4 0 0,-4-4 0,31-32 87,-24-9-87,-19-3 0,-20-5 0,-6-1 0,-24 1 0,-15 2 0,-27 5 0,-23 8 0,31 30 0,-3 4-1243,-9 4 1,-4 5-1587,-9 4 0,-3 6 2829,-13 11 0,5 3 0,33-10 0,4 1 0,-40 21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22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174 243 28240,'-28'84'0,"0"1"0,2-7 0,4-4 0,3 23 0,0-14 0,7-23 213,0-20-213,7-23 72,2-25-72,3-32 0,22-33 0,-6 22 0,4-2-395,11-8 1,4 0 394,2-1 0,3 0 0,1 3 0,1 2 0,-1 6 0,1 3 0,-3 8 0,1 4 0,30-17 101,-9 25-101,-9 14 0,-9 11 0,-3 21 0,-7 10 0,-8 25 0,-11 12 0,-8 9 834,-25 8-834,-11 3 0,5-42 0,-4-1-232,-5 1 1,-2 0 231,-1-2 0,-3 2 0,-22 20 0,-2-1-118,17-17 0,0 0-173,-13 14 0,3-4-337,-8 7-604,17-13-516,18-16-5088,14-17 6836,15-8 0,2-7 0,2-1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22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17 22776,'0'-9'3071,"0"2"-2377,0 7-291,-75 81-55,45-27-2323,-13 5 1,5 4 2108,26 8 1095,12-6-982,20-8-79,16-11-10,25-9-158,13-15 0,9-9-420,5-16 420,-3-21 0,-8-14 3110,-17-19-3110,-25-4 0,-17-4 0,-14 2 0,-16 1 0,-13 7 0,-17 10 0,-11 15 0,-4 14-202,-1 14-1367,5 22-1164,12 10 2733,27 14 0,7-19 0,15-6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23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25084,'20'67'444,"0"0"1,-1-1 0,-4-2 92,-11 34-589,-1-48 1,-2 0 679,-1 47-203,-1-12-160,-9-19-265,-3-19 123,-6-20-123,3-15 43,5-18-43,5-29 0,3-31 0,13-33-495,-1 40 0,4-1 495,4-2 0,2 1 0,4 0 0,2 3-149,0 5 0,1 2 149,25-34 0,2 22 0,-2 22 0,-4 20 0,-3 11 0,-10 9 0,-8 5 0,-14 11 0,-6 9 0,-7 14 1281,-17 8-1281,-9 9 0,-18 4 0,-2 1 0,0-7 342,5-5-567,4-8-940,5-4-617,10-4-3160,8-2 4942,10-4 0,5-11 0,0-5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23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373 266 28671,'-54'79'0,"0"0"0,5-6 0,13-7 0,23 6 0,10-18 0,22-17 0,16-20 0,23-21 0,12-30 0,3-27-964,-40 21 0,-3-4 964,-5-3 0,-4-1 0,3-44 0,-14 4 0,-23 10 471,-16 8-471,-21 12 0,-22 15-1559,-12 19-3006,-15 12 4565,45 24 0,3 1 0,-10-6 0,12 18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3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1285 22048,'-5'15'3473,"1"-3"-2733,4-12 55,0 0-492,-26 6 0,13-20-35,-24-3-77,19-32 22,-3-19-34,3-22-140,10 37 0,0-2-17,3-5 1,0 0-12,2-1 0,0 0-5,2 3 1,1 0-7,0 4 0,3 2-414,12-43 414,9 14 0,17 9 0,6 10 0,5 8 0,1 8 0,-2 9 0,-1 12 0,3 9 0,0 8 0,4 5 0,-2 1 414,-3 2-1166,-2-3-525,-10 2-684,-7-2-2812,-10 3 4773,-12 15 0,-5-11 0,-6 11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31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28468,'78'-1'-3485,"-6"-1"-2677,-23 9 6162,1 4 0,-22-1 0,-5-2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31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21 23572,'0'-11'2454,"0"2"-1917,0 9-77,-27 85-1,15-35-269,-4 9 1,1 2 212,8-2-11,4-4-379,3-9-13,9-9 0,7-11 0,13-11 0,10-9 0,3-4 0,2-12 0,-1-11 0,-1-14 0,-4-13-886,-3-3-828,-6-3-2052,-5 4 3766,-8 3 0,-8 22 0,-4 7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31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27829,'-7'87'131,"-1"-1"0,0-4 0,1-8-585,2 9 454,-2-3 0,3-8-303,1-9-1288,0-6-1222,-2-5 2813,-4 2 0,3-26 0,-1-3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31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22496,'69'-3'0,"-13"0"0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32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7 23941,'0'-3'2936,"0"0"-2353,-40 82-101,17-25-236,-3 5 0,-1 1-9,7 13-237,7-8 0,7-3 0,4-9 0,7-7 0,7-7 0,8-8 0,10-12 0,1-8 0,5-8 0,-1-12 0,5-13 0,2-12-561,-1-8-1030,2 2-1995,-4 6 3586,0 4 0,-19 14 0,-3 4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32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27482,'-7'74'396,"0"0"0,0-5 1,-4-6-898,-17 11 501,2-14 164,5-15-164,5-18 83,8-15-83,4-6 0,2-10 0,2-12 254,6-10-254,8-11 0,9-1 0,9 1 0,0 6 0,3 6 0,-1 6-1581,-1 11-1613,3 3 3194,3 5 0,-17 0 0,-2 0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32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27818,'-40'77'284,"0"1"0,4-7 1,8-7-5946,22-4 5661,3-6 1409,10-8-1409,9-8 860,12-13-860,10-10 0,5-9 0,4-21 0,-1-13 0,-3-22 0,-8-10 0,-13 0 3392,-12 5-3392,-7 10 0,-13 9 0,-9 10 0,-15 6 0,-9 8-1345,-8 6-1759,-4 7 3104,-7 18 0,28-12 0,4 11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48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4625 684 22235,'-87'-32'1117,"0"0"0,-7 1 0,-1 3-798,1 8 0,-2 2-1261,24 6 1,-3 1 0,0 1 1049,-6 0 0,-2 2 1,-1 0 115,-3 2 0,-2 2 1,0 0-708,-3 1 0,-2 1 0,1 0 557,-3 2 1,-1 1 0,1 1 26,0 2 0,0 2 1,0 0-442,1 2 1,0 0-1,1 2 340,2 2 0,1 1 0,1 0 0,4 1 0,0 0 0,1 0-218,3 1 1,1 0-1,1 1 218,4 0 0,1 0 0,2 2 0,3 1 0,1 1 0,2 2 0,2 0 0,0 2 0,2 1 0,2 3 0,0 0 0,2 3 207,-26 16 1,3 4-208,4 2 0,4 3 0,10 2 0,6 4 0,8 3 0,8 5 0,10 5 0,8 4 0,6 7 0,8 2 394,7 7 1,9 1-395,2-32 0,5 1 0,7 2 0,9 2 0,8 4 0,4-1 0,-1-5 0,7 3 0,2-4 0,6 1 235,0-4 0,5 3 0,3-4 0,0-7-235,5-4 0,1-9 0,8-3 0,9-5 0,9-4 0,3-2 0,-5-4 0,-17-6 0,-3-3 0,0-1 0,5-1-112,1-2 1,4 0 0,2-1 0,-2-3 0,-5-1 111,23-2 0,-5-5 0,0-2 0,2-3 0,-1-4 0,0-2 0,1-1 0,0-3 0,-1-4 0,-24 2 0,-1-2 0,0-2 0,-1-1 0,22-10 0,-1-2 0,-2-2 0,-1-1 0,-3-2 0,0-1 0,-5 0 0,-1-3 0,-2 0 0,-4 0 0,-2-1 0,-3-2 0,-4 2 0,-2-2 0,-2-5-131,-9-1 0,1-6 0,-4-2 0,-4 3 131,-1-3 0,-6 1 0,-2-4 0,5-19 0,-3-4 0,-9 2 0,-11-10 0,-12 1 0,-9 27 0,-5 0 0,-4-1 0,-1-3 0,-3-1 0,-9-3 0,-11-3 0,-10-5 0,-4 0 0,0 6 0,-5-5 0,-2 6 0,-6-2-149,0 7 1,-6-3-1,-2 3 1,-1 12 148,-8 7 0,-1 11 0,-3 6 0,-7 5 0,-3 6 0,-1 4 0,21 7 0,0 2 0,-2 4 0,0 3-76,-2 3 1,-1 5 0,0 2 0,1 3-645,1 1 0,1 3 0,1 3 0,1 3 720,1 5 0,-1 3 0,4 2 0,6-3 0,-17 8 0,9 0 0,17-2 0,0 1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53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21 21297,'2'-11'4123,"-1"2"-3562,-1 9-214,0 0 68,-3 115-1011,3-39 730,-2 12 1,1 4-68,1-32 1,0-2-57,0 4 1,0 1 21,0 2 1,0 0-34,0-3 0,0-1-62,0-3 1,0-1-231,0 41-615,0-18-293,7-21-658,5-17-3039,9-22 4897,1-10 0,-8-10 0,-4 0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5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0 173 25319,'39'-48'351,"-1"0"0,-1 3 1,2 13-173,19 32 0,6 14 23,-3 5-135,-8 13 191,-15 0-101,-14-2-45,-12-8 146,-7-1-213,-4-6 89,-1 3-78,-4-1 22,-11 5-78,-9 2 0,-11 4 12,-1 3-80,1 0-212,7 0-280,10-5-829,9-7-584,10-5-4380,24-6 6353,17-5 0,-10-1 0,-1-2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54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41 24046,'-54'34'485,"-1"1"1,3-2 0,9 2-262,12 28 157,3 2-56,7 3-56,5 0 145,7-9-279,4-7-79,4-17 207,2-17-229,13-9 55,13-30-89,18-22 23,11-32-478,-26 29 1,-1-3 454,-1 0 0,-2 0-453,18-40 453,-17 13 23,-10 21-23,-10 18 0,-4 19 11,-1 11 224,2 23-44,5 20 895,4 30-985,6 18-66,2 6-35,7-8 635,1-11-804,5-16-257,3-15-504,-2-15-3249,24-20-5652,-12-27 9582,18-22 1,-39 10 0,-5 2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54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17 22653,'0'-9'3272,"0"2"-2510,0 7-247,0 91-123,-10-15-625,4 2 0,-1 5 300,-4-19 0,-1-2-22,0 2 0,1 0-45,0 3 0,1-1-28,0-2 0,1-1-135,2-1 1,1 0-1670,1-5 0,0-2 262,1 43-1432,2-21-6829,9-24 8756,17-27 0,-12-14 1,9-12-1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54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60 27718,'-53'46'238,"-1"0"1,3-2 0,12 0-93,22 18-55,5-2-91,7-10 0,4-8 0,10-14 0,12-13 0,18-9 0,17-36 0,7-18-23,-29 9 0,-2-5-50,-2 0 0,-3-1 40,17-38-1,-16 15 68,-14 18-34,-8 19 112,-4 16 1,-2 9-113,0 24 0,0 17 0,0 32 0,3 17 0,4 5 0,8-8 0,11-16 0,10-15 0,9-19-1357,10-12 1357,-4-14 0,-1-3 0,-4 0 0,25-2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59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0 167 23784,'0'-11'3239,"0"2"-2589,0 9-281,81-58-66,-20 38-140,4-12 0,5 3-163,-18 23 0,-2 6 0,3-2 0,2 3 0,1 4 0,1 1-253,-1 1 0,0 1 253,-2 4 0,-1 1 0,-3-2 0,-1-1 124,42 4-124,-10-7 0,-6-4 0,-8-3-281,-6-3-548,-9-5-224,-6-4-1289,-7-6-7489,-12 4 8260,-11 4 1,-9 5 0,-7 5-1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59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17 24547,'3'-9'2218,"0"1"-2016,-3 8-11,0 0-169,-13 99-44,7-47-29,-3 13 0,0 2-397,1-9-291,-3-2-617,-1-4-2174,0-7 3530,1-9 0,6-16 0,2-9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59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26148,'19'76'-359,"1"0"1,-1-4-1,-7-7-1378,-24-1-5210,-6 3 7035,-16 1 0,14-31 1,2-8-1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8:5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28671,'88'-24'0,"0"0"0,-5 1 0,-5 7-365,-24 15 1,-4 2 364,43-1 0,-9 0 118,-14 3-118,-6 2-628,-8 1-1053,-1-1-2375,-3-4 4093,0-2 0,-24 0 1,-5 0-1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0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27000,'-19'86'228,"-1"1"0,3-4 0,3-6-200,8-26 0,3-2-392,0 1 0,1 0 353,-3 46-146,3-5-380,0-9-483,1-9-1008,-2-9-4662,3-9 6690,-1-13 0,1-18 0,0-12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0 276 28671,'54'-12'0,"-1"0"0,34-10 0,1-10-315,-13 2-648,10-3-271,-37 14 0,1 1-1893,2 0 1,1 1 3160,3-1 0,-3 3 0,7-3 0,-12 6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0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23 23202,'0'-10'2375,"0"3"-2105,0 7 21,89-6-224,-52 11-6,16-4 1,-5 6 28,-29 19-90,-9 12 157,-8 7-34,-19 8 22,-7 4 203,-16 0-146,-2-4 78,8-7 33,3-7-77,9-4 88,1-4-199,5 0-125,5-1 0,4-2 0,4-1 0,3-5 0,6-1 0,10-6 0,9 1 0,7-3 0,1-4 0,0-2 0,1-6-326,3-1-2004,2-9-5088,6-5 7418,6-11 0,-22 10 0,-3 2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1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24491,'5'-6'2991,"-1"2"-2643,-4 4 32,12 97-346,-10-39-34,4 9 0,0 2-179,-6 0-875,-5-7-1007,0-9-4673,-2-8 6734,3-14 0,2-14 0,2-8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1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23896,'3'-9'2679,"0"2"-2343,-3 7-292,0 0-32,82-28-24,-43 18-257,13-7 1,0 2-1279,-12 10-5041,-1 2 6588,3 1 0,-19 2 0,-3 0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9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230 259 26989,'8'51'280,"0"-1"0,0 7 1,-3 1-209,-7 8 1,-3 2-1782,-2 6 1,-2 0 1747,-3-2 1,-1-1-35,-4 1 1,-1-1-79,1-6 0,-1-2 73,-1-4 0,-1-3 534,-14 37-680,4-23-123,9-27 135,10-22 1824,5-30-1667,12-36-12,15-41 22,-5 25 1,4-9 68,7-5 1,5-8-1,-1 4-69,-5 15 1,-1 3 0,3-3-382,8-17 1,3-3 0,0 8 442,6 0 1,1 8-85,1 4 0,1 5-390,-2 5 1,0 5 439,-3 7 1,-1 4-17,30-22 168,-16 24-67,-13 16 681,-15 13-827,-6 5 1153,-7 14-1153,-7 10 1064,-4 21-1064,-19 17 0,-15 13 0,6-30 0,-5-1 0,-4 2 0,-1-1-1696,-1 0 0,-1-1 1672,-30 29-2507,18-7 212,22-34-2140,43-5 4459,29-38 0,-9 10 0,0-10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10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4 23157,'0'-2'2510,"0"1"-2039,0 1-258,-52 81 89,26-28-552,-8 6 0,2 2 452,13 7 268,8-6-369,7-9 0,8-11-79,13-15 23,11-13-11,15-10-34,5-21-23,3-11 557,-3-20-612,-4 0 55,-9 5 1,-8 12 33,-7 13-11,-5 10 23,-1 7-1,-5 10 34,2 9-45,-1 11-3414,-3 8 3201,0-1-493,-5-2-4806,3-1 5501,-2-17 0,-1-2 0,1-14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10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367 6 23471,'0'-6'1546,"-9"56"0,-5 30-1305,3-27 0,0 3-1137,-3 16 0,-2 10 1,0-3 984,-4 10 1,-1-2 5,-1 3 0,0 0-95,1-2 0,-1 0-6,1-5 1,-1-1-113,3-6 1,1-3-157,1-9 1,2-3-764,4-8 1,1-5-4951,-1 21 5987,7-33 0,4-19 0,0-17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10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0 27975,'-8'67'44,"0"0"1,0-1 0,-4 30 0,-4-5-876,-3-21 0,-1-2 478,1-2 0,0-1-194,1-3 0,2-2-1576,5-5-1,1-2 2124,-4 32 0,11-38 0,3-19 0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10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27180,'-38'69'369,"1"-1"1,3-5 0,7-3-225,11 12 35,8-11-123,5-21-57,12-17 0,17-18-13,18-39-468,19-17 268,-29 12 0,-2-4 67,-2 2 1,-1 0-137,22-34 249,-14 17 78,-9 18 67,-10 17 89,-4 14 113,-6 7 100,1 20-256,-2 13-158,-1 20 0,-2 9 0,-3 3 0,2 2 0,2-1 0,3 1 282,3-3-282,0-1-897,1-7-1210,-1 0-5703,-2-8 7810,2 1 0,-5-22 0,0-6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14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0 416 26212,'73'-34'198,"-1"0"1,1 0 0,-1 0-1,3 2 1,1 0 0,0 2-1,-1 4-1062,20 1 0,-1 5 1,2 1 863,-20 6 0,1 0 0,1 1 0,1 2-532,2 1 0,2 1 0,-1 1 0,2 1-132,1 1 0,0 1 0,1 1 1,0 1 663,4 0 0,1 2 0,-2-1 0,-7 1 0,-10 0 0,-7 0 0,-1 0 0,17 0 0,1 0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4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0 293 28502,'4'-60'56,"0"0"0,2 4 1,8 11-57,39 18 0,7 4 0,2 11 0,-1 4 0,-4 7 0,0 11 0,-1 10 0,3 17-382,0 10-1691,2 6-3194,-3 1 5267,-3-3 0,-25-22 0,-7-8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5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220 168 22115,'0'-7'3608,"0"1"-2969,0 6-303,-27 77 112,8-14-263,-3 2 0,0 2 28,-10 27-581,2-8 525,2-19 85,8-19 15,8-23-110,6-14-147,4-14 0,2-22 0,2-18 0,8-31 0,8-20-61,-4 41 0,1-2 61,1-1 0,0 0 0,1 2 0,0 3 0,12-36-227,-2 27-1230,-7 27-1209,-4 19 2666,-3 38 0,-8-18 0,-1 19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6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0 263 28671,'53'-78'0,"11"15"0,18 55-494,-30 5 0,4-1 494,9-3 0,2 0-438,8-1 1,2 0 437,4-2 0,1 0 0,2 1 0,0 0 0,-1 1 0,-1 1 0,-6 1 0,-3 0 0,-6 3 0,-3 0 0,-9 1 0,-2 0 432,35 1-432,-18 1-91,-15 1-1331,-15 10-820,-17 8-7589,-11 11 9636,-15 5 0,2-14 0,-3-5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6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26675,'-5'80'202,"1"0"0,-1-5 0,3-5-135,2 20-1144,0 0 819,1-4-212,1-6-283,2-7-984,3-19-3474,4-14 5211,7-22 0,-7-11 0,2-7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6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27516,'6'76'272,"0"0"1,-1-4 0,-1-5-273,-1 8-124,-2 1-436,3-6-571,-3-4-1267,1-6-5670,-2-8 8068,-9-5 0,7-23 0,-6-5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6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27814,'92'8'131,"0"0"0,-1 0 0,-5-2-131,-20-6 0,-2 0-1719,4 0 1,2 0 1718,0 0 0,0 0 0,-3 0 0,-2 0-66,-6 0 1,-1 0-1123,40 0-217,-18 0-5183,-14 0 6609,-8-6 0,-29 4 0,-6-3 1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7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 23168,'12'-7'3922,"7"78"-3227,-17-2-471,2 1 0,0 5-683,-4-15 0,-3-1 503,0 3 1,-1-1-45,0-2 0,-1 0-95,-1-3 0,-1-1-258,3-3 0,-1-1-935,-6 42-976,1-13-6677,-2-15 9029,2-17 0,3-24 0,3-11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7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0 177 26015,'74'-46'100,"0"0"1,-7 4 0,-7 11-213,-6 23-482,-9 5-358,-10 6-1065,-11 12-4908,-11 10 6925,-7 13 0,-5-16 0,-1-2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7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61 154 25847,'69'-41'74,"1"0"1,-7 3 0,-4 11-42,0 22-10,-8 4 347,-8 1-359,-14 0 163,-12 0-17,-9 4 235,-12 9-78,-23 15-45,-18 17-68,-24 15-158,31-25 0,0 0 24,2 3 0,0-1 150,-29 38-217,9-3 0,11-6 0,10-9 0,14-8 0,11-10 0,7-8 0,10-5 0,12-4 219,16-6-219,18-7-102,15-6-1153,18-12 207,-34 1 1,1-4-1155,6-3 0,1-2 2202,7-3 0,-4 0 0,9-4 0,-13 6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8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20 123 24468,'74'-33'556,"0"-1"1,-6 6 0,-4 7-277,9 14 78,-15 14-134,-18 16-22,-21 17 0,-11 21-202,-15 9 22,-13 6-22,-14 4-599,-16 3 661,22-40 0,-1 1 50,-2 3 0,-1 1 50,-1 2 0,1 0 17,0 2 1,1-1-96,3-3 0,1 0-38,-14 35-46,15-20 146,14-17-146,8-13 0,11-12 0,10-6 0,14-8 0,14-4 0,8-3 0,10-8-2939,8-10 2939,6-12-994,-3-8-1314,-30 11 0,-2-3-7523,19-17 8039,8-19 0,-44 38 1,-6 1-1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8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27942,'7'13'729,"-1"14"-729,-6 35 0,0 16 0,0 10 0,0-38 0,0 1-450,0 1 1,0 0 449,-2 0 0,-2-1-382,-7 45-481,-10-14 100,-5-11-1242,0-15-3441,4-11 5483,7-13 0,8-15 0,4-10 1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8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1 296 25553,'69'-50'153,"0"-1"0,-3 4 0,-6 9-175,3 16 115,-1 2-1146,-3 4-2069,-5 0 3122,-3-1 0,-23 7 0,-6 2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1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6296 1041 23374,'-73'-54'508,"1"-1"1,0 1 0,-5 2 0,-2 3-1,-1 7-430,4 13 1,-2 7 0,-3 3-1049,10 3 1,-3 3-1,-3 1 1,0 2 1078,-9 0 0,-3 3 1,-1 1-1,-2 1-298,12 1 0,-2 0 0,-1 2 0,0 0 1,-2 1 223,-6 1 1,0 0 0,-2 2 0,0-1 0,-1 2-105,-4 0 1,-1 1 0,0 0 0,-1 1-1,-1 0 69,16 0 0,0 1 0,0 0 0,-1 0 0,0 0 0,1 1-163,1 0 1,-1 0-1,0 1 1,1-1 0,0 1-1,1 0 163,-13 2 0,0 0 0,1 0 0,1 1 0,2-1-31,5 0 1,0 0 0,2-1 0,1 1 0,2 1 30,-12 3 0,1 0 0,3 1 0,1 1 16,10 0 0,1-1 1,2 2-1,2 2-16,-14 6 0,3 2 0,4 5 180,7 2 1,3 4-1,4 5-180,4 3 0,4 4 0,4 5 0,1 9 0,5 5 0,4 4 126,3 10 1,5 3 0,5 5-127,10-17 0,4 2 0,2 3 0,4 0 0,1 6 0,4 2 0,3 1 0,6 0 40,6 3 1,6 1-1,4 0 1,4-1-41,3 2 0,4-1 0,4 0 0,6-3 0,-2-16 0,4-2 0,3-1 0,2-1 0,3-2 0,3-2 0,3 0 0,2-3 0,2-1 0,3-3 0,2-1 0,3-2 0,3-2 0,0-1 0,3-3 0,1-2 0,3-1 0,1-3 0,2-2 0,1-2-20,2-1 0,2-2 0,1-3 1,1-1-1,0-3 20,1-1 0,-1-2 0,2-2 0,4-3 0,5-3 0,-18-7 0,6-1 0,3-2 0,2-3 0,0 0 0,-1-2 0,-2-1 0,-4-2-106,8-1 1,-4-2 0,-2-2 0,-1-2 0,3-1 0,3-2 105,3 0 0,4 0 0,2-1 0,1-3 0,-1-2 0,-2-5 0,-5-4-45,-6-5 1,-2-5 0,-1-4 0,-2-3 0,-3 0 0,-2-1 0,-2 3 44,8-6 0,-4 1 0,-3-1 0,0-3 0,1-3 0,-2-1 0,3-3 0,0-3 0,-2-1 0,-6 0 0,-8 1 0,1-9 0,-9 0 0,-5-1 0,-3-2 17,-3-1 0,-3-1 0,-5-2 0,-3-2-17,-4-1 0,-5-2 0,-3-1 0,-3-1 0,-3-3 0,-3 0 0,-3-2 0,-6 0 0,-4-5 0,-6 0 0,-4-1 0,-3 0 0,-2-4 0,-4 0 0,-3 0 0,-6 2 0,1 17 0,-3 0 0,-3 0 0,-3 2 0,-1 1 0,-3-1 0,0 2 0,-3 0 0,-6 2 0,-8 1 0,0 11 0,-7-1 0,-6 1 0,-3 2 0,-2 2 0,1 3 0,4 5 0,-13-6 0,2 5 0,0 5 0,-3 2 0,-7 1-66,11 6 0,-6 0 1,-3 2-1,-1 1 0,0 4 1,1 5-1,5 7-206,-12 6 1,2 7 0,2 7 0,1 3 0,-1 2-331,-2 3 0,0 4 0,0 3 0,0 3 1,2 2 601,-2 6 0,-2 4 0,2 3 0,5-1 0,7-3 0,-9 4 0,9-1 0,4 1 0,15-1 0,-1-1 0,1 1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2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11 27550,'-1'67'207,"-1"0"0,1 1 0,-3 29 0,-2-4-990,-2-21 1,-1-3 782,-2-2 0,-1-2 0,0-5 0,0-2 195,-8 35-195,6-28 389,6-29-389,5-20 0,2-40 0,4-30 0,16-43 47,-6 35 1,4-3-48,7-2 0,3 0 0,0 0 0,2 1 0,0 7 0,1 2 150,0 5 1,-1 4-151,25-30 0,-7 18 0,-7 23 0,-11 12 0,-5 15 0,-10 3 0,-4 6 0,-6 1 878,-2 0-878,-2 15 0,-15 9 0,-9 23 0,-19 9 0,-2 3-573,5-2-1018,14-11-1490,12-9 3081,10-8 0,4-14 0,0-5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2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0 801 25140,'0'7'2824,"0"-1"-2678,10-84 78,10 8-451,-5 0 0,1-5 255,1 17 0,1 2 149,0 0 0,-2 2-177,10-41 0,-6 20-3203,-4 21 3203,-3 16 0,-1 18 0,3 9 192,1 8-192,4 19 0,1 10 0,4 22 0,-3 11 0,-2 6 3392,-2 3-3392,-4-1 0,-1-1-819,-5-8-1097,-3-2-1894,-4-7 3810,-1-8 0,0-18 0,0-8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3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26639,'68'-39'-3277,"-1"1"0,-4 1 0,-6 12 1121,7 34 0,-30-7 0,-4 7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3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176 153 25107,'0'65'698,"-1"0"1,-1-1-1,-2-3-272,-9 25-822,-8 8 732,-8-2-7,-1-7-150,-1-16-155,10-24-24,6-23 0,10-13 140,2-38-140,11-23 0,3 5 0,2-4-355,4-7 1,4-2 354,4-4 0,1 0 0,-1 3 0,0 2 0,0 5 0,-1 2 0,19-38 0,-1 22 400,-4 16-400,-3 23 0,-4 14 0,-3 11 0,-5 13 0,-3 10 740,-7 17-740,-5 11 0,-5 6 0,-17 20 0,-3-23 0,-11 7 0,1-34 0,4-10 0,3-5 0,1-6 0,4-1 0,1-1 0,4 0 0,4 0 0,3 3 0,1 5 0,2 8 0,3 10 0,9 6 0,5 6 0,10-1 0,0-2 0,3-5 0,1-5 0,-1-4 0,-1-4-1133,-2-4-2049,-3-2 3182,3-4 0,-14-2 0,0-3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3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1 877 28671,'52'-74'0,"-2"-8"0,-9-9-556,-21 41 0,0-2 556,0-2 0,0-1 0,-2 1 0,1 0 0,-2 2 0,1 2 0,14-32 340,-5 19-340,-6 27 188,-6 17-188,-3 12 0,-2 6 0,2 13 0,1 10 0,1 21 571,2 17-571,-1 15 0,3 11 0,-4 8 0,1-3 0,-1-6 0,2-12 0,1-11 0,-3-11-324,-4-7-1760,-6-4-1738,-5-5 3822,-11-5 0,6-14 0,-5-6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04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0 190 28671,'43'-41'0,"-1"-1"0,-1 4 0,-1 10 0,9 26 0,3-2-1615,0-5-4256,-2-1 5871,15 1 0,-35 4 0,7 4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19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493 495 23168,'-68'-9'1288,"1"1"1,3 0 0,5 0-561,-12-6-134,8 2-279,14 6-315,18 2 0,14 3-4252,13 0 4252,37-3 643,33-7-643,-8 3 0,6-2 0,15-4 0,4-1-807,7-1 0,2 0 807,0-1 0,-1 1 0,-8 2 0,-3 1 0,-11 2 0,-5 1 0,32-5 0,-36 6 2485,-32 3-2485,-18 4 245,-37 1-245,-20 1 0,-39 0 998,36 0 1,-3 0-999,-3 2 0,-2 0 0,2 0 0,-1 0 0,2 1 0,0 0 0,2-2 0,1 0 0,-48-1 0,12 0 0,8 0 0,39 0 0,10 3 0,60 3 0,26 1 0,-5-4 0,7-1 0,12 0 0,3-1 0,6-1 0,5 0-436,-8-3 0,3 0 0,-4 0 436,6 0 0,-3 1 0,16-4 0,-8 1-511,-7 1 511,-26 3 0,-23 1 0,-16-2 0,-10 1 0,-67-9 0,-4 4 0,3 2 0,-4 0 283,8 2 1,0 1-284,-3 1 0,-1 0 0,1 0 0,-1 0 261,1 0 0,1 0-261,3-1 0,-1 2 0,-2 4 0,3 2 0,-14-1 0,15 11 0,58-9 0,40 2 0,34-4 0,-15-3 0,5-2 0,13-2 0,2-2 295,6-3 0,1-1-295,-1-2 0,-1 0 0,9-1 0,-5 0 0,-33 3 0,-4 2 27,42-1-27,-74 5 0,-20-6 0,-30-3 0,-25-7 0,-36-1 0,6 8 0,-6 3-567,16 1 0,-1 2 567,8 0 0,-5 2 0,4 2 0,-10 4 0,3 2 0,2 1 0,3 2-30,9 3 0,6 1 30,-27 12 0,38-5 0,29-2 0,36-4 0,36-6 0,14-3 0,-1 0 0,5-3 51,1-4 0,6-2 1,-1-2-52,-11 0 0,-1-1 0,0-2 0,29-7 0,-2-3 0,-8 2 0,-4 1 0,-16 2 0,-4 1 608,27-7-608,-39-6 0,-44 7 0,-40-10 0,-42 16 0,22 7 0,-4 2-592,-9 2 1,-3 5 591,-4 5 0,-1 3 0,0-1 0,1 3 0,6 6 0,2 0 0,10-4 0,4-1 907,-34 14-907,44-17 0,16-3 0,27-8 0,15 0 0,8 2 0,20 0 1317,6 0-1688,23-1-1130,-17-1-1043,14 0-4616,-24 0 7160,-6 0 0,-18 0 0,-8 0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09:32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1449 361 13712,'-82'6'1053,"0"0"0,1-1 0,1-2 146,2 0 0,1-2-1015,5-1 0,2 0 533,4 0 0,1 0-219,6 2 1,1 0-124,2 2 1,2 1-4,3 3 1,1 2 333,-46 13-157,6 4-45,11-4 23,17-5-90,29-7 130,25-7-231,63-2-173,-3-7 0,7-1-1450,32-4 0,11-3 1287,-19 2 0,5-2 0,3 0 0,-15 1 0,2 0 0,2 0 0,1 0-174,6-1 0,2 1 1,1 0-1,0 0 174,4 1 0,1 0 0,0 0 0,0 0-383,2 1 0,-1 0 0,1 0 0,0 2 383,-1 0 0,0 1 0,0 1 0,-1 0 0,-2 1 0,-2 1 0,0-1 0,-1 2-155,-5 0 1,-2 1 0,1 1 0,3-1 154,-7 1 0,3 1 0,1-1 0,-2 1 0,-6 0 0,17 0 0,-6 0 0,1 0-38,12 0 1,1 0-1,-14 0-24,-24 0 1,-11 0-6,7 0 1517,-38 0-1450,-58-9 0,-26-4 0,6 5 0,-7 0-14,-9-2 0,-9-1 0,-1 2 6,0 2 1,-2 3 0,-2 1 4,13 0 0,-2 1 0,0 1 0,-3 0 3,-5 0 0,-2 1 0,-2 0 0,0 1 3,-4 2 0,-1 0 0,-1 2 0,0-1 5,-2 0 0,1 0 1,-1 1-1,1 0 70,3 2 1,-1 1-1,2-1 1,1 0-82,8-2 0,2 0 0,0 0 1,0-1 7,-2-1 1,-1 1-1,3-2 1,7 0 39,-21-1 0,8-1 503,-3-1 1,18-1-549,39 0 0,21 0 0,42 6 0,32 10 0,-5-3 0,13 0 0,0-3 0,12-1 0,5 0 0,-3-1-200,-9-1 0,-1 0 0,2-1 1,4-1 199,7 0 0,5-1 0,3 0 0,-1-2 0,-4 0 0,8-2 0,-4-2 0,-1-1 0,1 0 0,3-1 0,-1 0 0,0-1 0,0-1 0,-1-2 0,-1 0 0,-1-1 0,-1 0 0,-8 1 0,-1-1 0,-1 0 0,0-1 0,0 0 0,1-1 0,-3 0 0,-8 1 491,21-3 0,-9 0-491,-4 0 0,-18-1 0,-40 3 0,-32-2 0,-29-2 0,-39 5 0,16 6 0,-7 3-209,-19 1 0,-5 3 209,18 3 0,-3 4 0,-1 0 0,-8 0 0,-1 1 0,-7 3-212,15 0 0,-5 2 1,-3 2-1,2-1 1,4-1 194,0 0 0,5-2 0,0 1 0,-4 0 11,-17 3 1,-6 0-1,3 0 1,9-1-356,9-3 1,8-1-1,1-1 372,-26 2 1,4 0-271,15-2 0,4-2 292,17-3 1,6-1 1670,-8 0-1704,98-24 0,50 0 0,-5 1 0,10 0 350,4 3 1,4 3-351,-29 5 0,2 1 0,0 0 0,3 2 0,0 0 0,0 1 0,-1 2 0,1 0 0,0 1 0,-2 0 0,0 0 0,0 1 0,-1 0 0,1 0 0,-2 0-64,1-1 0,-2 0 1,1 0-367,-2 1 1,-1 0 0,-1-1-569,30 0 1,-4 0-2012,-12 1 1,-4 0 3200,-15 0 0,-8 0 0,7 0 0,-31 0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05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23885,'10'-5'2947,"-3"1"-2129,-7 4-381,8 107-34,-1-29-1102,0 6 0,0 3 699,-1-28 0,0-4 0,0 0 0,-1 0 0,0-4 0,1 0 0,4 38 370,-4-11-975,-2-16-695,-3-13-1232,-1-10-7299,-1-12 9106,-12-3 1,8-14-1,-8-2 1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05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28132,'74'-10'160,"1"0"1,-5 0 0,-6 1-5822,8 1 5045,-5 1 592,-5 0-2867,-9-1 3112,-3 3 1,-24 1-1,-7 4 1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06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10 25387,'0'-5'2633,"0"1"-2420,-3 44 0,-2 24 12,-1 14-1014,0 6 0,0 4 789,2-26 0,-1-3 0,0 2 0,-1-1 0,0-2 0,0 0 0,-2-5 0,0-2 271,-8 39-976,1-18-694,4-19-2445,5-16 3844,4-14 0,2-13 0,0-4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07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5481 924 18375,'-58'-49'436,"-1"1"1,0-1 0,-5-2 0,-3 2 0,-2 1-239,-6 4 0,-2 2 1,-3 0-377,9 8 1,-2 0-1,-3 0 1,-2 1 261,-11-2 0,-3 1 0,-2 1 0,-2 2-24,12 6 1,-2 2-1,-1 0 1,-1 2-1,-1 1-50,-5 1 1,-2 2 0,-1 1 0,0 2 0,-1 1 0,13 3 1,0 2-1,-1 0 1,0 1-1,0 2 1,0 2-12,0 1 0,-1 2 0,1 2 0,-1 1 0,1 1 0,0 2 0,2 2 0,-1 1 0,0 1 0,1 2 0,1 1 0,1 3-41,-14 4 1,1 3-1,0 1 1,3 4-1,1 1 41,4 3 0,1 1 0,2 3 0,2 1 0,2 3-47,7 0 0,0 1 1,3 2-1,3 2 1,2 2 46,-8 9 0,3 4 0,5 1 0,5 3 101,11-1 1,4 1 0,5 3 0,6 1-102,-3 20 0,9 3 0,13 1 0,15-1 0,13 1 0,9-2 0,11 0 0,10-1 0,10-4 0,1-19 0,7-3 0,6-2 0,5-3-28,-6-10 0,4-2 1,3-2-1,3-2 0,3-2 28,-6-5 0,1-2 0,2-1 0,4-2 0,5-2 0,6-2 0,-12-6 0,6-2 0,5-1 0,4-1 0,2-2 0,1 0 0,-1-1 0,0-1 0,-3 0 0,-3-1 0,6 1 0,-2 0 0,-3-2 0,0 0 0,0-1 0,2-1 0,3-1 0,3-1 0,-11-1 0,4-1 0,2-1 0,3 0 0,0-1 0,1 0 0,-1-1 0,-2-1 0,-2-1 0,-3 0 0,-4-1-29,19-1 0,-5-2 1,-3 0-1,-2-2 0,-2-1 1,-1 0-1,1-2 29,8-1 0,0-2 0,-2 0 0,-1-2 0,-2 0 0,-3-1-72,6-2 1,-2-1 0,-3-1-1,-3-1 1,-4-2 71,4 0 0,-4-1 0,-6-4 0,-12-11 155,0-23 0,-14-11 0,-20-1-155,-24-17 0,-28-4 0,-7 28 0,-12-3 0,-8 1 0,-6 5 45,-11 2 0,-7 5 0,-6 2 0,-3 1-45,9 6 0,-3 0 0,-2 1 0,-3 0 0,0 1 0,-8-2 0,-2 0 0,-2 0 0,-2 3 0,-1 1 0,10 6 0,-1 3 0,-1 0 0,-2 1 0,0 1 0,-1 1 30,-1 1 0,1 0 0,-1 1 1,-3 1-1,-2 3 0,-6 1-809,15 6 1,-4 2 0,-4 1 0,-2 1 0,-1 1 0,0 1 0,2 1 0,2 0 0,4 1 746,-6-1 1,3 2 0,2 1-1,2 0 1,0 2 0,1-1 0,-1 1-1,-12-1 1,-2 0 0,0 0-1,4 2 1,7 1 0,9 2 0,3 4-1,0 1 1,0-1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4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6 23896,'3'-3'2891,"0"0"-2408,-3 3-103,0 70-32,-5-18-248,1 5 1,-2 3-22,-12 23-311,-4 3 243,-4-3 57,0-2-336,-5-3-404,0-4-315,0-7-290,5-15-919,9-17-4998,7-17 7194,6-17 0,4-2 0,0-4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5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1 151 22743,'6'0'3484,"-1"0"-2980,-5 0-201,76 21-135,-35-16-112,10 6 0,1-4 56,-5-19-22,-5-5 0,-4-7-12,-6 0-33,1-1 22,-2 3-11,0-1 22,-1 5 135,-4 3-22,-7 6-79,-4 5 0,-6 2-12,-2 12-87,-4 49-13,-2 8 0,-1-11 0,-2 3-354,-3-8 1,-1-1 353,-2 3 0,-2-1 0,-3 1 0,-2-2 0,0 1 0,-2-2 0,1 1 0,-1-2-617,-12 40-504,3-13-716,14-23-2791,4-26 4628,17-15 0,-7-12 0,7 0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5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28098,'1'99'573,"-2"-3"-573,-10-11 0,5-6 0,3-6 0,3-9 0,12-12 0,3-9 0,16-17 0,3-11 0,9-11 0,11-24 0,13-13 0,12-22 0,-34 25 0,0-1 0,-3 2 0,-1 0 0,38-24 0,-15 6 0,-9 4-539,-9 4-88,-7 0-919,-7 3-449,-13 4-7836,-8 5 9661,-8 6 0,-3 10 1,0 4-1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4 106 25757,'-2'0'2914,"1"0"-2914,1 0 0,69-31 0,-35 18 0,54-23 0,-58 26 0,-5 4-225,-8 0-1266,-4 4-850,-4 1-3307,-5 4 5648,-1 7 0,-3-5 0,0 4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6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0 28671,'-33'71'0,"1"0"0,2-6 0,3-6 0,3 0 0,0-3-617,5-9-1299,5-5-2634,7-11 4550,3-5 0,4-14 0,0-4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6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15 774 23840,'-8'1'2365,"1"1"-2063,7-2-122,0 0-46,47-102 68,-17 41-343,4-12 1,0-2 342,5-7-34,-4 1-3187,-2 1 3210,-3 10 122,-2 7 23,-5 19-245,-6 16-91,-2 15 255,-4 9-255,2 20 3392,-1 12-3392,1 23 0,-3 11 0,-1 6 0,-2-3 0,-2 0 0,0-7 0,-2-2-953,-2-2-1446,-1-8-4962,0-2 7361,-5-7 0,4-16 0,-4-7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6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1 226 28671,'55'-18'0,"0"0"0,-3 1 0,-2 1 0,20-11 0,5 0-662,7-5-1108,4 3-1211,2 8 2981,1 8 0,-41 7 0,-9 5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7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1043 0 24871,'5'0'3800,"-1"0"-3800,-9 41 0,-12 21 0,-3-13 0,-4 5-1409,-1 13 0,-3 9 0,-3-2 1409,-3-5 0,-3-1 0,-1 1 0,-3 6 0,-1 2 0,1 0 0,-1 3 0,-1 0 0,2 0 0,2-1 0,0 1 0,1-1 0,1-4 0,2 0 0,0-2 97,4-4 1,2-2 0,-1-1-98,-9 21 0,1-4-421,6-12 1,3-4-1911,4-11 0,3-4 2534,-5 28 0,13-39 1,10-17-1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8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10 18966,'3'-3'5031,"-1"0"-4325,-2 3 382,0 0-685,0-2-146,0 1-33,0 13 12,-3 17-1,-9 27-22,-7 22-56,-7 15-90,11-43 0,1 2-1724,0-1 1,1 1 1678,1-2 1,0-1 33,-8 41-104,3-7 70,3-15-22,6-15 0,2-17-11,5-18 11,-1-10 3362,2-13-3294,0-24 20,9-20-88,6-31-22,10-13-300,-11 42 1,0-1 321,-1 0 0,0 1 0,-1-2 0,0 1 0,10-44 22,-1 12-22,-4 19-152,-5 20 152,-3 19 11,-4 12-22,-1 9-12,0 3 23,2 4 665,4 13-665,2 11 232,2 22-232,-1 15 11,-1 13-11,-2 7 11,0 4-221,-1-2 232,3-7-22,0-9 45,3-13 0,1-15 22,-3-16 34,0-10-3323,-2-11 3413,-1-1-112,7-16-79,22-36 0,-3-1 0,14-23 0,-11 23 0,-2 9-2487,3 3 1692,3 6-404,2 2-6130,37-9 7329,-9 11 0,-7 2 0,-29 14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8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633 0 25443,'-75'42'549,"0"-1"0,4 1 0,6 1-375,22-7 0,5 1-313,0 2 1,2 0 306,2-1 0,3 1 79,-20 35-57,13-1-43,15-3-147,12 4-3894,7 0 3894,21 3 0,13-3 780,25-10-780,16-15 0,4-17 0,-1-17 0,-13-10 196,-18-6-196,-17-9 0,-15-7 3335,-9-11-3425,-4-9 228,-9-2-160,-8-6 22,-10-1 0,-9 4 0,0 2 22,-1 6 79,7 7-77,6 8-24,11 9 0,7 5 0,5 5 0,3 0 0,17 0 0,19-3 0,38-1 0,-23 0 0,5 1-944,11 0 1,3-1 943,5 1 0,1 0 0,0 1 0,-2-1-445,-5 1 1,-2 0 444,-9 0 0,-3 0-50,38-2-937,-13 1-4503,-3 2 5490,-3 5 0,-31-3 0,-10 3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19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268 134 23952,'-96'0'2835,"26"0"-2431,63 0 324,50 0 24,45 0-1724,-11 0 0,8 0 972,-14 0 0,3 0 0,2 0 0,9 0 0,2 0 0,1 0 0,4-2 0,1 1 0,0-2 0,-1 0 0,1 0 0,-2-1 0,-4-1 0,0-1 0,-2 1-584,-3-1 1,0 1 0,-1-1 583,-2 1 0,-2 0 0,1 0 0,-5 1 0,0 1 0,0 0-249,-3 0 1,0 1 0,-2 0 248,24 0 0,-5 0-255,-16 2 0,-5 0 255,25 0 905,-49-2-905,-35-4 2080,-47-4-2080,-46-2 0,16 7 0,-10 1-518,12 1 0,-4 2 1,-3-1 517,-12 1 0,-3 0 0,-2 0 0,16 1 0,-2-1 0,-1 1 0,-1 1 0,-4 1 0,0 1 0,-2 1 0,1-1 0,-1 1 0,0 1 0,-1 0 0,1 2 0,0 1 0,1 1 0,0 0 0,1 1 0,6 0 0,0 0 0,2 0 0,1 0 0,-15 3 0,3 0 0,5-1 0,-18 1 0,9 0 324,22-4 0,10-1-324,1-1 0,54-2 0,72 0 0,-3-2 0,10-1-814,-7 0 0,6 0 0,9-1 814,2 0 0,11 0 0,4 0 0,1-1 0,-5 0-70,-14-1 0,-3-1 0,-1 0 0,2 0 0,4-1 70,6 1 0,5 0 0,3 0 0,-1 0 0,-2-2 0,-6 1-380,13-3 1,-5-1 0,-3 0 0,1-1 379,-3 1 0,0 0 0,-2-1 0,0 1-157,-7 1 0,-1-1 0,-1 0 0,-3 2 157,13-1 0,-3 1 0,-4 0 0,18-1 0,-9 4-1205,-27 4 0,-9 5 1487,4 20 1,-35-10 0,-22 7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27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6 22687,'2'-3'3316,"-1"0"-2767,-1 3 572,0 0-752,-4 85-145,-6-23-340,3 5 1,-2 3 159,-12 24-44,-2 1-11,3-2-291,-2-5-3681,5-7 2717,3-17-741,7-18-3438,5-21 5445,2-13 0,0-9 0,0-3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2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27000,'57'33'751,"-3"14"-594,-18 24-56,3 13-1506,0 2 1416,-1 2 12,-2-4 457,-5-8-480,-3-13 0,0-15 243,-1-18-243,3-15 56,6-10 168,6-25-22,10-14-145,7-30-483,4-13 426,-32 36 0,-1-1 0,25-39 0,-9 7 0,-8 9 0,-8 11 736,-2-7-1555,-9 22-895,-1-2-2689,-7 24 4403,1 10 0,-6 3 0,1 4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28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1131 35 19673,'0'-12'4907,"0"3"-4201,-78-4-123,13 13-286,-3 3 0,-4 6-435,16 10 0,2 7 457,-4 10 1,0 7-46,-1 6 1,2 5-79,1 4 0,2 3-467,3 5 0,2 2 271,5 0 0,3 1 0,4 1 0,5 2 0,2-1 0,5 0 0,4 0 0,3 0 0,3-1 0,2 0-229,6-4 0,1-1 229,2-3 0,2-2 0,3-7 0,4-2 0,16 36 0,19-22 0,19-23-897,18-21-526,10-17-713,10-25-2780,-47 7 1,-1-4 4746,2-6 1,-4-2 0,7-2-1,-13 4 1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2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420 1 25847,'-66'25'631,"-1"0"0,5-1 0,8 1-161,3 19-111,9-2-257,11 4-102,10 0 0,6 2 0,9 0 0,2-1 0,4-1 0,9-4 0,5-4 0,12-5 0,4-13-640,7-7-828,8-9-996,7-22-7061,9-15 9525,-1-25 0,-24 22 0,-10 4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28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 27174,'-17'82'287,"1"1"1,-1-4-1,-1-5-231,-1-20 0,0-4 0,1 0 0,0-1 12,-15 38-35,6-16-33,7-19-11,7-18-14,7-17-143,4-10 92,11-9 43,10-14 29,12-6 4,7-9 54,-3 7 81,-6 7-23,-6 10 33,-7 4-77,-4 5 45,-3 10-113,-4 8 0,-3 17 0,-2 5 0,-7 6-147,-7 1-592,-7-4-617,-1-7-1524,6-13 2880,8-11 0,4-9 0,4-5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29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26843,'-11'66'321,"0"0"1,1-4-1,-1-7-209,-8 0-112,2-3-325,5-6-202,5-6-1120,4-9-3753,8-12 5400,13-9 0,-9-7 0,8-3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2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25623,'-24'61'462,"1"0"1,3-6 0,4-7-59,11-8-1,3-8-78,2-4-123,0-5-12,9-7-100,5-5-44,11-5-46,4-5 0,1-1-158,2-3-525,-1-7-360,-3-5-996,-2-8-4807,-2-1 6846,-3 0 0,-10 10 0,-2 4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2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0 24513,'13'20'1030,"0"1"-525,0 1 22,-4 2-91,-3 6-65,-5 2 65,-1 3-44,-10 2-123,-6 1-90,-12 1-166,-6-1-13,-3-2 0,-1-4-125,1-5-502,7-6-773,8-6-2264,9-6 3664,8-5 0,3-3 0,2-1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30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0 274 24289,'0'-8'2028,"0"1"-1905,0 7-56,0 0-11,35-82 191,-17 49-45,4-16 0,1 3 257,-7 24 34,-2 8-135,-3 6-211,0 5-147,0 1 0,0 2 0,1 11 0,1 6 0,-3 17 0,-1 10 0,-2 8 0,-2 7 0,-1-3 0,-1-6 0,1-11-125,2-11-815,0-8-427,1-7-920,-4-5-7544,-1-1 9605,-2-3 0,0 0 1,0-2-1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30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24771,'0'-8'3171,"0"1"-3015,0 7-380,0 0-459,67-23-818,-36 8-1435,53-20 2936,-54 11 0,-13 10 0,-6 2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30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 28671,'34'71'0,"0"-1"0,-3 2 0,-3-1 0,-11-13 0,-3 0-716,-3 8 0,-2 1 716,-2 4 0,-3 1 0,-1 2 0,-2 1 0,0 2 0,-2 1 0,0 1 0,-2 0 0,-2 2 0,-5 0 0,-3-1 0,-6-1 0,-4-2 0,-5-2 0,-2-5 0,-4-4 0,0-7 0,-2-4-1043,4-8 1,0-4 1042,-27 25 0,30-35 0,7-13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34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252 340 27607,'73'-24'0,"0"-1"0,0 0 0,0 1 0,1 0 0,0 2 0,0 1 0,0 6-765,18 4 0,-1 6 1,0 1 764,3-1 0,0 1 0,-1 1-608,0 0 1,0 2 0,-1-1 607,-2 1 0,-1 1 0,0 0 0,-2 0 0,0 0 0,-2 0 24,-3 0 0,0 0 1,-2 0-25,-5 0 0,-2 0 0,-1 0 0,23 0 0,-6 0 0,-16 0 0,-7 0 143,26-1-143,-45-5 985,-26-3-985,-43-8 0,-35-3 858,4 10 0,-8 0-858,-20-1 0,-8 2-165,15 3 1,-3 2-1,-3 0 165,-13 0 0,-4 1 0,-3 1-555,18 0 1,-3 1-1,-1 0 1,-1 1 554,-6 0 0,0 0 0,-1 1 0,-1 0 0,0 2 0,-1-1 0,1 2 0,1 0 0,3 1 0,2 0 0,0 1 0,2 1 0,7 0 0,2 2 0,2-1 0,2 2 0,-10 1 0,5 2 0,3 1 0,-21 7 0,13 3 0,3 11 0,79 5 0,43-22 0,21-8 0,30 3 0,12-4-474,-17-3 0,4-2 0,4 0 474,-13-2 0,3 0 0,2 0 0,0-2 0,4 1 0,1-2 0,3 1 0,5-2-104,-13-1 0,6 0 1,3 0-1,1-1 1,-3 0-1,-5 0 104,-4 1 0,-4-1 0,-1 1 0,0-1 0,4 0 16,-2-1 0,4 0 1,2-1-1,-1 0 0,-5 1 1,-5 0-17,25-3 0,-8 1 0,-4 1-49,-8-1 0,-2 0 0,-4 1 49,19-2 0,-7 1 270,-19 1 0,-7 0-3486,20-3 3216,-42 3 0,-23 3 0,-17 0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39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10 24916,'0'-5'2914,"0"1"-2366,0 4-255,0 0-293,0 103 0,0-38-2126,0 11 0,0 3 2126,0 9 0,0-6 657,0-8-2192,0-12-1232,0-10-7064,-3-10 8361,-7-7 0,3-17 1,-2-6-1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0:39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85 28671,'89'38'0,"5"-10"0,-44-22 0,0-3-822,3-1 0,2-1 822,1-3 0,0-3 0,-3-1 0,-2-2 445,43-11-445,-22-4 0,-17 3 285,-22 1-285,-16 2 0,-10 2 0,-29 1 0,-23 6 0,-41 3-325,29 4 0,-4 0 325,-6 1 0,-2 0 0,-4 0 0,0 0-353,2 0 0,1 0 353,3 0 0,3 0 0,6 1 0,2 0 0,-40 2 0,23 4 0,21 2-1143,20 6-3900,18 2 5043,11 5 0,4-9 0,2-1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22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626 0 25443,'-78'25'870,"0"-1"0,6 0 1,7 4-401,-6 22-323,7 11-147,4 12 0,8 5 0,9 6-274,14 0 274,15-2 0,14-4 0,19-2 0,12-6 0,18-3 0,8-11 0,10-13 0,10-18 0,12-12 0,-39-14 0,2-5 0,3-4 0,1-3-1048,2-3 0,0-3-1160,-1-2 1,-2-2 2207,-3 2 0,-4 2 0,7-4 0,-17 7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22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27662,'-25'76'336,"0"1"0,3-2 1,5-2-337,12-17 0,4-2-320,-1 3 1,1 1 319,2-3 0,1-1 0,13 44 0,10-21 208,23-29-208,13-24 0,18-43-184,-34 0 1,0-8 183,2-11 0,-1-5 0,1-5 0,0-3 0,-4-1 0,0-1 0,-3 1 0,0 1 0,-4 2 0,-1 1 0,-4 6 0,-2 3 0,21-26-528,-17 24-3023,-13 19 3551,-12 16 0,-7 6 0,-1 1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23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995 16 24681,'-62'-6'735,"1"1"1,-2 1 0,1 5-433,9 8 0,1 5-660,-6 4 0,1 5 553,0 5 0,1 4-62,1 2 1,3 3-135,4 0 0,4 2 0,5 0 0,3 2 0,5 0 0,5 1 0,-14 46 0,14 7 0,19-46 0,3 2 13,0 2 1,3 1-14,5 0 0,4-1 0,3-1 0,4-2 0,7-3 0,5-3 0,41 29 0,16-21 0,-37-35 0,3-4 0,4-4 0,1-5 0,3-6 0,0-5-678,1-4 0,-1-5-1855,0-3 0,-3-3 2533,1-5 0,-6 0 0,8-2 0,-16 5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23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1938 36 22238,'-81'-5'1210,"0"1"0,-3-1 1,0 3-858,-6 3 0,0 4-1831,-3 5 1,-1 5 1779,-3 4 1,0 6-158,33-4 1,0 4 0,0 1-90,1 2 1,-1 2 0,3 2-42,0 2 0,2 3 1,2 2-16,-21 20 0,4 4 0,8-1 0,7 3 0,10 1 0,8 2 0,6-1 0,6 2 0,8 1 0,6 1 0,4 2 0,4 1 79,3-1 0,4-1-79,9 0 0,6-1 0,3-4 0,8-3 0,10-3 0,9-5 0,8-3 0,7-7 0,10-5 0,8-6-559,10-8 0,4-6 559,-24-10 0,2-3 0,0-3 0,3-2 0,1-4 0,0-2-74,1-4 0,0-4 1,0-1 73,-2-3 0,-1-1 0,0-4 0,-1-3 0,-1-3 0,0-2-79,0-1 1,-1-1 0,0-2 78,-1-1 0,1-1 0,-1-2 0,-1 0 0,0 0 0,-1-2 0,-4 1 0,-1-1 0,-3 0 130,20-18 0,-6-1-130,-15 5 0,-8-2 0,-13 3 0,-8-1 0,-10 4 0,-7-1 0,-7-50 0,-15 48 0,-7-1 0,-5-3 0,-6-1 290,-10-4 1,-5 1-291,-5-3 0,-5 1 0,-4 0 0,-5 2 0,-5 5 0,-4 4 0,-6 4 0,-4 6 0,-7 9 0,-4 7 4,27 11 1,0 4 0,-2 1-5,0 2 0,-2 1 0,-2 4 0,-19 9 0,-3 5 0,6 1-14,-6 2 0,5 4 14,20 0 0,0 4 0,11 4-183,14 7 0,11 3 183,-11 43-1513,23 9-6577,16 2 8090,25-5 0,-13-37 0,12-15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25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1 160 26227,'87'-2'305,"0"-1"1,1 1-1,-1 0 1,-2-2-1,3-1 1,1-1-1,3 0 1,3 0-1115,-14 1 0,2 0 1,2 0-1,2-1 0,1 0 1,1 0-1,1 1 809,-2-1 0,1 0 0,1 0 0,1 0 0,1 1 0,1-1 0,0 1 0,0 0-120,-5 1 0,1 0 1,1 1-1,-1-1 0,2 1 1,0 0-1,-1 0 0,1 1 1,1 0 119,1-1 0,1 1 0,0 0 0,0 0 0,0 1 0,1-1 0,-1 2 0,1 0 0,0 1-49,0 0 0,1 1 0,-1 1 0,1 1 1,0 0-1,0 0 0,-1 0 0,1 1 0,-1 0 49,-1 0 0,0 1 0,0-1 0,0 1 0,0 0 0,-1 1 0,1 0 0,-1 1 0,-1 1-113,-1 0 0,-1 1 1,0 0-1,0 1 0,-1 0 1,1 0-1,-2 1 1,1 0-1,-2 1 113,8 0 0,0 1 0,-1 0 0,-1 1 0,0 0 0,-1 0 0,0 1 0,-2-1 0,7 2 0,0 1 0,-1-1 0,-2 1 0,0 0 0,-2 1 0,-1 0 0,5 2 0,-1 0 0,-1 1 0,-3 0 0,-1 0 0,-2 0 0,5 3 0,-2 0 0,-2 0 0,-3 0 0,-4 2-410,4 3 1,-3 1 0,-5 1 0,-4 0-1436,3 5 0,-5 1 0,-8 1 1845,3 10 0,-12-1 0,-1 5 0,-36-20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26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1254 1 28671,'93'5'0,"-15"19"0,-58 50 0,2 17-521,-11-42 0,2 2 521,1 4 0,2 1 0,1 3 0,2 1 0,0 2 0,2 1-504,0 4 0,1 1 504,-1 0 0,-1 1 0,1 4 0,-2 1 0,0 1 0,-1 0 0,-1 4 0,-2 0 0,-2 2 0,-1 0 0,-4 0 0,-2-1 0,-2-2 0,-1-2 0,-2-5 0,-1-1 0,-4-6 0,-1-2 235,-2-4 0,-2-1-235,-5-2 0,-2-1-152,-4-2 1,-2 0 151,-3-2 0,-2-2 0,-4-1 0,-3-2 0,-2-2 0,-1-1 0,-2-3 0,0-2 0,3-3 0,-1 0 0,-31 28 461,10-4-461,6-4 0,6 0 0,5-3 0,1 1 1063,2-3-1063,-1-1 0,-2-4 0,-2-1 0,0-2 0,-3-3 0,4-1 0,0-1 0,3 0 359,1 1-359,1 0 0,1 0 0,3 0 0,2-4 0,5 1 0,0-4 0,5 0 0,-1-1 0,4-2 0,-1 0 0,2-1 0,-9 13 0,5-10 0,-6 12 0,7-17 0,1 4 0,1-5 0,-3 5 0,7-10 0,-4 5 0,8-11 0,-3 1 0,1-1 0,-10 7 0,4-6 0,-2 3 0,7-7 0,7-3 0,-3 0 0,2 1 0,-2 0 0,1 1 0,-1 1 0,1-2 0,-1 2 0,2-1 0,0-1 0,4-2 0,-1-2 0,4-2 0,-2-1 0,1 0 0,-2 0-561,-1 0-2073,-1 0-5355,2-8 7989,2-3 0,1 1 0,0 0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27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261 405 22799,'0'-3'3876,"0"0"-3169,0 3 289,0 0-794,0 40-111,0-8-91,-1 37 0,-5-18 0,-1-2 0,-2-6 0,2-7 0,4-7 0,2-6 0,1-3 0,0-3 0,0-4 0,3-1 0,3-5 0,7-1 0,3-1 0,7-2 0,3-2 0,6 1 0,8-2 0,7 0 0,13-7 0,-7-2 0,2-1 0,31-9-164,-26 7 0,-2 0 164,17-3 0,-8 4 0,-7-1 0,-10-6 0,-5-4 0,-6-11 0,-3-8 0,-10-26 0,-10 16 0,-25-12 0,-25 26 0,-30 3-3064,-25 3 3064,36 13 0,-1 1 0,-3-1 0,-2-2-256,-21-12 1,1-3 255,23 10 0,2-1 0,-15-8 0,3 1 0,-9-3 0,6 8 0,7 11 0,12 8 0,10 5 0,10 12-584,9 12-9247,4 15 7981,2 14 0,7-20 0,0-4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30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72 22900,'-10'-11'3327,"3"1"-3114,7 10 661,0 0-403,67-21-34,1 16-381,-3-7 0,4 1 5,-10 10 1,-1 2-62,0-2 0,1 1 28,-4 0 0,0 0-585,-2 0 1,0 0 556,-2 0 0,-1 0-302,48 0 216,-12 0-418,-16 0 101,-23 0 347,-24 0-34,-13 0 90,-28 0 0,-17 0 800,-29 1-643,-19 2-22,-10 0-44,-3 0 245,7-1-213,13-2 202,19 0-134,20 0-113,16 0-3290,12 0 3212,7 0-11,15 0-751,61 17-325,10-4-280,-15 1 0,4 0 1366,-7-3 1,-5-2 0,12 1-1,-15 0 1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31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27337,'81'-33'377,"0"0"0,3 3 0,0 6-377,-2 13 0,0 6-346,3-1 1,1 3 339,-1 2 1,0 2-477,-6 5 1,-2 2-545,-6 2 1,-2 3-3891,-8 5 1,-5 3 4584,-8 1 0,-5 1 0,5 3 1,-21-5-1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53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834 0 24558,'-56'3'384,"0"1"1,1 2 0,6 6-194,-12 31-147,-3 11-5558,0 8 5626,-2 4-23,4 4 1301,4-2-1356,6 1 56,8-4 66,4 0-156,6 0 112,5 6-22,6 4-56,10 7 111,7 1-88,4 3 38,16-29 0,5-1-95,12 25 67,-1-32 1,4-4 33,22 7-34,4-11 45,2-7-90,3-14-22,1-8 0,4-10 23,-1-19-23,-2-10 11,-3-23 22,-5-13 180,-6-11-45,-6-8 56,-10-9-44,-7-1-180,-11-3 0,-12 29 0,-5 0 0,-8 16 0,-3 0 0,-3-11 0,-6 2 0,-32-12 0,-10 14 0,-3 14 0,-1 18 0,-1 12-561,5 9-649,3 21 92,6 7-5146,6 21 6264,3 3 0,21-20 0,3-6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4:57.50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349 51 24463,'49'-12'491,"-1"-1"1,44-5 491,-30 12 0,-4 5 0,-13 1 0,-10 0 0,-11 0 0,-10 0-245,-78 0-749,12 0 11,-4 0 0,-2 0 0,-19 0 11,8 0-33,5 0 44,7 0 45,3 0 90,1 0 0,3 0 112,5 4-234,8 5-35,12 5 0,13 8 0,9 2 0,27 7 0,16 0 0,31-2 0,14-4 0,10-10 0,-3-6 0,-5-5 0,8-4 0,-35-7 0,1-1 0,-41-8 0,-9-2 0,-7-4 0,-3-2 0,-10-2 0,-36 5 0,-5 9 0,-37 5 0,14 17 0,-4 3 0,6 8 0,8-3 0,12-2 0,12-7 0,12-2 0,12 0 0,8 3 0,9 10 0,20 8 0,13 5 0,22 0 0,11-7 0,5-9 0,4-9 0,23-10 0,-29-12 0,13-12-984,-40-10 0,-3-4 738,-5 2 0,-16 16 0,-5 8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1.5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266 215 20553,'-51'-17'983,"10"4"0,41 13 0,74 6 0,-15-5-492,4 2 1,5-1-1,-17-2 1,-2 0-1,3 0 1,0 0 491,44-4 0,-16-3 0,-17-4 0,-19-1-99,-11 2-940,-8-1-45,-3 3 57,-6-2 245,-3 6-78,-38-21 12,-10 17 22,-43-13-101,-8 18-10,-9 3-46,-3 10 0,7-1 0,14 7 0,14-6 0,17-4 0,12-3 0,12-3 0,6 0 0,6 14 0,6 3 0,15 18 0,16-3 0,19-2 0,15-9 0,7-11 0,1-6 0,-1-4 0,-10-4 0,-11-2 0,-14-6 0,-15 0 0,-9-3 0,-7 2 0,-13-5 0,-10 2 0,-18-2 0,-12 2 0,-12 1 0,8 7 0,-2 2 0,-35-2 0,31 5 0,1 1 0,-19 2 0,13 0 0,15 0 0,16 0 0,14 0 0,13 0 0,37 25 0,11-9 0,44 16 0,14-21 0,-38-8 0,1-1 0,5-2 0,1-3 0,-1-1 0,-1-1 0,-10-2 0,-2-1 0,29-10 0,-30 3 0,-18 2 0,-11 4 0,-4-2 0,-3 0 0,0-1 0,-5 2 0,-5-9 0,-2 7 0,-11-6 0,-13 7 0,-15 5 0,-16 2 0,-11 4 0,-8 0 0,-6 7 0,-1 1 0,1 7 0,6 0 0,11-1 0,12-1 0,15-2 0,12-2 0,12 0 0,31 13 0,23-14 0,39 10 0,-35-17 0,3-2 0,2-1 0,-1 0 0,-2-1 0,-1-2 0,36-9 0,-15-3 0,-15 0 0,-8 3-984,-12 7 0,-13 4 656,-10 19 0,-7 4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3.7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467 232 20317,'-64'0'327,"0"0"1,4 0 0,4 0 655,-4 0 0,3 0 0,11 0 0,13 0 0,14 0 0,11 0 0,82 0 0,20 0-492,-6-3 1,10-3-165,-32 1 1,0-1 0,1-1-1,5-2 1,1 0 0,1-1-110,0 0 0,0-1 0,1 1-218,-1 0 0,-1 1 0,1 0 0,-1 0 0,1 1 0,0 1 0,2-1 0,0 1 0,1 0 0,2 0 0,0 0 0,0 0 0,-1 1 0,-1-1 0,0 2 0,-3-1 0,-1 1 0,-2 1 0,23-1 0,-5 1 0,-13 1 0,-5 0 0,-14 2 0,-4 1 0,22-2 0,-24 2 0,-21 0 0,-16 0 0,-70 0 0,-16 3 0,1 1 0,-6 1 0,0 0 0,-1 2 0,-8 2 0,-3 1 0,-3 1 0,0 0 0,0 1 0,0 1 0,2-1 0,1 1 0,3 0 0,3-1 0,3-1 0,2-1 0,6-1 0,3-1 0,7-2 0,2-1 0,8-2 0,3-1 0,-31 0 0,19-2 0,18 0 0,18 0 0,13 0 0,59 0 0,19 0 0,-5 0 0,7 0 0,4 0 0,2 0 0,6 0 0,1 0 0,2 0 0,-1 0 0,-4 0 0,-1 0 0,-8 0 0,-2 0 0,-9 0 0,-3 0 0,34 3 0,-24 0 0,-24 3 0,-19-2 0,-13-2 0,-72-10 0,-1 4 0,-1-1 0,-5 1 0,4 2 0,-1 2 0,-7-1 0,-1 2 0,-6-1 0,1 0 0,1 0 0,1 0 0,7 0 0,3 0 0,9 0 0,3 0 0,-29 0 0,27 0 0,24-3 0,19 2 0,69-1 0,11 2 0,-2 0 0,6 1 0,-8 1 0,0 0 0,4 2 0,-1 1 0,-2 0 0,-2 1 0,-3 0 0,-1 0 0,41 2 0,-14-4 0,-21-3-539,-20-1-445,-22 0 656,-11 0 0,-9 0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5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18 24535,'3'-10'2880,"0"2"-8115,-3 8 5605,-12 99-213,1-32 432,0 6 1,0 2-590,-4 10-101,4-10-381,6-16 176,4-10-2203,12-19-7322,10-12 8266,17-12 0,-14-6 0,-1 0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6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26218,'-48'55'343,"0"1"1,4-3 0,10-2-165,24 15-179,5-4 101,6-6 421,14-12-376,6-13-100,19-13-46,8-9 140,7-17-140,1-14-3249,-6-16 3249,-13-13 145,-16-4-145,-12-1 0,-11 3 0,-15 6 0,-9 7 0,-13 13 3392,-18 12-3953,17 15-1691,-1 14-2970,27 6 5222,9 1 0,5-9 0,0-5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6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12 22956,'3'-7'3361,"0"2"-2846,-3 5 12,0 0-124,-34 86-291,19-49-67,-6 15 0,2-3-23,10-26-10,5-9 10,3-9-11,5-3 23,10-4-1,10-9-21,11-2 111,3-6 90,-3 6-34,-6 6-133,-5 6-46,-7 5 0,-4 9 0,-7 8 0,-2 33 0,-8-10 0,-6 18 0,-3-23-214,-5-6-1243,8-10-716,3-10-3071,6-7 5244,14-18 0,-10 9 0,10-8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9 24008,'4'-5'3295,"-2"1"-2768,-2 4 21,0 0-447,-19 74-101,3-33-151,1 9 0,-1-1-577,-4-4-1020,7-6-1569,6-7-6514,5-8 8126,3-7 0,-1-10 1,2-4-1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7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60 25645,'93'-33'56,"-16"6"-90,-56 34-101,-8 8-10,-6 10-79,-6 14 168,-15 2 56,-7 3 11,-14-2 190,-2-5 147,-1-1 336,-3-4 88,-4 0-99,0-3-1,6-5-469,9-4-203,13-9 0,9-3 0,6-5 0,2-2 0,9-1 0,5 0 0,15 0 0,6-5 0,3-4 0,1-7-1805,-1 1-839,0 1-7187,-3 0 8661,2 1 0,-17 5 0,-4 1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7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26989,'52'-21'605,"-1"0"0,35-12-504,-56 29 0,-5 2-101,-5 2 0,-6 6 0,-6 3 0,-4 5 0,-2 6 0,-2 3 56,-10 6 158,-9 8-214,-16 5 0,-7 4 0,-1-1-3392,4-3 3392,8-6 0,9-8 0,8-7 0,9-7 0,2-3 0,3-5 0,0 1 3392,10-5-3392,5 0 0,13-2-13,4-1-1656,4-7-1143,5-5-7019,8-6 8406,7-5 0,-24 12 0,-2 0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7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6 22967,'0'-3'2913,"0"0"-2465,0 3-78,0 0-146,-58 75-23,37-41-55,-13 11 0,4-1 56,23-19-34,3-7-34,4-6-134,0-5-22,0-4-124,6-1-179,6-4-90,8-11-111,6-6 224,0-10 290,0 4 24,-7 7 156,-3 7 134,-7 7-100,0 3 101,-5 5-124,0 6-146,-2 7-89,-1 11-325,-1-10-683,0 0-1301,2-13-7466,3-4 9227,6-9 0,-5 6 0,1-6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7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28042,'-3'59'-26,"0"0"0,0-4 0,-2-5-680,-12 5-975,-3-1-5501,-3-4 7182,-3-2 0,12-22 0,2-6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8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26597,'74'-15'-9831,"-10"8"9647,-43 10 0,-10 2 0,-1-3 1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5:08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389 0 28009,'-66'31'220,"-1"0"1,4-1 0,9 3-221,5 30 0,8-7 0,13-4 0,14-11 0,8-5 0,6-7 0,11-7 0,9-7 0,17-8-438,6-4-1971,6-3-6521,-6 0 8930,-3 0 0,-20 0 0,-6 0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6:13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54 23997,'-6'-6'3273,"2"1"-2613,4 5 81,0 0-741,-6-19 0,7 14 0,5-13 0,14 25 0,14 7 0,8 15 0,6 10 0,0 7 0,2 5 0,-2 1 0,-1 0 0,-4-1 0,-4-5 0,-2-5 0,-4-6 0,-2-4 0,-6-5 0,1-5 0,-4-3 0,0-5 0,-4-4 0,-4-1 0,-7-4-606,-3-2-795,-4-1-604,-7-1-2466,-5 0 4471,-9-1 0,8 1 0,2-1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6:13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13 913 24591,'-7'1'2667,"2"0"-1737,5-1-447,49-49-483,2-2 0,-2 1 0,3-4-414,-6 5 1,-2-1 413,0 0 0,-1-1 0,-3 1 0,-1 1 0,-5 2 0,0 2 0,-4 4 0,-1 1-156,23-30 156,-5 14 0,-4 13 0,-7 12 0,-4 11 0,-6 9 0,-5 6 0,-4 3 244,-6 2-1633,-5 9-563,-3 9-7879,-9 13 9190,-11 12 1,7-20 0,-4 0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6:40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0 796 28671,'16'-8'0,"-2"1"0,-10 13 0,2 8 0,1 10 0,1 11 0,0 5 0,-2 1 0,1 2 0,-1-2 0,0 0 0,1-4 0,1-4 0,-1-5 0,5-12 0,7-6 0,15-27 0,26-23 0,-19 4 0,3-5-706,10-9 0,1-4 706,4-6 0,0-2 0,-1 0 0,-1-1 0,-4 2 0,-1 1-316,-6 4 0,-1 2 316,-4 3 0,-1 1 0,-2 4 0,0 1 0,-3 3 0,0 1 0,30-31 0,-8 15 0,1 15 0,-24 22-460,-4 12-1120,-23 23 1580,-5 12 0,-2-7 0,-1 1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6:48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0 922 19157,'6'0'4851,"-2"0"-4223,-4 0 874,0 0-1065,17 62 11,-12-30 135,11 52-113,-15-42-56,-1 2-233,0 3-181,0-2 0,1-3 0,5-8 0,7-13 0,14-11 0,22-39 0,23-30-116,-25 9 1,2-7 115,6-10 0,1-3-522,1-7 1,0-1 521,-2 0 0,3-4 0,-7 10 0,4-5 0,-2 6 0,6-8 0,1 4 0,-10 12 0,2-2 0,-3 8 0,-4 10 0,-3 7-785,20-17-1558,-23 30-5534,-22 19 7877,-10 29 0,-7-13 0,0 12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03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21936,'0'-6'4392,"0"1"-3709,0 5 977,0 0-1660,49 36 0,-25-5 0,42 35 0,-34-10 0,1 5 0,2 5 0,-1-2 0,-1-4 0,-3-6 0,-5-9 0,-5-11 0,-6-11-214,-6-8-1635,-4-7-1624,-3-2 3473,-1-1 0,0-2 0,0-1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04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0 714 27639,'23'-68'344,"0"0"0,5 1 0,6 4-344,7 14 0,6 5-1374,2-2 0,2 3 1374,0 2 0,0 4 0,-3 4 0,-1 3 822,38-19-822,-10 15 0,-7 11 0,-6 11-1271,-2 6-4577,-5 7 5848,-5 12 0,-23-8 0,-7 7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17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1044 23168,'5'-2'3362,"-2"0"-2667,-3 2-23,21 63-168,-13-28-234,17 53-270,-18-44 0,1-1 0,4-6 0,6-7 0,9-11 0,15-9 0,19-31 0,-17 1 0,4-5-765,12-17 0,4-7 765,-13 10 0,2-3 0,1-2 0,6-5 0,1-2 0,1 0-541,1-4 1,0-1 0,0 0 540,-1 1 0,-1-1 0,-1 1 0,-3 2 0,-1 1 0,-2 0-203,-5 5 0,-1-1 0,-2 3-722,17-17 1,-2 4-1362,-8 9 1,-3 2 2285,-7 9 0,-4 4 0,5-3 0,-16 17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19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20 23975,'-4'-11'2924,"0"2"-2016,4 9-269,60 57-414,-16-9-225,4 2 0,2 3 0,-15-12 0,-2 0-300,3 1 0,0 0 300,0 0 0,1 0 0,1-2 0,1-1 0,0-3 0,0-2 0,37 28 0,-6-11 0,-9-10 0,-7-9 0,-9-7-78,-7-9-1749,-9-7-828,-10-2 2655,-9-1 0,-8-2 0,-2 1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19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0 877 26250,'62'-66'728,"0"1"1,0 1 0,-1 3-729,-8 10 0,0 2-536,0 0 0,0 2 536,-2 1 0,0 1 0,-3 3 0,0 2 0,-5 4 0,0 2 0,36-28 0,-8 13-677,-5 11-1363,-5 17-5792,-5 10 7888,-9 21 1,-21-7 0,-10 10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20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28671,'56'23'0,"-1"-1"0,0 1 0,-3 1-817,22 22 817,3-1 0,-5-5 0,-7-6 0,-12-6 264,-13-4-264,-11-3-358,-14 1-1323,-7 4-784,-9 7-7366,-15 12 9533,-12 7 0,8-20 0,-1-5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20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9 747 26631,'-9'-88'2040,"17"-2"-2040,21 15 0,23-8 0,-21 40 0,2 1-294,1 2 1,1 1 293,29-30 0,-8 12 0,-9 13 0,-6 9-797,-3 10-872,-1 12-1590,1 9 3259,-2 20 0,-15-9 0,-6 8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21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27774,'54'19'299,"0"-1"0,1 4 0,-3 1-299,-7 3 0,-2 2 0,2 3 0,-1 1 0,-1-1 0,-1 2-875,-3 0 1,-2 1 874,31 33 0,-11-2 60,-10-1-60,-8-4 394,-11-6-1123,-11-4-1254,-8-6-2085,-6-3 4068,-18-7 0,12-14 0,-12-8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21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1142 28625,'44'-69'15,"0"1"0,8-5 1,5 3-16,8 8 0,5 2-1356,5-5 1,1 1 1355,-1 2 0,-2 2 0,-7 8 0,-2 1-244,-10 8 1,-2 3 243,-8 6 0,-1 3 691,36-22-748,1 7-2150,7 4-1498,-40 22 0,0 1 3705,47-12 0,-40 15 0,-14 5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39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26048,'6'3'2286,"7"50"-1949,-2-20-337,14 45 0,6-29 0,11 2 0,5 3 0,6 1-583,1 5 583,-2 0 0,-4-2 0,-4-4-68,-4-8-660,-2-8-516,-2-10-855,-3-9-6933,-6-9 9032,-12-6 0,-6-3 0,-8-1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39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0 640 26955,'20'-56'572,"0"0"0,4 3 0,4 3-572,7 12 0,4 4-695,4-1 0,2 1 695,2 2 0,1 2 0,0 0 0,0 2-77,-3 2 1,0 2 7,38-19-1196,-5 9-1100,-1 11-7466,-7 10 9344,-9 15 1,-28-1 0,-14 7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49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26451,'46'44'362,"-1"0"1,-1-2-1,-4-3-160,6 12-68,1-2-89,0 3-34,-2-7-11,0-2-212,-6-6-304,-5-4-492,-7-1-617,-6-2-2891,-10 1 4516,-4 0 0,-6-12 0,-1-5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7:49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1 598 25163,'38'-65'661,"1"-1"0,1 3 0,2 6-555,-4 14 1,3 5-541,3 1 1,3 3 433,3 2 0,2 2 0,3 4 0,3 3-78,0 2 0,2 3-214,-1 3 1,0 3-393,-3 4 1,-2 2-3856,41 2 4539,-20 25 0,-34-13 0,-19 12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00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28671,'47'47'0,"0"0"0,-2-2 0,-6 1 0,1 27-980,-2 0 980,-5-3 247,-5-9-247,-3-8-404,-3-10-975,-2-9-739,0-6-4011,-2-5 6129,-3-2 0,-7-9 0,-5-2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00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1 807 27191,'53'-70'493,"0"-1"0,2 0 1,2 5-494,-3 11 0,0 3-1239,2 1 0,0 1 1239,-3 5 0,-1 3 0,-3 4 0,-2 3 375,-5 5 1,0 2-376,35-15 0,-12 11 345,-8 14-1465,-10 9-819,-11 10-3428,-7 18 5367,-8 13 0,-11-8 0,-4-1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09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1534 26149,'21'54'1345,"-4"1"-1009,-16 1 56,-1 3-56,0 2-223,0-1-113,0-1 0,0-3 0,1-3 0,4-9 0,6-11 0,13-16 0,19-23 0,28-37 0,-22 5 0,3-7-769,13-17 0,3-7 769,-15 16 0,1-2 0,1-3-627,7-6 1,0-2 0,3-2 626,-13 14 0,1 0 0,0-1 0,1-1 0,3-1 0,-1-1 0,2 1 0,-1-1 0,0 1 0,1 0 0,0 1 0,-2 0 0,16-13 0,-1 0 0,-2 2 0,-7 7 0,-2 2 0,-1 2-128,-9 6 0,0 3 1,-3 1-955,14-11 1,-4 3-2314,-8 8 0,-4 4 3395,27-23 0,-35 31 0,-16 15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21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22877,'-2'0'2958,"0"0"-1467,2 0-1435,-4 4-56,2-1-12,-4 3-459,5-1-469,0 0-898,1 1-4740,0 2 6578,3 1 0,-2-4 0,3 0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2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22305,'0'3'0,"0"0"0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22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7 220 22193,'-4'1'2802,"2"0"-2511,2-1 180,0 0-236,1-20-56,6 5 68,8-21 33,9 7-45,7-1-56,4-1 23,0 6 78,-1 6-78,-4 8-34,-6 6 11,0 5-22,-6 0 33,0 7-9,-3 3-181,-2 10 0,-2 1 0,-3 1 0,-3 2 0,-1 1 0,-3 1 0,0 2 0,-1-2 0,0 0-662,-1-4-280,-2-3-346,-1-6-5536,-2-5 6824,2-4 0,1-3 0,3-1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22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650 59 22564,'-95'-6'2117,"4"5"-1714,20 15 23,0 13 56,4 14-45,5 10-34,7 4-21,8 2-80,10 3-33,11 0-90,9 5-45,9 3-44,6 3-34,9 4-11,8-2-34,14-5 0,10-5 0,8-10-11,6-8 0,6-12 22,-11-20 1,2-6 44,31-1-61,-26-11 0,-2-6 16,22-19-22,-6-19 22,-8-11 1,-8-8-1,-7-8-176,-10-3 234,-9-2-80,-14 0 0,-6-5 0,-21-3 0,-7-5-13,-19 5-607,-4 16 419,-3 23-247,0 24-235,0 16-684,-3 22-1267,-1 10 2634,-6 18 0,26-15 0,5-1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24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 23986,'-3'-6'3508,"0"2"-2825,3 4-189,0 0-494,16 34 0,9 2-3392,22 38 3392,8-3 0,-25-30 0,1-1-275,2 2 0,1 0 275,0 0 0,1 0 0,0-1 0,1-1 0,0-2 0,0-2 0,31 29 0,-5-11 0,-12-13 0,-11-12-1794,-13-14 1933,-12-7-139,-8-7 0,-6-1 0,0 0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24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1054 26799,'38'-60'374,"0"0"0,0 0 1,3-1-1,3-1 1,2 3-1035,2 3 1,3 3 0,0 0 659,2 0 0,1 0 0,0 2 0,-3 5 0,-1 1 0,0 3 0,19-13 0,-1 6 0,-8 10 0,-2 5-1536,-5 10 0,-1 6 1300,41-3-1848,-12 22-4093,-12 21 6177,-13 18 0,-27-13 0,-10 0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25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28671,'55'2'0,"0"0"0,3 5 0,-1 7 0,-4 17 0,-1 6-758,5 3 0,0 1 758,-1 1 0,-1 1 0,-1 0 0,-2 1 0,-3-3 0,0 0 0,-3-4 0,0-1 0,-1-4 0,0-3-109,-1-3 0,1-3 109,42 12 258,-9-9-258,-8-8-1311,-16-8-1110,-14 1-4759,-16-3 7180,-12 1 0,-7-3 0,-5-3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26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1217 25004,'63'-57'372,"0"-1"0,1 1 0,1-1 0,1 0 0,0 1-1142,-5 6 1,1 2 0,0 0 769,3-2 0,2 0 0,0 2 0,0 1 0,0 2 0,1 1 0,0 2 0,-1 2 0,1 1 0,-2 4 0,0 2 0,-1 2 0,-1 2 0,-1 3 0,-1 2-91,23-7 0,-3 5 18,-7 5 0,-2 5-932,-11 6 1,-2 4 1004,36-2 0,-44 9 0,-21 0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5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75 18216,'0'-3'5400,"0"1"-2318,0 2-2948,-11-10 1,16 2 10,0-10-99,22 7-24,8 0-22,1 4 0,-1 4 11,-3 2-11,-5 1 0,-2 5-11,-4 3 11,-6 7-34,-3 1 23,-6 2 11,-2 0 23,-3 4-23,-9 3 0,-6 7 22,-13 2 0,-5 1-22,-4 0-3392,1-5 3404,3-2-1,1-2 78,-6 10 57,9-6-34,-5 8 56,13-6 11,1 0-33,3 2-12,5-4 3314,5-1-3235,5 1-112,11-10 1,5 3-102,10-11 0,4-2 0,1-1 0,2-3 0,1 0 0,22-3 0,-10-1 0,17-2 0,-18-2 0,-2-4 0,-5-2 0,-5-2-158,-6 1-413,-4 2-864,1-6-21,-7 1-1682,5-7-6693,-6 0 8739,0-2 1,-7 8 0,-2 3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5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 21723,'1'-2'3630,"0"-1"-2677,-1 3-584,0 57-145,0-22-89,-1 48-34,1-34-78,-2 0 33,0 1-56,0-3 0,0-2-12,0-4-291,1-6-301,1-4-394,0-7-683,0-7-3405,1-6 5086,3-5 0,-2-4 0,1 0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55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23000,'0'-3'2667,"0"1"-1647,0 2-852,56-13-124,-29 8-44,44-8 0,-44 12-358,-3 1-504,-1 0-629,0 0-2711,-2 0 4202,0 1 0,-10-1 0,-2 1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5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82 16681,'-4'0'5792,"0"0"-4861,4 0 301,0 0-694,-5 0-169,4 0 24,-4-3 55,5-2-134,5-3-57,8-1-32,11 2-113,13 0-11,8-2-34,9 0-33,5 0 10,1 1-44,-3 4 12,-4 0-24,-9 4 24,-6 0-12,-8 0 0,-5 0 0,-4 0 0,-3 0 0,-3 0 0,-2 0-12,-5 0-10,-3 0 11,-3 0 22,-1 0-11,-1 1 34,0 3-12,0 2-11,-19 13-11,2-2 0,-18 8 0,5-4 0,-4 2 34,-2 3-23,-1 0 0,-1 2 101,-14 10 0,14-11 0,-9 9-33,19-14 21,3 2-21,4-1 33,1 0 11,2 0-11,2 0-21,3-3-91,5-3 0,2 3 0,3-5 0,2 4 0,1-4 0,0 1 0,0 0 0,4 1 0,1-2 0,5 0 0,4-2 0,2-3 0,3 0 0,3-5 0,-1 1 0,3-4 0,0 1 0,3-3 0,2 1 0,2-1 0,1 0 0,-2 0 0,2 0 0,-2-4 0,-1-3 0,-1-4 0,-5-2-909,-2 0-368,-6-2 1277,3-3 0,-10 9 0,3-2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08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158 253 11908,'-8'6'8280,"1"-1"-6936,7-5 1368,0 0-2241,0 10-68,0-4-11,0 7 57,0-9-136,0-1-10,0-1-35,0 0-44,0-1 326,0 0-449,0-8-90,0-3 22,0-8-21,0-6-1,2-1 11,2-4-11,1 1-11,3 0 12,-2 2-1,-1 4-11,-2 4 0,0 2 0,-1 4-11,1 0 22,-2 2-11,1 2 0,-1 2-23,0 3 23,-1 1-22,0 1 11,0 1 44,0 2 23,-1 2-44,-3 5 10,-3 3 23,-6 5-34,-3 1 23,-3 1-23,-2 2 11,0-4 23,1 0-23,3-6 23,2-2 56,2-3-11,3-2 78,3-3-79,4 0-22,1 0-54,2 0-13,6 0 0,5 0 0,10-1 0,4 0 0,3 0 0,0 0 0,-1 0 0,7 0 0,-9 0-125,4 0-31,-11 0-91,-3 0 1,-2 0 55,-2 0-89,-1-3 0,0 0 235,-3-3 45,-1-1 0,-3 2 11,-2-1 35,-1 0 110,0 0-10,-1-3 22,-3 0-11,-3-2-23,-4-1 57,0 2-1,-3 0-11,2 5-11,-1 1-144,0 4-24,2 0 0,1 0-46,3 0-413,2 0-3463,1 0 3922,3 0 0,1 0 0,0 0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23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791 6 23090,'0'-3'3059,"0"1"-2477,0 2 1,-53 3-11,15 6-147,-48 7-65,26 9-360,-2 4 0,-3 5 0,0 6 0,-1 4 0,-1 4-273,6 0 273,7 1 0,10-3 0,12-2 0,11 0 0,10 2 0,6 4 0,5 4 0,8 0 0,6-3 0,14-3 0,9-8 0,11-7 0,9-9 0,38-11 0,-22-6 0,24-10 0,-37-6 273,-3-6-1630,-3-5-1982,-1-5 3339,1-2 0,-24 11 0,-6 4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24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86 28020,'-1'7'651,"0"11"-651,1 22 0,0 16 0,0 10 0,2 6 0,5 2 0,3 1 0,7-4 0,2-6 0,5-10 0,3-12 0,4-16 0,5-13 0,7-22 0,7-21 0,6-25 0,3-19-176,-30 32 1,-2-2 175,-1-1 0,-1 0 0,19-44 0,-7 6 0,-6 6 0,-6 9-13,-7 13 13,-5 16-3866,-7 18 1849,-3 12-2622,-3 27 4639,-9 13 0,6-7 0,-6 1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25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729 2 23941,'-80'-2'2678,"-1"10"-2151,6 9-366,-5 15 354,0 8-122,5 9-393,9 7 0,9 3 0,9 6 0,11 3 0,11 3 0,10-1 149,8-1-149,14-4 0,13-3 76,14-5-76,16-9 0,13-11 0,13-16 0,11-11 0,9-20-139,2-9-316,-49 3 1,-1-3-2806,38-17 3260,-11 1 0,-34 16 0,-14 7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31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39 24311,'-17'0'1536,"1"1"-1133,13-1-22,-1 1-191,2-1 68,1 0 213,0 0-438,9-1 68,4-3-11,9-1-34,3-3 67,0 0-123,1 2 0,-1 1 0,1 3 56,-2 0-56,1 2 0,-3 1 11,-2 3 0,-3 2 0,-1 3-11,-3 1 0,-2 1 45,-2 2-45,-3-2 0,-3 2 11,0-1 57,-2 1-57,-2 1-11,-15 13 22,-1-5-33,-13 8 11,5-8 0,1-1 0,2 2 11,1-1-11,1 1 45,1 0-11,-1 0 156,-12 12-168,10-10 124,-9 7-111,16-12-35,2-2 0,4-2 0,0 6 0,4-5 0,2 3 0,3-6 0,1-2 0,0 1 0,4 0 0,2-2 0,5-1 0,4-2 0,3-5 0,18 0 0,-6-4 0,11-3 0,-10-1 0,1-3 0,1-2 0,2-2 0,-2-1 0,0-2-1660,7-4-536,-13 4-4627,1 0 6823,-19 10 0,-4 2 0,-4 3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35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20322,'2'-2'4449,"0"0"-3105,-2 2-1086,1 43 134,0-17-146,0 39 35,-1-26 21,0 3-178,0 1 55,0 1-134,0 1-23,0-1 34,1-1-45,-1 0 0,1-1-11,-1-3 34,0-3-34,0-4 0,0-2 0,0-6-34,0-2 57,0-5-23,0 0 0,0-2-23,0-1-10,0-1-23,0-3-213,0 0-89,0-5-337,0-2-404,0-3-492,0-5-2409,1-4 4000,2-5 0,-1 5 0,0 2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35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23213,'-1'-2'3787,"1"0"-3058,0 2-516,21 11 111,-6-7-133,20 7 10,-11-10-188,2-1-13,1-2 0,-3-1 0,0-1 0,-4-2 0,-3 3 0,-2-1 0,-4 4-539,-2-1-503,-2 1-605,-1 0-2208,-1 0 3855,0 0 0,-2 0 0,-1 0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37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18 115 20289,'-1'-4'3641,"0"1"-3215,1 3 392,0 0-415,8-28 1,2 17-124,10-21 67,1 23-168,5 2-100,6 0 134,6 2-213,5 0 44,1 3-44,-2 1 35,-6 1-13,-5 1-22,-5 4 11,-3 2 56,-3 3-67,-3-1 34,-5 0 0,-2-1-1,-4-1-10,-3 0-1,-2 1-22,-1 3 56,0 1-56,-5 5 0,-15 11 56,-1-2-45,-14 8 45,7-7 0,-5-1 67,0-1-100,-2 1-12,1-2-11,2 1-11,-2 0 11,3 1 33,0 1 1,3 1 123,3-2-90,4-2 34,6-2-12,3-2-66,6-4 89,2-2-23,3-1 1,1 0 1,0 0-91,4-1 0,3 1 0,6 0 0,4-1 0,6-1 0,25-3 0,-4-3 0,20-3 0,-18-2 0,-2-4 0,-6-2 0,-3-3 0,-3-3 0,-4 1 0,12-10 0,-9 4-80,8-6-1163,-15 6-494,-1 2-2465,-6 2 4202,-2 2 0,-8 5 0,-2 1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3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1242 0 22653,'-52'0'997,"0"0"0,1 2 1,1 1-382,-34 5-146,-4 8-972,-4 3 905,1 6-235,2 4-89,3 3 111,4 3-167,6 2 55,9 0 101,9 2-156,9 1 167,9 5-22,5 7 159,4 7-327,6 9 0,5 5 0,6 4 0,7-1 0,4 1 0,12-4 0,7-1 0,15-5 0,10-3 0,-3-24 0,6-2 0,27 12 0,-21-20 0,3-5 0,30-8 150,7-7-150,6-13 0,-22-14 0,1-6-317,-18 3 0,-1-2 317,19-14 0,-3-3 0,-25 8 0,-3-1 0,-1-1 0,-2-1 0,30-31 376,-9 0-376,-16 2 0,-11 2 0,-15 0 0,-11 2 58,-13 1-58,-14-1 0,-16-1 0,-16-1 0,-11-2 0,-12 3 0,-6 8 0,-7 12 0,0 17-1973,26 19 1,0 5-7859,-27 15 8454,31-2 0,5 3 1,12 3-1,10 0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38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23 799 26597,'-13'3'1053,"4"-10"-605,19-14-268,11-19 88,17-12-143,15-11-125,11-7 0,-28 34 0,1 1 0,35-34 0,-5 9 0,-4 11 0,-6 9 0,0 7 0,0 5 0,0 5 0,-3 4 0,-6 4 0,-10 6 0,-9 3 0,-10 3 0,-8 2 0,-6 1 0,-2 0 0,-3 2 0,-11 3 0,-6 3-102,-15 5-167,-8 1 112,-9 3 23,-5-1 55,-6 0 57,-1-2 44,1-5 404,-15-4-269,21-5 1,-10-5-158,29-2 0,4-1 0,10 0 0,9 4 0,7 1 0,14 2 0,10 6 0,18 5 0,12 9 0,12 4 0,6 3 0,3 0 0,1 0 0,-4-4-293,15 2-43,-27-9 168,5-2-22,-33-8 123,-7-3 67,-7-1 22,-3-4 202,-4-7 90,-2-7 180,-2-34-494,-2 4 0,-5-22 0,-5 16 0,-10 2 0,-5 9 0,-4 8 0,-15 9 0,13 13 0,-4 4-1009,20 8-1423,8 10-6532,3 6 8964,0 16 0,3-14 0,-2 0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0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26675,'-10'51'359,"1"0"0,-9 45-57,4-30-67,0 4 34,0 4 11,-1-3-101,-1-3-166,3-5-4265,0-6 4252,4-3 860,3-8-860,3-6 0,2-7 0,2-7 0,7-3 0,5-5 3392,12-2-3392,7-5 0,10-5 0,11-4 0,7-2 0,4-5 0,-1-1 0,-1-8 0,0-4 0,-1-5 0,-1-5-707,-4-2-2475,-4 4 3182,-1 1 0,-23 14 0,-5 3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0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1350 0 23560,'-61'3'810,"-1"-1"1,1 3 0,1 2-604,0 3 1,2 3-275,-1 4 0,2 3 168,0 3 0,0 4-327,0 4 0,1 4 478,0 5 0,1 3-96,0 3 1,3 3 0,1 4 0,2 3-28,3 3 1,3 3-130,2 1 0,4 3 0,3 4 0,4 2 0,4 0 0,4 2 0,5 0 0,3 1 0,5 2 0,4 0 0,2-1 0,5-1 0,6 0 0,4-1 0,3-2 0,4-2 0,8-4 0,6-4 0,2-3 0,5-3 0,4-4 0,3-4 0,4-2 0,2-3 0,4-3 0,3-4 0,4-3 0,3-5 0,2-4 0,6-8 0,-1-10 0,8-6 0,-4-5-710,12-6 1,-1-8 709,-10-1 0,4-3 0,-8-5 0,4-15 0,-8-6 0,-1-3 0,-4-4 0,-4-2 0,-3-2-94,-5-1 0,-2-5 94,-12 8 0,0-5 0,-4 3 0,3-10 0,-4 1-353,5-19 1,-7 0 352,-20 29 0,-6 2 0,-5-1 0,-6 1 0,-6-2 0,-5 1 0,-5 1 0,-4-1 0,-5 1 0,-6-2 48,-22-17 1,-5 1-49,13 20 0,-3 2 0,-18-10 0,-3 6 0,18 25 0,1 7 0,-1 5 0,-1 3 0,2 3 0,0 4 0,3 4 0,1 1 1537,-40 0-1537,15 4 0,14 6 0,12 5-180,9 9-1681,7 12-2465,4 11 4326,-1 12 0,15-22 0,1-4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5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27751,'70'-14'874,"-7"3"-828,-28 7-46,0 1 0,-3 3-91,0 0-570,0 0-415,4 0-1366,0 0-7389,-3 0 9694,-8 0 1,-12 0 0,-8 0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24871,'-12'98'-44,"3"-6"-1088,8-27-2722,9-2 3854,5-6 0,-3-25 0,1-11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5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5 21992,'0'-2'2588,"0"0"-2050,-7 50-135,-1-8 79,-8 41-11,2-21-57,-1-7-32,3-6-58,2-13-133,3-12 33,3-11-23,2-7-10,1-3-102,1-6-89,4-5 0,6-10-112,7-5-672,9-4-437,7 0-1166,7 1-7444,7 4 9787,4 4 0,-21 10 1,-5 3-1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5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25163,'-53'78'1680,"8"-10"-1253,28-33-58,6-8-100,4-11-146,4-7-112,1-6 23,5-5 11,6-9-12,6-4-33,4-6 0,-1 4 0,-6 6 12,-4 7 10,-5 3-11,0 10-11,1 6-403,2 9-572,3 2-1019,6-8-2992,9-7 4986,8-9 0,-12-2 0,-2-2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6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26295,'-62'32'1087,"14"-7"-1076,41-17-11,5-3 22,7-1-11,7-1 57,10-2-68,5 1 44,3 0-32,-4 4-1,-6 6 56,-5 4-45,-6 5-10,-5 4-12,-2 2-112,-1-1-292,-1-2-526,0-2-1255,0-4 2185,0-6 0,0-5 0,0-4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6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19 772 27135,'-5'-54'216,"-1"1"1,2 0 0,0 3 7,4-25-67,1-6-5818,1-2 5706,3 3 1212,4 9-1324,3 14 746,2 14-1295,4 14-774,2 8-1041,3 8 3262,-1 6 1,-10 5 0,-3 2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6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24614,'66'61'-1169,"-20"-18"0,-32-34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24289,'-30'64'1446,"6"-8"-1043,19-31-11,2-4-135,3-4 23,7-5 46,5-6-1,10-3-101,2-7-90,2-5 56,-5-6-55,-4-4-113,-7 0 1,-5 1-23,-3 2-359,-2 2-302,-2 5-504,-1 3-1188,0 4-7478,0 2 8263,2 0 0,1 0 1,0 0-1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7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24323,'8'74'1759,"-4"-11"-1188,-10-33 1,-2-8 21,-1-6-89,3-6-179,2-6-301,2-2-24,1-7 0,1-4 0,3-6 0,3-2 0,10-4-763,-1 6-626,7-1-1031,-3 5-7411,2 1 8313,3 1 1,-10 4 0,-2 1-1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7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24647,'-21'77'1681,"3"-10"-1121,6-39-167,3-7-337,4-8-45,2-7 0,2-5 56,2-2-33,6-7-34,1-1 22,4-4-10,-1 2 10,-2 3 0,1 2 68,0-1-12,2 0 23,2-1 56,2 1-23,-1 0 23,0 2-67,-3 2-57,-2 2 1,-3 1-12,-2 2 23,-2 7-45,0 4-22,-2 7-157,0 1-482,0-3-729,3-2-963,3-6-7478,4-5 9689,5-4 0,-7-1 1,0 0-1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7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11 20132,'0'-6'4157,"0"2"-3496,-27 44-23,16-17-144,-20 30-181,24-31 1,4-5-135,3-7-67,4-4 68,5-4-113,7-4-33,3-9-12,2-5-11,-3-7 12,-2 3 22,-5 5 44,-4 6 79,-3 6 56,-2 7 45,-2 8-101,0 7-123,0 6-34,0-2-11,0-5-672,1-4-325,5-8-449,2-3-582,8-11-2790,1-6 4818,2-9 0,-8 9 0,-3 2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8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23695,'15'28'-280,"-11"1"381,-33 2 268,-2 2 416,2-4 44,4-3-33,7-4-113,5-5-78,6-4-146,3-4-190,3-2-123,1-2-57,0 0-89,2-3-33,5-1-337,4-1-593,7-4-819,5-4-1456,6-8 3238,6-7 0,-15 10 0,-2 0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8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26227,'-27'69'269,"6"-12"-739,16-38-819,2-9-716,7-4-2500,7-4-5326,5-8 9406,7-4 0,-10 3 1,-2-2-1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8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25151,'57'80'1356,"-11"-14"-1165,-45-50 44,5-3-101,4-5 46,7-3 67,5-4-1,5-6 23,5-8-68,1-10-77,-4-6 21,-5-1-10,-10 3-78,-7 3-57,-6 4 0,-5 4 0,-5 6 0,-4 5-125,-4 2-491,3 4-482,0 7-560,4 3-560,5 6-1984,2-4-5629,6-6 9784,7-4 0,-5-3 1,4 0-1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8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24659,'27'16'1602,"-6"1"-1020,-24-1-43,0-3-226,1-5-145,0-3-33,2-4-1,1 0-33,5-1-45,3-4-34,6-1 34,0-3-45,-1 2-11,0 1 0,0 4-201,-1 0-460,3 1-303,1 0-627,1-4-1334,-1 0 2925,0-2 0,-8 3 0,-2 1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9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94 24311,'30'-52'1950,"-12"12"-1312,-34 39 158,-7 12-79,0 9-458,-5 13-259,3 5 0,-1 3 0,4-1 0,5 0 0,6-4 0,5-6 0,4-5 0,8-8-897,6-9-2364,11-4 3261,8-4 0,-13 0 0,-2 0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4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1 23661,'-67'7'1076,"9"6"-874,30 16-34,1 8 44,2 6 148,5 1-69,4-2 0,8-4 112,4-6-246,3-8-90,1-10-22,6-7-23,7-6 57,11-14-57,8-6-11,3-11 34,-3 2-34,-8 7 46,-10 10 44,-7 7 22,-6 10 45,-5 11-56,-5 13-78,-7 10-34,-1 3-79,4-4-402,6-6-539,4-9-4908,33-10 5928,-1-19 0,6 3 0,-13-10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5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4 20199,'0'-2'4213,"0"1"-3630,-27 53-1,14-25-44,-19 41 22,26-42-66,3-4-13,4-7-55,6-5-146,5-5-157,8-3-123,5-3-67,7-7-527,5-2-515,5-8-796,4 2-2834,-1-1 4739,-2 2 0,-19 7 0,-6 1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23639,'-43'62'1378,"10"-13"-1266,29-40-67,3-4 89,8-6-78,2-9-11,8-6-45,0-7 11,-1 3 0,-3 4 23,-1 9-12,-3 3 102,0 4-45,0 6 111,-1 1-44,0 6-79,-2 0-22,-2-2-45,0 0-415,-1-3-235,2-2-807,1-4-2890,3 0 4347,3-2 0,-5 0 0,0 0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19807,'1'2'3552,"-1"1"-3194,-12 43 1,5-25-101,-8 34-135,11-42 0,2-6 0,4-4 169,5-7 32,3-5-111,6-3 57,1-3 21,-3 5-112,-2 4-78,-3 4-90,-3 2 0,-1 7-11,-3 3-201,-1 7-506,0-1-659,0-1-4617,5-4 5983,4-5 0,-4-4 0,2-2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25286,'8'82'179,"-1"-13"-179,-7-43-22,0-7-23,0-6-146,0-6 191,-1-3 0,-1-3 56,-5-1 202,-3 0 101,-6 0 123,-3 3-45,-5 4-113,-1 8-32,-2 5-101,3 4-158,2-2 12,7 0-45,4-4-280,6-1-437,3-4-751,5-3-795,8-5-3486,8-3 5749,10-2 0,-11 0 0,-2 0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6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20569,'4'-4'3215,"-1"1"-2811,-3 3-12,0 0-11,0 40-34,1-26 80,6 30 43,4-38-44,10-3-34,3-3-123,4-9-11,2-3-124,-1-11-123,-3-1 56,-6-3-11,-7 3-44,-7 1-12,-3 4-68,-7 4-268,-4 5-650,-4 5-1165,-2 3 2151,2 3 0,6-1 0,3 1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6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16 27169,'33'5'179,"-8"-2"-145,-18-10-34,-4 0-68,-3 1 57,-7 4 11,-4 0 0,-10 5 45,-3 7-23,-2 7 90,3 6 56,4 2 12,6 1 77,4 0-178,5-1-57,3 0-22,1-2-11,4-1-314,4-5-381,6-5-795,3-6-729,3-3-7601,0-6 9636,-2-5 0,-8 3 0,-4-2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7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25847,'81'37'-1457,"-4"-4"-8374,-32-13 9420,3-2 0,-20-9 0,-6-2 1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7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8 23236,'0'-4'2072,"0"1"-1746,0 3 32,-8 48-145,4-7-23,-7 44-66,5-18-124,3-2 0,0-7 0,2-13-101,0-11-22,1-13-57,0-9-88,0-7-2,-3-3 270,-2-2 22,-8-3 248,-4 1 32,-8-1 102,-5 0-12,-6 3 135,-1 7-57,-1 3-268,4 8 10,6 0-156,8 1-44,8-2-281,6 8-459,9-7-516,13 5-650,15-15-4695,16-3 6589,10-11 0,-23 5 0,-6-6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7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25611,'-48'72'896,"11"-11"-705,35-44-158,5-6 57,7-5-79,5-5 12,7-8-23,-1-3 0,0-6 0,-5 2 0,-1 6 44,-5 4-44,-1 4 45,-1 5-34,-2 4 1,0 8-12,1 0-460,3 0-1276,6-3-4774,9-5 6510,12-3 0,-15-3 0,0-2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8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25062,'-45'12'561,"15"3"-158,38 4 0,5 2-89,-3 0-1,-2 0-21,-5-2-46,-4 0-66,-10 1-158,-5 0-22,-7 1-157,0-4-459,5 0-1200,8-5-3483,4-1 5299,8-2 0,-2-4 0,3-2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8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40 17778,'1'-3'5648,"-1"1"-4953,0 2 33,-5 47 22,4-25-200,1 35-1,10-39-146,9-6-111,5-6-12,4-3-168,2-12-56,-1-5 0,-2-12-34,-6-4-33,-9 0 11,-5 1-190,-6 5-102,-6 5-279,-6 7-707,-7 7-2106,-6 3 3384,1 7 0,10-4 0,3 4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10 23034,'0'-5'2846,"0"1"-2454,0 4-123,-27 40-112,10-6-157,-21 36 0,19-18-403,5-3-1177,7-3-1983,3-10-6268,8-8 8888,8-11 0,-5-9 0,4-5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9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32 24961,'-13'48'515,"2"-11"-492,20-35 21,6-6-44,12-8-67,2-7 11,-1-5 34,-6 2 44,-4 4 34,-5 7 169,-7 5 133,-3 3 124,-3 6 22,-4 5 12,-3 6-158,-4 4-190,2 2 0,4-3-134,3-3-12,13-3-22,9-6-179,14-2-459,7-2-382,-1-1-1266,-3 0-7545,-7 0 9213,-7 1 0,-12-1 0,-4 1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49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389 0 22126,'0'2'3328,"-20"64"-2891,10-22-263,-4 4 0,2 2 27,2 11 68,1-6-67,3-5-135,1-6-11,2-10-34,2-5-44,0-9-23,1-6-179,0-5 190,0-6 1,0-1 33,-4-2-34,-6-1 79,-8 0-45,-8 0 101,-5 2 44,-3 12 147,-3 7 89,2 11-67,2 4-102,5 0-144,6 6-68,10-12-191,4 1-279,16-16-494,7-5-582,12-3-1883,7-4 3429,5-2 0,-17 0 0,-3-1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0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38 265 25107,'43'-28'246,"0"0"0,32-22-166,-44 15-80,-9 3 78,-12 2 45,-11 4 23,-11 7 212,-8 7-55,-9 7-12,-4 10 180,0 11-57,0 13-67,2 11-67,4 5-145,7 0-89,6-3-46,8-3 0,4-5 0,11-6-237,5-4-334,16-9-471,8-7-975,13-10-3518,8-18 5535,9-17 0,-30 12 0,-6-1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0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27650,'-20'83'1021,"-2"6"-1021,0-2 0,1 7-1186,8 0 199,4-7-1994,6-11 3003,17-13 1,-11-29 0,11-12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0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79 27101,'46'-22'174,"1"0"0,35-13-163,-39 35 11,-6 5-44,-5 6 22,-8 9-78,-7 9-12,-8 4-79,-4 6 169,-15 2-11,-7 2 11,-13-1 46,-5-2-35,-4-3 67,0-3 79,1-1-11,2-3 122,4-2 12,5-1 0,7-2 13,4-1-293,6 2 0,4 2 0,3 1 0,2 2 0,1 1 0,6 0 0,5 0 0,10-4 0,7-4 0,7-6 0,37-8 0,-5-16-303,-18 0 0,1-4-2005,32-17-5379,-1 0 7687,-8 5 0,-33 11 0,-12 4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28671,'58'6'0,"0"0"0,-3-4 0,-4 0-528,-2-1-1040,-6 2-1223,-1 0 2791,-5 2 0,-16-3 0,-6 1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26507,'-10'53'370,"0"0"0,-9 43-235,7-34 55,1-7-11,3-8 0,1-14 34,4-11-123,1-13 201,1-6-144,1-16-147,5-10 0,3-17 0,5-9 0,4-3 0,1 2 0,-1 3 0,-1 8 0,-2 8 0,-1 10-1177,1 10-841,3 7-7813,4 15 9538,5 5 0,-12-2 0,-1-1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2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288 150 27460,'8'62'246,"0"1"1,-1-2-1,-2-1-134,-3 38-407,-7-48 1,-2 0 384,-14 46-68,-17-6-9,-8-12-13,-4-14-24,1-17 146,6-15-335,11-17-179,14-19 56,10-20 371,10-20-46,7-20-11,8-16-901,10-10 940,-10 39 0,2 0 11,4-2 0,2-1 218,4-2 1,3 2-197,2-1 0,3 3 34,3 2 0,2 3 34,-1 5 0,1 4-74,-1 5 1,0 5 101,33-9 11,15 28-34,-27 26-100,8 25-23,-33 15 0,-10 12 0,-13 4-51,-10-18 0,-4-1-94,-12 24 55,-10 19-44,-11-46 1040,-7-9-928,-2-11 44,-2-10 1,0-9 44,-1-6 291,-18-6-278,13-5-80,-10-2 0,25-4 0,7 3 0,9 0 0,8 5 0,7 0 0,3 2 0,29 23 0,2 2 0,31 24 0,-2-3 0,8 4 0,2-3 0,1-3 0,-6-4 0,-19-14 0,-1-1 0,19 10 0,18 5-2869,-37-20 2869,-9-5 0,-18-8 0,-8-1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3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28671,'70'-18'-382,"-4"5"-738,-18 11-1301,4 1-5433,2 1 7854,-1 0 0,-24 0 0,-8 0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9:53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 22249,'-2'-1'2152,"-21"45"-1794,8-9 12,-19 38 100,12-23 35,2-8-90,3-6-102,3-12-33,7-12 1,3-7-46,4-15-168,0-9 45,7-17-78,3-8-23,8-2-22,1 3-202,1 7-201,1 8-539,3 10-840,4 9-3552,4 6 5345,6 12 0,-16-7 0,-2 6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5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14 24390,'70'-8'661,"-5"2"-628,-23 7-10,-4 5-23,-7 4-12,-9 6 12,-9 4 0,-7 5 0,-9 6 79,-10 8 10,-10 6 225,-11 7 45,-4 1-90,-1 1 112,2-3 0,4 0-34,4-3 157,4 0-168,5-3-123,6-2 56,6-7-234,4-4-35,3-7 0,10-2 0,7-4 0,12-3 0,6-4 0,5-5 0,1-4-718,4-6-2543,25-24-4045,-17 2 7306,17-22 0,-43 28 0,-6 1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5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 23852,'-3'-1'2532,"1"0"-1972,-1 46-246,2-7-78,-1 43-203,1-20-33,1 3-78,-1-2-584,1-4-974,-1-6-3092,1-6 4728,0-8 0,0-17 0,0-7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5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26619,'70'-52'-246,"-6"10"-1088,-24 33-2363,-2 6 3697,-3 0 0,-16 3 0,-4 0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40 24894,'85'-27'818,"0"14"-751,-52 26-44,-2 11-12,-23 6-11,-8 6 22,-9 5-22,-7 4 12,-9 2-1,-4 1 67,-1-2 124,-1-2 111,1-4 35,1-2-24,2-2 47,5-3-47,5-1-77,8-3-79,4-1-101,5-1 67,9-3-22,4 1-33,27 0-79,-3-10-79,15-2-324,-8-10-291,0-14-427,0-3-649,0-11-4796,-3-1 5718,-7-1 0,-14 13 0,-8 3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6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24726,'-4'-1'2397,"1"0"-1892,-4 40-270,6-4-89,-6 38-146,7-15-11,0 2-281,0-1-615,0-4-1379,0-4-7545,1-6 8980,-1-6 1,1-18-1,-1-7 1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6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26575,'79'-19'-762,"-10"3"-426,-37 21-1669,-6 5-6974,-6 10 8896,-7 4 0,-7-9 1,-4-2-1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55 27112,'72'-30'247,"-5"6"-236,-26 25 1,-3 6-24,-9 2-44,-10 5 56,-10-1 34,-7 1-23,-11 2-11,-6 3 67,-11 6 68,-4 5 178,-4 7 79,-1 7-11,-2 3-357,1 2-24,5-3 0,6-7 0,10-8 0,7-7 0,6-7 0,11-1 0,5-4 0,13 0 0,5-3 0,7-5 0,7-2 0,7-13-259,10-6-2217,5-13-7355,1 4 9294,-3 6 0,-30 11 1,-9 7-1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8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27158,'81'-4'302,"-6"4"-347,-29 13-706,3 0-1187,1 1-7893,-5 3 9756,-11 4 0,-15-9 1,-11 0-1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8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57 24748,'-3'0'1972,"0"0"-1837,3 0-135,50-6-168,-6 0-874,47-7-1748,-16 3 2790,0-2 0,-32 7 0,-11 1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9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8 21812,'-1'-4'3339,"-1"1"-2744,2 3-80,0 0-78,-25 53 11,15-21 0,-17 45-11,22-34-34,3 2-166,0 1-237,2-2 0,0-2 0,3-6 0,6-6 0,7-9 0,8-7 0,3-7 0,4-4 0,-2-2 0,0-6-270,-1-5-929,-1-5-1064,3-6-5626,1-1 7889,3 0 0,-15 9 0,-4 3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9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1 519 26183,'18'-47'128,"1"0"1,16-40 17,-9 31 22,-1 2 56,-5 5 146,-3 3-124,-1 8 113,-4 4-68,0 8-78,-4 8 1,0 6-214,-2 7 0,0 5 0,0 12 0,3 10 0,0 16 0,0 9 0,0 9 0,-2 2 0,-1 1 0,-3-4 0,-2-7-942,-1-8-1030,0-7-2409,-1-5 4381,-5-5 0,3-11 0,-2-3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9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26496,'94'-15'-4885,"-10"2"4885,-40 9 0,-19 2 0,-8 1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10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81 26395,'-17'79'942,"1"-7"-606,4-29 33,1-5-189,1-8-24,2-9-88,1-10-35,4-6-22,1-12 12,2-12-23,11-15 0,6-16 11,13-6-11,5-1 0,2 5 0,-1 10 22,-1 12 1,-3 11-23,-3 9 0,-3 6 22,-4 4-33,-4 2 11,-6 5-34,-4 4 34,-5 6-179,-10 11 56,-5-4-56,-9 4 156,-1-12 12,0-4 11,2-5 67,4-1 68,1-1 257,-3 6-346,6-2-46,-1 5 0,8-3 0,2 0 0,1-1 0,2 2 0,8-1 0,3 3 0,21 7 0,-7-3 0,10 2 0,-12-7-57,-3-4-862,-1-1-414,-3-2-930,-1-3-4651,-1 0 6914,1-2 0,-6-1 0,-2 0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10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3 450 27550,'-3'-5'940,"3"-9"-805,7-24-89,5-9-46,5-7 0,2-2 0,0 0 0,1 6 0,-3 7 0,-1 9 0,-1 11 0,-2 7 0,0 7 0,-1 6 0,1 1 0,-2 5 0,1 8 0,0 10 0,-2 12 0,0 8 0,3 24 0,-4-16 0,3 13 0,-7-26 0,-1-6 0,-2-4 0,-1-4-225,-1-5-1467,0-1-1927,-5-5 3619,-2 0 0,1-6 0,0-1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11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28569,'63'-26'102,"-7"4"-102,-23 16-248,-4 1-726,-3 3-774,-4 2-2421,-4 0 4169,-2 7 0,-8-5 0,-3 4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1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8 24591,'0'-4'2824,"0"1"-2443,0 3 414,0 0-715,-13 33-80,6-7 0,-12 32 0,8-15 0,-1 1 0,-1 0 0,2-2 0,2-3 0,3-6 0,4-3 0,1-6 0,2-4 0,6-5 0,4-2 0,9-3 0,5-3 0,3-3 0,4-3 0,2-1 0,2 0 0,-3-1 0,-2-1-1301,-6 0-3102,-5 0 4403,-5 5 0,-8-2 0,-2 2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1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25779,'4'-2'2140,"75"-17"-7049,-7 10 4909,3-3 0,9 1 0,-5 7 0,3 2-186,-16 0 0,2 0 0,3 1 186,11 0 0,2 1 0,3 0 0,10 0 0,2-1 0,1 0 0,-19 0 0,1 0 0,0 0 0,2 0 0,2 1 0,1-1 0,1 1 0,0 0 0,1-1 0,1 0 0,0 0 0,-1 1 0,0-1 0,0 1 0,-1 0 0,0 1 0,-3 0 0,0 0 0,-1 1 0,-1 1 0,-6-1 0,0 0 0,-2 1 0,-1 0 0,14 2 0,-2 1 0,-4 1 206,-12-1 0,-2 0 0,-4 0-206,12 2 0,-6 0-59,28 4 59,-39-5 1450,-25-3-3949,-20-4-7332,-8 1 7980,-21 2 0,11-2 1,-11 1-1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19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1918 25992,'-12'-50'377,"-1"1"0,3-8 0,2-3-371,5-5 0,4-3-1292,-1-8 1,1-3 1302,0-3 0,1-1-17,-1 1 0,1 1 404,1 3 0,-1 2-348,0 4 0,0 2 11,1 4 1,1 2 72,1 1 0,1 1-78,0 2 0,1 1-6,1 1 0,1 1 39,1 5 1,-1 3-174,10-30 213,-2 20 1260,-3 24-1362,0 17 195,3 10-228,9 13 446,17 12-446,25 12 0,-20-11 0,4 1-235,13 2 0,5-1 235,13 0 0,3-1-468,-21-7 0,0 1 1,3-2 467,4 1 0,3-1 0,0 0 0,7 0 0,1 0 0,1-1 0,6 0 0,0 1 0,2-2-506,4 1 0,1 0 1,0-1 505,2 0 0,0 0 0,-1 1 0,-4-1 0,-1 0 0,-2 0 0,-4 0 0,-2 0 0,-2 1 0,-9-2 0,-2 1 0,-2 0-232,22 3 1,-4 1 231,-14-3 0,-3 0 0,-14-2 0,-3 0 0,31 3 403,-22-4-403,-16-4 1134,-10-1-1134,-7-2 1761,4 0-1761,-11-1 707,4 0-707,-14-2 0,-3 1 0,-3-1 0,-3 2 0,-1 0 0,0-1 0,-1 1 0,0 0 0,-1 1 0,0 0 0,-1 2 0,0 4 0,0 7 0,0 8 0,-3 7 0,0 8 0,-3 9 0,-1 9 0,0 10 0,0 7 0,-1 9 0,-2 3-718,-1 6 718,1 1 0,2 2 0,-1-1 0,3-2 0,-2-2 0,1-4 0,-1-1 0,-1-4 0,0-6 0,1-9 0,2-13 0,2-14 0,2-15 0,1-11-606,1-11-2642,10-14 3248,5-13 0,-2 9 0,0-1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1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685 0 27830,'-30'65'280,"-1"1"0,0 3 1,1 0-281,1 1 0,0 1-1833,-2 7 1,-1 2 1832,-4 4 0,-1 1 0,-2 3 0,-1 0-137,-1-1 1,0 0 136,2-5 0,2-1 0,5-7 0,3-2-505,7-12 1,4-2-3372,-3 37 3876,13-22 0,6-35 0,2-12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2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8 22642,'3'-4'2521,"-1"1"-2185,-52 9-123,23 7-56,-40 11 101,37 9-146,2 8 22,2 5 34,4 3-78,4-2 122,5-3 35,5-5-45,4-8 78,3-7-246,2-9-12,8-8 0,6-10 23,10-11-45,4-7 0,-2-3 0,-5 3 34,-8 8-34,-6 7 22,-6 10 1,-1 10-23,-7 11 0,-1 8-56,-4 2 56,1-2-370,4-2-247,3-6-435,4-6-585,10-9-3539,10-5 5176,15-16 0,-14 8 0,-1-9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2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5 22765,'-5'-3'2599,"0"1"-2172,-30 52-35,19-21 67,-24 41-78,31-33-34,5 0 57,2-4-203,9-4-33,5-9-168,8-8-33,6-7-68,2-11-526,6-9-662,4-10-751,5-8-5310,2-2 7350,-2 1 0,-20 16 0,-5 4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2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24076,'-58'65'1759,"12"-7"-1467,28-27-35,8-4-66,5-6-135,4-9 11,8-5-67,8-13-23,13-12-21,5-10-136,2-6 113,-5 3 34,-6 7-12,-7 9 34,-7 8 22,-5 6 11,-2 11 34,-5 6-56,-3 10-11,-1 2-157,0-3-740,2-5-862,4-10-3631,11-4 5401,4-12 0,-3 5 0,-1-4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2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49 24547,'-6'50'761,"2"-9"-750,2-31-11,2-4-78,8-7-12,7-12-257,11-8 202,6-11 145,-1 1 11,-3 5 90,-5 8 111,-7 9-55,-3 5 45,-5 3-45,-1 7-90,-4 4-22,-1 10-45,-2 1-247,0 2-828,0-4-4617,3-7 5692,6-5 0,-4-6 0,3-1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3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1 24412,'-10'67'616,"1"-6"-571,4-21-45,2-3 11,2-7 12,1-3-23,3-9 11,1-5 78,2-5-55,-2-5 313,-3-1 46,-7-2 77,-9 1 68,-10 0-78,-8 4-79,-4 3-12,0 4-167,1 3 33,2 4-200,4 2-35,3 2 0,5-1 0,6-1 0,5-2 0,6-1-113,3-3-615,13-5-651,9-4-1556,18-3 2935,10-10 0,-19 5 0,-4-5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3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15 163 24412,'-10'68'1031,"6"-13"-818,13-45 202,9-6-102,5-9-22,4-11 124,-3-10-123,-2-9-80,-7-3-21,-6 1-169,-6 2 23,-2 5-45,-5 3-190,-2 7-247,-2 6-997,1 5-3968,3 4 5402,2 3 0,2 1 0,0 1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4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 23292,'-79'0'2487,"12"2"-2117,35 2-168,10 2-191,11 1 101,6 1-79,8 2 68,8 3 0,7 4-90,7 2 79,1 1 89,-4 1-56,-7 0 147,-6-1-170,-6-1-77,-11 1-23,-4-1-224,-6-1-415,1-3-896,5-5-4090,5-4 5625,9-3 0,-2-3 0,4 0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23247,'3'0'2824,"-1"0"-2712,-7 47-112,-1-14-292,-1 39-1388,1-30 1680,5-5 0,1-19 0,0-4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4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26843,'-37'82'919,"4"5"-1424,18-4 583,2 8-78,2-2-44,2-3-360,0-9-403,0-10-694,-2-12-1641,-1-12 3142,-1-11 0,5-17 0,1-7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4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25476,'61'-19'-1535,"-5"7"0,-38 13 0,-4 3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5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7 22204,'0'-4'3115,"0"1"-2778,0 3 78,0 0-147,-29 57 35,11-22 111,-25 46-100,21-41 101,4-8-158,6-10-189,4-10 100,5-7-168,1-3 11,5-3-11,8-6-336,8-2-123,11-7-516,7 2-594,2-1-201,3 5-2623,0-1-5438,-1 3 9025,-2-1 1,-18 4 0,-6 1-1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5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24939,'-50'63'1199,"9"-6"-953,29-28 124,6-4-225,2-2 102,6-5 45,8-3-113,5-5 202,9-4-236,2-4-66,0-4-1,0-7-78,-3-6-11,-3-9-325,-4-3-426,-3 1-347,-5 3-830,-3 6-5109,-2 6 7048,-3 6 0,0 3 0,0 2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5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22687,'2'4'2756,"1"-1"-2509,-12 48-12,6-26 101,-6 38-101,8-42 191,1-7 22,0-7-156,4-4 44,5-5-280,7-7-56,4-3-23,3-5-582,1 1-661,-1 0-852,2 4-5591,-1 0 7709,2 4 0,-12 3 0,-2 2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5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26373,'-44'63'616,"9"-12"-493,34-44-89,2-3 0,7-3-34,3-6-79,6-4 68,-3-5 11,0 1 0,-5 2 56,-2 6-44,-1 3 88,-1 2 102,-1 7-68,1 6 23,0 7-157,1 3-33,3-3-203,4-2-548,4-5-595,9-1 282,4-2-2232,4 2 3329,-1 3 0,-16-7 0,-5 1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6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502 11 23224,'0'-6'3261,"0"2"-2690,0 4 124,-10 41-258,6-1-101,-8 40-189,11-13-147,0-2 0,1-10 0,0-12 0,3-14 0,-1-13-304,3-8 91,-3-6 12,-1-3-135,-10-5 313,-9-1-21,-15 0 44,-13 3-23,-8 3 23,-3 6 0,2 1 67,6 5-44,9 2 145,7-1-67,8 2-45,5 2 100,5 2-144,2 6-12,3 25-135,4-9-212,3 13-505,16-21-728,13-9-1748,25-11 3328,17-6 0,-27-7 0,-3 1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6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98 26586,'-23'75'930,"14"-11"-684,28-41-66,11-4 178,6-8-224,2-5 1,-2-6-33,-3-11-102,-7-8 0,-4-13 0,-6-5 0,-6-2 0,-5 0 0,-4 3 0,-7 5 0,-6 8 0,-12 6 0,-9 9 0,-6 4-427,-3 12-615,3 7-1457,6 11-7332,12 6 9230,11 3 0,5-16 0,5-3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7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31 121 26631,'18'90'963,"-9"-7"-750,-16-32 56,-5-4-67,0-8-191,2-11 112,3-11-45,1-9-78,4-10 135,1-17-135,6-17 46,7-18-46,7-9 0,7-1 0,1 4 0,-1 7 0,-1 10 0,-1 10 0,-2 9 0,-3 6 0,-1 9 0,-1 4 0,1 5 0,-1 2 0,-2 8 0,-3 8 0,-6 9 0,-3 6 0,-8 2-113,-7-1-582,-6-2-627,-3-5-1278,6-9-7231,6-8 8683,7-6 1,2-4 0,1 0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7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16 22664,'-14'58'3328,"7"-21"-2925,-8 37 101,12-35-66,3-5 77,6-7-157,5-7-134,9-9 13,6-5-237,5-13 0,1-10 0,1-12 0,-5-10 0,-7-3 0,-8-2 0,-7 5 0,-4 3 0,-9 9-80,-2 6-1017,-5 9-1615,4 6 2712,4 3 0,5 3 0,1 0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7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 1 24423,'-53'11'1507,"-1"0"1,-29 15-915,4 33-66,28 1-414,6 12-113,8 8 0,10 7 0,7 1 0,11-1 0,6-8 0,18-12-57,10-17-1680,22-17-1109,10-16 2846,10-11 0,-28-6 0,-8 0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8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1 614 25398,'10'-53'336,"0"-1"0,0 1 1,0 3-80,10-27-66,-3-1 168,-1 5-113,-5 10 146,-1 17-90,-4 13-100,0 14 22,0 8-213,1 7 56,-1 9-54,3 13-13,-2 19 0,-2 20 0,-3 17 0,-2 9 0,0 4-91,-1-8 91,1-12-45,-1-14 79,7-17-34,5-14 102,11-12-102,6-13 0,4-15 0,1-15 0,10-41 0,-12 16 0,4-20 0,-16 33-976,0 10-615,-1 12-1020,2 9-7220,-1 8 8075,4 4 1,-12 2 0,0 0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8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 26306,'-62'59'1490,"8"-2"-1255,31-10 12,3-3-91,7-5-111,5-6 147,6-6-192,5-6 0,7-7 0,5-6 0,7-5 0,1-11 0,2-10 0,-1-11 0,-2-12 0,-6-3 0,-7-3 0,-5 4 0,-4 4 0,-6 7 0,-1 7-102,-6 10-1231,3 7-2287,4 5 3620,3 9 0,3-4 0,0 4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9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26888,'-10'89'1042,"-2"-7"-829,-5-32-67,4-5-68,1-8-44,6-12-34,3-11 22,2-9 34,1-7 112,3-10-144,4-8-24,3-8 0,1 1 0,-1 4 0,-2 6 0,-2 9-13,-2 4 2,0 5 11,0 8-11,0 3-11,1 8-68,1-1 56,1-3 1,4-6 33,1-5 33,5-5 23,2-9-11,3-7-22,1-10-23,-1-4-124,-1 0-671,-2 2-818,3 5-3217,-5 8 4830,1 6 0,-10 7 0,-3 2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9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2 24110,'-64'-1'1310,"5"11"-995,25 15-13,-1 14 12,2 6 156,3 3-111,4-1 22,7-7-68,9-8-313,6-8-11,12-12-34,8-6-78,12-13 11,8-9-11,0-11 56,-1-3 33,-8 2 23,-7 10 11,-9 9 101,-5 9 11,-5 15 56,0 12-101,-1 11-45,0 5-22,0-3-235,0-6-1905,10-9-11,1-12-2779,13-14 4930,3-18 0,-11 7 0,-1-5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29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26642,'-1'53'425,"-14"39"-425,-8-14-342,6-24 1,1 0-790,-6 17-908,5-8-6678,7-14 8751,7-17 0,3-15 0,0-11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0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26015,'-16'49'141,"0"-1"1,0 1 0,1-2-198,-7 34-313,1 0-1133,4-6-2588,6-8 4090,7-13 0,2-25 0,2-12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23381,'-41'83'1681,"10"-13"-1468,27-44-79,3-9 34,6-8 46,7-10-158,10-15-23,7-9 12,3-12 11,-3 4 67,-6 5 213,-5 10-11,-6 9 135,-1 8-102,-1 13-78,0 7 23,-2 11-292,3 0-22,-1-2-281,3-6-548,-1-3-774,0-3-5680,-4 1 7294,-4 2 0,-2-8 0,-2-1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1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111 241 25017,'-5'61'381,"0"-1"0,-1-1 0,-1-4 0,-15 19-157,1-5-123,2-16 56,5-17-79,7-18 68,3-20-45,7-26-67,11-26-46,10-28 12,-6 35 0,1-2-215,1-1 1,0 0 343,-1 2 0,0 2 84,16-33 22,-3 16 90,0 16-258,0 13 0,0 11-67,-4 9 0,-8 7 22,-8 5 34,-8 2 431,-11 7-487,-12 8 0,-15 13-225,-10 8-481,-3 5-448,6-4-8677,8 2 9812,17-18 1,6-2-1,10-17 1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1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22787,'-31'88'1759,"-2"-6"-1412,3-23 24,1-7-13,8-15-290,8-13 446,7-15-78,5-9 2,1-13-136,8-12 2,4-13-158,9-6-146,2 1-12,0 6-77,-1 9-494,-1 9-638,-1 9-583,1 5-5222,2 4 7026,3 1 0,-12 0 0,-1 0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1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12 21252,'1'-6'3799,"0"0"-3127,-25 47-257,6-10-57,-22 38-33,12-20-224,3 0-56,3-5-45,6-10-370,8-11 45,4-10 168,4-8 157,5-4 90,0-5-79,4-2 157,-2-2 11,-2 0-33,-3 2 100,-1 3-100,-1 1 224,0 2-370,-2 0-134,0 0-281,-1 0-694,0 0-1368,-2 0 2477,3 2 0,-1-2 0,3 2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2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9 21454,'0'-5'3641,"0"1"-3215,0 4 258,0 0-572,-6 44 157,-3-14-90,-8 39-78,-2-28-45,1-2-45,4-12-11,5-9 0,5-11 11,4-4 56,4-13-33,6-5 0,7-10 10,4-2-9,0 4-35,-4 8 0,-1 6 22,-4 6-22,0 3 0,-1 0 11,-2 3 45,0 1-56,-1 5-67,0 1-326,1 0-659,2-1-170,4-2-1277,3-3 2499,13-3 0,-16-1 0,5 0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2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19807,'2'-3'4201,"0"0"-3539,-2 3 167,0 0-392,-18 35-224,12-20-11,-13 26 22,17-32-79,1-3 12,1-4-112,3-1-45,5-8 45,3-4-23,3-7-22,0 0 0,-3 4 0,-3 6 0,-3 3 0,-1 4 11,-3 6 56,-1 6-67,0 7-22,0 4-471,0 0-1064,5-5-4449,3-4 6006,10-3 0,-8-6 0,1 0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3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24804,'-26'90'706,"0"-3"-684,4-21 136,2-4-57,4-11-68,4-12 79,5-17-112,2-11 213,4-7-79,0-19-111,9-12 66,11-23-44,15-12 0,12-5 190,4 4-134,-2 12 89,-9 13-10,-6 13-157,-9 10 122,-7 6-145,-7 6 11,-5 1 12,-3 2-23,-2 6-146,-6 4-437,-6 11-739,-6 5-2633,-4 5 3955,3-1 0,8-13 0,4-4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3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22384,'-16'63'1568,"4"-12"-1052,14-38-258,3-6-1,2-4 57,3-3-146,-1-6 102,-1-1-24,-1-3-44,-2 2 100,0 5-190,-1 0 56,2 3-67,0 6-56,2 4-34,-1 6-11,1 2-325,0-1-493,-1-2-605,3-3-3204,5-4 4627,7-4 0,-8-3 0,-1-1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4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25813,'10'-3'34,"-2"8"-102,-6 27 68,-3 2 12,-4-1 10,0-4 112,-3-6 68,3-8 100,3-7-22,1-5-112,1-2 169,0-1-225,0-2-112,3-3 0,2-4-437,5-1-403,4 0-214,3 2-683,6 1-2252,3 0-3294,5-2 7283,-1-1 0,-12 4 0,-5 2 0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4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56 25443,'-6'-20'852,"-1"11"-673,-7 31-90,3 7 91,3 2-169,4-1 34,2-4-23,7-5 12,3-5 156,8-7 12,2-5 0,3-4 145,0-10-302,0-7 112,-4-12-23,-5-3-100,-6 0 33,-3 4-67,-3 4-224,-6 6-67,-2 6-494,-7 4-963,0 5-4325,3 1 6073,6 2 0,3 0 0,3 0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4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28569,'-5'62'102,"-5"0"-159,-13-3-963,1-2-1075,6-3-7736,7-1 9706,5-3 0,4-22 0,0-7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5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72 27045,'-25'72'1121,"6"-13"-1009,18-42-112,1-4 100,4-7-77,3-3-23,7-7 0,4-11-157,3-10 23,-1-15-46,-1-2 180,-4 0-56,-5 9 68,-2 9-12,-4 13 78,-2 5-44,-1 16 178,-1 10-111,0 14-67,-1 10 11,1-1-45,-1-4-146,1-8-380,3-9-741,5-8-940,6-7-7624,6-5 9047,1-6 1,-9 3 0,-2-4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35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28446,'18'86'75,"-1"1"0,-1 0 0,-2-1-75,-8-12 0,-2-1-1041,1 1-1,-1-1 1042,-1-4 0,1-2 0,-2-6 0,1-3 643,1 42-1104,-1-20-1656,0-18-4636,-3-16 6753,-6-10 0,4-18 0,-5-5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1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24793,'82'-7'852,"-5"3"-729,-18 11-5761,-3 5 5638,-6 7 1409,-12 2-1364,-12 4 848,-13 4-568,-12 5-45,-17 4 78,-9 5 3348,-13 1-3414,-4-1-1,2-4-22,3-3 22,2-5 11,6-1-222,5-5-80,7-2 0,9-3 0,4-1 0,3 0 0,1 1 0,2 0 0,5 3 0,4 0 0,7 0 0,5 0 0,25-3 0,-5-9-909,20-6-950,-11-16-1560,0-9 2571,-2-12 0,-22 12 0,-8 3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1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27617,'0'80'717,"-3"-1"-717,0-14-56,-2 2-706,1-3-1087,1-4-1748,2-5 3597,0-5 0,1-23 0,0-7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2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26922,'44'-26'-2370,"0"0"0,37-20 2370,-34 28 0,-20 8 0,-5 1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97 27527,'60'-53'661,"-4"13"-571,-13 37-1,-4 3-89,-9 8 0,-7 5 11,-9 10 1,-7 3-24,-4 5 12,-9 2 0,-9 4 23,-11 3 33,-10 6 89,-6 2-76,0 3-69,0 1 0,5-2 0,6-1 0,6-4 0,7-2 0,6-6 0,6-6 0,4-7 0,5-6 0,7-5 0,9-3 0,10-5 0,8-1 0,7-4 0,4-8 0,2-3-349,-3-9-1331,-3-2-2387,-5 0 4067,-4-4 0,-15 11 0,-6 2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2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11 24479,'-3'-5'2903,"0"0"-2299,3 5-178,-6 54-180,3-11-233,-7 50-13,5-26 0,-2 1-304,1-3-816,0-6-841,2-6-3115,2-9 5076,1-9 0,0-16 0,1-8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02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27415,'74'-35'-1109,"-10"8"-471,-41 24-3619,-3 3 5199,-7 10 0,-6-8 0,-4 7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0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4 23717,'4'-2'2802,"-1"0"-2321,-3 2 595,0 0-874,-21 54-102,8-21 24,-17 46-35,16-36-22,1-4-54,6-2-13,3-6 0,1-6 0,3-6 0,3-7 0,5-5 0,5-3 0,8-3 0,3-1 0,1 0 0,2-1 0,-1-2 0,-3-1-326,-5-2-1075,-3-1-1321,-2-3 2722,-1 0 0,-4 4 0,-3 2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0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1 466 25869,'15'-55'93,"1"0"0,-2 2 1,-2 4-4,4-17 246,-5 7 179,-2 11-33,-3 14-56,0 10-79,0 11-146,1 6-76,2 5-125,1 5 0,2 10 0,-1 10 0,-1 12 0,-2 8 0,-3 3 0,-2 2-91,-2-5-973,-1-2-987,0-5-4044,0-3 6095,-3-3 0,3-14 0,-2-4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0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27460,'81'-46'-858,"-7"8"1,-55 35 0,-1 1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78 27326,'0'34'268,"0"4"-100,0 4 112,-3 1-112,-3-6-33,-2-7-12,1-10-33,2-10-68,2-7-11,2-18 34,1-11-10,3-18-35,5-9 0,6 1 0,2 4 0,2 11 0,-2 10 0,0 9 0,1 8 0,-1 6 0,0 4 0,1 4 0,-3 4 0,-2 5 0,-3 3 0,-5 0 0,-2 3 0,-5 2 0,-7-1 0,-3-1 0,-10-4 0,9-7 0,-3-3 0,11-5 0,2 0 0,2 1 0,2 1 0,0 1 0,0 6 0,4-1 0,3 2 0,5-1 0,2 1 0,1 2 0,-1 2-214,0-1-6688,3 4 6902,-4-6 0,-2-2 0,-6-6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1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1 376 24099,'3'3'2632,"0"0"-2273,24-48-56,-13 17 89,20-39-11,-19 27-101,-1-1-55,-2 3-225,0 2 0,0 7 0,0 5 0,0 7 0,-1 7 0,1 5 0,-1 3 0,0 8 0,-1 4 0,-2 10 0,-1 6 0,-3 5 0,-2 0 0,0 1 0,-1-1-1648,-1 9-683,-5-10-6510,-3 6 8841,-5-10 0,4-13 0,2-2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1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28671,'68'-37'0,"-9"5"-393,-30 21-1064,2 1-1322,10-6-44,11 5 2823,11 2 0,-25 4 0,-7 5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7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28671,'-23'26'0,"15"-5"0,46-20 0,10 0 0,5-1 0,2 0 0,-3 0 0,-4 0 0,-7 0 0,-7 1 0,-9 4 0,-6 3 0,-4 7 0,-4 4 0,-2 3 0,-3 4 0,-2-1 0,-2 1 0,-2-1 0,0-2 0,0 2 0,-3 0 0,-4 2 0,-3 0 0,-12 12 0,4-11 0,-8 6 0,4-15 0,-1-2 0,-4-2 0,-16 7 0,7-6 0,-13 8 0,11-3 0,-4 3 0,2 3 0,2-2 0,7 0 0,7-5 0,4 11 0,8-6 0,0 12 0,7-4 0,0 3 0,2 1 0,1-1 0,2-2 0,3-2 0,19 7 0,-2-10 0,18 3 0,-8-15 0,4-6 0,2-5 0,3-3 0,24-2 0,-13-2 0,15-3 0,-21-5 0,-4-5-192,-1-6-2362,-1-5-6769,0-5 9323,1-5 0,-17 15 0,-4 3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8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28671,'93'17'0,"-8"-3"0,-35-12 0,-3 1 0,-8 0-696,-5 4-1533,-9 4-5761,-9 8 7990,-7 7 0,-6-9 0,-3-1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8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0 188 28671,'88'-26'0,"-8"-1"0,-30 5-192,1-3-2138,1-1-3922,-3 2 6252,-3 4 0,-21 9 0,-6 5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8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8 23896,'0'-4'2600,"0"1"-2208,0 3-145,-35 63 44,15-22-140,-5 7 1,-1 2 83,1 11 56,-2 2-22,3 0-122,1 0-147,2-3 0,3-4 0,3-5-3392,3-7 3392,4-6 0,3-5 0,2-5 0,2-4 0,1-4 0,2-2 0,3-6 3392,6-1-3392,6-4 0,6-2 0,6-2 0,30-2 0,-9-4 0,19-2 0,-20-4 0,-6 0 0,-2-1 0,-15 6 0,-2 0 0,-13 4 0,-3 0 0,-2 0 0,0-3 0,2-2-1457,5-5-3821,5 1 5278,1 0 0,-7 5 0,-4 2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4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445 9 21745,'4'-5'3406,"0"1"-2643,-4 4 66,4 60-168,-12-11-331,3 4 1,-1 4 162,-20 36-832,11-41 0,0 2 339,-1 4 0,-1 1 0,0 2 0,0 1 0,-1 2 0,-1 1 0,0 0 0,-1 1 0,0 0 0,-1-1 0,-1 0 0,0-1 0,2-3 0,0-1 0,2-5 0,1-2 0,-11 42 0,10-17 0,5-11-605,5-10-941,1-12-1491,5-11 3037,-1-13 0,3-11 0,0-8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50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25723,'-4'52'250,"-1"-1"0,0 1 1,-2 0-27,-12 40-776,-2 3 799,0-4-1,4-12 167,4-16-312,4-20 169,4-17-113,2-15-11,2-13-23,1-19 328,6-18-361,5-22 66,10-13-31,7-6-125,2 2 0,2 7 0,-1 13 0,-1 12 0,-2 15 0,-2 10 0,-2 10 0,-1 7 0,-3 3 0,4 20 0,-12 0-304,0 20-54,-11-5-57,-8 0 102,-2-2-80,-13-3 292,5-10 79,-3-6 0,7-10 22,1-3 22,1 0 101,-1 0 135,0 0 146,1 0 548,-4 0-783,6 1-169,-2 4 0,8 4 0,2 8 0,5 3 0,7 4 0,7 2 0,7 1 0,1-1 0,1 1 0,0-4 0,-2-4 0,-1-5 0,-2-5-561,-2-5-3798,0-2 4359,1-2 0,-9 0 0,-2 0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58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98 100 21275,'4'-1'3361,"-1"0"-2991,-3 1-135,1 81-33,-6-29-84,3 6 0,-2 3 206,-8 5-21,-3-6-34,2-9 22,0-13-56,2-12 158,1-14-169,2-6-224,1-24 78,4-15-78,0-29 0,9-15 34,8-7-12,10 3 12,10 8-12,4 13-11,4 14 34,1 11-45,1 13 0,-1 11 0,-5 5 0,-3 6 0,-8 8 0,-3 6-34,-3 30 12,-10-4-23,-1 16 45,-14-16-11,-8-6 11,-6-5 0,-9-9 0,-1-7 78,-11-2 23,9-3 101,-7 0-12,15 2 12,7 0-156,4 5-46,8 1 0,1 5 0,2 0 0,11 14 0,2-9 0,12 10 0,0-12 0,3-1 0,0-5 0,-2-4-1133,0-5-1164,-1-4 2297,19-2 0,-25-3 0,11 0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59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0 591 24278,'0'-12'2207,"6"-54"-1927,6 23-146,8-53 12,4 27-518,1-4 484,0 5 278,-3 9-188,-3 13 66,-5 15-32,-3 14-113,-2 9-22,0 6 419,3 2-474,3 3-46,3 9 0,2 9 0,-1 13 0,-1 7 0,-2 4 0,-3 3-3392,-3-1 3392,-2-4 0,-3-3 0,-3-7-763,-1-2-2061,-5 10-1220,-4-13 4044,-6 7 0,6-23 0,-1-3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18:5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26698,'48'-27'-68,"-1"0"1,34-16-975,-52 33-1344,-5 4 2386,-3-2 0,-10 5 0,-3 0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0:58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8 23023,'-5'-4'2644,"1"1"-2140,4 3 1043,0 0-1021,-12 4-280,9 9-89,-11 10-146,10 13 2,-2 6-13,-5 10 0,-1 1 0,-3 1 0,1-2 0,3-7 0,2-4 0,3-7 0,0-4 0,1-4 0,-1-3 0,1-7 0,3-3 0,0-5 0,2-2 0,3-3 0,5-2 0,5 0 0,7-1 0,3 0 0,16-2 0,-7-1 0,12-2 0,-11-1 0,1-1 0,-2 0 0,-3-1 0,-4 1-1928,2-4-3238,-13 6 5166,-1-2 0,-11 6 0,-2 1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1:08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67 27516,'1'-32'459,"11"6"-448,28 21 45,5 1-56,2 4-33,-3 7-12,-3 3-157,-7 8 102,-7 3 32,-9 4-10,-8 3 44,-5 2 46,-6 0-12,-7 2 0,-9-1 56,-10-1-23,-5 2 79,-5-2-67,0 3 112,0 0-56,0 3-1,4 1 102,2 3-56,4-1 66,5-1-3591,3-2 3379,7-2 0,3-2 0,5 10 0,3-12 0,7 6 0,3-13 0,7-4 3392,5 0-3392,15 1 0,-5-7 0,12-1 0,-10-8 0,1-4 0,0 0 0,0-5-136,-2-3-939,-1-7-706,-2-2 1781,12-9 0,-22 13 0,4-4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1:08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4 24972,'0'-2'2880,"0"0"-2354,-8 62-233,4-12-293,-2 3 0,0 5 0,-2 29-450,-1 9 450,-1 3 0,0-2 0,-2-8 0,0-9 0,-1-13 110,1-9-346,1-10-1657,2-9-3351,2-9 5244,3-7 0,3-11 0,0-3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1:14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6 22440,'3'-3'3137,"-1"1"-2778,-2 2 1087,0 0-1290,-27 49 91,13-23-68,-22 43-78,20-36 67,0 5-135,2 1 12,1 1 45,2-3-68,3-5 79,2-3-11,4-5-33,0-4-57,2-4 0,2-3 0,4-4 0,5-2 0,4-2 0,3 0 0,3 0 0,3-1 0,2-1 0,1-1 0,2-2 0,-1 0 0,-1 0 0,-1-3 0,-2-2 0,8-9-337,-8 2-1333,10-4-1411,-10 2 3081,4-1 0,-13 6 0,-1 1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1:14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28636,'-14'90'35,"1"-5"-35,7-23 0,-2 1 0,-2-5 0,-1-6-237,0-6-1566,0-6-4763,2-4 6566,1-2 0,4-16 0,1-3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1:58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28671,'27'53'0,"-1"0"0,1 1 0,2-2 0,-1-6 0,1-1 0,1 0 0,1 0 0,0-2 0,1 0 0,28 33 0,-6-7 0,-6-13 0,-10-11-4252,-6-13 3669,-9-13-1986,-9-7 2569,-6-3 0,-6-6 0,-2 1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1:58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1242 26709,'8'-62'654,"1"1"0,8-8 0,5-2-654,12-10 0,7-2-945,-8 24 0,2 0 1,3 0 944,1-1 0,2 1 0,0 1 0,20-23 0,0 4 0,-6 11 0,-3 5 0,-10 14 0,-3 5 774,19-11-774,-13 29 472,0 15-2702,5 20-7507,4 14 9737,0 22 0,-24-18 0,-8-1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27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28671,'35'25'0,"0"2"0,-7-1 0,1 5 0,0 5 0,2 2 0,1 3 0,1-1 0,-1 0 0,-1-3 0,-3-5-640,-5-2-1388,-3-5-2970,-4-3 4998,-5-3 0,-6-10 0,-2-2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28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1 594 27000,'28'-54'557,"0"-1"0,2 2 0,1 2-557,0 10 0,2 1 0,2 1 0,1 1 0,0 2 0,1 3 0,35-25 0,-3 11 0,-7 18-617,-7 13-1635,-9 12-5693,-8 17 7945,-8 7 0,-14-4 0,-7-2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46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50 21510,'0'-6'3664,"0"1"-3272,0 5 863,0 0-1109,-2-16 45,2 12 111,-2-12-268,1 16 626,1 0-357,-1 0-281,0 0 23,0 0 89,0 0-121,1 0-13,-1-1 0,0 0 0,1 0 0,0 7 0,0 5 0,0 10 0,0 5 0,-1 4 0,0 4 0,-1 2 0,2 0 0,-1-1 0,1-3 0,0-3 0,0-5-147,0-5-301,0-4-448,0-6-661,0-3-1526,1-3 3083,1-2 0,0-1 0,0 0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4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24199,'0'-5'2622,"1"2"-2454,-1 3 57,0 0-293,32-6-167,-18 4-941,26-4-707,-27 4-6050,-1-1 7933,0-3 0,-5 3 0,-2 0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46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25925,'-3'60'840,"1"-4"-840,0-18-56,0 0-258,1-1-885,1-4-1030,1-2-7602,3-7 9577,3-4 0,-2-11 0,-1-3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46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73 203 24782,'50'-45'-202,"-7"6"1,-28 24-68,-3-1-157,-6 2 56,-3-1-56,-1 0 382,-2 1 44,-4 2 156,-2 2 483,-6 5 56,-3 3 212,-3 8 247,-3 6-391,-3 9 9,0 4-31,1 4-741,3 1 0,3 1 0,6 0 0,5 0 0,4-2 0,5-2 0,6-3 0,8-7-494,6-7-2576,7-6-6761,3-3 8411,2-1 1,-16 0 0,-3 0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48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7 22305,'2'-4'3306,"-1"1"-2824,-1 3-213,0 0 123,-13 43-202,4-11 24,-9 38 88,9-21-201,2-2 168,2-1-34,2-6-90,2-3 225,1-5-279,0-6-91,0-4 0,3-4 0,2-5 0,5-3 0,2-3 0,2-3 0,2-2 0,0-2 0,4 0 0,0 0 0,3-3-270,1 0-1310,-2-2-1468,2 1 3048,-2 0 0,-10 2 0,-2 0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4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28446,'-28'76'225,"5"-1"-225,14-15 0,3 1 0,2-5 0,3-6-315,0-9-2442,1-6 2757,0-6 0,0-13 0,0-5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47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26799,'-1'94'728,"-2"-7"-526,-2-29-135,-3-3 202,2-7-247,-1-10 57,3-10 122,-1-10-201,3-9 304,1-6-304,0-5 0,1-8 0,0-9 0,0-9 0,4-3 0,3 0 0,4 2 0,3 6 0,1 5 0,4 7-46,3 5-1265,5 4-639,4 2-2016,4 1 3966,1 2 0,-14-1 0,-6 1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47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26283,'-51'18'1177,"6"3"-919,31 3 33,1 3-56,6 1-179,2-3-90,4-7 34,8-7-324,5-6 111,8-11-224,3-5 67,-1-8 213,-4-2 45,-3 0 112,-5 2 11,-3 4 45,-3 5 280,-2 5-167,-1 4 55,1 4 213,0 7-292,2 7 124,0 9-123,3 2-146,3 2 134,4-1-134,5-3-67,4-5-605,5-4-1222,3-6-3272,2-6 5166,3-3 0,-17-2 0,-3 0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50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10 21846,'0'-5'3305,"0"1"-2721,0 4 379,0 0-762,-5 34 58,0-13-69,-4 30-123,1-21 213,0 1-11,1 5-67,1 1 66,0 4-268,1-2 101,0-2-56,1-5-11,2-6 23,1-6-57,1-5 0,0-6 0,0-2 0,1-2 0,2-2 0,4-2 0,1 0 0,5-1 0,2-2 0,1-1 0,1-2 0,-2-2 0,1 2 0,2-1-293,-5 3-1466,0 1-2812,-7 2 4571,-1 2 0,-3-2 0,1 2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51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27863,'60'-1'269,"-1"-1"0,3 1 1,-1 1-270,-5 0 0,0 0-1478,4 0 0,2 0 1478,1 0 0,1 0 0,2 0 0,0 1-283,4 0 1,1 0 282,2 0 0,2 1 49,3 1 0,1-1-49,1 1 0,-1 1 0,-2 0 0,-1 1 0,-6 1 0,-2 0 0,-10 1 0,-3 0 0,31 8 0,-28-2 78,-26-4-2443,-18-1-7011,-22-5 9376,-8 0 0,3-3 0,0 0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51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7 23628,'0'-3'2510,"1"0"-1894,-1 3-280,-16 41-67,4-16 22,-14 34-257,11-27 145,3 0-33,5-3-79,3 0 191,2-1-191,2 0 67,0-1 2,0-4-136,0-2 0,2-6 0,3-3 0,5-4 0,3-3 0,3-3 0,-1-1 0,0 0 0,-1-1 0,0 0 0,1 0-326,0 0-682,1 0-4931,6 0 5939,-5-3 0,-2 2 0,-9-1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52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27583,'-19'57'650,"1"-5"-292,6-19-278,2 0-80,0 0 0,1-3 0,2-3 0,2-4 0,2-4 0,2-2 0,1-4 0,1-1 0,6-2 0,3-1 0,10-2 0,7-1 0,10-2 0,10-2-1278,9-1-1804,4-1 3082,3 0 0,-28 0 0,-7 0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2:52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1161 46 23292,'-67'-20'2319,"0"2"-1759,11 14-257,-9 1 44,-8 6 90,-7 4-425,-2 4-651,1 4 863,3 1-134,7-1 459,3 4-527,4 1 46,3 3 111,5 3-157,5 4-2862,7 6 2840,9 7 0,7 5 0,9 2 334,9 0-334,5-1 0,13-2 0,6 1 0,13 1 0,10 1 0,11-1 0,11-4 0,10-6 3392,9-6-3392,6-9 0,4-7-1023,3-8 1023,1-4 0,-28-4 0,1-3 0,29-5 0,-35 2 0,-3-1 0,10-12 0,-10-3 0,-9-4 0,-8-3 0,-7-5 0,-7-5 0,0-29 1023,-13 12-1023,-4-23 0,-20 20 0,-9-3 0,-16 2 0,-9 2 0,-9 9 0,-5 9 0,-3 11-1144,-29 10-570,26 10-3116,-17 10 4830,34 10 0,24-3 0,5 1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06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20703,'-4'0'4247,"0"0"-3429,4 0 1613,0 0-2084,-5 0-222,4 0-125,-4 0 0,5 0 0,0 3 0,0 7 0,3 8 0,4 11 0,7 6 0,5 4 0,4 2 0,2 0 0,1-2 0,1-4 0,-2-4 0,0-6 0,-4-6 0,-3-3-1940,-5-3-1746,-5-1 3686,-5 0 0,-2-5 0,-1 0 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07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0 628 26216,'29'-77'2455,"9"-1"-2455,16 10-1103,14-5 1103,-30 36 0,1 2 0,0 2 0,1 2 0,36-23 0,-8 10 0,-11 9 354,-10 9-354,-10 7-536,-7 8-2243,-9 6 2779,-7 4 0,-7 1 0,-3 0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28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7 131 23997,'-4'0'3441,"2"-1"-2870,2 1 91,0 0-662,36-5 0,10 0 0,44-6 0,4 1 0,-44 5 0,0 0-319,50-4 319,-4 3 0,1 2-542,2 1 542,-46 2 0,-1-1 0,4 0 0,-1-1 0,2 0 0,0-1 0,-1-1 0,0 0 0,-2 0 0,-1 0 0,-3 0 0,0 0 0,44-3 0,-9 1 0,-11 3 0,-14 2 225,-19 2-225,-18 0 636,-13 0-3416,-19 2 2780,-13 3 0,7-2 0,-4 1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34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1 305 26474,'26'-66'1311,"0"5"-964,-3 30-112,5 0-44,5 2-78,6 4-113,5 3 0,2 5 0,2 4 0,-1 7 0,-1 3 0,-1 3 0,-1 6 0,-3 5 0,-3 6 0,-4 4 0,-4 2 0,-4 1 0,-5 0 0,-3-1 0,-4-2 0,-4-3 0,-2-1 0,-4-3 0,-1-1 0,-2-3 0,0-2 0,-1-3 0,0 0 0,-1-1-2085,-8 3-5815,0-2 7900,-4 4 0,8-6 0,2 0 0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34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 26698,'-3'17'1535,"3"0"-1177,5-5-278,4 1-80,2 0 0,3-3 0,1-1 0,3-5 0,2-1 0,1-3 0,1 0 0,0-5 0,-1-3 0,-1-5 0,-3-3 0,-3 0 0,-4 0 0,-6 1 0,-2 4 0,-9 3 0,-5 3 0,-11 4 0,-4 3 0,-4 6 0,2 4 0,3 2-203,6-1-2318,7-4-7310,6-3 9487,4-2 1,3-3-1,0-1 1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35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1 313 24502,'37'-82'2297,"-6"20"-2006,6 1-67,-10 27-44,-1 8-91,-1 7-22,-2 6 68,0 5 10,1 3 23,1 3 45,0 1-11,1 1-44,0 1-158,2 4 0,2 2 0,3 5 0,3 2 0,2 2 0,2 3 0,0 0 0,-1 0 0,-3 0 0,-2-1 0,-3-1 0,-4-2 0,-3-1 0,-4-3 0,-4-2 0,-5-3 0,-3-1 0,-4 0 0,-2-2 0,-1-1 0,-1-2-1850,-1 1-963,-2 0 2813,-2 2 0,0-2 0,1 1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36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1 220 28076,'54'7'190,"-6"-4"-156,-26-7 0,-1-4-12,-2-3-22,0-1-11,-1-4-56,0-1-23,0-4 12,1-1-68,-1-2 34,-1 2 34,-3 2 78,-5 4 22,-4 3 12,-4 4 134,-3 1-56,-7 4-45,-7 1 11,-7 5 34,-4 8-33,-3 10 66,-3 13-65,-3 6-80,0 4 0,3-4-1805,0 1-974,14-17 2779,3-4 0,13-15 0,2-2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24468,'0'-3'3496,"0"1"-2789,0 35-707,0 1 0,2 36 0,2-3 0,3 5 0,1 2 0,1-3 0,-1-4 0,-1-7 0,-3-8 0,-2-11 0,-1-11-909,0-11-872,0-8-561,-1-6-7489,0-3 8330,-3-5 1,3 2 0,-3-2-1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24087,'-2'-3'3843,"0"1"-3137,2 2-671,28 47-35,-2-14 0,27 39 0,-10-28 0,-1-4 0,-4-4 0,-4-8 0,-7-7-281,-3-7-1120,-4-7-605,0-5-3069,-1-12 5075,-2-6 0,-7 3 0,-2 0 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1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1 23628,'-52'63'3159,"2"4"-2486,11-4-191,0 6-270,0 3-133,3-4-79,3-2-381,4-8-460,3-10-907,4-8-3159,4-11 4907,2-9 0,8-11 0,3-4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2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26933,'64'-32'1255,"-2"6"-1042,-15 16-56,2 5-124,-1 2 12,-2 2-45,-5 4-325,-3 1-919,-5 3-2520,-1 0 3764,-3 1 0,-14-4 0,-3-1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2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47 26059,'52'-26'336,"-8"6"-235,-26 23-78,-3 5-23,-3 4 22,-5 6 0,-3 3-10,-4 3-12,-6 1 22,-5 3-11,-7 1 12,-3 0 10,-1-1 135,-1-1 67,1-1 136,1-2-24,3-3-34,3-2 1,5-1-55,5 6-259,2-7 0,6 4 0,3-8 0,4-3 0,4 1 0,2-2 0,2 2 0,1-1 0,1-2-80,3-4-1040,0-1-460,2-5-1087,-1-6-7164,-2-3 8518,-2-7 0,-9 9 1,-4-1-1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3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26407,'3'59'1255,"1"-3"-1255,-2-15-135,2-1-313,3-3-303,1-4-381,1-2-907,1-3-3855,-2-4 5894,-2-3 0,-3-9 0,-2-5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3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24311,'72'-26'-1639,"-4"3"0,-43 20 1,-3 0-1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3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26115,'47'0'34,"-11"4"-23,-30 12 12,-3 3 100,-8 2-67,-6 3 56,-5 1 67,-6 0-33,1-3 111,0 0 80,2-2 66,4 0-22,2-3-68,4 0-132,4-2-181,3 0 0,2-3 0,6 0-1842,25 5 1706,-5-9-883,20 2-494,-14-16-795,2-4-7116,0-7 9424,-1-2 0,-15 8 0,-5 1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3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27214,'6'22'918,"-2"3"-817,-2 8-101,-1 1-123,0 0-527,2-3-605,2-3-1166,3-6 2421,3-8 0,-4-6 0,-1-5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4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 24222,'53'-5'313,"-10"1"-268,-31 9-22,-4 3-23,-4 5 78,-3 2-67,-4 3 79,-5 3-68,-7 3 45,-9 3 79,0 1 134,-1-1 57,3-4 32,5-3 57,6-5-23,5-6-77,3-1-2,3-3-77,0-2-124,1 0-56,8-2-67,7 0-33,11-1-449,9 0-538,5-1-683,3-1-3406,-6 1 5109,-8 0 0,-14 1 0,-8 0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4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23325,'-1'1'3171,"0"0"-2600,1-1-515,28 7-56,-7-4-156,24 5-337,-17-5-583,-1-2-907,-4 3-5670,-4 2 7653,-5 1 0,-7-2 0,-2-1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4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25611,'-12'56'146,"3"-7"-886,13-23-2073,6-5 2813,8-4 0,-6-9 0,0-4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5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25757,'50'-14'347,"-7"3"-257,-25 16-68,-7 2 12,-6 7 78,-3 3-11,-8 6 78,-5 4 34,-8 3 33,-4 1 102,1-2-35,4-2-66,4-3-23,6-4 45,4-2-100,3-1-169,1 1 0,0 0 0,2-2 0,6 0 0,6-2 0,10-5 0,6-3-976,7-4-2128,21-8-1904,-14 1 5008,10-6 0,-34 6 0,-7 1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5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22765,'0'-3'3395,"-1"0"-3048,1 3-212,0 0-135,14-6-280,-3 4-550,12-3-615,-7 5-3183,0-1 4628,0-2 0,-7 2 0,-2-2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25252,'-10'65'1031,"1"-3"-1031,0-14-168,0-1-796,2-4-2363,1-6 3327,2-9 0,3-13 0,0-7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6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25880,'-6'59'370,"0"-7"-751,2-22-717,2-3-2353,0-5-6380,2-3 9283,0-2 0,0-8 0,0-2 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7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26967,'1'78'515,"1"-9"-425,-1-28-90,0-5 56,-1-7-56,-1-8 34,-2-8 55,-1-6-89,-2-5 0,0-7 0,1-7 0,2-12 45,2-9-11,8-6-1,4 1 34,7 3-44,5 8 22,3 8-45,2 9 33,3 6-22,-2 5-11,-3 5-33,-4 3-68,-8 6-112,-6 0 90,-4 0-67,-4-2-1,-5-1 146,-3-4 0,-5-3 45,-1-2 124,0-2 156,-2-1 101,1-2 22,0 1-78,2 0-268,3 1-57,1 2 0,4 4 0,3 8 0,4-1 0,7 3 0,7-3 0,5-3-1177,5-2-1356,4-4 2533,3-4 0,-14 0 0,-3 0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8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65 472 24143,'-5'3'2779,"0"-1"-2308,5-2-124,0 0-280,-25-34-56,18 4 34,-16-35 90,30 12-35,4-5 91,4 3-46,1 4 1,1 7-55,0 9-91,-1 10 0,-1 9 0,-2 9 0,1 3 0,1 5 0,1 6 0,0 5 0,-1 10 0,-2 4 0,-1 4 0,-4 1 0,-1-1 0,-4-4 0,-2-2 0,-1-4 0,-5-2 0,-2-3 0,-5-2 0,-6-3-24,6-5-9,-2-1 33,6-5 0,-1-4 11,1-3 35,-1-3-46,1-2 0,0 3 0,2 2 0,1 3 0,3 3 0,0 1 0,2 1 0,6 4 0,1 3 0,7 6 0,2 2 0,0 2 0,2-2 0,1-1-886,3-3-1792,5-2-5199,7-2 7877,8-1 0,-18-4 0,-2 0 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8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14 477 27774,'-11'-58'459,"9"-2"-414,11 8 33,9-6 45,2-1 0,2 5-54,-1 6-69,0 11 0,-2 10 0,1 11 0,-2 9 0,2 6 0,-1 11 0,-1 7 0,-4 10 0,-4 5-158,-5 1-33,-6 1 91,-9-2-1,-7-2 78,-9-3 23,-1-5 12,2-7 55,5-6 427,5-6-494,7-2 0,1-2 0,5 1 0,2-2 0,0 2 0,4 7 0,3 3 0,5 7 0,4 0 0,1-1 0,2-2-1704,4-3-5243,0-3 6947,0-3 0,-10-2 0,-4-1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3:49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28 489 28636,'-12'5'35,"1"-4"-35,8-11 0,2-11 0,0-10 0,4-11 0,3-7 0,4-8 0,3-1 0,0 0 0,0 8 0,0 8 0,0 11 0,2 10 0,0 7 0,3 7 0,1 4 0,2 2 0,3 7 0,0 4 0,-3 9 0,-3 3 0,-6 4 0,-4 11 0,-6-9-24,-7 6-9,-2-14 10,-7-6 46,-2-3-23,-2-6 44,0-1-31,-1-3-13,-1 0 0,-1-1 0,7 0 0,1 0 0,10 0 0,2 0 0,1 5 0,4 5 0,5 8 0,9 4 0,7 1 0,6-2 0,3-4 0,-1-4 0,-3-3-1222,-6-2-4090,-5 0 5312,-7 0 0,-6-3 0,-3-1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08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26026,'51'-19'881,"0"0"1,6 0 0,3 3-882,6 6 0,3 4-1346,17-1 0,4 3 1346,-21 1 0,2 1 0,2 2 0,7 1 0,3 3 0,0 0 0,4 1 0,2 0 0,-1 2 0,2 2 0,0 1 0,-1 1 0,0 1 0,-1 1 0,-1 0-329,-3 0 1,-1 1-1,0 0 329,-4 1 0,-1 1 0,-2-1 0,-4 0 0,-1 1 0,-2 0-150,24 6 1,-5 2-81,-13-3 0,-6 0-874,-16-4 1,-5 1-5419,10 8 6522,-31-9 0,-20-9 0,-7-5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0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1 198 25891,'71'-15'926,"0"-1"1,6 0 0,2 2-927,4 3 0,4 2-679,-20 2 1,2 0 0,2 1 678,9 0 0,3 0 0,1 0-371,8 0 0,2 1 0,1-1 371,-19 1 0,1 0 0,0 0 0,0 1-275,2-1 1,0 1 0,0 0 0,0 0 274,-2 0 0,0 0 0,0 0 0,-2 1 0,22 0 0,-2 0 0,-2 1 0,-6 0 0,-3 2 0,-1 0-235,-8 2 1,-2 2-1,-2 0 5,24 4 0,-5 2-997,-12 2 1,-4 3-3690,-12 0 1,-4 2 4627,25 16 1,-40-14 0,-22-5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3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28546,'-31'60'125,"2"1"-125,8-8 0,0 5 0,2 2 0,2 2 0,3-4 0,4-5-3392,3-7 3392,4-10 0,2-8 0,6-8 0,4-5 0,5-6 0,4-3 0,1-3 3392,4-2-3392,2-1 0,3-2 0,3-2 0,1-4 0,1-2 0,-1-2 0,-2-1 0,0-1 0,-2-1-125,-1 1-2283,-3 0-7423,-4 2 9563,-4 2 1,-7 5 0,-4 2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3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0 618 27382,'3'-51'750,"3"-3"-683,5 4-44,3-9-12,0-6 56,-1 0-56,-1 4 90,-2 9 158,-1 8-259,-1 9 0,-1 7 0,0 8 0,0 4 0,1 6 0,2 5 0,1 3 0,1 9 0,2 6 0,-1 13 0,0 8 0,0 8 0,-2 3 0,-2 2 0,-3 1 0,-2-2 0,-2-4-304,-3-3-9527,-10 4 8221,1-14 1,-3-4-1,6-17 1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3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27000,'48'-29'225,"-2"3"-1267,-15 12-1233,-3 4 2275,-5 3 0,-11 3 0,-4 2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26250,'-24'50'1893,"3"-3"-1602,9-14-167,-2 3-11,-2 5-113,-2 4 0,-2 1 0,3-2 0,2-5 0,4-5 0,5-5 0,3-5 0,2-4 0,1-4 0,3-4 0,2-1 0,5-4 0,3-2 0,5-2 0,4-2 0,5-2 0,4-4 0,4-3 0,2-4 0,5-1 0,1-2-1088,-2 0-3047,-5 1 4135,-8 2 0,-14 6 0,-7 2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4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1 472 27762,'34'-59'168,"-2"3"-156,-11 15-12,-1-4 11,-2-2 112,-1-2-67,-1 3 123,-1 6 23,-1 7-44,-2 8-158,-2 8 0,-2 8 0,-2 4 0,-1 6 0,1 7 0,0 9 0,0 10 0,1 7 0,-1 6 0,2 2 0,1-1 0,1-5 0,0-4 0,0-7 0,0-4 0,-2-4 0,-1-4 0,-3-3-24,-2 0-2037,-3-2 2061,-10 6 0,7-8 0,-7 2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4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28671,'46'-26'0,"-1"7"0,-10 15 0,-2 3 0,-3 1 0,-5 0-2399,-5 1-7432,-5 2 7403,-4 3 1,-5-3-1,-3 0 1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5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27303,'45'-23'1243,"-1"4"-1118,-13 16-125,1 2 0,-2 0 0,-2 1-360,-6 0-771,-3 1-1066,-6 1-6307,-4 4 8504,-5 5 0,-2-5 0,-2 1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28671,'50'15'0,"-2"-4"0,-6-14-225,1-1-1837,2-5-3776,2 0 5838,2 1 0,-21 3 0,-4 2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6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26362,'47'-38'896,"1"8"-638,-8 26-247,-1 5 79,-2 8-90,-7 8 33,-7 6-66,-7 5 66,-8 2-33,-5 3 34,-11 2-12,-4 1-22,-9 0 0,-4-1 12,-1-5-1,1-4 45,2-4 134,2-4 169,3-1-147,4 1-87,1 1-125,4 4 0,4 2 0,2 0 0,4-1 0,6-1 0,4-3 0,7-3 0,6-4 0,5-2 0,21-3 0,-11-4-1334,13-1-1412,-17-9 2746,-4-3 0,-14 2 0,-3-1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6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27706,'-5'48'684,"1"2"-628,4-4 11,1 5-67,0 0-179,0-4-617,1-3-985,-2-7-2802,1-4 4583,-1-6 0,0-13 0,1-4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6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26653,'42'-24'336,"-4"5"-358,-15 17-650,0 1-1334,0 1-4561,-1 4 6567,0 3 0,-10-2 0,-2 1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7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25499,'39'-46'1389,"4"4"-1210,2 17-167,2 5 10,-3 5-22,-7 6 22,-8 5-22,-10 3 0,-8 2 0,-7 4 68,-2 4-34,-4 6-34,-7 5 33,-6 4 1,-9 3 246,-2 2-56,-2 1 22,2 0 79,3 0-146,4-2-54,3-2-125,4-2 0,1-1 0,1-3 0,4 0 0,1-2 0,8 4 0,7-7 0,7 1 0,8-10 0,5-2 0,5-7 0,6-6-819,2-6-9012,21-19 9815,-14 7 0,-5 2 0,-26 13 1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7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25768,'43'-13'605,"-1"2"-538,-11 15-33,-3 5 100,-6 7-100,-7 7 33,-9 8-11,-3 5-11,-7 5-12,-4 0-10,-5-1 33,-4-1 280,-3-3 0,-2-1 23,0-1 100,0-1-200,4-2-259,3-2 0,7-1 0,3-1 0,3 0 0,6-1 0,3-2 0,7-1 0,3-4 0,3-2 0,2-5 0,3-4 0,1-4 0,1-2-1850,15-17-2251,-9 0 4101,9-16 0,-25 15 0,-5 2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7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28671,'-4'70'0,"-2"-2"0,1-13 0,-2 1 0,-1 1 0,1-4 0,0-3-1693,1-6-2565,1-8 4258,1-9 0,2-13 0,1-6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8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26911,'54'-19'683,"-5"6"-694,-20 10 0,0 4-438,2 3 281,3 4-1804,2 3-6073,-4 4 8045,-10 1 0,-11-6 0,-9-1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9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25219,'63'-28'986,"-6"8"-863,-24 17-78,-3 6 22,-8 5 56,-8 6 12,-7 5-12,-12 4 179,-9 4-122,-10 5 44,-7 3 79,0 4-113,3 2 112,5 2-55,6 0-145,4-3-102,7-3 0,2-5 0,3-4 0,2-4 0,3-4 0,3-4 0,6-3-1009,4-4-885,5-5-5087,4-8 6981,2-7 0,-12 3 0,-3-2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49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26261,'0'57'448,"2"-4"-482,0-20-335,1 1-1301,-1-3-4313,-1-3 5983,-1-5 0,0-10 0,0-5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50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26418,'41'-29'-620,"-2"4"1,-22 20 0,-2 1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50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25779,'-6'51'852,"-4"-4"-516,-12-13 135,0 0-147,0-1 124,1-1-78,4-3-279,4-3-91,6-3 0,3-5 0,2-3 0,7-4 0,3-3 0,6-2 0,3-3-192,3-2-1309,0-5-1188,0-2 2689,0-7 0,-10 6 0,-2-1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50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26272,'-4'0'2006,"-5"24"-1984,4-1 34,-6 23-112,2-9-146,0 0-1008,-1-3-762,0-3-4034,1-6 6006,1-6 0,4-9 0,2-5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5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27415,'44'-24'549,"-3"5"-549,-17 16-101,2 2 23,0 1-191,1 2-952,0 2-516,-4 3-4964,-8 3 6701,-7-1 0,-6-4 0,-2-1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51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36 17230,'1'0'5288,"0"0"-3427,-1 0-1503,-15-1-100,8 0-113,-11-3-10,12 1-135,0-3 0,-2 1 0,-2-1-168,-1 1-101,-1 2-684,1 2-1209,2 0-2331,1 5 4493,2 4 0,3-2 0,1 0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4:51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31 18854,'-1'-3'4034,"0"2"-2914,1 1-548,22-11-225,-7 7-11,17-6 0,-14 8-256,-4 3 88,-2 3-112,-1 2-56,-1 5 89,-1 2-78,-1 2-11,-2 0 0,-1 1-22,-3-1 22,-1 1 0,-4-1 34,-4 1-34,-4 0 0,-3 0-68,2-1-492,2-4-1580,3-3-7691,4-4 8434,2-3 0,1-1 0,0 0 1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5:06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92 697 26698,'-2'27'986,"-4"7"-661,-5 17-34,-4 5-22,-2 2-167,1-1-102,4-6 0,4-9 0,4-15 0,11-13 0,12-23 0,18-24 0,19-32 0,-20 19 0,1-4-534,5-9 0,2-3 534,1-5 0,0-2 0,-1-1 0,-1 0 0,-4 4 0,-1 1 0,-6 7 0,-2 3 0,-6 7 0,-2 3 0,12-23-953,-10 18-784,-5 18-2756,-2 14 4493,-1 11 0,-7 5 0,-2 2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5:23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28671,'49'54'0,"0"-1"0,-2-2 0,-4-3 0,16 15 0,-2 6 0,-4-1 0,-4-1 0,-10-3 0,-9-8 0,-12-5 0,-10-5-427,-9-3-2094,-12-6-4885,-8-5 7406,-12-1 0,14-16 0,1-2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5:23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1 798 27363,'48'-59'204,"1"1"0,-1 0 0,-1 4 0,0 3 1,-1 5-676,9 1 1,0 7 470,-2 2 0,0 2 0,-3 4 0,0 0 0,-3 2 0,-1 0 0,-2 1 0,0 0-1592,41-25-5355,-8 8 6947,-14 13 0,-28 15 0,-16 11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5:24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27751,'51'39'306,"0"1"1,0 4 0,-1 4-307,-6 3 0,0 1-1132,11 6 0,5-2 1132,12 1 0,5-3 0,5-1 0,3-4 0,1-2 0,-1-2 0,-7-4 0,-4-2 0,-9-2 0,-5 0-1453,-11-6 0,-4 0 1453,24 21 0,-24-15 974,-21-14-2062,-13-12-2139,-20-8 3227,-14-3 0,8 0 0,-6 0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5:2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1661 27729,'59'-56'134,"0"1"1,-1 0-1,1 0 1,1-2-1,1 1 1,0-1 0,-1 2-1183,-2 3 0,0 1 0,-1 0 0,1 0 1048,1-2 0,1-1 0,-1 0 0,0 0 0,0 1 0,-1-1 0,-1 0 0,0 2 0,13-14 0,-1 1 0,-2 2 0,-8 7 0,-2 2 0,-3 2 0,12-12 0,-5 8-301,-17 17 1,-5 7-7566,6-3 8058,-25 45 1,-15-5 0,-5 15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5:51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1388 16849,'0'-4'4482,"0"0"-3665,0 4 1436,0 0-1704,0-33-157,0 25-179,0-26 90,0 34-23,0 0-247,0 2 180,0 5-22,0 8-68,0 8 213,0 7-145,0 7 167,0 9-55,0 6-247,0 4 201,0-6-111,0-8-45,7-14 124,11-13-225,25-36 0,27-33 0,-19 5 0,3-8-1030,10-11 1,2-6 1029,-19 20 0,0-2 0,1-1 0,0-3 0,1 0 0,-1-2-457,0 0 0,-1-1 1,1 0 456,0-2 0,0-1 0,1 1 0,2-1 0,0 0 0,0 2 0,0 3 0,1 1 0,-1 3 0,19-19 0,-3 6-113,-11 18 1,-4 9-7844,13 6 7956,-42 46 0,-15 7 0,-15 8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09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28671,'35'53'0,"-1"0"0,1 0 0,1-1 0,-4-9 0,1 0 0,2 1 0,-1-1 0,0 0 0,0-2 0,-2-1 0,0-2 0,25 30 0,-6-7 0,-6-6 0,-5-3 0,-5-5 0,-6-8 0,-8-8 0,-7-10-248,-7-11-2530,-4-5-7053,-2-4 9227,-4-3 0,2 2 0,-2-2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09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1 787 27516,'77'-62'385,"0"0"0,-1 0 0,0 1-385,-9 10 0,0 2-235,0-1 1,1 2 234,-1 2 0,-1 3-629,-3 4 0,-1 2 629,-5 5 0,-1 1 0,-5 5 0,-1 3 132,35-12-1857,-17 14-2185,-18 12 3910,-17 11 0,-17-1 0,-9 4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10 21924,'0'-5'3563,"0"0"-2935,0 5 369,0 0-817,-39 34-90,20-9 167,-31 33-78,31-16-44,4 5 122,0 4-245,4 1 66,3 2-67,4 0 45,2-1 67,5 2-67,5-1-22,6-2 44,8-5-65,3-6-13,5-7 0,3-10 0,3-8 0,1-9 0,2-8 0,4-13 0,2-11-3392,1-13 3392,-3-5 0,-5-2 0,-3-13 0,-14 14 0,-5-6 0,-13 17-136,-7-8-704,-7 11-415,-7-2 2821,-8 17-6822,-3 8 5256,-4 3 0,15 4 0,2 0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3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27594,'80'-9'728,"-8"3"-6366,-29 4 5616,5 1 938,6-3-1958,5 0 30,4 0-5688,-3 1 6700,-4 1 0,-27 2 0,-8 0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3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17 23370,'-3'0'2846,"1"0"-1882,2 0-953,35 0-11,-13 0 0,27 0-751,-22-2-739,-4 1-2656,-2-3 4146,-2 0 0,-9 1 0,-2 0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3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26765,'-9'50'566,"1"1"0,-10 42-544,6-31 1,-1-1-23,2-2-314,1-4-145,3-10-595,3-10-638,2-13-3126,5-11 4818,9-15 0,-6 2 0,5-6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3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27729,'17'89'549,"-5"-6"-594,-15-30-146,-1 0-525,-1-2-707,1-3-1625,0-3-6783,-1-2 8243,-1-5 1,1-16 0,2-7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4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27505,'40'-32'313,"0"-1"1,40-19-258,-10 42-11,-1 5 0,-10 8-34,-9 6-11,-13 8 0,-11 5-11,-9 2 11,-9-2-34,-4 1 34,-4 0 0,-12 1 0,-10 7 34,-17 5 22,-11 8 11,-6 3-67,-1 2 33,3-3 23,9-5 125,8-6-181,11-6 0,7-6 0,8-2 0,5-2 0,4 0 0,7 1 0,8 1 0,10 1 0,11-4 0,7-3 0,8-5 0,10-5 0,10-3-192,11-4-1511,9-2-840,3-1 2543,4 0 0,-43 3 0,-10 2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5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84 27774,'-22'35'246,"4"9"-212,16 21-57,1 2 23,1-2-67,0-9 67,2-7-235,0-12 190,1-10 23,0-11-46,-1-8 35,-1-8 44,-1-15-11,0-12 11,0-20 34,0-12-45,0-9 0,0-4 0,3 3 123,4 7-78,6 11 22,4 13-11,4 12-33,6 14-23,1 6 0,3 7 22,-1 10 23,-5 7-45,-7 11 89,-7 24-55,-7-8-56,-10 13 22,-4-18 0,-4-6-34,3-6 34,4-8 11,4-9 34,10-3-45,2-7 0,7 0 78,1 0-33,0 3 34,-1 0 145,-3 4-111,-3 1-113,-5 6 0,-2 5 0,-9 5 0,-5 3 0,-7 3 0,-3-2 0,-1-2 0,5-3 0,2-5 0,4-2-1738,2-6-872,5-5-6601,10-11 9211,11-12 0,-4 6 0,2-5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5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109 242 21468,'72'-36'481,"-7"3"1615,-34 11-2085,-3-1 848,-4-1-815,-8 2 423,-7 0-467,-5 2 1563,-5 4-1563,-8 3-22,-9 6 44,-12 4-11,-8 10 169,-5 5-146,-1 8 212,2 5 90,7 0-112,6 5 190,6 1-177,4 3-237,6 3 0,5 0 0,4 2 0,3-1 0,6-4 0,5-4 0,7-5 0,8-7-1626,24-9-884,-7-5 2510,21-12 0,-37 5 0,-3-5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6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6 24972,'0'-3'2578,"0"1"-2198,0 2 68,-36 60-324,14-21-40,-3 5 1,-1 2-85,0 6 0,2-2 0,1-3 0,4-3 0,3-3 0,5-4 0,5-5 0,3-4 0,9-7 0,6-6 0,10-8 0,9-4 0,5-4 0,5-8-113,7-2-1198,14-10 1120,17 1-6408,18-3 6599,-45 11 0,-3 1 0,12-2 0,-17 4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36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1819 203 23952,'-71'-35'769,"1"-1"1,-2 3 0,1 5-653,10 11 1,0 3-1214,-6 2 1,-1 3 1252,-4 1 0,-1 3-45,-1 1 0,-1 2-50,0 5 0,-1 5 190,-1 2 0,1 5-90,2 5 0,1 5-39,1 5 1,2 3 33,5 2 1,4 3-158,5 0 0,4 3 0,10-1 0,4 2 0,10 0 0,5 2 524,-1 47-524,23-41 0,6 3 0,7 4 0,5 1-660,7 7 0,4 0 660,7 5 0,3 0 0,3 3 0,3 0 0,1 0 0,2 0 0,2-3 0,0 0 84,1-4 0,2-3-84,0-3 0,2-4 0,1-5 0,3-5 0,2-6 0,3-6 0,3-7 0,2-7 0,2-5 0,1-7 0,3-9 0,-1-7 0,-2-4 0,-1-6 0,-3-7 0,-2-5 0,-7-5 0,-2-5 0,-6-2 0,-3-4 0,-5-3 0,-4-3 0,-3-4 0,-5-2 0,-3-4 0,-4-2 0,-3-1 0,-5-5 0,-7 4 0,-4-5 0,-3 3 0,-6-10 0,-4-1 0,-1 12 0,-3-3 0,-3 5 0,-12-1 0,-6 6 0,-1 3 0,-5 4 0,-3 8 0,-3 6 41,-3 9 1,-4 7-42,-5 8 0,-2 7-314,-4 11 0,-3 10-1389,3 7 0,-5 8 0,4 2 1703,-13 9 0,4 2 0,2 1 0,8-3 0,6 2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1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 0 26541,'-88'1'986,"8"4"-6545,35 4 5861,2 4 1174,5 1-1465,4 0 1039,6 3-1005,6-3-45,6-1 0,8-2-101,4-1 101,7 0 3392,11 2-3358,27 13-12,0-5-22,15 9 0,-19-9 45,-8 1 112,-8-2 0,-9 0-44,-6 0-113,-10 10 0,-5-5 0,-8 8 0,-3-10 0,-1-2 0,4-4-741,2-3-211,7-4-964,4-3 1916,18-8 0,-11 2 0,11-4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1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27123,'-11'92'-515,"4"-39"0,-1-3-1323,-3-1-4896,0 12 6734,8-30 0,3-13 0,0-7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2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6 22496,'0'-3'2487,"0"1"-2128,0 2-314,-9 61-45,0-23 56,-9 51-79,4-43 23,-1-6 0,3-10-56,4-9-67,3-9 45,3-7 10,2-4 80,0-10-12,3-7 0,4-12 0,2-6 145,2-1-66,-2 1 111,1 4 136,-1 4-237,2 6 180,-1 6-157,-1 5-101,0 6 112,-1 2-67,0 5-56,2 8 12,0 7 77,0 8-89,2 5 0,2 1 0,6 2 628,8-2-583,9-3 0,7-7-45,-1-9-146,-4-7-34,-8-6-335,-5-1-371,-3-7-603,-3-2-4528,2-6 6017,1 1 0,-10 5 0,-1 3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2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26160,'-56'66'1031,"12"-7"-762,40-33-269,3 0 67,6 0-67,6-3 67,6-3-78,5-7 11,0-5 0,-2-5 23,-3-2-12,-4-1-11,-5-6 0,-1-3 56,-5-7-56,-1-3 11,-1 0-11,0 0 235,-4 4-56,0 3 169,-4 4-123,2 3-225,1 3 0,1 0 0,3 2 0,0-1 0,1 1 0,3 0 0,6 0 0,4 0 0,7 0-629,2 0-626,5-2-885,6-4 1132,11-3-8823,9-2 8605,3-4 0,-22 8 0,-9 0 1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25667,'-62'42'1748,"8"-2"-1345,36-10-167,4 0 122,8 1-336,3-3 79,6-5 35,7-6-136,6-8 0,6-5 0,1-13 0,-2-6 0,-3-11 0,-4-6 0,-8-1 0,-2 1 0,-4 5 0,-1 5 0,-4 8 0,-2 6-136,-1 5-1970,-1 3-4314,3 6 6420,2 3 0,2-1 0,2 0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3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6 22900,'-3'-3'3361,"0"1"-3126,3 2 381,0 0-4553,-37 59 4307,17-21 44,-29 48 546,29-40-600,4-7-360,5-8 0,5-8 0,4-7 0,1-6 3392,1-1-3392,4-3 0,6 0 0,9-2 0,7-1 0,6-2 0,5-3-942,0-5-1142,-1-2-4191,-3-2 6275,-5 3 0,-12 4 0,-6 2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11 345 24132,'-6'3'2308,"1"-1"-2005,5-2-91,6-50 203,-1 19-269,6-42 112,-4 31 134,1 3-280,0 5 224,-1 7-279,2 5-57,2 5-3392,-2 8 3392,4 4 0,3 13 0,-3 5 0,6 11 0,-5 8 0,3 4 0,3 8 3392,5-1-3392,4 1 0,9 3-13,-13-16-1431,0-1-350,-19-17-3539,-5-2 5333,-12-1 0,7-4 0,-7-1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3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27684,'74'-40'987,"-4"4"-987,-17 18 0,-4 4 0,-4 3-595,-8 3-1153,-7 4-4258,-9 2 6006,-8 4 0,-7-1 0,-4 2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5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22844,'0'-2'3047,"0"1"-2274,0 1-773,3 42-33,-2-23-931,2 34-739,-3-32-4280,0 1 5983,-11 1 0,8-10 0,-7-2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5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17 25364,'51'15'740,"4"-1"-706,3-7-1,4 1-33,-1-3 45,-5 2-45,-10-1 0,-11-1 0,-13-2 247,-12-1 111,-5-2-44,-6-8-123,-8-5-147,-10-7-10,-13 0-34,-12 5 0,-8 7-56,-6 4-146,-1 8-929,0 7-1772,3 9 2903,1 8 0,25-12 0,6-2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8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11829,'4'-3'4706,"-1"0"-3911,-3 3 841,0 0-1389,3 1-191,-1 0-56,1 2-34,-2-1-1680,-1 1-4415,0 0 6129,0 2 0,0-3 0,0 0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49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15191,'0'-4'4100,"0"1"-3438,0 3 884,0 0-1087,0-2 34,0 1-201,0-1 469,0 2-761,0 2 0,0 1-89,0 3 66,0-2-201,0 0 202,0-1-56,0-2 145,0-1 168,0 1-1401,0-1-2475,2 1-4707,2-4 8348,0-4 0,-1 2 0,-2-2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51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73 25611,'-7'-2'583,"2"1"-471,4-1 179,1 2-145,-1-2 10,1 1 125,0 0-68,0 0-202,0 1-11,0-1 0,0-2 56,5-2 11,9-1 0,10-4-22,10-1-22,4 0 178,2 3-167,0 3 11,-4 3 33,-1 3-33,-4 7-45,-3 3 0,-4 8 0,-4 1-45,-5-2-3347,-5-1 3392,-5-3 67,-3-3-22,-2-1-34,-9 0-11,-7 3 0,-14 4 34,-9 3-23,-3 2 3527,-2 4-3314,1 0-157,4 0-21,4 1-46,6-2 0,6 2 0,6-2 0,5-1 0,5-3 0,4 0 0,2 1 0,4 2 0,17 15 0,0-9 0,17 8 0,-7-15 0,0-6 0,-1-4 0,0-5 0,-2-4 0,1-3-707,-2-3-1377,4-9-4550,0-8 6634,1-9 0,-13 10 0,-5 4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51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27415,'-5'75'146,"1"-3"-191,4-19-572,0 0-806,0-1-985,0-3-2298,1-4 4706,-1-5 0,1-19 0,-1-7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51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25084,'81'-49'-878,"-29"13"0,-29 31 1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26418,'87'-49'728,"-8"11"-582,-28 33-112,-8 3 33,-12 7 34,-12 7-101,-9 10 67,-6 10-34,-4 6 35,-9 4-68,-6-1 56,-7-4 11,-2-5 414,2-7-145,4-3-267,1-3-69,2 1 0,2 2 0,1 1 0,4 0 0,4-1 0,2-3 0,2-1 0,7-4 0,2-1 0,9-4-3392,3-5 2976,4-1-1264,6-6-1962,2-6 3642,3-4 0,-17 3 0,-4 3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5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27482,'-2'73'168,"-1"-5"-336,2-23-639,-1 1-560,1-2-2756,1-2 4123,0-6 0,0-16 0,0-6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6:52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0 153 27169,'69'-58'425,"-8"12"-425,-28 34 0,2 3-358,7 2 89,7 0-2555,4-1 2824,-4 5 0,-21 0 0,-10 3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05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24188,'-4'0'3317,"1"0"-2466,3 0-536,0 0-315,53 36 0,-9 0-221,2-1 1,2 4 220,21 30 0,-34-31 0,-2 2 0,-1-1 0,-2 1 0,26 39 0,-6-4 0,-5-7 0,-5-6 0,-4-7 108,-7-8-1285,-6-7-1725,-10-7-6929,-7-3 7574,-12-2 1,4-12 0,-5-3-1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05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1 679 27415,'47'-48'251,"1"1"0,0-1 0,2 1 0,0 1 1,2 4-252,22-12 0,2 6-887,2 2 0,0 2 887,-3 4 0,-2 4 277,-6 6 0,-2 4-277,-5 4 0,-2 4-622,-2 4 0,-2 3-644,-2 3 0,-2 4 1338,40 4 1,-39 1-1,-18 4 1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1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17 14933,'0'-2'4818,"0"0"-1434,0 2-2858,0-3-10,0 1-191,0-1 33,0 2 236,0 0-89,0 1-326,-1 0 56,1-1-67,-2 0 34,2 1 22,-1 0-101,0 0 101,0 0-112,-1 0-11,0 6 78,-1 5-89,-1 10 44,1 9-33,0 6-56,2 4 78,1 3-123,0 1 11,0 0 1,0-2-12,0-4-68,0-4-133,0-5-90,0-4-57,0-3-145,0-5-269,0-3-392,0-3-1278,0-5 2432,0-3 0,0-2 0,0-1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0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24838,'42'15'1098,"-4"2"-874,-22 1-11,-1 0 112,-4-1-90,-4-1 68,-4-3 22,-2-1-34,-2-3 11,-4-3-134,-5-1-78,-7-2-56,-4-2-23,-3 0-22,-2-1-1,4 0-133,2 0 22,5 1-348,3 0-246,4 1-414,3 0-1492,3 1-7208,2-1 9762,7 0 0,-5-1 0,4-1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0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12 22866,'1'-1'2947,"-1"-1"-2129,0 2-617,-1 36 1,-1-11-146,-1 31 79,-2-18-34,0 0 22,0 1 78,-2-3-156,0-4 34,-1-4-57,0-5 0,1-6 23,0-5 101,2-5-12,-1-4 1,0-4-135,0-8 33,1-9-33,2-13 34,1-10-34,6-6 0,4-1 0,5 2 0,3 6 0,1 7-11,1 6 11,2 6-23,2 6 1,-1 4 22,1 5 0,-1 2 22,-4 3 12,-4 1-34,-4 4 123,-5 1-78,-2 5 67,-2 2-79,-5 3-20,-2 0-26,-6 1-412,-1-1-538,1-2-842,3-4 1805,5-2 0,2-4 0,3-2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1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25667,'0'-4'2734,"0"1"-2464,0 3-270,0 0 0,23 16 0,-11-7-13,17 14-827,-16-12-426,-1-2-930,1 0-7635,-1-3 7633,-1-1 0,-4-3 1,-3-1-1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6 25006,'0'-3'3193,"0"1"-2790,0 2-334,-20 36-69,9-14 0,-17 30 0,13-24-349,0-1-939,1-3-1928,3-4 3216,5-5 0,2-8 0,4-2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109 116 25869,'41'-31'-606,"-7"4"606,-26 15 0,-3 0 12,-3 0 178,-1 3 169,-6 2 56,-3 3 55,-7 3-44,-4 5 56,-3 4-90,0 6-90,2 3 34,1 3-312,2 1-24,2 2 0,2 0 0,2-1 0,3-1 0,4-4 0,3-2 0,4-4 0,4-3 0,5-2 0,5-4-1166,2-1-728,1-1-2588,0 0 4482,0-2 0,-9 1 0,-1 0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2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28671,'-36'54'0,"6"-4"0,19-21 0,2 0 0,3-4 0,3-2 0,1-4 0,4-3 0,4-4 0,4-5 0,6-3 0,2-2 0,2-3 0,0-3 0,0-2 0,-1-2-393,-1 0-1646,1 2-2063,0 2 4102,1 2 0,-9 1 0,-2 1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23863,'-48'7'1109,"7"3"-840,24 3-168,2 3 89,0 2-55,2 3-45,4 2 123,1 3-157,5 1 67,1 1 23,3 0-57,5-2 124,6-3-90,7-5-112,7-6 68,3-6-57,4-5-22,0-8 0,-1-5 34,-6-8-34,-5-4 33,-8-3 23,-7-1 79,-3-3-135,-8 0 0,-4 1 0,-7 3-34,-12 1-100,6 11-225,-4 3-178,13 10-898,4 3-3058,4 4 4493,4 4 0,0-2 0,1-1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8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11 321 17722,'0'3'5021,"0"-1"-2657,0-2-1961,-4 7-44,2-5-202,-2 0-56,3-11-1,1-8-88,0-5 44,3-5-45,1-3 0,4-1 0,0-1 0,0 2-11,-2 3 0,-1 5 12,0 3 32,-2 6 35,1 2-34,-3 5-12,1 3-33,-1 2 0,1 2 79,0 8-57,2 6 56,-1 10-22,-1 5-22,1 4-23,2 11-11,0-12 23,3 5-23,-1-16 78,1-5-22,1-5-22,2-5 89,2-3-22,2-6 213,10-16-213,-5 1 55,6-16-100,-9 7-44,-3-3-12,0 1-34,-2-2-201,1 1-236,-2 2-347,0 0-6857,-1-2 7675,-3 13 0,-2 1 0,-4 13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8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1 425 25712,'31'-54'213,"-2"4"-213,-8 15 56,-1-3-56,0 0 56,-3-2 90,-2 2-57,0 2 135,-4 6 34,-1 5-12,-2 7 1,-2 6-146,0 6-56,0 2 11,2 3-23,2 2 68,-2 6-34,1 4-22,-2 10-22,-1 5 10,-1 5-33,-2 4 0,-2 3 0,-1 0-22,0 0-45,0-4-113,0-2-21,0-4-763,-2 3 270,0-10-338,-3 2-637,2-13-3598,-2-2 5267,-2-3 0,4-3 0,-1-1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29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26261,'62'-33'1658,"-4"7"-1333,-17 16-157,-5 6-134,-5 1-34,-5 2-314,-3 0-324,-3 0-461,-3 1-1175,1 0-3653,5 1 5927,7 2 0,-12-1 0,-1 1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33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28671,'-3'97'0,"6"-2"0,22-19 0,-1 0 0,-4-9 0,-3-6 0,-4-11-1077,-7-4-861,-2-3-2802,-9-2 4740,-10 1 0,7-19 0,-6-4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7:34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1 679 27695,'6'-57'325,"0"1"0,1 3 1,5 4-326,23-19 0,5 7 0,3 6 0,-3 6 0,-3 4 0,-4 4 0,-3 4 0,-1 4 0,-2 6 0,1 7-1312,-1 5-1220,-4 8 2532,-8 2 0,-7 5 0,-7 0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8:08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28110,'48'47'187,"1"1"0,-3-2 0,-4-1-187,12 18 0,-6 3 0,-4 4 0,-5-1 0,0 1 0,2-5 0,0-7-741,-3-12-614,-7-11-1032,-9-8-7444,-12-7 9213,-4-4 0,-6-7 0,0-2 0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8:09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0 809 25690,'42'-60'959,"0"1"1,-4 11 0,2 2-909,19-8 0,4 4-742,-8 11 1,1 1 690,4-1 0,1 1-79,2-1 0,1 1-167,-1 2 0,0 1-102,-4 3 1,-1 2-376,-7 4 1,-2 1-1598,31-11 2429,-24 12 1,-26 13-1,-15 5 1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8:59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28076,'45'2'595,"8"-1"-1168,16-1 573,10 0 0,1-4 0,1-2 0,-2-1 0,-3 0 0,-4 4 0,-5 1 0,-9 2 187,-8 0-1028,-9 2-184,-10 3-1339,-8 1-5009,-7 4 7373,-8 0 0,-4-4 0,-3-1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8:5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25353,'-17'50'101,"4"-5"-101,11-24 0,2 0-314,-2-2-705,2 0-2062,-1-2-6750,1-3 8731,0-3 0,0-5 0,0-4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00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24401,'20'24'-34,"-5"-1"-571,-13-5-1221,-2-2-2220,0 0 4046,0-2 0,0-5 0,0-4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00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26261,'92'0'112,"-3"-1"-157,-22-2-11,3-3-560,3 1-673,2-1-2509,1 4-6033,1 1 8955,3 1 0,-37 0 0,-7 0 1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00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24703,'-3'-2'1614,"0"0"-1435,3 2-67,0 0-134,56 5-393,-27 0-1109,46 7-2106,-43 0 3630,-6 4 0,-12-8 0,-7 1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00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27214,'70'11'-12,"-2"-1"-772,-11-7-863,6 0-2779,7 0 4426,5-2 0,-32-1 0,-8 0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0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23146,'-10'0'2622,"1"0"-2196,9 0-202,0 0-202,-26 66 202,12-27-89,-19 54 44,21-47 124,5-5-225,3-9 213,5-6 157,12-11-257,7-7 122,17-8-244,8-14-69,6-9 0,1-13 0,1-2 0,-3-1 0,-4 6-46,-2 2-850,-4 7-930,2 6-2130,1 6 3956,5 6 0,-21 4 0,-4 2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0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27930,'15'68'247,"1"1"0,0-2 0,1-4-247,21 25 0,2 2 0,-2-3-450,-1-7 450,-4-2-191,-4-11-862,-5-6-763,-6-7-904,-8-9-7111,-6-2 9647,-17-6 0,10-16 0,-10-6 1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03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1 716 26048,'10'-52'694,"-1"0"1,5 1 0,7 4-426,13 11 1,6 4-608,2-3 0,3 2 338,3-1 0,2 2 0,0 2 0,0 1 0,0 2 0,-1 2 0,-2 1 0,-1 1 0,42-19 0,-7 6 0,-10 5 0,-10 8-91,-14 9-1197,-12 7-1461,-13 10 2749,-10 14 0,-8-7 0,-4 5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03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24524,'11'-4'3070,"-3"1"-2487,-8 3-5750,65 71 5167,-29-23 0,9 6 0,0 4 1299,-1 16-1299,-2 3 0,0-1 0,4-6 0,9-6 0,9-11 0,7-9-629,-1-9-491,-7-10-369,-13-4-5660,-15-8 7149,-15-5 0,-11-3 0,-8-3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04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1 731 27527,'62'-69'381,"0"-1"0,1 2 1,0 5-1097,-8 14 1,0 3 714,3-1 0,0 2-394,-1 2 0,-2 2 394,-3 4 0,-3 3-113,35-20-453,-16 18-1686,-17 16-7579,-10 12 8655,-7 10 1,-17-1-1,-2 3 1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40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28671,'15'32'0,"6"6"0,8 11 0,9 10 0,7 10-881,6 8 881,-23-36 0,2 1 0,-1 2 0,0-1 0,0 0 0,1-1 0,24 38 0,-3-11 199,-6-11-199,-6-12 0,-6-11 0,-7-8 0,-6-7-1211,-6-7-117,-8-3-3748,-2-3 5079,-9-3 1,3-2 0,-3-1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29:40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0 889 27775,'36'-62'176,"-1"0"0,2 0 0,3 3-176,1 12 0,1 3-515,3-3 1,1 1 514,0 1 0,2 1 0,-2 4 0,0 2 0,-1 2 0,0 2 0,-1 3 0,0 1 0,-1 3 0,0 2 0,41-20 0,-6 13 443,-11 9-443,-15 14 230,-17 9-3211,-19 20 3002,-11 15 1,-6-8 0,-1-1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0:10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1125 19370,'2'-5'4796,"0"1"-3967,-2 4 818,0 0-1131,6 44-113,-4 5 101,5 48-381,-7-3 90,2 3-599,1-4 398,3-13-12,7-22 0,17-27 0,28-29 0,-12-21 0,5-11-336,18-12 0,3-8 336,-15 6 0,1-5 0,1-3-864,6-5 1,1-3-1,0-2 864,1-4 0,0-2 0,-1-1 0,0-1 0,0 0 0,-1 0-312,-1 0 1,-1 1-1,0 1 296,-2 4 1,-1 1 0,1 2-508,-3 6 0,0 2 1,0 2-562,-2 5 1,0 2 0,1 2 1067,26-14 0,-5 8 0,-30 18 0,-5 5 0,26-13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0:41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9 22081,'-2'-5'3440,"1"1"-2924,1 4 346,0 0-525,-19 48-12,12-30-68,-14 38-33,16-42-22,1 0-45,0 0 0,1 0-44,0 1-113,1-2 0,0 1 0,1-3 0,1 0 0,0-1 0,0-1 0,0 0 0,2 0 0,3 0 0,2-1 0,4 0 0,0-2 0,3-2 0,-1 0 0,0-3 0,1-1 0,-1 0-91,1 0-491,0 0-90,-2 0-1592,5 0-1288,-6 0 3552,2 0 0,-9 0 0,0 0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0:4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 20692,'9'-4'4303,"-2"1"-3687,-7 3 0,-15 47-145,9-23-68,-12 37-22,15-37-67,1-3-34,1-2-22,1-2-23,0-2-133,0-2-102,2-1 0,2-2 0,4-2 0,4-2 0,4-1 0,2-3 0,2-1 0,-1-1 0,-1 0-304,-5 0-1332,-4 0-1344,-2 3 2980,-4 2 0,-1-2 0,-1 1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0:56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28671,'46'19'0,"1"0"0,44 23 0,-16 11-598,-2 1 598,-3 3 0,-1-1 0,0-2 0,1-2 0,-2-8 0,-10-9 195,-17-12-1944,-13-12-4180,-17-7 5929,-5-4 0,-5 0 0,-1 0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0:5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0 852 26236,'55'-44'282,"0"1"1,0-1-1,-1 2 1,1 1-1,-2 2-1357,15-9 1,-1 3 1074,1-1 0,0 1 0,-1 1 0,0 1 19,-2 2 0,0 1-19,-2 1 0,-1 2 0,-2 3 0,-2 3-964,-6 4 0,-2 3-8149,32-9 9113,-29 16 0,-25 12 0,-18 5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1:31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1 441 25690,'0'-68'1580,"1"6"-1300,7 29 201,5-2-335,8 0 44,6 0 1,5 1-158,9 1 47,6 2-80,7 3 0,4 5-3392,3 8 3392,0 8 0,0 6 0,-1 12 0,-3 6 0,-2 10 0,-7 1 0,-4 0 0,-4-2 0,-4-1 0,0 0 3392,-3-1-3392,8 10 0,-14-8 0,5 5-438,-16-12-739,-2-3-448,-4 1 1625,0 6 0,-6-12 0,-1 3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1:32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0 290 22406,'0'4'3261,"0"0"-2331,41-8-594,-3-11-89,38-9-57,-15-12-178,-6-3 167,-7 2-123,-10 3-23,-8 2 135,-5 4-156,-8 7 111,-6 6 246,-6 7-290,-4 4 145,-11 4-178,-10 3-46,-18 8 0,-12 6 0,-5 5 0,0 2 0,6-3 0,9 1 0,8-1-214,7 1-2688,3 14-6387,10-8 9289,2 11 0,8-24 0,2-3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1:37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26933,'9'86'610,"-6"-30"1,0-2-398,-2 16-146,-1 19 170,-4-17-237,0-24 0,-3 2 0,1-32 0,1-10 0,0-6 0,0-17 0,1-12 0,3-21 0,6-13 0,10-10 0,9-3 0,9 4 0,3 10 0,-3 12 0,-2 13 0,-4 13 0,-2 8 0,-1 8 0,-1 4 0,0 6 0,-2 8 0,-3 6 0,-5 10 0,-6-1 0,-4 1 0,-4-2 0,-17 1 0,2-8 0,-18 0 0,6-8 0,-6-1 0,-1 1 0,-2-1 0,5-2 0,5-2 0,9-1 0,9-4 0,4 6 0,9 1 0,7 10 0,8 2 0,8 4 0,3 4 0,2 4 0,15 14 0,-11-11 0,8 5 0,-17-18 0,-1-8 0,-1-5-1805,0-5-3450,-1-2 5255,-2-7 0,-9 4 0,-5-3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1:37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1076 255 22564,'-49'-50'970,"-1"-1"1,1 5 0,0 5-175,-33-2-12,-8 19-830,-8 35 309,46 6 0,1 6-240,-4 11 0,2 6-61,0 5 1,2 3 37,3 3 0,3 2 0,5 0 0,3 2 0,6-1 0,4 1 0,6 0 0,4 1 0,5-1 0,4 2 0,2 0 0,4-1 0,8 1 0,4-1 0,1-2 0,5-2 0,7-3 0,5-3 0,4-4 0,4-4 0,4-7 0,4-6 0,4-6 0,3-6 0,2-2 0,4-8 0,31-21 0,2-9 0,-20 6 0,-2-4-270,-8-3 1,3-3 0,-7-2 269,2-7 0,-6-1 0,-3-1 0,-5-1 0,-6 0 0,-4-1 0,14-41 0,-21-1 0,-15 3 0,-25-2 483,-15-1-483,4 42 0,-5 1 0,-3-3 0,-4 2 0,-4 2 0,-2 2 0,-3 3 0,-1 5 0,0 6 0,-1 5 0,-43-3 0,8 34-1457,3 24-829,39-4 1,2 5 2285,-7 9 0,4-1 0,-7 9 0,6-5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1:47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103 299 25510,'5'14'1984,"0"-2"-1503,-5-10-156,2-2-157,-1 0 35,1 0-203,0 0 0,1-6 0,3-6 0,0-11 0,3-4 0,-1-3 0,0-1 0,-2 1 0,-1 0 0,-1 1 0,-1 2 0,1 3 0,-2 5 0,0 2 0,-1 6 0,0 4 0,-1 4 0,0 2 0,0 1 0,0 3 0,-5-1 0,-3 5 0,-7 0 0,-4 3 0,-1-1 0,-1-1 0,-1 2 0,2-3 0,1 0 0,4-1 0,4-2 0,3-2 0,5-1 0,1-1 0,2 0 0,3 0 0,2 0 0,5 0 0,4 0 0,5 2 0,3 2 0,5 4 0,1 2 0,2 2 0,-1-1 0,-2-1 0,-1 0-24,-4-3-222,0 0 123,-4-3-12,0-1 12,-4-2 0,-2 0-12,-4-1 91,-1 0-1,-3 0 22,-1 0 23,-1-10 12,-1 1 55,0-8-34,-4 2 124,-4 0 11,-5 1-11,-5 2 56,-2 3-79,-3 2-54,-1 3-80,-1 2 0,1 1 0,1 0 0,5 1 0,4 0 0,4 0 0,3 0 0,3 0 0,1 0-24,-1 0-995,1 0-1054,-2 3-5232,0 9 7305,2 9 0,0-7 0,1 2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2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666 4 22922,'-57'-3'2386,"2"3"-1679,14 7-237,-5 6 101,-3 5-77,-2 3-91,1 0-22,1 0-169,4-2-87,3-1-125,5 0 0,4 1 0,4 2 0,4 3 0,5 4 0,4 2 0,6 5 0,4 5 0,3 6 0,2 3 0,3 3 0,6 0 0,5-2 0,6-2 0,5-5-3392,2-4 3392,4-5 0,2-5 0,14 1 0,-10-12 0,10 0 0,-11-14 0,3-3 0,2-4 0,5-3 0,-1-5 0,17-8 2696,-17 3-4186,10-4-931,-21 6-7410,-3 1 7706,-3 1 0,-13 6 1,-4 2-1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3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 26440,'-8'-2'986,"3"10"-650,5 30 34,1 14-224,2 12 100,2 8-99,4 5-147,1-2 0,4-6 0,3-7 0,2-8 0,4-7 0,3-7 0,5-7 0,4-11 0,3-10 0,4-11 0,3-18 0,3-14 0,0-15 0,-2-11 0,-3-4 0,-8-2 0,-4 0 0,-7 2 0,6-15-315,-10 26-1802,4-2-3352,-12 38 5469,-5 14 0,-3 1 0,-4 4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4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626 11 23527,'-69'-6'2588,"1"1"-1994,10 10-45,2 3-56,4 7-34,4 3-89,3 5-279,2 5-91,2 7 0,1 7 0,5 6 0,5 5 0,8 3 0,10 4 0,6 0 0,8 0 0,9-2 0,7-2 0,9-3 0,7 0 0,6-3 0,8-2 0,6-6 0,7-13 0,7-7 0,5-11-3392,3-6 3392,-3-3 0,-5-8 0,4-9-1121,-25-1-1636,1-5 2757,-30 10 0,-8 4 0,-5 4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5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75 170 26821,'-19'17'572,"2"5"-382,15 10-123,0 6 34,1 6 0,-1 3-79,0 3 1,-1-2-23,1-2 0,-1-7 11,2-7 0,0-9 12,-1-7 111,0-8-56,-1-5 12,-1-6-90,0-10 0,1-13 0,2-17 0,1-13 0,4-7 22,2-6 12,5 3-34,2 4 22,1 5-10,4 9 88,2 6-21,6 10-23,2 8 46,5 7-102,-1 8 0,-1 5 0,-2 6 0,-2 7 0,-4 8 0,-3 9 0,-5 5 0,-5 5 0,-6 1 0,-2 2 0,-11 11 0,-1-13 0,-9 6 0,0-19 0,-1-6 0,-1-5 0,2-6 0,0-4 0,2-2 0,0-1 0,-4-5 0,7 2 0,-1-2 0,10 3 0,3 2 0,2 0 0,0 2 0,1 7 0,13 16 0,1 1 0,11 11 0,-3-9 0,1 1 0,1-2 0,8 10 0,-9-12 0,14 7 0,-16-19-1457,9-3-2320,-4-8 3777,3-2 0,-11 0 0,-4 0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6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19 591 27348,'-10'11'840,"2"-7"-594,9-16-122,6-10-35,4-13-65,8-7-24,0-7 0,3-6 0,-2-4 0,-1-1 0,-2 1 0,-2 6 0,-2 7 0,0 9 0,-2 8 0,-2 8 0,-2 7 0,-1 6 0,-2 4 0,3 5 0,-1 10 0,5 10 0,-1 12 0,1 8 0,2 4 0,0 5 0,2 2 0,-1 1 0,0-1 0,2 15 0,-5-20 0,0 6 0,-6-26 0,-1-7 0,-1-5 0,-1-5 0,0-2 0,0-4-1413,0-1-694,-1-2-2890,0 1 4997,-1-2 0,0 0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27998,'65'-30'673,"-4"5"-673,-22 20 0,-2 3 0,-5 1 0,-1 1 0,-3 0 0,-2 1 0,-1 4-1424,-5 4-1601,-4 5 3025,-7 5 0,-5-8 0,-3 0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38 27393,'0'-26'851,"-3"14"-683,-4 34 91,-3 12-259,-1 8 0,-1 6 0,0 4 0,0 2 0,1-1 0,2-4 0,5-4 0,1-9 0,6-5 0,5-6 0,5-5 0,7-2 0,5-3 0,5-1 0,7-3 0,4-2 0,6-2 0,3-3 0,-2-2 0,-3-1 0,-6-1 0,-2-4-80,-6 0-9751,13-6 7935,-17 5 1,0 0 0,-20 5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9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34 26171,'54'-19'706,"-4"4"-594,-19 19 0,0 6-101,-4 6 23,-4 8-34,-6 3 0,-6 4 0,-5 1 0,-4 1 12,-9 0 32,-6-1-21,-9-2 66,-5-1 91,-1-2-24,-1-2 180,0-1-190,0-1 179,0 1-111,3 0-214,2 1 0,6-2 0,4-3 0,7-2 0,3-2 0,3 2 0,1 1 0,4 3 0,4 0 0,8 1-3392,4-3 3392,7-4 0,22 1 0,-9-8 0,16-1 0,-19-7 0,-2 0 0,-2-4 3392,-4-3-3931,8-10-1130,-10 1-2422,7-5 4091,-13 5 0,-9 6 0,-3 2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9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23684,'5'-5'3922,"1"50"-3385,-6-13-100,3 43-346,-3-27-91,-1 5 0,-1 0 0,-2 0 0,-1-2 0,-1-4 0,1-5 0,0-5-337,1-7-1142,2-6-964,1-4-6297,1-7 8740,0-3 0,0-5 0,0-3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29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27169,'56'-10'952,"-3"3"-907,-22 7-45,3 0-68,3 0 12,2 1-380,4 3-663,-1 2-884,-4 3-6578,-6 2 8561,-8 4 0,-12-5 0,-4-2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30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25151,'51'-33'617,"-3"8"-583,-16 23 22,-1 2-34,-1 3-22,-3 3 0,-2 2 23,-1 4-23,-2-1 0,-4 0 11,-5-1 56,-7 1 146,-3 0-56,-13 3 123,-5 4 56,-10 2-112,-4 4 56,-1 2-56,0 1-67,2 1 134,1 1-89,4 1-1,4-2-76,6-2-125,6-3 0,5-3-3392,2-4 3392,4 0 0,4-3 0,18 5 0,0-8 0,18 2 0,2-9 0,14-7-186,-6-5 1,2-3-1820,30-9-1256,-29 5 0,-2-1 3261,11-7 0,-31 12 0,-10 2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30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28671,'14'-8'0,"3"5"0,9 8 0,1 5 0,1 0 0,1 2 0,0-1 0,0-1-1469,-2 1-1354,-3 1 2823,-6 2 0,-8-5 0,-5-1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31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28671,'71'-2'0,"-6"1"0,-23 3 0,-1 1 0,-3-1 0,0 1-46,-2-1-1512,-1-1-1343,-1 1 2901,-3 0 0,-13-1 0,-5 0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33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0 339 24076,'1'0'2308,"1"1"-2028,-2-1-22,36-42-180,-14 12 12,30-35-68,-25 23 46,-3 3-5661,-3 3 5705,-4 7 1375,-6 5-1196,-5 7 759,-2 7-871,-3 5-33,-1 4-135,0 3 3549,0 10-3392,0 12-88,0 18-80,-1 12 0,-3 7 0,1 4 0,-2-1 0,2-4 0,1-6-405,2 9-379,5-23-471,5 5-179,8-26-1390,7-9-7007,4-6 9459,3-15 1,-13 7 0,-4-7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33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634 6 20961,'-65'-4'4414,"-1"3"-3819,-1 12 99,-3 8-44,-1 15-213,2 10 90,6 9-214,9 10-233,11 6-80,11 6 0,12 3 0,10 1 0,6 2 0,8 1 0,6-1 0,9 1-280,8-3 280,7-4 0,8-6 0,10-8 0,8-10 0,9-10 0,6-10 0,5-12 69,1-9-69,-27-11 0,-1-3 0,24-10 0,14-11 0,-40-7 0,-6-4 0,-4-8 0,9-36 0,-16 12-127,-13 19 1,-4 0 126,-4-27 0,-6-6-176,-11-3 176,-11 0 0,-12 1 0,-11 4 0,-6 6 0,8 32 0,-4 3 0,-21-11 0,-25 0 0,22 38 0,0 7 0,-1 12-258,5 6-571,8 12-941,13 5 1883,10 22 1,16-28 0,6 10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35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79 26967,'-2'58'706,"-1"-2"-628,-3-11 68,-4 0-124,1-5 34,-1-7 23,2-8-46,1-11 90,3-6-78,2-7-34,1-15 79,1-11-79,5-18 23,5-10 78,8-5-34,3 3 2,1 7-80,1 9 0,-1 10 0,0 9 0,1 8 0,-2 6 0,1 4 0,-2 6 0,-3 3 0,-3 6 0,-4 4 0,-5 2-13,-2 0-132,-5 1 44,-3-2-22,-6 2 123,2-8 11,-3-2 179,6-8-9,-5-1-181,3-1 0,-2 0 0,6 0 0,1 0 0,3 3 0,-1 3 0,1 7 0,-1 14 0,3-2 0,2 9 0,4-10 0,3-1 0,0-1 0,0-4 0,1-3-113,0-4-1602,3-4-8116,14-3 8131,-4-2 1,-1-2 0,-12 0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36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1 418 24099,'0'2'3036,"-1"0"-2521,1-2-302,7-37 11,4 11-134,8-34 167,4 21-20,-2-2-237,0 2 0,-3 1 0,-3 3 0,-2 5 0,-2 4 0,-3 5 0,-1 7 0,-2 4 0,-1 6 0,-1 3 0,1 7 0,2 8 0,2 11 0,0 10 0,-2 4 0,-1 4 0,-2 0 0,-2 1 0,0-4 0,-1-2 0,0-6 0,-1-6 0,-1-6-393,-2-4-1299,-3-1 1692,-12 2 0,11-8 0,-7 1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36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28671,'59'-23'0,"-7"5"0,-24 18 0,-2 2-304,-3 2-1309,-1 3-2454,-2 1 4067,1 0 0,-9-4 0,-2-1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36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28658,'-47'31'13,"7"1"-13,25-1 0,0 5 0,0 1 0,3 1 0,2 1 0,5-2 0,2-2 0,3-3 0,6-7 0,5-4 0,8-7 0,6-5 0,5-4 0,7-4 0,5-6 0,3-3-528,2-5-1847,-1-4-7456,0 0 7373,-6-1 0,-17 8 1,-7 3-1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4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27067,'52'-39'606,"-2"7"-494,-16 34-79,1 5 46,-1 4-68,-4 6 0,-2 4-11,-6 3 11,-3 2-11,-7 2 23,-6 2-1,-4 1 34,-10 2-3437,-4 0 3460,-24 13-23,5-11 201,-14 8-66,13-15-145,-7 8-46,13-9 0,-3 7 3392,14-12-3392,5 2 0,2 0 0,5 2 0,1 1 0,3 0 0,3-1 0,9 12 0,1-11 0,8 9 0,-2-15 0,1-1 0,1-4 0,1-5 0,-1-5 0,11-5-35,-8-8-962,9-4-549,-10-9-662,0-2-3865,-3-3 6073,0 1 0,-10 10 0,-3 4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4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28278,'4'57'393,"0"-3"-393,-4-15 0,0 3 0,0 0 0,0-2 0,0-5 0,0-4 0,0-6-819,0-4-1568,-1-3-7444,-3-2 9241,0-4 0,0-5 0,1-3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44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26967,'54'-32'-269,"-8"7"-616,-23 23-393,5 2 785,5 2-2868,4 3 3361,-1 7 0,-16-5 0,-6 2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4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69 23852,'-3'0'2107,"0"0"-1693,37-14-112,-7 4-111,33-12 33,-17 12-78,-3 2-34,-7 5 0,-10 2-56,-10 1 90,-6 4 44,-4 3-78,-2 6 112,-3 5-78,-8 4-1,-8 4 47,-9 4-192,-6 3 0,-2 1 0,3-1 0,4-2 0,6-2 0,6-3 0,6-1 0,4-1 0,3-1 0,2-2 0,5-2 0,15 4 0,1-8 0,13 2 0,-5-10 0,4-3 0,2-2 0,4-3 0,0-3-1615,15-1-4637,-19 0 6252,1 2 0,-26 3 0,-5 0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46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28356,'11'-1'315,"2"-1"-315,31-1 0,-7 1 0,1 1 0,-1 0 0,0 1 0,-1 0 0,-2 0 0,-2 0 0,-3 0 0,-3-1 0,-3 0-752,-2-1-1007,-3 1-1076,-3 1-6996,-4 2 8689,-5 6 0,-3-4 1,-2 2-1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46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23695,'4'-4'2342,"-1"0"-2140,-3 4-202,4 41-23,-2-17-346,2 33-1088,-4-26-2532,0-4 3989,0-4 0,0-10 0,0-5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46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 22070,'1'-1'2913,"0"0"-2588,3 33-258,-3-15-67,2 27-459,-3-24-1031,0 0-4762,-4-1 6252,-3 1 0,1-9 0,1-3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47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41 24647,'-2'-1'2398,"1"0"-986,1 1-1198,39-1-214,-9-2 0,37-1 0,-17 0 0,-2 0 0,-4 0 0,-8 2 0,-6-2 0,-5 1-136,-2-1-1466,-1 1-986,-2 1-6667,-2 2 9255,-5 6 0,-6-4 0,-4 4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2:47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28177,'58'0'494,"-3"0"-494,-14-4 0,4-2 0,8-3 0,5 0 0,6 2 0,1 1 0,-4 2 0,-7 2 0,-10 1 0,-10 1 0,-8 0-1211,-8 0-3529,-6 0 4740,-7 4 0,-2-3 0,-3 3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10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24939,'0'-6'3271,"0"1"-2810,0 5-461,0 0 0,53 20 0,-22 0 0,44 20 0,-35-3 0,-3 1 0,-4-2 0,-4-6 0,-6-3 0,-3-6-181,-4-1-1914,-2 0-1804,-5 1 3899,-4-1 0,-2-9 0,-3-2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10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1 597 28065,'47'-52'202,"1"-1"0,-1 3 0,0 4-202,-7 12 0,0 4-410,0-1 0,1 2 410,36-22 0,-7 4-3756,-8 5 2882,-9 5-901,-3 3-8056,-7 8 7443,-6 6 0,-16 10 0,-9 5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14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28580,'36'49'45,"-1"0"1,3 4-46,-4-6 0,2 1 0,14 19 0,0 0 0,-11-17 0,0-2-391,0-1 1,0-1 390,-1-3 0,0-2 0,31 30 217,-7-13-217,-10-16-225,-9-7-1463,-13-6-1315,-14 0 3003,-9 4 0,-7-14 0,0-3 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1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0 837 25611,'4'-55'836,"-1"0"1,5-1 0,6 4-479,43-28-262,-22 38 0,3 1-496,3 2 0,2 1 400,3 2 0,2 1 0,3 1 0,1 2 0,3 0 0,2 2 0,0 2 0,1 1 0,0 2 0,0 2 0,-2 4 0,0 2 0,-3 4 0,-1 2-729,44-1-649,-13 7-1055,-12 15 2433,-11 8 0,-29-4 0,-9 2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16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530 274 23146,'-52'0'1652,"1"0"1,-31-1-812,58-3-483,14 0 292,25-1-279,25 3-371,41 0 0,-22 2 0,6 0-602,14 1 0,5-2 602,13 0 0,4-1 0,-25 0 0,3-2 0,1 0-519,7-1 0,2 0 0,2-1 519,7-2 0,1 1 0,2-1-600,-22 2 1,1 0 0,1 1-1,-1-1 600,-2 0 0,1 0 0,-1 1 0,0 0 0,21 0 0,-1 1 0,-3 0-226,-11 1 1,-2 0 0,-3 0 225,-10 2 0,-2 1 0,-2 0 0,17 3 0,-4 0 0,-11-1 0,-3 2 0,-10 0 0,-4 2 413,31 1-413,-26-3 1003,-24-2-1003,-18-2 2747,-20-5-2747,-27-9 1315,-35-7-1315,15 7 0,-6 1 0,-15 0 0,-6 2-464,-12 1 1,-11 1 463,20 4 0,-8 0 0,-2 2 0,3 0-742,16 1 0,2 0 1,-1 0-1,-4 1 742,0-1 0,-6 1 0,-1-1 0,2 1 0,5 0 0,-22 0 0,6 1 0,0 0-249,2-1 0,1 0 0,2-1 249,4 1 0,2-1 0,0 0 0,4-1 0,2 1 0,0-1 0,5 2 0,1-1 0,1 1 0,-28-1 0,-2 1 0,22 1 0,-2 0 0,5 0 0,-1 0 0,4 0 0,-9 0 0,11 0 0,29 0 0,38 0 751,54 0-751,-5 0 0,8 0 0,23 0 0,6 0 0,-17 0 0,4 0 0,1 0 0,7-1 0,2 0 0,1 1 0,2-1 0,1 1 0,5 0-175,2-1 0,6 1 1,0-1-1,-5 1 175,5 1 0,-5 0 0,4 1 0,-7 0 0,5 0 0,-2 1 0,-7 0 0,-5 2 0,-6 0 0,-2 1-67,-3 1 0,-1 1 1,-3 1-1906,23 5 0,-6 1 1972,-15 5 0,-6-1 0,7 3 0,-32-1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34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27146,'5'67'168,"-1"-8"-168,-4-27-459,0 0-717,0 4-1771,0 7 2947,0 8 0,0-21 0,0-3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34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19 23034,'-7'2'3037,"1"0"-2836,6-2-234,0 0-471,-9 5-1020,6-3-1883,-6 3-6424,17-6 9356,6-14 0,-2 10 0,0-9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34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744 0 23941,'-72'43'713,"0"0"1,4 0 0,5 2-434,21-5 0,4 2-101,-2 3 0,0 1 51,0 3 0,2 1-57,0 0 1,3 2-45,3 0 0,2 0 44,5-1 1,3 1-141,4-1 1,5 1 33,-2 46-580,12-4 580,24-3-54,15-8-13,24-4 0,13-12 0,12-14 0,-39-33 0,3-5 0,2-4 0,1-4 0,2-3 0,0-4 0,1-8 0,0-5 0,1-2 0,-2-5 0,0-8 0,-1-4 0,-1-3 0,-1-3 0,-1-3 0,-3-2 0,-2-2 0,-2-1 0,-4-2 0,-3-2 0,-4 1 0,-4-1 0,-4 1 0,-5 0 0,6-44 0,-14 6 0,-12 1 0,-19 1 0,-12 0 136,-19 8-136,-6 9-1968,-4 19 1968,-5 21-74,-6 13-492,11 23 0,-2 7-325,13 0 0,-1 3-2270,-20 9 1,1 4 3160,17-1 0,6-2 0,-11 5 0,15-9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37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15 502 26138,'-9'-19'773,"4"-10"-717,16-24 11,3-10-67,7-3 0,-5 1 0,-6 8 0,-5 6 0,-4 13 0,-1 10-11,0 11-1,0 11-10,0 3 22,0 3-11,0 10 11,6 0 0,6 10-11,7-4 22,10 1-11,2-2 0,6 1 11,0-2-22,1 2 11,-4 2 0,-3-1-11,-5 0 22,-6-3-11,-3-6 0,-5-2 0,-3-4 22,-1-1-22,-4-1 0,-1 0-11,0 0 22,-2 0-11,3 0 0,0 0 0,4 0 0,7 0 0,16-20-11,0 3 56,12-16-45,-11 7 0,0 5 11,-4 4 67,0 1-43,3 2 54,-9 4-66,3-2 66,-10 5-55,-2-1-12,0 2 124,0 1-146,-1 0 56,-2 2 56,1 1-112,-3 1 0,4 1 33,-1 5 12,3 7-45,-3 6 0,1 4-11,-3 2 45,-1 0-34,1 2 0,-4-1 0,1 1 33,-4-1-33,-1 1 0,-1-2 0,-3 1 23,-7-2-23,-7 2 0,-11-2 0,-7 1 22,-7-2-11,-8 2-11,-7-3 56,-6 1 0,-5-6-56,-5-1 0,-3-4 45,-5-5-67,2-1-34,-20-4-180,38-1-638,-5-1-728,43-4-3698,7 3 5300,1-4 0,7 6 0,2-2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37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21422,'-25'66'907,"0"1"1,4-13 0,11-8-359,31-8 169,14-27-326,4-5-47,7-12 3,-3-11-86,-4-13-83,-11-10-77,-14-3 83,-8 0-196,-6 5 11,0 8-326,-2 8-267,0 11-943,-1 4-2834,1 6 4370,5 5 0,-2-3 0,1 4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3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46 25656,'-38'63'216,"-1"1"1,7-7 0,17-9-49,38-21-79,21-11-66,7-8 22,2-8-12,-4-14-22,-10-4 101,-8-16-100,-12-1 66,-8-5-22,-7 1-34,-4 1 57,-13 4-57,-5 5-22,-18 7 45,-7 8-45,-8 6 0,-3 5 0,4 3-168,6 3-157,11 5-604,10 3-1201,12 8-4738,6 1 6868,13 2 0,-6-10 0,6-2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38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1 259 25241,'7'96'1020,"7"-21"-740,14-73-34,3-17-10,-1-8 55,1-19-201,-3-8 0,-4-3-90,-6 1 33,-9 2-10,-5 5-23,-4 8-101,0 10-146,-4 7-761,-3 10-1301,-2 4 2309,-2 4 0,6 2 0,1 0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0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728 20 23448,'-65'-6'739,"0"0"1,4 0 0,5 5-90,-7 17-213,0 8 123,-3 16-123,4 4 0,-1 6 22,8 4-435,7 3-24,14 0 0,16-1 0,9-2 0,9-4 0,13-5 0,7-7 0,19-6 0,11-8 0,9-5 0,10-10-707,5-4-458,3-5-998,3-1-2800,-6-8 4963,1-4 0,-36 2 0,-8 1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0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26138,'-9'61'298,"-1"-1"1,1-4 0,3-6-19,8-5 23,10-6-34,9-9 179,12-13-269,8-9-34,1-6-132,6-19-13,2-6 0,1-21 0,-5-2 0,-3-2 0,-6 6-248,-5 7-681,-4 11-595,-7 11-2544,-7 8 4068,-6 20 0,-6-11 0,-2 12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657 23 23661,'-65'-6'642,"-1"0"1,5-1-1,5 4 154,-4 14-348,1 8 102,4 14-80,4 8-112,2 5 103,9 1-461,3 3 0,11 1 0,8 4 0,8 1 0,6 1 0,7-2 0,15-5 0,13-9 0,22-10-416,15-11-772,11-10-929,8-6-2186,1-5 4303,0-10 0,-41 8 0,-10-7 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1755 204 18609,'-74'-34'683,"0"1"1,-1 1-1,1 3-470,12 8 0,0 5 56,-7 1 0,-2 4 760,-4 3 0,0 4-744,-5 5 1,0 6-28,-4 6 0,0 6-46,1 4 1,1 6-215,3 7 0,4 3 2,5 0 0,6 3 0,9 2 0,7 2 0,7 0 0,5 3 230,10 1 0,5 3-230,7 2 0,3 1 0,3 1 0,5 1 0,8 1 0,5 0 0,5 0 0,7-2 0,10-2 0,7-3 0,11-2 0,6-5 0,6-3 0,6-6 182,7-6 1,3-5-183,2-5 0,1-5 0,2-5 0,1-5 0,-1-5 0,0-6 0,-2-6 0,0-5 0,-2-6 0,-3-5 0,-5-7 0,-3-5 0,-6-3 0,-6-5 0,-7-3 0,-7-4 0,-8-2 0,-7-4 0,-8-2 0,-7-2 0,-3-2 0,-8 1 0,-12 1 0,-8 1-8,-4 4 1,-6 2 7,-12 3 0,-8 5 0,-4 5 0,-5 5 0,-2 3 0,-2 5 0,1 6 0,0 6-152,6 5 1,2 4-1295,-27-1-2992,28 24 4438,29 16 0,15-8 0,8 5 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2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71 20255,'7'-12'3272,"-2"2"-3015,-5 10 405,0 0-293,6 50 23,-5-14 80,1 48-159,-16-23 23,-6 4-112,-7-4-213,4-11 124,6-15-102,9-18 57,4-10 179,4-18-236,0-17-33,1-21 0,8-17 57,4-4-46,7 3-11,2 7 23,-2 8 44,1 9-34,-4 13-33,1 8 0,-4 12 23,0 4-34,-2 6 11,2 8 0,0 16 22,1 17-11,1 18-11,-2 11-3392,-1 6 3403,1 1-22,3-6 22,3-14 90,7-14 168,3-17-258,6-14 68,4-7-79,5-21 67,5-6-112,3-17 45,-1-3-426,2 2 3023,-5 2-4637,3 4-3551,-3 4 5591,5 5 0,-26 11 0,-4 4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2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1 24894,'-63'20'593,"0"1"1,5-2 0,10 4-213,8 21-89,8 4 78,11 2-270,8 4 91,8 2-57,5 0-78,13-3 56,8-5-101,16-8 1,5-11 21,2-9-33,-2-12 0,-5-3 0,-8-5-101,-5-7 79,-7-7-56,-7-5 33,-5-7-45,-5 1-11,-4 0 45,-6 2 45,-4 3-34,-2 4 34,3 2 11,6 4 0,1 1 202,4 3-113,1-2 404,1-6-413,9 2-80,9-4 0,13 5 0,10 3 0,5 3 0,5 2 0,31 3 0,-19 0 0,23 0-595,-35 0-1489,-7 6-4135,-17 8 6219,-12 16 0,-11-12 0,-4 3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7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23236,'1'-7'3036,"1"2"-2476,-2 5 572,0 0-1110,2 48 113,-1-15-135,2 39-90,-3-27-145,0-2-684,0-2-627,0 5-3496,0-1 5042,0 2 0,0-21 0,0-6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26485,'49'-28'-1227,"1"-3"0,-22 20 0,-5-2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7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1039 202 21034,'-69'-55'896,"1"1"1,3 8-1,3 12-246,-13 21-314,-6 25 247,-5 15-371,41-6 1,0 5-61,1 5 0,0 5-270,1 3 1,2 3 223,3 4 1,2 4 5,2 5 0,2 3 11,3 5 1,4 2-113,3 4 0,4 2 40,4 1 0,3 0-51,4-1 0,3 0 0,6-1 0,5-2 0,6-2 0,6-1 0,7-3 0,7-2 0,9-4 0,5-3 0,5-6 0,6-5 0,6-7 0,3-7 0,4-8 0,2-6 0,4-3 0,0-8 0,0-13 0,-2-7 0,-1-2 0,-3-6 0,-5-11 0,-4-7 0,-5-1 0,-5-5 0,-7-1 0,-4-3 0,-7 1 0,-4-2 0,-6-2 0,-5-1 0,-5 0 0,-5 0 0,-2-2 0,-4-2 0,-4 1 0,-5-1 0,-3-2 0,-6 1 0,-5 2 0,-6 1 0,-6 3 0,-4 3 0,-6 6 0,-4 4 0,0 6 0,-4 6 141,0 6 0,-3 6-405,3 6 0,-1 5-497,-46-1-1144,11 10-4785,6 15 6060,10 11 1,31-6-1,9 0 1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8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28154,'0'18'415,"0"5"-415,0 16-112,-2 1-504,1 1-393,-4 0-1164,0 3-7658,-2 2 9803,0 4 1,3-21 0,1-7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9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65 25342,'-9'2'2555,"2"-1"-2141,7-1-54,0 0-360,-4 0 0,3 0 0,-3 0-337,4 0-571,7 0-895,11-7-2635,16-5 4438,10-10 0,-15 9 0,-7 0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49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1005 82 23717,'-89'16'971,"0"0"0,5 1 1,5 4-698,21 3 1,4 5-504,1 0 0,3 2 525,1 1 1,1 2-146,5 3 1,2 3-73,-1 2 0,4 3-79,4 4 0,3 2 0,2 4 0,4 2 0,5 4 0,3 1 0,6 5 0,2 1-295,3 2 1,2 0 294,3 2 0,2-1 0,6-2 0,3-1 0,1-5 0,4-3 0,7-6 0,6-4 0,3-5 0,5-4 120,6-5 0,5-5-120,9-4 0,5-5 0,5-3 0,4-6 0,4-3 0,2-4-606,-1-2 1,-1-2 605,-4-5 0,-3-3 0,-5-3 0,-3-5 23,-4-6 1,-4-5-24,-5-7 0,-3-5 0,-1-7 0,-3-4 0,-4-7 0,-3-3 0,-2-5 0,-4-4 0,-4-2 0,-5-3 0,-2 0 0,-4-1 0,-3 1 0,-6-4 0,-5 6 0,-4-3 0,-3 3 0,-6-12 0,-4 1 9,0 13 0,-4-2 0,-3 7-9,-12-3 0,-6 8 0,-4 4 0,-4 7 0,-2 5 0,-4 6 48,-2 9 0,-2 7-48,0 5 0,1 6-17,2 8 1,1 7-555,5 7 0,2 11-4345,-6 28 1,7 11 4143,11-4 0,5 1 0,3-3 0,5-4 1,6 8-1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6:33:52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102 185 24410,'19'-48'582,"1"0"1,23-30 523,-4 71-927,8 3 396,4 4-542,6 0 146,1 0-179,1 7 34,-5 1 428,-8 6-462,-12-3 0,-10 0 0,-10-3-33,-8-1 21,-3-1-21,-3-4-12,-6 1-33,-9-3 78,-11 0-68,-37-12-44,8 4 112,-26-11-11,17 10-11,-5 2 11,-1 4 11,4 3 0,9 0 67,14 2-22,12 1-45,13 2 11,10-2-11,4 3 0,4 1 11,10 1 157,7 3-157,16-1 101,11-4-11,43-1 89,-19-4-167,24-1 22,-44 0-23,-14 0 45,-18 0-67,-9 0 0,-5 0 34,-10 2-34,-9 2 0,-13 2 22,-9 2 2,-2-2-24,0-1 0,6 0 0,7-2 0,10-1 0,7-1 0,7-1 0,13-1 0,13-4 0,20-2 0,15-2 0,12 0 0,7 4-1716,-2 3-3371,-12 14 5087,-16 14 0,-24-7 0,-11 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.xml"/><Relationship Id="rId21" Type="http://schemas.openxmlformats.org/officeDocument/2006/relationships/image" Target="../media/image14.png"/><Relationship Id="rId42" Type="http://schemas.openxmlformats.org/officeDocument/2006/relationships/customXml" Target="../ink/ink20.xml"/><Relationship Id="rId47" Type="http://schemas.openxmlformats.org/officeDocument/2006/relationships/image" Target="../media/image27.png"/><Relationship Id="rId63" Type="http://schemas.openxmlformats.org/officeDocument/2006/relationships/image" Target="../media/image35.png"/><Relationship Id="rId68" Type="http://schemas.openxmlformats.org/officeDocument/2006/relationships/customXml" Target="../ink/ink33.xml"/><Relationship Id="rId7" Type="http://schemas.openxmlformats.org/officeDocument/2006/relationships/image" Target="../media/image7.png"/><Relationship Id="rId71" Type="http://schemas.openxmlformats.org/officeDocument/2006/relationships/image" Target="../media/image39.png"/><Relationship Id="rId2" Type="http://schemas.openxmlformats.org/officeDocument/2006/relationships/image" Target="../media/image4.jpeg"/><Relationship Id="rId16" Type="http://schemas.openxmlformats.org/officeDocument/2006/relationships/customXml" Target="../ink/ink7.xml"/><Relationship Id="rId29" Type="http://schemas.openxmlformats.org/officeDocument/2006/relationships/image" Target="../media/image18.png"/><Relationship Id="rId11" Type="http://schemas.openxmlformats.org/officeDocument/2006/relationships/image" Target="../media/image9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2.png"/><Relationship Id="rId40" Type="http://schemas.openxmlformats.org/officeDocument/2006/relationships/customXml" Target="../ink/ink19.xml"/><Relationship Id="rId45" Type="http://schemas.openxmlformats.org/officeDocument/2006/relationships/image" Target="../media/image26.png"/><Relationship Id="rId53" Type="http://schemas.openxmlformats.org/officeDocument/2006/relationships/image" Target="../media/image30.png"/><Relationship Id="rId58" Type="http://schemas.openxmlformats.org/officeDocument/2006/relationships/customXml" Target="../ink/ink28.xml"/><Relationship Id="rId66" Type="http://schemas.openxmlformats.org/officeDocument/2006/relationships/customXml" Target="../ink/ink32.xml"/><Relationship Id="rId5" Type="http://schemas.openxmlformats.org/officeDocument/2006/relationships/image" Target="../media/image6.png"/><Relationship Id="rId61" Type="http://schemas.openxmlformats.org/officeDocument/2006/relationships/image" Target="../media/image34.png"/><Relationship Id="rId19" Type="http://schemas.openxmlformats.org/officeDocument/2006/relationships/image" Target="../media/image13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7.png"/><Relationship Id="rId30" Type="http://schemas.openxmlformats.org/officeDocument/2006/relationships/customXml" Target="../ink/ink14.xml"/><Relationship Id="rId35" Type="http://schemas.openxmlformats.org/officeDocument/2006/relationships/image" Target="../media/image21.png"/><Relationship Id="rId43" Type="http://schemas.openxmlformats.org/officeDocument/2006/relationships/image" Target="../media/image25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64" Type="http://schemas.openxmlformats.org/officeDocument/2006/relationships/customXml" Target="../ink/ink31.xml"/><Relationship Id="rId69" Type="http://schemas.openxmlformats.org/officeDocument/2006/relationships/image" Target="../media/image38.png"/><Relationship Id="rId8" Type="http://schemas.openxmlformats.org/officeDocument/2006/relationships/customXml" Target="../ink/ink3.xml"/><Relationship Id="rId51" Type="http://schemas.openxmlformats.org/officeDocument/2006/relationships/image" Target="../media/image29.png"/><Relationship Id="rId3" Type="http://schemas.openxmlformats.org/officeDocument/2006/relationships/image" Target="../media/image1.png"/><Relationship Id="rId12" Type="http://schemas.openxmlformats.org/officeDocument/2006/relationships/customXml" Target="../ink/ink5.xml"/><Relationship Id="rId17" Type="http://schemas.openxmlformats.org/officeDocument/2006/relationships/image" Target="../media/image12.png"/><Relationship Id="rId25" Type="http://schemas.openxmlformats.org/officeDocument/2006/relationships/image" Target="../media/image16.png"/><Relationship Id="rId33" Type="http://schemas.openxmlformats.org/officeDocument/2006/relationships/image" Target="../media/image20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33.png"/><Relationship Id="rId67" Type="http://schemas.openxmlformats.org/officeDocument/2006/relationships/image" Target="../media/image37.png"/><Relationship Id="rId20" Type="http://schemas.openxmlformats.org/officeDocument/2006/relationships/customXml" Target="../ink/ink9.xml"/><Relationship Id="rId41" Type="http://schemas.openxmlformats.org/officeDocument/2006/relationships/image" Target="../media/image24.png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70" Type="http://schemas.openxmlformats.org/officeDocument/2006/relationships/customXml" Target="../ink/ink34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.xml"/><Relationship Id="rId15" Type="http://schemas.openxmlformats.org/officeDocument/2006/relationships/image" Target="../media/image11.png"/><Relationship Id="rId23" Type="http://schemas.openxmlformats.org/officeDocument/2006/relationships/image" Target="../media/image15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28.png"/><Relationship Id="rId57" Type="http://schemas.openxmlformats.org/officeDocument/2006/relationships/image" Target="../media/image32.png"/><Relationship Id="rId10" Type="http://schemas.openxmlformats.org/officeDocument/2006/relationships/customXml" Target="../ink/ink4.xml"/><Relationship Id="rId31" Type="http://schemas.openxmlformats.org/officeDocument/2006/relationships/image" Target="../media/image19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36.png"/><Relationship Id="rId4" Type="http://schemas.openxmlformats.org/officeDocument/2006/relationships/customXml" Target="../ink/ink1.xml"/><Relationship Id="rId9" Type="http://schemas.openxmlformats.org/officeDocument/2006/relationships/image" Target="../media/image8.png"/><Relationship Id="rId13" Type="http://schemas.openxmlformats.org/officeDocument/2006/relationships/image" Target="../media/image10.png"/><Relationship Id="rId18" Type="http://schemas.openxmlformats.org/officeDocument/2006/relationships/customXml" Target="../ink/ink8.xml"/><Relationship Id="rId39" Type="http://schemas.openxmlformats.org/officeDocument/2006/relationships/image" Target="../media/image23.png"/><Relationship Id="rId34" Type="http://schemas.openxmlformats.org/officeDocument/2006/relationships/customXml" Target="../ink/ink16.xml"/><Relationship Id="rId50" Type="http://schemas.openxmlformats.org/officeDocument/2006/relationships/customXml" Target="../ink/ink24.xml"/><Relationship Id="rId55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9.xml"/><Relationship Id="rId18" Type="http://schemas.openxmlformats.org/officeDocument/2006/relationships/image" Target="../media/image47.png"/><Relationship Id="rId26" Type="http://schemas.openxmlformats.org/officeDocument/2006/relationships/image" Target="../media/image51.png"/><Relationship Id="rId39" Type="http://schemas.openxmlformats.org/officeDocument/2006/relationships/customXml" Target="../ink/ink52.xml"/><Relationship Id="rId21" Type="http://schemas.openxmlformats.org/officeDocument/2006/relationships/customXml" Target="../ink/ink43.xml"/><Relationship Id="rId34" Type="http://schemas.openxmlformats.org/officeDocument/2006/relationships/image" Target="../media/image55.png"/><Relationship Id="rId42" Type="http://schemas.openxmlformats.org/officeDocument/2006/relationships/image" Target="../media/image59.png"/><Relationship Id="rId7" Type="http://schemas.openxmlformats.org/officeDocument/2006/relationships/customXml" Target="../ink/ink36.xml"/><Relationship Id="rId2" Type="http://schemas.openxmlformats.org/officeDocument/2006/relationships/image" Target="../media/image4.jpeg"/><Relationship Id="rId16" Type="http://schemas.openxmlformats.org/officeDocument/2006/relationships/image" Target="../media/image46.png"/><Relationship Id="rId29" Type="http://schemas.openxmlformats.org/officeDocument/2006/relationships/customXml" Target="../ink/ink4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1" Type="http://schemas.openxmlformats.org/officeDocument/2006/relationships/customXml" Target="../ink/ink38.xml"/><Relationship Id="rId24" Type="http://schemas.openxmlformats.org/officeDocument/2006/relationships/image" Target="../media/image50.png"/><Relationship Id="rId32" Type="http://schemas.openxmlformats.org/officeDocument/2006/relationships/image" Target="../media/image54.png"/><Relationship Id="rId37" Type="http://schemas.openxmlformats.org/officeDocument/2006/relationships/customXml" Target="../ink/ink51.xml"/><Relationship Id="rId40" Type="http://schemas.openxmlformats.org/officeDocument/2006/relationships/image" Target="../media/image58.png"/><Relationship Id="rId45" Type="http://schemas.openxmlformats.org/officeDocument/2006/relationships/customXml" Target="../ink/ink55.xml"/><Relationship Id="rId5" Type="http://schemas.openxmlformats.org/officeDocument/2006/relationships/customXml" Target="../ink/ink35.xml"/><Relationship Id="rId15" Type="http://schemas.openxmlformats.org/officeDocument/2006/relationships/customXml" Target="../ink/ink40.xml"/><Relationship Id="rId23" Type="http://schemas.openxmlformats.org/officeDocument/2006/relationships/customXml" Target="../ink/ink44.xml"/><Relationship Id="rId28" Type="http://schemas.openxmlformats.org/officeDocument/2006/relationships/image" Target="../media/image52.png"/><Relationship Id="rId36" Type="http://schemas.openxmlformats.org/officeDocument/2006/relationships/image" Target="../media/image56.png"/><Relationship Id="rId10" Type="http://schemas.openxmlformats.org/officeDocument/2006/relationships/image" Target="../media/image43.png"/><Relationship Id="rId19" Type="http://schemas.openxmlformats.org/officeDocument/2006/relationships/customXml" Target="../ink/ink42.xml"/><Relationship Id="rId31" Type="http://schemas.openxmlformats.org/officeDocument/2006/relationships/customXml" Target="../ink/ink48.xml"/><Relationship Id="rId44" Type="http://schemas.openxmlformats.org/officeDocument/2006/relationships/image" Target="../media/image60.png"/><Relationship Id="rId4" Type="http://schemas.openxmlformats.org/officeDocument/2006/relationships/image" Target="../media/image40.png"/><Relationship Id="rId9" Type="http://schemas.openxmlformats.org/officeDocument/2006/relationships/customXml" Target="../ink/ink37.xml"/><Relationship Id="rId14" Type="http://schemas.openxmlformats.org/officeDocument/2006/relationships/image" Target="../media/image45.png"/><Relationship Id="rId22" Type="http://schemas.openxmlformats.org/officeDocument/2006/relationships/image" Target="../media/image49.png"/><Relationship Id="rId27" Type="http://schemas.openxmlformats.org/officeDocument/2006/relationships/customXml" Target="../ink/ink46.xml"/><Relationship Id="rId30" Type="http://schemas.openxmlformats.org/officeDocument/2006/relationships/image" Target="../media/image53.png"/><Relationship Id="rId35" Type="http://schemas.openxmlformats.org/officeDocument/2006/relationships/customXml" Target="../ink/ink50.xml"/><Relationship Id="rId43" Type="http://schemas.openxmlformats.org/officeDocument/2006/relationships/customXml" Target="../ink/ink54.xml"/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12" Type="http://schemas.openxmlformats.org/officeDocument/2006/relationships/image" Target="../media/image44.png"/><Relationship Id="rId17" Type="http://schemas.openxmlformats.org/officeDocument/2006/relationships/customXml" Target="../ink/ink41.xml"/><Relationship Id="rId25" Type="http://schemas.openxmlformats.org/officeDocument/2006/relationships/customXml" Target="../ink/ink45.xml"/><Relationship Id="rId33" Type="http://schemas.openxmlformats.org/officeDocument/2006/relationships/customXml" Target="../ink/ink49.xml"/><Relationship Id="rId38" Type="http://schemas.openxmlformats.org/officeDocument/2006/relationships/image" Target="../media/image57.png"/><Relationship Id="rId46" Type="http://schemas.openxmlformats.org/officeDocument/2006/relationships/image" Target="../media/image61.png"/><Relationship Id="rId20" Type="http://schemas.openxmlformats.org/officeDocument/2006/relationships/image" Target="../media/image48.png"/><Relationship Id="rId41" Type="http://schemas.openxmlformats.org/officeDocument/2006/relationships/customXml" Target="../ink/ink53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12.xml"/><Relationship Id="rId21" Type="http://schemas.openxmlformats.org/officeDocument/2006/relationships/customXml" Target="../ink/ink64.xml"/><Relationship Id="rId42" Type="http://schemas.openxmlformats.org/officeDocument/2006/relationships/image" Target="../media/image81.png"/><Relationship Id="rId63" Type="http://schemas.openxmlformats.org/officeDocument/2006/relationships/customXml" Target="../ink/ink85.xml"/><Relationship Id="rId84" Type="http://schemas.openxmlformats.org/officeDocument/2006/relationships/image" Target="../media/image102.png"/><Relationship Id="rId138" Type="http://schemas.openxmlformats.org/officeDocument/2006/relationships/image" Target="../media/image129.png"/><Relationship Id="rId159" Type="http://schemas.openxmlformats.org/officeDocument/2006/relationships/customXml" Target="../ink/ink133.xml"/><Relationship Id="rId170" Type="http://schemas.openxmlformats.org/officeDocument/2006/relationships/image" Target="../media/image145.png"/><Relationship Id="rId107" Type="http://schemas.openxmlformats.org/officeDocument/2006/relationships/customXml" Target="../ink/ink107.xml"/><Relationship Id="rId11" Type="http://schemas.openxmlformats.org/officeDocument/2006/relationships/customXml" Target="../ink/ink59.xml"/><Relationship Id="rId32" Type="http://schemas.openxmlformats.org/officeDocument/2006/relationships/image" Target="../media/image76.png"/><Relationship Id="rId53" Type="http://schemas.openxmlformats.org/officeDocument/2006/relationships/customXml" Target="../ink/ink80.xml"/><Relationship Id="rId74" Type="http://schemas.openxmlformats.org/officeDocument/2006/relationships/image" Target="../media/image97.png"/><Relationship Id="rId128" Type="http://schemas.openxmlformats.org/officeDocument/2006/relationships/image" Target="../media/image124.png"/><Relationship Id="rId149" Type="http://schemas.openxmlformats.org/officeDocument/2006/relationships/customXml" Target="../ink/ink128.xml"/><Relationship Id="rId5" Type="http://schemas.openxmlformats.org/officeDocument/2006/relationships/customXml" Target="../ink/ink56.xml"/><Relationship Id="rId95" Type="http://schemas.openxmlformats.org/officeDocument/2006/relationships/customXml" Target="../ink/ink101.xml"/><Relationship Id="rId160" Type="http://schemas.openxmlformats.org/officeDocument/2006/relationships/image" Target="../media/image140.png"/><Relationship Id="rId181" Type="http://schemas.openxmlformats.org/officeDocument/2006/relationships/customXml" Target="../ink/ink144.xml"/><Relationship Id="rId22" Type="http://schemas.openxmlformats.org/officeDocument/2006/relationships/image" Target="../media/image71.png"/><Relationship Id="rId43" Type="http://schemas.openxmlformats.org/officeDocument/2006/relationships/customXml" Target="../ink/ink75.xml"/><Relationship Id="rId64" Type="http://schemas.openxmlformats.org/officeDocument/2006/relationships/image" Target="../media/image92.png"/><Relationship Id="rId118" Type="http://schemas.openxmlformats.org/officeDocument/2006/relationships/image" Target="../media/image119.png"/><Relationship Id="rId139" Type="http://schemas.openxmlformats.org/officeDocument/2006/relationships/customXml" Target="../ink/ink123.xml"/><Relationship Id="rId85" Type="http://schemas.openxmlformats.org/officeDocument/2006/relationships/customXml" Target="../ink/ink96.xml"/><Relationship Id="rId150" Type="http://schemas.openxmlformats.org/officeDocument/2006/relationships/image" Target="../media/image135.png"/><Relationship Id="rId171" Type="http://schemas.openxmlformats.org/officeDocument/2006/relationships/customXml" Target="../ink/ink139.xml"/><Relationship Id="rId12" Type="http://schemas.openxmlformats.org/officeDocument/2006/relationships/image" Target="../media/image66.png"/><Relationship Id="rId33" Type="http://schemas.openxmlformats.org/officeDocument/2006/relationships/customXml" Target="../ink/ink70.xml"/><Relationship Id="rId108" Type="http://schemas.openxmlformats.org/officeDocument/2006/relationships/image" Target="../media/image114.png"/><Relationship Id="rId129" Type="http://schemas.openxmlformats.org/officeDocument/2006/relationships/customXml" Target="../ink/ink118.xml"/><Relationship Id="rId54" Type="http://schemas.openxmlformats.org/officeDocument/2006/relationships/image" Target="../media/image87.png"/><Relationship Id="rId75" Type="http://schemas.openxmlformats.org/officeDocument/2006/relationships/customXml" Target="../ink/ink91.xml"/><Relationship Id="rId96" Type="http://schemas.openxmlformats.org/officeDocument/2006/relationships/image" Target="../media/image108.png"/><Relationship Id="rId140" Type="http://schemas.openxmlformats.org/officeDocument/2006/relationships/image" Target="../media/image130.png"/><Relationship Id="rId161" Type="http://schemas.openxmlformats.org/officeDocument/2006/relationships/customXml" Target="../ink/ink134.xml"/><Relationship Id="rId182" Type="http://schemas.openxmlformats.org/officeDocument/2006/relationships/image" Target="../media/image151.png"/><Relationship Id="rId6" Type="http://schemas.openxmlformats.org/officeDocument/2006/relationships/image" Target="../media/image63.png"/><Relationship Id="rId23" Type="http://schemas.openxmlformats.org/officeDocument/2006/relationships/customXml" Target="../ink/ink65.xml"/><Relationship Id="rId119" Type="http://schemas.openxmlformats.org/officeDocument/2006/relationships/customXml" Target="../ink/ink113.xml"/><Relationship Id="rId44" Type="http://schemas.openxmlformats.org/officeDocument/2006/relationships/image" Target="../media/image82.png"/><Relationship Id="rId65" Type="http://schemas.openxmlformats.org/officeDocument/2006/relationships/customXml" Target="../ink/ink86.xml"/><Relationship Id="rId86" Type="http://schemas.openxmlformats.org/officeDocument/2006/relationships/image" Target="../media/image103.png"/><Relationship Id="rId130" Type="http://schemas.openxmlformats.org/officeDocument/2006/relationships/image" Target="../media/image125.png"/><Relationship Id="rId151" Type="http://schemas.openxmlformats.org/officeDocument/2006/relationships/customXml" Target="../ink/ink129.xml"/><Relationship Id="rId172" Type="http://schemas.openxmlformats.org/officeDocument/2006/relationships/image" Target="../media/image146.png"/><Relationship Id="rId13" Type="http://schemas.openxmlformats.org/officeDocument/2006/relationships/customXml" Target="../ink/ink60.xml"/><Relationship Id="rId18" Type="http://schemas.openxmlformats.org/officeDocument/2006/relationships/image" Target="../media/image69.png"/><Relationship Id="rId39" Type="http://schemas.openxmlformats.org/officeDocument/2006/relationships/customXml" Target="../ink/ink73.xml"/><Relationship Id="rId109" Type="http://schemas.openxmlformats.org/officeDocument/2006/relationships/customXml" Target="../ink/ink108.xml"/><Relationship Id="rId34" Type="http://schemas.openxmlformats.org/officeDocument/2006/relationships/image" Target="../media/image77.png"/><Relationship Id="rId50" Type="http://schemas.openxmlformats.org/officeDocument/2006/relationships/image" Target="../media/image85.png"/><Relationship Id="rId55" Type="http://schemas.openxmlformats.org/officeDocument/2006/relationships/customXml" Target="../ink/ink81.xml"/><Relationship Id="rId76" Type="http://schemas.openxmlformats.org/officeDocument/2006/relationships/image" Target="../media/image98.png"/><Relationship Id="rId97" Type="http://schemas.openxmlformats.org/officeDocument/2006/relationships/customXml" Target="../ink/ink102.xml"/><Relationship Id="rId104" Type="http://schemas.openxmlformats.org/officeDocument/2006/relationships/image" Target="../media/image112.png"/><Relationship Id="rId120" Type="http://schemas.openxmlformats.org/officeDocument/2006/relationships/image" Target="../media/image120.png"/><Relationship Id="rId125" Type="http://schemas.openxmlformats.org/officeDocument/2006/relationships/customXml" Target="../ink/ink116.xml"/><Relationship Id="rId141" Type="http://schemas.openxmlformats.org/officeDocument/2006/relationships/customXml" Target="../ink/ink124.xml"/><Relationship Id="rId146" Type="http://schemas.openxmlformats.org/officeDocument/2006/relationships/image" Target="../media/image133.png"/><Relationship Id="rId167" Type="http://schemas.openxmlformats.org/officeDocument/2006/relationships/customXml" Target="../ink/ink137.xml"/><Relationship Id="rId7" Type="http://schemas.openxmlformats.org/officeDocument/2006/relationships/customXml" Target="../ink/ink57.xml"/><Relationship Id="rId71" Type="http://schemas.openxmlformats.org/officeDocument/2006/relationships/customXml" Target="../ink/ink89.xml"/><Relationship Id="rId92" Type="http://schemas.openxmlformats.org/officeDocument/2006/relationships/image" Target="../media/image106.png"/><Relationship Id="rId162" Type="http://schemas.openxmlformats.org/officeDocument/2006/relationships/image" Target="../media/image141.png"/><Relationship Id="rId183" Type="http://schemas.openxmlformats.org/officeDocument/2006/relationships/customXml" Target="../ink/ink145.xml"/><Relationship Id="rId2" Type="http://schemas.openxmlformats.org/officeDocument/2006/relationships/image" Target="../media/image4.jpeg"/><Relationship Id="rId29" Type="http://schemas.openxmlformats.org/officeDocument/2006/relationships/customXml" Target="../ink/ink68.xml"/><Relationship Id="rId24" Type="http://schemas.openxmlformats.org/officeDocument/2006/relationships/image" Target="../media/image72.png"/><Relationship Id="rId40" Type="http://schemas.openxmlformats.org/officeDocument/2006/relationships/image" Target="../media/image80.png"/><Relationship Id="rId45" Type="http://schemas.openxmlformats.org/officeDocument/2006/relationships/customXml" Target="../ink/ink76.xml"/><Relationship Id="rId66" Type="http://schemas.openxmlformats.org/officeDocument/2006/relationships/image" Target="../media/image93.png"/><Relationship Id="rId87" Type="http://schemas.openxmlformats.org/officeDocument/2006/relationships/customXml" Target="../ink/ink97.xml"/><Relationship Id="rId110" Type="http://schemas.openxmlformats.org/officeDocument/2006/relationships/image" Target="../media/image115.png"/><Relationship Id="rId115" Type="http://schemas.openxmlformats.org/officeDocument/2006/relationships/customXml" Target="../ink/ink111.xml"/><Relationship Id="rId131" Type="http://schemas.openxmlformats.org/officeDocument/2006/relationships/customXml" Target="../ink/ink119.xml"/><Relationship Id="rId136" Type="http://schemas.openxmlformats.org/officeDocument/2006/relationships/image" Target="../media/image128.png"/><Relationship Id="rId157" Type="http://schemas.openxmlformats.org/officeDocument/2006/relationships/customXml" Target="../ink/ink132.xml"/><Relationship Id="rId178" Type="http://schemas.openxmlformats.org/officeDocument/2006/relationships/image" Target="../media/image149.png"/><Relationship Id="rId61" Type="http://schemas.openxmlformats.org/officeDocument/2006/relationships/customXml" Target="../ink/ink84.xml"/><Relationship Id="rId82" Type="http://schemas.openxmlformats.org/officeDocument/2006/relationships/image" Target="../media/image101.png"/><Relationship Id="rId152" Type="http://schemas.openxmlformats.org/officeDocument/2006/relationships/image" Target="../media/image136.png"/><Relationship Id="rId173" Type="http://schemas.openxmlformats.org/officeDocument/2006/relationships/customXml" Target="../ink/ink140.xml"/><Relationship Id="rId19" Type="http://schemas.openxmlformats.org/officeDocument/2006/relationships/customXml" Target="../ink/ink63.xml"/><Relationship Id="rId14" Type="http://schemas.openxmlformats.org/officeDocument/2006/relationships/image" Target="../media/image67.png"/><Relationship Id="rId30" Type="http://schemas.openxmlformats.org/officeDocument/2006/relationships/image" Target="../media/image75.png"/><Relationship Id="rId35" Type="http://schemas.openxmlformats.org/officeDocument/2006/relationships/customXml" Target="../ink/ink71.xml"/><Relationship Id="rId56" Type="http://schemas.openxmlformats.org/officeDocument/2006/relationships/image" Target="../media/image88.png"/><Relationship Id="rId77" Type="http://schemas.openxmlformats.org/officeDocument/2006/relationships/customXml" Target="../ink/ink92.xml"/><Relationship Id="rId100" Type="http://schemas.openxmlformats.org/officeDocument/2006/relationships/image" Target="../media/image110.png"/><Relationship Id="rId105" Type="http://schemas.openxmlformats.org/officeDocument/2006/relationships/customXml" Target="../ink/ink106.xml"/><Relationship Id="rId126" Type="http://schemas.openxmlformats.org/officeDocument/2006/relationships/image" Target="../media/image123.png"/><Relationship Id="rId147" Type="http://schemas.openxmlformats.org/officeDocument/2006/relationships/customXml" Target="../ink/ink127.xml"/><Relationship Id="rId168" Type="http://schemas.openxmlformats.org/officeDocument/2006/relationships/image" Target="../media/image144.png"/><Relationship Id="rId8" Type="http://schemas.openxmlformats.org/officeDocument/2006/relationships/image" Target="../media/image64.png"/><Relationship Id="rId51" Type="http://schemas.openxmlformats.org/officeDocument/2006/relationships/customXml" Target="../ink/ink79.xml"/><Relationship Id="rId72" Type="http://schemas.openxmlformats.org/officeDocument/2006/relationships/image" Target="../media/image96.png"/><Relationship Id="rId93" Type="http://schemas.openxmlformats.org/officeDocument/2006/relationships/customXml" Target="../ink/ink100.xml"/><Relationship Id="rId98" Type="http://schemas.openxmlformats.org/officeDocument/2006/relationships/image" Target="../media/image109.png"/><Relationship Id="rId121" Type="http://schemas.openxmlformats.org/officeDocument/2006/relationships/customXml" Target="../ink/ink114.xml"/><Relationship Id="rId142" Type="http://schemas.openxmlformats.org/officeDocument/2006/relationships/image" Target="../media/image131.png"/><Relationship Id="rId163" Type="http://schemas.openxmlformats.org/officeDocument/2006/relationships/customXml" Target="../ink/ink135.xml"/><Relationship Id="rId184" Type="http://schemas.openxmlformats.org/officeDocument/2006/relationships/image" Target="../media/image152.png"/><Relationship Id="rId3" Type="http://schemas.openxmlformats.org/officeDocument/2006/relationships/image" Target="../media/image1.png"/><Relationship Id="rId25" Type="http://schemas.openxmlformats.org/officeDocument/2006/relationships/customXml" Target="../ink/ink66.xml"/><Relationship Id="rId46" Type="http://schemas.openxmlformats.org/officeDocument/2006/relationships/image" Target="../media/image83.png"/><Relationship Id="rId67" Type="http://schemas.openxmlformats.org/officeDocument/2006/relationships/customXml" Target="../ink/ink87.xml"/><Relationship Id="rId116" Type="http://schemas.openxmlformats.org/officeDocument/2006/relationships/image" Target="../media/image118.png"/><Relationship Id="rId137" Type="http://schemas.openxmlformats.org/officeDocument/2006/relationships/customXml" Target="../ink/ink122.xml"/><Relationship Id="rId158" Type="http://schemas.openxmlformats.org/officeDocument/2006/relationships/image" Target="../media/image139.png"/><Relationship Id="rId20" Type="http://schemas.openxmlformats.org/officeDocument/2006/relationships/image" Target="../media/image70.png"/><Relationship Id="rId41" Type="http://schemas.openxmlformats.org/officeDocument/2006/relationships/customXml" Target="../ink/ink74.xml"/><Relationship Id="rId62" Type="http://schemas.openxmlformats.org/officeDocument/2006/relationships/image" Target="../media/image91.png"/><Relationship Id="rId83" Type="http://schemas.openxmlformats.org/officeDocument/2006/relationships/customXml" Target="../ink/ink95.xml"/><Relationship Id="rId88" Type="http://schemas.openxmlformats.org/officeDocument/2006/relationships/image" Target="../media/image104.png"/><Relationship Id="rId111" Type="http://schemas.openxmlformats.org/officeDocument/2006/relationships/customXml" Target="../ink/ink109.xml"/><Relationship Id="rId132" Type="http://schemas.openxmlformats.org/officeDocument/2006/relationships/image" Target="../media/image126.png"/><Relationship Id="rId153" Type="http://schemas.openxmlformats.org/officeDocument/2006/relationships/customXml" Target="../ink/ink130.xml"/><Relationship Id="rId174" Type="http://schemas.openxmlformats.org/officeDocument/2006/relationships/image" Target="../media/image147.png"/><Relationship Id="rId179" Type="http://schemas.openxmlformats.org/officeDocument/2006/relationships/customXml" Target="../ink/ink143.xml"/><Relationship Id="rId15" Type="http://schemas.openxmlformats.org/officeDocument/2006/relationships/customXml" Target="../ink/ink61.xml"/><Relationship Id="rId36" Type="http://schemas.openxmlformats.org/officeDocument/2006/relationships/image" Target="../media/image78.png"/><Relationship Id="rId57" Type="http://schemas.openxmlformats.org/officeDocument/2006/relationships/customXml" Target="../ink/ink82.xml"/><Relationship Id="rId106" Type="http://schemas.openxmlformats.org/officeDocument/2006/relationships/image" Target="../media/image113.png"/><Relationship Id="rId127" Type="http://schemas.openxmlformats.org/officeDocument/2006/relationships/customXml" Target="../ink/ink117.xml"/><Relationship Id="rId10" Type="http://schemas.openxmlformats.org/officeDocument/2006/relationships/image" Target="../media/image65.png"/><Relationship Id="rId31" Type="http://schemas.openxmlformats.org/officeDocument/2006/relationships/customXml" Target="../ink/ink69.xml"/><Relationship Id="rId52" Type="http://schemas.openxmlformats.org/officeDocument/2006/relationships/image" Target="../media/image86.png"/><Relationship Id="rId73" Type="http://schemas.openxmlformats.org/officeDocument/2006/relationships/customXml" Target="../ink/ink90.xml"/><Relationship Id="rId78" Type="http://schemas.openxmlformats.org/officeDocument/2006/relationships/image" Target="../media/image99.png"/><Relationship Id="rId94" Type="http://schemas.openxmlformats.org/officeDocument/2006/relationships/image" Target="../media/image107.png"/><Relationship Id="rId99" Type="http://schemas.openxmlformats.org/officeDocument/2006/relationships/customXml" Target="../ink/ink103.xml"/><Relationship Id="rId101" Type="http://schemas.openxmlformats.org/officeDocument/2006/relationships/customXml" Target="../ink/ink104.xml"/><Relationship Id="rId122" Type="http://schemas.openxmlformats.org/officeDocument/2006/relationships/image" Target="../media/image121.png"/><Relationship Id="rId143" Type="http://schemas.openxmlformats.org/officeDocument/2006/relationships/customXml" Target="../ink/ink125.xml"/><Relationship Id="rId148" Type="http://schemas.openxmlformats.org/officeDocument/2006/relationships/image" Target="../media/image134.png"/><Relationship Id="rId164" Type="http://schemas.openxmlformats.org/officeDocument/2006/relationships/image" Target="../media/image142.png"/><Relationship Id="rId169" Type="http://schemas.openxmlformats.org/officeDocument/2006/relationships/customXml" Target="../ink/ink138.xml"/><Relationship Id="rId185" Type="http://schemas.openxmlformats.org/officeDocument/2006/relationships/customXml" Target="../ink/ink146.xml"/><Relationship Id="rId4" Type="http://schemas.openxmlformats.org/officeDocument/2006/relationships/image" Target="../media/image62.png"/><Relationship Id="rId9" Type="http://schemas.openxmlformats.org/officeDocument/2006/relationships/customXml" Target="../ink/ink58.xml"/><Relationship Id="rId180" Type="http://schemas.openxmlformats.org/officeDocument/2006/relationships/image" Target="../media/image150.png"/><Relationship Id="rId26" Type="http://schemas.openxmlformats.org/officeDocument/2006/relationships/image" Target="../media/image73.png"/><Relationship Id="rId47" Type="http://schemas.openxmlformats.org/officeDocument/2006/relationships/customXml" Target="../ink/ink77.xml"/><Relationship Id="rId68" Type="http://schemas.openxmlformats.org/officeDocument/2006/relationships/image" Target="../media/image94.png"/><Relationship Id="rId89" Type="http://schemas.openxmlformats.org/officeDocument/2006/relationships/customXml" Target="../ink/ink98.xml"/><Relationship Id="rId112" Type="http://schemas.openxmlformats.org/officeDocument/2006/relationships/image" Target="../media/image116.png"/><Relationship Id="rId133" Type="http://schemas.openxmlformats.org/officeDocument/2006/relationships/customXml" Target="../ink/ink120.xml"/><Relationship Id="rId154" Type="http://schemas.openxmlformats.org/officeDocument/2006/relationships/image" Target="../media/image137.png"/><Relationship Id="rId175" Type="http://schemas.openxmlformats.org/officeDocument/2006/relationships/customXml" Target="../ink/ink141.xml"/><Relationship Id="rId16" Type="http://schemas.openxmlformats.org/officeDocument/2006/relationships/image" Target="../media/image68.png"/><Relationship Id="rId37" Type="http://schemas.openxmlformats.org/officeDocument/2006/relationships/customXml" Target="../ink/ink72.xml"/><Relationship Id="rId58" Type="http://schemas.openxmlformats.org/officeDocument/2006/relationships/image" Target="../media/image89.png"/><Relationship Id="rId79" Type="http://schemas.openxmlformats.org/officeDocument/2006/relationships/customXml" Target="../ink/ink93.xml"/><Relationship Id="rId102" Type="http://schemas.openxmlformats.org/officeDocument/2006/relationships/image" Target="../media/image111.png"/><Relationship Id="rId123" Type="http://schemas.openxmlformats.org/officeDocument/2006/relationships/customXml" Target="../ink/ink115.xml"/><Relationship Id="rId144" Type="http://schemas.openxmlformats.org/officeDocument/2006/relationships/image" Target="../media/image132.png"/><Relationship Id="rId90" Type="http://schemas.openxmlformats.org/officeDocument/2006/relationships/image" Target="../media/image105.png"/><Relationship Id="rId165" Type="http://schemas.openxmlformats.org/officeDocument/2006/relationships/customXml" Target="../ink/ink136.xml"/><Relationship Id="rId186" Type="http://schemas.openxmlformats.org/officeDocument/2006/relationships/image" Target="../media/image153.png"/><Relationship Id="rId27" Type="http://schemas.openxmlformats.org/officeDocument/2006/relationships/customXml" Target="../ink/ink67.xml"/><Relationship Id="rId48" Type="http://schemas.openxmlformats.org/officeDocument/2006/relationships/image" Target="../media/image84.png"/><Relationship Id="rId69" Type="http://schemas.openxmlformats.org/officeDocument/2006/relationships/customXml" Target="../ink/ink88.xml"/><Relationship Id="rId113" Type="http://schemas.openxmlformats.org/officeDocument/2006/relationships/customXml" Target="../ink/ink110.xml"/><Relationship Id="rId134" Type="http://schemas.openxmlformats.org/officeDocument/2006/relationships/image" Target="../media/image127.png"/><Relationship Id="rId80" Type="http://schemas.openxmlformats.org/officeDocument/2006/relationships/image" Target="../media/image100.png"/><Relationship Id="rId155" Type="http://schemas.openxmlformats.org/officeDocument/2006/relationships/customXml" Target="../ink/ink131.xml"/><Relationship Id="rId176" Type="http://schemas.openxmlformats.org/officeDocument/2006/relationships/image" Target="../media/image148.png"/><Relationship Id="rId17" Type="http://schemas.openxmlformats.org/officeDocument/2006/relationships/customXml" Target="../ink/ink62.xml"/><Relationship Id="rId38" Type="http://schemas.openxmlformats.org/officeDocument/2006/relationships/image" Target="../media/image79.png"/><Relationship Id="rId59" Type="http://schemas.openxmlformats.org/officeDocument/2006/relationships/customXml" Target="../ink/ink83.xml"/><Relationship Id="rId103" Type="http://schemas.openxmlformats.org/officeDocument/2006/relationships/customXml" Target="../ink/ink105.xml"/><Relationship Id="rId124" Type="http://schemas.openxmlformats.org/officeDocument/2006/relationships/image" Target="../media/image122.png"/><Relationship Id="rId70" Type="http://schemas.openxmlformats.org/officeDocument/2006/relationships/image" Target="../media/image95.png"/><Relationship Id="rId91" Type="http://schemas.openxmlformats.org/officeDocument/2006/relationships/customXml" Target="../ink/ink99.xml"/><Relationship Id="rId145" Type="http://schemas.openxmlformats.org/officeDocument/2006/relationships/customXml" Target="../ink/ink126.xml"/><Relationship Id="rId166" Type="http://schemas.openxmlformats.org/officeDocument/2006/relationships/image" Target="../media/image143.png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74.png"/><Relationship Id="rId49" Type="http://schemas.openxmlformats.org/officeDocument/2006/relationships/customXml" Target="../ink/ink78.xml"/><Relationship Id="rId114" Type="http://schemas.openxmlformats.org/officeDocument/2006/relationships/image" Target="../media/image117.png"/><Relationship Id="rId60" Type="http://schemas.openxmlformats.org/officeDocument/2006/relationships/image" Target="../media/image90.png"/><Relationship Id="rId81" Type="http://schemas.openxmlformats.org/officeDocument/2006/relationships/customXml" Target="../ink/ink94.xml"/><Relationship Id="rId135" Type="http://schemas.openxmlformats.org/officeDocument/2006/relationships/customXml" Target="../ink/ink121.xml"/><Relationship Id="rId156" Type="http://schemas.openxmlformats.org/officeDocument/2006/relationships/image" Target="../media/image138.png"/><Relationship Id="rId177" Type="http://schemas.openxmlformats.org/officeDocument/2006/relationships/customXml" Target="../ink/ink142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5.png"/><Relationship Id="rId21" Type="http://schemas.openxmlformats.org/officeDocument/2006/relationships/customXml" Target="../ink/ink155.xml"/><Relationship Id="rId42" Type="http://schemas.openxmlformats.org/officeDocument/2006/relationships/image" Target="../media/image173.png"/><Relationship Id="rId47" Type="http://schemas.openxmlformats.org/officeDocument/2006/relationships/customXml" Target="../ink/ink168.xml"/><Relationship Id="rId63" Type="http://schemas.openxmlformats.org/officeDocument/2006/relationships/customXml" Target="../ink/ink176.xml"/><Relationship Id="rId68" Type="http://schemas.openxmlformats.org/officeDocument/2006/relationships/image" Target="../media/image186.png"/><Relationship Id="rId84" Type="http://schemas.openxmlformats.org/officeDocument/2006/relationships/image" Target="../media/image194.png"/><Relationship Id="rId89" Type="http://schemas.openxmlformats.org/officeDocument/2006/relationships/customXml" Target="../ink/ink189.xml"/><Relationship Id="rId112" Type="http://schemas.openxmlformats.org/officeDocument/2006/relationships/image" Target="../media/image208.png"/><Relationship Id="rId16" Type="http://schemas.openxmlformats.org/officeDocument/2006/relationships/image" Target="../media/image160.png"/><Relationship Id="rId107" Type="http://schemas.openxmlformats.org/officeDocument/2006/relationships/customXml" Target="../ink/ink198.xml"/><Relationship Id="rId11" Type="http://schemas.openxmlformats.org/officeDocument/2006/relationships/customXml" Target="../ink/ink150.xml"/><Relationship Id="rId32" Type="http://schemas.openxmlformats.org/officeDocument/2006/relationships/image" Target="../media/image168.png"/><Relationship Id="rId37" Type="http://schemas.openxmlformats.org/officeDocument/2006/relationships/customXml" Target="../ink/ink163.xml"/><Relationship Id="rId53" Type="http://schemas.openxmlformats.org/officeDocument/2006/relationships/customXml" Target="../ink/ink171.xml"/><Relationship Id="rId58" Type="http://schemas.openxmlformats.org/officeDocument/2006/relationships/image" Target="../media/image181.png"/><Relationship Id="rId74" Type="http://schemas.openxmlformats.org/officeDocument/2006/relationships/image" Target="../media/image189.png"/><Relationship Id="rId79" Type="http://schemas.openxmlformats.org/officeDocument/2006/relationships/customXml" Target="../ink/ink184.xml"/><Relationship Id="rId102" Type="http://schemas.openxmlformats.org/officeDocument/2006/relationships/image" Target="../media/image203.png"/><Relationship Id="rId5" Type="http://schemas.openxmlformats.org/officeDocument/2006/relationships/customXml" Target="../ink/ink147.xml"/><Relationship Id="rId90" Type="http://schemas.openxmlformats.org/officeDocument/2006/relationships/image" Target="../media/image197.png"/><Relationship Id="rId95" Type="http://schemas.openxmlformats.org/officeDocument/2006/relationships/customXml" Target="../ink/ink192.xml"/><Relationship Id="rId22" Type="http://schemas.openxmlformats.org/officeDocument/2006/relationships/image" Target="../media/image163.png"/><Relationship Id="rId27" Type="http://schemas.openxmlformats.org/officeDocument/2006/relationships/customXml" Target="../ink/ink158.xml"/><Relationship Id="rId43" Type="http://schemas.openxmlformats.org/officeDocument/2006/relationships/customXml" Target="../ink/ink166.xml"/><Relationship Id="rId48" Type="http://schemas.openxmlformats.org/officeDocument/2006/relationships/image" Target="../media/image176.png"/><Relationship Id="rId64" Type="http://schemas.openxmlformats.org/officeDocument/2006/relationships/image" Target="../media/image184.png"/><Relationship Id="rId69" Type="http://schemas.openxmlformats.org/officeDocument/2006/relationships/customXml" Target="../ink/ink179.xml"/><Relationship Id="rId80" Type="http://schemas.openxmlformats.org/officeDocument/2006/relationships/image" Target="../media/image192.png"/><Relationship Id="rId85" Type="http://schemas.openxmlformats.org/officeDocument/2006/relationships/customXml" Target="../ink/ink187.xml"/><Relationship Id="rId12" Type="http://schemas.openxmlformats.org/officeDocument/2006/relationships/image" Target="../media/image158.png"/><Relationship Id="rId17" Type="http://schemas.openxmlformats.org/officeDocument/2006/relationships/customXml" Target="../ink/ink153.xml"/><Relationship Id="rId33" Type="http://schemas.openxmlformats.org/officeDocument/2006/relationships/customXml" Target="../ink/ink161.xml"/><Relationship Id="rId38" Type="http://schemas.openxmlformats.org/officeDocument/2006/relationships/image" Target="../media/image171.png"/><Relationship Id="rId59" Type="http://schemas.openxmlformats.org/officeDocument/2006/relationships/customXml" Target="../ink/ink174.xml"/><Relationship Id="rId103" Type="http://schemas.openxmlformats.org/officeDocument/2006/relationships/customXml" Target="../ink/ink196.xml"/><Relationship Id="rId108" Type="http://schemas.openxmlformats.org/officeDocument/2006/relationships/image" Target="../media/image206.png"/><Relationship Id="rId54" Type="http://schemas.openxmlformats.org/officeDocument/2006/relationships/image" Target="../media/image179.png"/><Relationship Id="rId70" Type="http://schemas.openxmlformats.org/officeDocument/2006/relationships/image" Target="../media/image187.png"/><Relationship Id="rId75" Type="http://schemas.openxmlformats.org/officeDocument/2006/relationships/customXml" Target="../ink/ink182.xml"/><Relationship Id="rId91" Type="http://schemas.openxmlformats.org/officeDocument/2006/relationships/customXml" Target="../ink/ink190.xml"/><Relationship Id="rId96" Type="http://schemas.openxmlformats.org/officeDocument/2006/relationships/image" Target="../media/image20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5.png"/><Relationship Id="rId15" Type="http://schemas.openxmlformats.org/officeDocument/2006/relationships/customXml" Target="../ink/ink152.xml"/><Relationship Id="rId23" Type="http://schemas.openxmlformats.org/officeDocument/2006/relationships/customXml" Target="../ink/ink156.xml"/><Relationship Id="rId28" Type="http://schemas.openxmlformats.org/officeDocument/2006/relationships/image" Target="../media/image166.png"/><Relationship Id="rId36" Type="http://schemas.openxmlformats.org/officeDocument/2006/relationships/image" Target="../media/image170.png"/><Relationship Id="rId49" Type="http://schemas.openxmlformats.org/officeDocument/2006/relationships/customXml" Target="../ink/ink169.xml"/><Relationship Id="rId57" Type="http://schemas.openxmlformats.org/officeDocument/2006/relationships/customXml" Target="../ink/ink173.xml"/><Relationship Id="rId106" Type="http://schemas.openxmlformats.org/officeDocument/2006/relationships/image" Target="../media/image205.png"/><Relationship Id="rId10" Type="http://schemas.openxmlformats.org/officeDocument/2006/relationships/image" Target="../media/image157.png"/><Relationship Id="rId31" Type="http://schemas.openxmlformats.org/officeDocument/2006/relationships/customXml" Target="../ink/ink160.xml"/><Relationship Id="rId44" Type="http://schemas.openxmlformats.org/officeDocument/2006/relationships/image" Target="../media/image174.png"/><Relationship Id="rId52" Type="http://schemas.openxmlformats.org/officeDocument/2006/relationships/image" Target="../media/image178.png"/><Relationship Id="rId60" Type="http://schemas.openxmlformats.org/officeDocument/2006/relationships/image" Target="../media/image182.png"/><Relationship Id="rId65" Type="http://schemas.openxmlformats.org/officeDocument/2006/relationships/customXml" Target="../ink/ink177.xml"/><Relationship Id="rId73" Type="http://schemas.openxmlformats.org/officeDocument/2006/relationships/customXml" Target="../ink/ink181.xml"/><Relationship Id="rId78" Type="http://schemas.openxmlformats.org/officeDocument/2006/relationships/image" Target="../media/image191.png"/><Relationship Id="rId81" Type="http://schemas.openxmlformats.org/officeDocument/2006/relationships/customXml" Target="../ink/ink185.xml"/><Relationship Id="rId86" Type="http://schemas.openxmlformats.org/officeDocument/2006/relationships/image" Target="../media/image195.png"/><Relationship Id="rId94" Type="http://schemas.openxmlformats.org/officeDocument/2006/relationships/image" Target="../media/image199.png"/><Relationship Id="rId99" Type="http://schemas.openxmlformats.org/officeDocument/2006/relationships/customXml" Target="../ink/ink194.xml"/><Relationship Id="rId101" Type="http://schemas.openxmlformats.org/officeDocument/2006/relationships/customXml" Target="../ink/ink195.xml"/><Relationship Id="rId4" Type="http://schemas.openxmlformats.org/officeDocument/2006/relationships/image" Target="../media/image154.png"/><Relationship Id="rId9" Type="http://schemas.openxmlformats.org/officeDocument/2006/relationships/customXml" Target="../ink/ink149.xml"/><Relationship Id="rId13" Type="http://schemas.openxmlformats.org/officeDocument/2006/relationships/customXml" Target="../ink/ink151.xml"/><Relationship Id="rId18" Type="http://schemas.openxmlformats.org/officeDocument/2006/relationships/image" Target="../media/image161.png"/><Relationship Id="rId39" Type="http://schemas.openxmlformats.org/officeDocument/2006/relationships/customXml" Target="../ink/ink164.xml"/><Relationship Id="rId109" Type="http://schemas.openxmlformats.org/officeDocument/2006/relationships/customXml" Target="../ink/ink199.xml"/><Relationship Id="rId34" Type="http://schemas.openxmlformats.org/officeDocument/2006/relationships/image" Target="../media/image169.png"/><Relationship Id="rId50" Type="http://schemas.openxmlformats.org/officeDocument/2006/relationships/image" Target="../media/image177.png"/><Relationship Id="rId55" Type="http://schemas.openxmlformats.org/officeDocument/2006/relationships/customXml" Target="../ink/ink172.xml"/><Relationship Id="rId76" Type="http://schemas.openxmlformats.org/officeDocument/2006/relationships/image" Target="../media/image190.png"/><Relationship Id="rId97" Type="http://schemas.openxmlformats.org/officeDocument/2006/relationships/customXml" Target="../ink/ink193.xml"/><Relationship Id="rId104" Type="http://schemas.openxmlformats.org/officeDocument/2006/relationships/image" Target="../media/image204.png"/><Relationship Id="rId7" Type="http://schemas.openxmlformats.org/officeDocument/2006/relationships/customXml" Target="../ink/ink148.xml"/><Relationship Id="rId71" Type="http://schemas.openxmlformats.org/officeDocument/2006/relationships/customXml" Target="../ink/ink180.xml"/><Relationship Id="rId92" Type="http://schemas.openxmlformats.org/officeDocument/2006/relationships/image" Target="../media/image198.png"/><Relationship Id="rId2" Type="http://schemas.openxmlformats.org/officeDocument/2006/relationships/image" Target="../media/image4.jpeg"/><Relationship Id="rId29" Type="http://schemas.openxmlformats.org/officeDocument/2006/relationships/customXml" Target="../ink/ink159.xml"/><Relationship Id="rId24" Type="http://schemas.openxmlformats.org/officeDocument/2006/relationships/image" Target="../media/image164.png"/><Relationship Id="rId40" Type="http://schemas.openxmlformats.org/officeDocument/2006/relationships/image" Target="../media/image172.png"/><Relationship Id="rId45" Type="http://schemas.openxmlformats.org/officeDocument/2006/relationships/customXml" Target="../ink/ink167.xml"/><Relationship Id="rId66" Type="http://schemas.openxmlformats.org/officeDocument/2006/relationships/image" Target="../media/image185.png"/><Relationship Id="rId87" Type="http://schemas.openxmlformats.org/officeDocument/2006/relationships/customXml" Target="../ink/ink188.xml"/><Relationship Id="rId110" Type="http://schemas.openxmlformats.org/officeDocument/2006/relationships/image" Target="../media/image207.png"/><Relationship Id="rId61" Type="http://schemas.openxmlformats.org/officeDocument/2006/relationships/customXml" Target="../ink/ink175.xml"/><Relationship Id="rId82" Type="http://schemas.openxmlformats.org/officeDocument/2006/relationships/image" Target="../media/image193.png"/><Relationship Id="rId19" Type="http://schemas.openxmlformats.org/officeDocument/2006/relationships/customXml" Target="../ink/ink154.xml"/><Relationship Id="rId14" Type="http://schemas.openxmlformats.org/officeDocument/2006/relationships/image" Target="../media/image159.png"/><Relationship Id="rId30" Type="http://schemas.openxmlformats.org/officeDocument/2006/relationships/image" Target="../media/image167.png"/><Relationship Id="rId35" Type="http://schemas.openxmlformats.org/officeDocument/2006/relationships/customXml" Target="../ink/ink162.xml"/><Relationship Id="rId56" Type="http://schemas.openxmlformats.org/officeDocument/2006/relationships/image" Target="../media/image180.png"/><Relationship Id="rId77" Type="http://schemas.openxmlformats.org/officeDocument/2006/relationships/customXml" Target="../ink/ink183.xml"/><Relationship Id="rId100" Type="http://schemas.openxmlformats.org/officeDocument/2006/relationships/image" Target="../media/image202.png"/><Relationship Id="rId105" Type="http://schemas.openxmlformats.org/officeDocument/2006/relationships/customXml" Target="../ink/ink197.xml"/><Relationship Id="rId8" Type="http://schemas.openxmlformats.org/officeDocument/2006/relationships/image" Target="../media/image156.png"/><Relationship Id="rId51" Type="http://schemas.openxmlformats.org/officeDocument/2006/relationships/customXml" Target="../ink/ink170.xml"/><Relationship Id="rId72" Type="http://schemas.openxmlformats.org/officeDocument/2006/relationships/image" Target="../media/image188.png"/><Relationship Id="rId93" Type="http://schemas.openxmlformats.org/officeDocument/2006/relationships/customXml" Target="../ink/ink191.xml"/><Relationship Id="rId98" Type="http://schemas.openxmlformats.org/officeDocument/2006/relationships/image" Target="../media/image201.png"/><Relationship Id="rId3" Type="http://schemas.openxmlformats.org/officeDocument/2006/relationships/image" Target="../media/image1.png"/><Relationship Id="rId25" Type="http://schemas.openxmlformats.org/officeDocument/2006/relationships/customXml" Target="../ink/ink157.xml"/><Relationship Id="rId46" Type="http://schemas.openxmlformats.org/officeDocument/2006/relationships/image" Target="../media/image175.png"/><Relationship Id="rId67" Type="http://schemas.openxmlformats.org/officeDocument/2006/relationships/customXml" Target="../ink/ink178.xml"/><Relationship Id="rId20" Type="http://schemas.openxmlformats.org/officeDocument/2006/relationships/image" Target="../media/image162.png"/><Relationship Id="rId41" Type="http://schemas.openxmlformats.org/officeDocument/2006/relationships/customXml" Target="../ink/ink165.xml"/><Relationship Id="rId62" Type="http://schemas.openxmlformats.org/officeDocument/2006/relationships/image" Target="../media/image183.png"/><Relationship Id="rId83" Type="http://schemas.openxmlformats.org/officeDocument/2006/relationships/customXml" Target="../ink/ink186.xml"/><Relationship Id="rId88" Type="http://schemas.openxmlformats.org/officeDocument/2006/relationships/image" Target="../media/image196.png"/><Relationship Id="rId111" Type="http://schemas.openxmlformats.org/officeDocument/2006/relationships/customXml" Target="../ink/ink200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57.xml"/><Relationship Id="rId21" Type="http://schemas.openxmlformats.org/officeDocument/2006/relationships/customXml" Target="../ink/ink209.xml"/><Relationship Id="rId42" Type="http://schemas.openxmlformats.org/officeDocument/2006/relationships/image" Target="../media/image228.png"/><Relationship Id="rId47" Type="http://schemas.openxmlformats.org/officeDocument/2006/relationships/customXml" Target="../ink/ink222.xml"/><Relationship Id="rId63" Type="http://schemas.openxmlformats.org/officeDocument/2006/relationships/customXml" Target="../ink/ink230.xml"/><Relationship Id="rId68" Type="http://schemas.openxmlformats.org/officeDocument/2006/relationships/image" Target="../media/image241.png"/><Relationship Id="rId84" Type="http://schemas.openxmlformats.org/officeDocument/2006/relationships/image" Target="../media/image249.png"/><Relationship Id="rId89" Type="http://schemas.openxmlformats.org/officeDocument/2006/relationships/customXml" Target="../ink/ink243.xml"/><Relationship Id="rId112" Type="http://schemas.openxmlformats.org/officeDocument/2006/relationships/image" Target="../media/image263.png"/><Relationship Id="rId16" Type="http://schemas.openxmlformats.org/officeDocument/2006/relationships/image" Target="../media/image215.png"/><Relationship Id="rId107" Type="http://schemas.openxmlformats.org/officeDocument/2006/relationships/customXml" Target="../ink/ink252.xml"/><Relationship Id="rId11" Type="http://schemas.openxmlformats.org/officeDocument/2006/relationships/customXml" Target="../ink/ink204.xml"/><Relationship Id="rId32" Type="http://schemas.openxmlformats.org/officeDocument/2006/relationships/image" Target="../media/image223.png"/><Relationship Id="rId37" Type="http://schemas.openxmlformats.org/officeDocument/2006/relationships/customXml" Target="../ink/ink217.xml"/><Relationship Id="rId53" Type="http://schemas.openxmlformats.org/officeDocument/2006/relationships/customXml" Target="../ink/ink225.xml"/><Relationship Id="rId58" Type="http://schemas.openxmlformats.org/officeDocument/2006/relationships/image" Target="../media/image236.png"/><Relationship Id="rId74" Type="http://schemas.openxmlformats.org/officeDocument/2006/relationships/image" Target="../media/image244.png"/><Relationship Id="rId79" Type="http://schemas.openxmlformats.org/officeDocument/2006/relationships/customXml" Target="../ink/ink238.xml"/><Relationship Id="rId102" Type="http://schemas.openxmlformats.org/officeDocument/2006/relationships/image" Target="../media/image258.png"/><Relationship Id="rId123" Type="http://schemas.openxmlformats.org/officeDocument/2006/relationships/customXml" Target="../ink/ink260.xml"/><Relationship Id="rId128" Type="http://schemas.openxmlformats.org/officeDocument/2006/relationships/image" Target="../media/image271.png"/><Relationship Id="rId5" Type="http://schemas.openxmlformats.org/officeDocument/2006/relationships/customXml" Target="../ink/ink201.xml"/><Relationship Id="rId90" Type="http://schemas.openxmlformats.org/officeDocument/2006/relationships/image" Target="../media/image252.png"/><Relationship Id="rId95" Type="http://schemas.openxmlformats.org/officeDocument/2006/relationships/customXml" Target="../ink/ink246.xml"/><Relationship Id="rId22" Type="http://schemas.openxmlformats.org/officeDocument/2006/relationships/image" Target="../media/image218.png"/><Relationship Id="rId27" Type="http://schemas.openxmlformats.org/officeDocument/2006/relationships/customXml" Target="../ink/ink212.xml"/><Relationship Id="rId43" Type="http://schemas.openxmlformats.org/officeDocument/2006/relationships/customXml" Target="../ink/ink220.xml"/><Relationship Id="rId48" Type="http://schemas.openxmlformats.org/officeDocument/2006/relationships/image" Target="../media/image231.png"/><Relationship Id="rId64" Type="http://schemas.openxmlformats.org/officeDocument/2006/relationships/image" Target="../media/image239.png"/><Relationship Id="rId69" Type="http://schemas.openxmlformats.org/officeDocument/2006/relationships/customXml" Target="../ink/ink233.xml"/><Relationship Id="rId113" Type="http://schemas.openxmlformats.org/officeDocument/2006/relationships/customXml" Target="../ink/ink255.xml"/><Relationship Id="rId118" Type="http://schemas.openxmlformats.org/officeDocument/2006/relationships/image" Target="../media/image266.png"/><Relationship Id="rId80" Type="http://schemas.openxmlformats.org/officeDocument/2006/relationships/image" Target="../media/image247.png"/><Relationship Id="rId85" Type="http://schemas.openxmlformats.org/officeDocument/2006/relationships/customXml" Target="../ink/ink241.xml"/><Relationship Id="rId12" Type="http://schemas.openxmlformats.org/officeDocument/2006/relationships/image" Target="../media/image213.png"/><Relationship Id="rId17" Type="http://schemas.openxmlformats.org/officeDocument/2006/relationships/customXml" Target="../ink/ink207.xml"/><Relationship Id="rId33" Type="http://schemas.openxmlformats.org/officeDocument/2006/relationships/customXml" Target="../ink/ink215.xml"/><Relationship Id="rId38" Type="http://schemas.openxmlformats.org/officeDocument/2006/relationships/image" Target="../media/image226.png"/><Relationship Id="rId59" Type="http://schemas.openxmlformats.org/officeDocument/2006/relationships/customXml" Target="../ink/ink228.xml"/><Relationship Id="rId103" Type="http://schemas.openxmlformats.org/officeDocument/2006/relationships/customXml" Target="../ink/ink250.xml"/><Relationship Id="rId108" Type="http://schemas.openxmlformats.org/officeDocument/2006/relationships/image" Target="../media/image261.png"/><Relationship Id="rId124" Type="http://schemas.openxmlformats.org/officeDocument/2006/relationships/image" Target="../media/image269.png"/><Relationship Id="rId129" Type="http://schemas.openxmlformats.org/officeDocument/2006/relationships/customXml" Target="../ink/ink263.xml"/><Relationship Id="rId54" Type="http://schemas.openxmlformats.org/officeDocument/2006/relationships/image" Target="../media/image234.png"/><Relationship Id="rId70" Type="http://schemas.openxmlformats.org/officeDocument/2006/relationships/image" Target="../media/image242.png"/><Relationship Id="rId75" Type="http://schemas.openxmlformats.org/officeDocument/2006/relationships/customXml" Target="../ink/ink236.xml"/><Relationship Id="rId91" Type="http://schemas.openxmlformats.org/officeDocument/2006/relationships/customXml" Target="../ink/ink244.xml"/><Relationship Id="rId96" Type="http://schemas.openxmlformats.org/officeDocument/2006/relationships/image" Target="../media/image2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0.png"/><Relationship Id="rId23" Type="http://schemas.openxmlformats.org/officeDocument/2006/relationships/customXml" Target="../ink/ink210.xml"/><Relationship Id="rId28" Type="http://schemas.openxmlformats.org/officeDocument/2006/relationships/image" Target="../media/image221.png"/><Relationship Id="rId49" Type="http://schemas.openxmlformats.org/officeDocument/2006/relationships/customXml" Target="../ink/ink223.xml"/><Relationship Id="rId114" Type="http://schemas.openxmlformats.org/officeDocument/2006/relationships/image" Target="../media/image264.png"/><Relationship Id="rId119" Type="http://schemas.openxmlformats.org/officeDocument/2006/relationships/customXml" Target="../ink/ink258.xml"/><Relationship Id="rId44" Type="http://schemas.openxmlformats.org/officeDocument/2006/relationships/image" Target="../media/image229.png"/><Relationship Id="rId60" Type="http://schemas.openxmlformats.org/officeDocument/2006/relationships/image" Target="../media/image237.png"/><Relationship Id="rId65" Type="http://schemas.openxmlformats.org/officeDocument/2006/relationships/customXml" Target="../ink/ink231.xml"/><Relationship Id="rId81" Type="http://schemas.openxmlformats.org/officeDocument/2006/relationships/customXml" Target="../ink/ink239.xml"/><Relationship Id="rId86" Type="http://schemas.openxmlformats.org/officeDocument/2006/relationships/image" Target="../media/image250.png"/><Relationship Id="rId130" Type="http://schemas.openxmlformats.org/officeDocument/2006/relationships/image" Target="../media/image272.png"/><Relationship Id="rId13" Type="http://schemas.openxmlformats.org/officeDocument/2006/relationships/customXml" Target="../ink/ink205.xml"/><Relationship Id="rId18" Type="http://schemas.openxmlformats.org/officeDocument/2006/relationships/image" Target="../media/image216.png"/><Relationship Id="rId39" Type="http://schemas.openxmlformats.org/officeDocument/2006/relationships/customXml" Target="../ink/ink218.xml"/><Relationship Id="rId109" Type="http://schemas.openxmlformats.org/officeDocument/2006/relationships/customXml" Target="../ink/ink253.xml"/><Relationship Id="rId34" Type="http://schemas.openxmlformats.org/officeDocument/2006/relationships/image" Target="../media/image224.png"/><Relationship Id="rId50" Type="http://schemas.openxmlformats.org/officeDocument/2006/relationships/image" Target="../media/image232.png"/><Relationship Id="rId55" Type="http://schemas.openxmlformats.org/officeDocument/2006/relationships/customXml" Target="../ink/ink226.xml"/><Relationship Id="rId76" Type="http://schemas.openxmlformats.org/officeDocument/2006/relationships/image" Target="../media/image245.png"/><Relationship Id="rId97" Type="http://schemas.openxmlformats.org/officeDocument/2006/relationships/customXml" Target="../ink/ink247.xml"/><Relationship Id="rId104" Type="http://schemas.openxmlformats.org/officeDocument/2006/relationships/image" Target="../media/image259.png"/><Relationship Id="rId120" Type="http://schemas.openxmlformats.org/officeDocument/2006/relationships/image" Target="../media/image267.png"/><Relationship Id="rId125" Type="http://schemas.openxmlformats.org/officeDocument/2006/relationships/customXml" Target="../ink/ink261.xml"/><Relationship Id="rId7" Type="http://schemas.openxmlformats.org/officeDocument/2006/relationships/customXml" Target="../ink/ink202.xml"/><Relationship Id="rId71" Type="http://schemas.openxmlformats.org/officeDocument/2006/relationships/customXml" Target="../ink/ink234.xml"/><Relationship Id="rId92" Type="http://schemas.openxmlformats.org/officeDocument/2006/relationships/image" Target="../media/image253.png"/><Relationship Id="rId2" Type="http://schemas.openxmlformats.org/officeDocument/2006/relationships/image" Target="../media/image4.jpeg"/><Relationship Id="rId29" Type="http://schemas.openxmlformats.org/officeDocument/2006/relationships/customXml" Target="../ink/ink213.xml"/><Relationship Id="rId24" Type="http://schemas.openxmlformats.org/officeDocument/2006/relationships/image" Target="../media/image219.png"/><Relationship Id="rId40" Type="http://schemas.openxmlformats.org/officeDocument/2006/relationships/image" Target="../media/image227.png"/><Relationship Id="rId45" Type="http://schemas.openxmlformats.org/officeDocument/2006/relationships/customXml" Target="../ink/ink221.xml"/><Relationship Id="rId66" Type="http://schemas.openxmlformats.org/officeDocument/2006/relationships/image" Target="../media/image240.png"/><Relationship Id="rId87" Type="http://schemas.openxmlformats.org/officeDocument/2006/relationships/customXml" Target="../ink/ink242.xml"/><Relationship Id="rId110" Type="http://schemas.openxmlformats.org/officeDocument/2006/relationships/image" Target="../media/image262.png"/><Relationship Id="rId115" Type="http://schemas.openxmlformats.org/officeDocument/2006/relationships/customXml" Target="../ink/ink256.xml"/><Relationship Id="rId131" Type="http://schemas.openxmlformats.org/officeDocument/2006/relationships/customXml" Target="../ink/ink264.xml"/><Relationship Id="rId61" Type="http://schemas.openxmlformats.org/officeDocument/2006/relationships/customXml" Target="../ink/ink229.xml"/><Relationship Id="rId82" Type="http://schemas.openxmlformats.org/officeDocument/2006/relationships/image" Target="../media/image248.png"/><Relationship Id="rId19" Type="http://schemas.openxmlformats.org/officeDocument/2006/relationships/customXml" Target="../ink/ink208.xml"/><Relationship Id="rId14" Type="http://schemas.openxmlformats.org/officeDocument/2006/relationships/image" Target="../media/image214.png"/><Relationship Id="rId30" Type="http://schemas.openxmlformats.org/officeDocument/2006/relationships/image" Target="../media/image222.png"/><Relationship Id="rId35" Type="http://schemas.openxmlformats.org/officeDocument/2006/relationships/customXml" Target="../ink/ink216.xml"/><Relationship Id="rId56" Type="http://schemas.openxmlformats.org/officeDocument/2006/relationships/image" Target="../media/image235.png"/><Relationship Id="rId77" Type="http://schemas.openxmlformats.org/officeDocument/2006/relationships/customXml" Target="../ink/ink237.xml"/><Relationship Id="rId100" Type="http://schemas.openxmlformats.org/officeDocument/2006/relationships/image" Target="../media/image257.png"/><Relationship Id="rId105" Type="http://schemas.openxmlformats.org/officeDocument/2006/relationships/customXml" Target="../ink/ink251.xml"/><Relationship Id="rId126" Type="http://schemas.openxmlformats.org/officeDocument/2006/relationships/image" Target="../media/image270.png"/><Relationship Id="rId8" Type="http://schemas.openxmlformats.org/officeDocument/2006/relationships/image" Target="../media/image211.png"/><Relationship Id="rId51" Type="http://schemas.openxmlformats.org/officeDocument/2006/relationships/customXml" Target="../ink/ink224.xml"/><Relationship Id="rId72" Type="http://schemas.openxmlformats.org/officeDocument/2006/relationships/image" Target="../media/image243.png"/><Relationship Id="rId93" Type="http://schemas.openxmlformats.org/officeDocument/2006/relationships/customXml" Target="../ink/ink245.xml"/><Relationship Id="rId98" Type="http://schemas.openxmlformats.org/officeDocument/2006/relationships/image" Target="../media/image256.png"/><Relationship Id="rId121" Type="http://schemas.openxmlformats.org/officeDocument/2006/relationships/customXml" Target="../ink/ink259.xml"/><Relationship Id="rId3" Type="http://schemas.openxmlformats.org/officeDocument/2006/relationships/image" Target="../media/image1.png"/><Relationship Id="rId25" Type="http://schemas.openxmlformats.org/officeDocument/2006/relationships/customXml" Target="../ink/ink211.xml"/><Relationship Id="rId46" Type="http://schemas.openxmlformats.org/officeDocument/2006/relationships/image" Target="../media/image230.png"/><Relationship Id="rId67" Type="http://schemas.openxmlformats.org/officeDocument/2006/relationships/customXml" Target="../ink/ink232.xml"/><Relationship Id="rId116" Type="http://schemas.openxmlformats.org/officeDocument/2006/relationships/image" Target="../media/image265.png"/><Relationship Id="rId20" Type="http://schemas.openxmlformats.org/officeDocument/2006/relationships/image" Target="../media/image217.png"/><Relationship Id="rId41" Type="http://schemas.openxmlformats.org/officeDocument/2006/relationships/customXml" Target="../ink/ink219.xml"/><Relationship Id="rId62" Type="http://schemas.openxmlformats.org/officeDocument/2006/relationships/image" Target="../media/image238.png"/><Relationship Id="rId83" Type="http://schemas.openxmlformats.org/officeDocument/2006/relationships/customXml" Target="../ink/ink240.xml"/><Relationship Id="rId88" Type="http://schemas.openxmlformats.org/officeDocument/2006/relationships/image" Target="../media/image251.png"/><Relationship Id="rId111" Type="http://schemas.openxmlformats.org/officeDocument/2006/relationships/customXml" Target="../ink/ink254.xml"/><Relationship Id="rId132" Type="http://schemas.openxmlformats.org/officeDocument/2006/relationships/image" Target="../media/image273.png"/><Relationship Id="rId15" Type="http://schemas.openxmlformats.org/officeDocument/2006/relationships/customXml" Target="../ink/ink206.xml"/><Relationship Id="rId36" Type="http://schemas.openxmlformats.org/officeDocument/2006/relationships/image" Target="../media/image225.png"/><Relationship Id="rId57" Type="http://schemas.openxmlformats.org/officeDocument/2006/relationships/customXml" Target="../ink/ink227.xml"/><Relationship Id="rId106" Type="http://schemas.openxmlformats.org/officeDocument/2006/relationships/image" Target="../media/image260.png"/><Relationship Id="rId127" Type="http://schemas.openxmlformats.org/officeDocument/2006/relationships/customXml" Target="../ink/ink262.xml"/><Relationship Id="rId10" Type="http://schemas.openxmlformats.org/officeDocument/2006/relationships/image" Target="../media/image212.png"/><Relationship Id="rId31" Type="http://schemas.openxmlformats.org/officeDocument/2006/relationships/customXml" Target="../ink/ink214.xml"/><Relationship Id="rId52" Type="http://schemas.openxmlformats.org/officeDocument/2006/relationships/image" Target="../media/image233.png"/><Relationship Id="rId73" Type="http://schemas.openxmlformats.org/officeDocument/2006/relationships/customXml" Target="../ink/ink235.xml"/><Relationship Id="rId78" Type="http://schemas.openxmlformats.org/officeDocument/2006/relationships/image" Target="../media/image246.png"/><Relationship Id="rId94" Type="http://schemas.openxmlformats.org/officeDocument/2006/relationships/image" Target="../media/image254.png"/><Relationship Id="rId99" Type="http://schemas.openxmlformats.org/officeDocument/2006/relationships/customXml" Target="../ink/ink248.xml"/><Relationship Id="rId101" Type="http://schemas.openxmlformats.org/officeDocument/2006/relationships/customXml" Target="../ink/ink249.xml"/><Relationship Id="rId122" Type="http://schemas.openxmlformats.org/officeDocument/2006/relationships/image" Target="../media/image268.png"/><Relationship Id="rId4" Type="http://schemas.openxmlformats.org/officeDocument/2006/relationships/image" Target="../media/image209.png"/><Relationship Id="rId9" Type="http://schemas.openxmlformats.org/officeDocument/2006/relationships/customXml" Target="../ink/ink203.xml"/><Relationship Id="rId26" Type="http://schemas.openxmlformats.org/officeDocument/2006/relationships/image" Target="../media/image220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5.png"/><Relationship Id="rId117" Type="http://schemas.openxmlformats.org/officeDocument/2006/relationships/customXml" Target="../ink/ink321.xml"/><Relationship Id="rId21" Type="http://schemas.openxmlformats.org/officeDocument/2006/relationships/customXml" Target="../ink/ink273.xml"/><Relationship Id="rId42" Type="http://schemas.openxmlformats.org/officeDocument/2006/relationships/image" Target="../media/image293.png"/><Relationship Id="rId47" Type="http://schemas.openxmlformats.org/officeDocument/2006/relationships/customXml" Target="../ink/ink286.xml"/><Relationship Id="rId63" Type="http://schemas.openxmlformats.org/officeDocument/2006/relationships/customXml" Target="../ink/ink294.xml"/><Relationship Id="rId68" Type="http://schemas.openxmlformats.org/officeDocument/2006/relationships/image" Target="../media/image306.png"/><Relationship Id="rId84" Type="http://schemas.openxmlformats.org/officeDocument/2006/relationships/image" Target="../media/image314.png"/><Relationship Id="rId89" Type="http://schemas.openxmlformats.org/officeDocument/2006/relationships/customXml" Target="../ink/ink307.xml"/><Relationship Id="rId112" Type="http://schemas.openxmlformats.org/officeDocument/2006/relationships/image" Target="../media/image328.png"/><Relationship Id="rId16" Type="http://schemas.openxmlformats.org/officeDocument/2006/relationships/image" Target="../media/image280.png"/><Relationship Id="rId107" Type="http://schemas.openxmlformats.org/officeDocument/2006/relationships/customXml" Target="../ink/ink316.xml"/><Relationship Id="rId11" Type="http://schemas.openxmlformats.org/officeDocument/2006/relationships/customXml" Target="../ink/ink268.xml"/><Relationship Id="rId32" Type="http://schemas.openxmlformats.org/officeDocument/2006/relationships/image" Target="../media/image288.png"/><Relationship Id="rId37" Type="http://schemas.openxmlformats.org/officeDocument/2006/relationships/customXml" Target="../ink/ink281.xml"/><Relationship Id="rId53" Type="http://schemas.openxmlformats.org/officeDocument/2006/relationships/customXml" Target="../ink/ink289.xml"/><Relationship Id="rId58" Type="http://schemas.openxmlformats.org/officeDocument/2006/relationships/image" Target="../media/image301.png"/><Relationship Id="rId74" Type="http://schemas.openxmlformats.org/officeDocument/2006/relationships/image" Target="../media/image309.png"/><Relationship Id="rId79" Type="http://schemas.openxmlformats.org/officeDocument/2006/relationships/customXml" Target="../ink/ink302.xml"/><Relationship Id="rId102" Type="http://schemas.openxmlformats.org/officeDocument/2006/relationships/image" Target="../media/image323.png"/><Relationship Id="rId123" Type="http://schemas.openxmlformats.org/officeDocument/2006/relationships/customXml" Target="../ink/ink324.xml"/><Relationship Id="rId5" Type="http://schemas.openxmlformats.org/officeDocument/2006/relationships/customXml" Target="../ink/ink265.xml"/><Relationship Id="rId90" Type="http://schemas.openxmlformats.org/officeDocument/2006/relationships/image" Target="../media/image317.png"/><Relationship Id="rId95" Type="http://schemas.openxmlformats.org/officeDocument/2006/relationships/customXml" Target="../ink/ink310.xml"/><Relationship Id="rId22" Type="http://schemas.openxmlformats.org/officeDocument/2006/relationships/image" Target="../media/image283.png"/><Relationship Id="rId27" Type="http://schemas.openxmlformats.org/officeDocument/2006/relationships/customXml" Target="../ink/ink276.xml"/><Relationship Id="rId43" Type="http://schemas.openxmlformats.org/officeDocument/2006/relationships/customXml" Target="../ink/ink284.xml"/><Relationship Id="rId48" Type="http://schemas.openxmlformats.org/officeDocument/2006/relationships/image" Target="../media/image296.png"/><Relationship Id="rId64" Type="http://schemas.openxmlformats.org/officeDocument/2006/relationships/image" Target="../media/image304.png"/><Relationship Id="rId69" Type="http://schemas.openxmlformats.org/officeDocument/2006/relationships/customXml" Target="../ink/ink297.xml"/><Relationship Id="rId113" Type="http://schemas.openxmlformats.org/officeDocument/2006/relationships/customXml" Target="../ink/ink319.xml"/><Relationship Id="rId118" Type="http://schemas.openxmlformats.org/officeDocument/2006/relationships/image" Target="../media/image331.png"/><Relationship Id="rId80" Type="http://schemas.openxmlformats.org/officeDocument/2006/relationships/image" Target="../media/image312.png"/><Relationship Id="rId85" Type="http://schemas.openxmlformats.org/officeDocument/2006/relationships/customXml" Target="../ink/ink305.xml"/><Relationship Id="rId12" Type="http://schemas.openxmlformats.org/officeDocument/2006/relationships/image" Target="../media/image278.png"/><Relationship Id="rId17" Type="http://schemas.openxmlformats.org/officeDocument/2006/relationships/customXml" Target="../ink/ink271.xml"/><Relationship Id="rId33" Type="http://schemas.openxmlformats.org/officeDocument/2006/relationships/customXml" Target="../ink/ink279.xml"/><Relationship Id="rId38" Type="http://schemas.openxmlformats.org/officeDocument/2006/relationships/image" Target="../media/image291.png"/><Relationship Id="rId59" Type="http://schemas.openxmlformats.org/officeDocument/2006/relationships/customXml" Target="../ink/ink292.xml"/><Relationship Id="rId103" Type="http://schemas.openxmlformats.org/officeDocument/2006/relationships/customXml" Target="../ink/ink314.xml"/><Relationship Id="rId108" Type="http://schemas.openxmlformats.org/officeDocument/2006/relationships/image" Target="../media/image326.png"/><Relationship Id="rId124" Type="http://schemas.openxmlformats.org/officeDocument/2006/relationships/image" Target="../media/image334.png"/><Relationship Id="rId54" Type="http://schemas.openxmlformats.org/officeDocument/2006/relationships/image" Target="../media/image299.png"/><Relationship Id="rId70" Type="http://schemas.openxmlformats.org/officeDocument/2006/relationships/image" Target="../media/image307.png"/><Relationship Id="rId75" Type="http://schemas.openxmlformats.org/officeDocument/2006/relationships/customXml" Target="../ink/ink300.xml"/><Relationship Id="rId91" Type="http://schemas.openxmlformats.org/officeDocument/2006/relationships/customXml" Target="../ink/ink308.xml"/><Relationship Id="rId96" Type="http://schemas.openxmlformats.org/officeDocument/2006/relationships/image" Target="../media/image3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5.png"/><Relationship Id="rId23" Type="http://schemas.openxmlformats.org/officeDocument/2006/relationships/customXml" Target="../ink/ink274.xml"/><Relationship Id="rId28" Type="http://schemas.openxmlformats.org/officeDocument/2006/relationships/image" Target="../media/image286.png"/><Relationship Id="rId49" Type="http://schemas.openxmlformats.org/officeDocument/2006/relationships/customXml" Target="../ink/ink287.xml"/><Relationship Id="rId114" Type="http://schemas.openxmlformats.org/officeDocument/2006/relationships/image" Target="../media/image329.png"/><Relationship Id="rId119" Type="http://schemas.openxmlformats.org/officeDocument/2006/relationships/customXml" Target="../ink/ink322.xml"/><Relationship Id="rId44" Type="http://schemas.openxmlformats.org/officeDocument/2006/relationships/image" Target="../media/image294.png"/><Relationship Id="rId60" Type="http://schemas.openxmlformats.org/officeDocument/2006/relationships/image" Target="../media/image302.png"/><Relationship Id="rId65" Type="http://schemas.openxmlformats.org/officeDocument/2006/relationships/customXml" Target="../ink/ink295.xml"/><Relationship Id="rId81" Type="http://schemas.openxmlformats.org/officeDocument/2006/relationships/customXml" Target="../ink/ink303.xml"/><Relationship Id="rId86" Type="http://schemas.openxmlformats.org/officeDocument/2006/relationships/image" Target="../media/image315.png"/><Relationship Id="rId13" Type="http://schemas.openxmlformats.org/officeDocument/2006/relationships/customXml" Target="../ink/ink269.xml"/><Relationship Id="rId18" Type="http://schemas.openxmlformats.org/officeDocument/2006/relationships/image" Target="../media/image281.png"/><Relationship Id="rId39" Type="http://schemas.openxmlformats.org/officeDocument/2006/relationships/customXml" Target="../ink/ink282.xml"/><Relationship Id="rId109" Type="http://schemas.openxmlformats.org/officeDocument/2006/relationships/customXml" Target="../ink/ink317.xml"/><Relationship Id="rId34" Type="http://schemas.openxmlformats.org/officeDocument/2006/relationships/image" Target="../media/image289.png"/><Relationship Id="rId50" Type="http://schemas.openxmlformats.org/officeDocument/2006/relationships/image" Target="../media/image297.png"/><Relationship Id="rId55" Type="http://schemas.openxmlformats.org/officeDocument/2006/relationships/customXml" Target="../ink/ink290.xml"/><Relationship Id="rId76" Type="http://schemas.openxmlformats.org/officeDocument/2006/relationships/image" Target="../media/image310.png"/><Relationship Id="rId97" Type="http://schemas.openxmlformats.org/officeDocument/2006/relationships/customXml" Target="../ink/ink311.xml"/><Relationship Id="rId104" Type="http://schemas.openxmlformats.org/officeDocument/2006/relationships/image" Target="../media/image324.png"/><Relationship Id="rId120" Type="http://schemas.openxmlformats.org/officeDocument/2006/relationships/image" Target="../media/image332.png"/><Relationship Id="rId125" Type="http://schemas.openxmlformats.org/officeDocument/2006/relationships/customXml" Target="../ink/ink325.xml"/><Relationship Id="rId7" Type="http://schemas.openxmlformats.org/officeDocument/2006/relationships/customXml" Target="../ink/ink266.xml"/><Relationship Id="rId71" Type="http://schemas.openxmlformats.org/officeDocument/2006/relationships/customXml" Target="../ink/ink298.xml"/><Relationship Id="rId92" Type="http://schemas.openxmlformats.org/officeDocument/2006/relationships/image" Target="../media/image318.png"/><Relationship Id="rId2" Type="http://schemas.openxmlformats.org/officeDocument/2006/relationships/image" Target="../media/image4.jpeg"/><Relationship Id="rId29" Type="http://schemas.openxmlformats.org/officeDocument/2006/relationships/customXml" Target="../ink/ink277.xml"/><Relationship Id="rId24" Type="http://schemas.openxmlformats.org/officeDocument/2006/relationships/image" Target="../media/image284.png"/><Relationship Id="rId40" Type="http://schemas.openxmlformats.org/officeDocument/2006/relationships/image" Target="../media/image292.png"/><Relationship Id="rId45" Type="http://schemas.openxmlformats.org/officeDocument/2006/relationships/customXml" Target="../ink/ink285.xml"/><Relationship Id="rId66" Type="http://schemas.openxmlformats.org/officeDocument/2006/relationships/image" Target="../media/image305.png"/><Relationship Id="rId87" Type="http://schemas.openxmlformats.org/officeDocument/2006/relationships/customXml" Target="../ink/ink306.xml"/><Relationship Id="rId110" Type="http://schemas.openxmlformats.org/officeDocument/2006/relationships/image" Target="../media/image327.png"/><Relationship Id="rId115" Type="http://schemas.openxmlformats.org/officeDocument/2006/relationships/customXml" Target="../ink/ink320.xml"/><Relationship Id="rId61" Type="http://schemas.openxmlformats.org/officeDocument/2006/relationships/customXml" Target="../ink/ink293.xml"/><Relationship Id="rId82" Type="http://schemas.openxmlformats.org/officeDocument/2006/relationships/image" Target="../media/image313.png"/><Relationship Id="rId19" Type="http://schemas.openxmlformats.org/officeDocument/2006/relationships/customXml" Target="../ink/ink272.xml"/><Relationship Id="rId14" Type="http://schemas.openxmlformats.org/officeDocument/2006/relationships/image" Target="../media/image279.png"/><Relationship Id="rId30" Type="http://schemas.openxmlformats.org/officeDocument/2006/relationships/image" Target="../media/image287.png"/><Relationship Id="rId35" Type="http://schemas.openxmlformats.org/officeDocument/2006/relationships/customXml" Target="../ink/ink280.xml"/><Relationship Id="rId56" Type="http://schemas.openxmlformats.org/officeDocument/2006/relationships/image" Target="../media/image300.png"/><Relationship Id="rId77" Type="http://schemas.openxmlformats.org/officeDocument/2006/relationships/customXml" Target="../ink/ink301.xml"/><Relationship Id="rId100" Type="http://schemas.openxmlformats.org/officeDocument/2006/relationships/image" Target="../media/image322.png"/><Relationship Id="rId105" Type="http://schemas.openxmlformats.org/officeDocument/2006/relationships/customXml" Target="../ink/ink315.xml"/><Relationship Id="rId126" Type="http://schemas.openxmlformats.org/officeDocument/2006/relationships/image" Target="../media/image335.png"/><Relationship Id="rId8" Type="http://schemas.openxmlformats.org/officeDocument/2006/relationships/image" Target="../media/image276.png"/><Relationship Id="rId51" Type="http://schemas.openxmlformats.org/officeDocument/2006/relationships/customXml" Target="../ink/ink288.xml"/><Relationship Id="rId72" Type="http://schemas.openxmlformats.org/officeDocument/2006/relationships/image" Target="../media/image308.png"/><Relationship Id="rId93" Type="http://schemas.openxmlformats.org/officeDocument/2006/relationships/customXml" Target="../ink/ink309.xml"/><Relationship Id="rId98" Type="http://schemas.openxmlformats.org/officeDocument/2006/relationships/image" Target="../media/image321.png"/><Relationship Id="rId121" Type="http://schemas.openxmlformats.org/officeDocument/2006/relationships/customXml" Target="../ink/ink323.xml"/><Relationship Id="rId3" Type="http://schemas.openxmlformats.org/officeDocument/2006/relationships/image" Target="../media/image1.png"/><Relationship Id="rId25" Type="http://schemas.openxmlformats.org/officeDocument/2006/relationships/customXml" Target="../ink/ink275.xml"/><Relationship Id="rId46" Type="http://schemas.openxmlformats.org/officeDocument/2006/relationships/image" Target="../media/image295.png"/><Relationship Id="rId67" Type="http://schemas.openxmlformats.org/officeDocument/2006/relationships/customXml" Target="../ink/ink296.xml"/><Relationship Id="rId116" Type="http://schemas.openxmlformats.org/officeDocument/2006/relationships/image" Target="../media/image330.png"/><Relationship Id="rId20" Type="http://schemas.openxmlformats.org/officeDocument/2006/relationships/image" Target="../media/image282.png"/><Relationship Id="rId41" Type="http://schemas.openxmlformats.org/officeDocument/2006/relationships/customXml" Target="../ink/ink283.xml"/><Relationship Id="rId62" Type="http://schemas.openxmlformats.org/officeDocument/2006/relationships/image" Target="../media/image303.png"/><Relationship Id="rId83" Type="http://schemas.openxmlformats.org/officeDocument/2006/relationships/customXml" Target="../ink/ink304.xml"/><Relationship Id="rId88" Type="http://schemas.openxmlformats.org/officeDocument/2006/relationships/image" Target="../media/image316.png"/><Relationship Id="rId111" Type="http://schemas.openxmlformats.org/officeDocument/2006/relationships/customXml" Target="../ink/ink318.xml"/><Relationship Id="rId15" Type="http://schemas.openxmlformats.org/officeDocument/2006/relationships/customXml" Target="../ink/ink270.xml"/><Relationship Id="rId36" Type="http://schemas.openxmlformats.org/officeDocument/2006/relationships/image" Target="../media/image290.png"/><Relationship Id="rId57" Type="http://schemas.openxmlformats.org/officeDocument/2006/relationships/customXml" Target="../ink/ink291.xml"/><Relationship Id="rId106" Type="http://schemas.openxmlformats.org/officeDocument/2006/relationships/image" Target="../media/image325.png"/><Relationship Id="rId10" Type="http://schemas.openxmlformats.org/officeDocument/2006/relationships/image" Target="../media/image277.png"/><Relationship Id="rId31" Type="http://schemas.openxmlformats.org/officeDocument/2006/relationships/customXml" Target="../ink/ink278.xml"/><Relationship Id="rId52" Type="http://schemas.openxmlformats.org/officeDocument/2006/relationships/image" Target="../media/image298.png"/><Relationship Id="rId73" Type="http://schemas.openxmlformats.org/officeDocument/2006/relationships/customXml" Target="../ink/ink299.xml"/><Relationship Id="rId78" Type="http://schemas.openxmlformats.org/officeDocument/2006/relationships/image" Target="../media/image311.png"/><Relationship Id="rId94" Type="http://schemas.openxmlformats.org/officeDocument/2006/relationships/image" Target="../media/image319.png"/><Relationship Id="rId99" Type="http://schemas.openxmlformats.org/officeDocument/2006/relationships/customXml" Target="../ink/ink312.xml"/><Relationship Id="rId101" Type="http://schemas.openxmlformats.org/officeDocument/2006/relationships/customXml" Target="../ink/ink313.xml"/><Relationship Id="rId122" Type="http://schemas.openxmlformats.org/officeDocument/2006/relationships/image" Target="../media/image333.png"/><Relationship Id="rId4" Type="http://schemas.openxmlformats.org/officeDocument/2006/relationships/image" Target="../media/image274.png"/><Relationship Id="rId9" Type="http://schemas.openxmlformats.org/officeDocument/2006/relationships/customXml" Target="../ink/ink267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2.png"/><Relationship Id="rId21" Type="http://schemas.openxmlformats.org/officeDocument/2006/relationships/image" Target="../media/image344.png"/><Relationship Id="rId42" Type="http://schemas.openxmlformats.org/officeDocument/2006/relationships/customXml" Target="../ink/ink345.xml"/><Relationship Id="rId63" Type="http://schemas.openxmlformats.org/officeDocument/2006/relationships/image" Target="../media/image365.png"/><Relationship Id="rId84" Type="http://schemas.openxmlformats.org/officeDocument/2006/relationships/customXml" Target="../ink/ink366.xml"/><Relationship Id="rId138" Type="http://schemas.openxmlformats.org/officeDocument/2006/relationships/customXml" Target="../ink/ink393.xml"/><Relationship Id="rId159" Type="http://schemas.openxmlformats.org/officeDocument/2006/relationships/image" Target="../media/image413.png"/><Relationship Id="rId170" Type="http://schemas.openxmlformats.org/officeDocument/2006/relationships/customXml" Target="../ink/ink409.xml"/><Relationship Id="rId191" Type="http://schemas.openxmlformats.org/officeDocument/2006/relationships/image" Target="../media/image429.png"/><Relationship Id="rId107" Type="http://schemas.openxmlformats.org/officeDocument/2006/relationships/image" Target="../media/image387.png"/><Relationship Id="rId11" Type="http://schemas.openxmlformats.org/officeDocument/2006/relationships/image" Target="../media/image339.png"/><Relationship Id="rId32" Type="http://schemas.openxmlformats.org/officeDocument/2006/relationships/customXml" Target="../ink/ink340.xml"/><Relationship Id="rId53" Type="http://schemas.openxmlformats.org/officeDocument/2006/relationships/image" Target="../media/image360.png"/><Relationship Id="rId74" Type="http://schemas.openxmlformats.org/officeDocument/2006/relationships/customXml" Target="../ink/ink361.xml"/><Relationship Id="rId128" Type="http://schemas.openxmlformats.org/officeDocument/2006/relationships/customXml" Target="../ink/ink388.xml"/><Relationship Id="rId149" Type="http://schemas.openxmlformats.org/officeDocument/2006/relationships/image" Target="../media/image408.png"/><Relationship Id="rId5" Type="http://schemas.openxmlformats.org/officeDocument/2006/relationships/image" Target="../media/image336.png"/><Relationship Id="rId95" Type="http://schemas.openxmlformats.org/officeDocument/2006/relationships/image" Target="../media/image381.png"/><Relationship Id="rId160" Type="http://schemas.openxmlformats.org/officeDocument/2006/relationships/customXml" Target="../ink/ink404.xml"/><Relationship Id="rId181" Type="http://schemas.openxmlformats.org/officeDocument/2006/relationships/image" Target="../media/image424.png"/><Relationship Id="rId22" Type="http://schemas.openxmlformats.org/officeDocument/2006/relationships/customXml" Target="../ink/ink335.xml"/><Relationship Id="rId43" Type="http://schemas.openxmlformats.org/officeDocument/2006/relationships/image" Target="../media/image355.png"/><Relationship Id="rId64" Type="http://schemas.openxmlformats.org/officeDocument/2006/relationships/customXml" Target="../ink/ink356.xml"/><Relationship Id="rId118" Type="http://schemas.openxmlformats.org/officeDocument/2006/relationships/customXml" Target="../ink/ink383.xml"/><Relationship Id="rId139" Type="http://schemas.openxmlformats.org/officeDocument/2006/relationships/image" Target="../media/image403.png"/><Relationship Id="rId85" Type="http://schemas.openxmlformats.org/officeDocument/2006/relationships/image" Target="../media/image376.png"/><Relationship Id="rId150" Type="http://schemas.openxmlformats.org/officeDocument/2006/relationships/customXml" Target="../ink/ink399.xml"/><Relationship Id="rId171" Type="http://schemas.openxmlformats.org/officeDocument/2006/relationships/image" Target="../media/image419.png"/><Relationship Id="rId192" Type="http://schemas.openxmlformats.org/officeDocument/2006/relationships/customXml" Target="../ink/ink420.xml"/><Relationship Id="rId12" Type="http://schemas.openxmlformats.org/officeDocument/2006/relationships/customXml" Target="../ink/ink330.xml"/><Relationship Id="rId33" Type="http://schemas.openxmlformats.org/officeDocument/2006/relationships/image" Target="../media/image350.png"/><Relationship Id="rId108" Type="http://schemas.openxmlformats.org/officeDocument/2006/relationships/customXml" Target="../ink/ink378.xml"/><Relationship Id="rId129" Type="http://schemas.openxmlformats.org/officeDocument/2006/relationships/image" Target="../media/image398.png"/><Relationship Id="rId54" Type="http://schemas.openxmlformats.org/officeDocument/2006/relationships/customXml" Target="../ink/ink351.xml"/><Relationship Id="rId75" Type="http://schemas.openxmlformats.org/officeDocument/2006/relationships/image" Target="../media/image371.png"/><Relationship Id="rId96" Type="http://schemas.openxmlformats.org/officeDocument/2006/relationships/customXml" Target="../ink/ink372.xml"/><Relationship Id="rId140" Type="http://schemas.openxmlformats.org/officeDocument/2006/relationships/customXml" Target="../ink/ink394.xml"/><Relationship Id="rId161" Type="http://schemas.openxmlformats.org/officeDocument/2006/relationships/image" Target="../media/image414.png"/><Relationship Id="rId182" Type="http://schemas.openxmlformats.org/officeDocument/2006/relationships/customXml" Target="../ink/ink415.xml"/><Relationship Id="rId6" Type="http://schemas.openxmlformats.org/officeDocument/2006/relationships/customXml" Target="../ink/ink327.xml"/><Relationship Id="rId23" Type="http://schemas.openxmlformats.org/officeDocument/2006/relationships/image" Target="../media/image345.png"/><Relationship Id="rId119" Type="http://schemas.openxmlformats.org/officeDocument/2006/relationships/image" Target="../media/image393.png"/><Relationship Id="rId44" Type="http://schemas.openxmlformats.org/officeDocument/2006/relationships/customXml" Target="../ink/ink346.xml"/><Relationship Id="rId65" Type="http://schemas.openxmlformats.org/officeDocument/2006/relationships/image" Target="../media/image366.png"/><Relationship Id="rId86" Type="http://schemas.openxmlformats.org/officeDocument/2006/relationships/customXml" Target="../ink/ink367.xml"/><Relationship Id="rId130" Type="http://schemas.openxmlformats.org/officeDocument/2006/relationships/customXml" Target="../ink/ink389.xml"/><Relationship Id="rId151" Type="http://schemas.openxmlformats.org/officeDocument/2006/relationships/image" Target="../media/image409.png"/><Relationship Id="rId172" Type="http://schemas.openxmlformats.org/officeDocument/2006/relationships/customXml" Target="../ink/ink410.xml"/><Relationship Id="rId193" Type="http://schemas.openxmlformats.org/officeDocument/2006/relationships/image" Target="../media/image430.png"/><Relationship Id="rId13" Type="http://schemas.openxmlformats.org/officeDocument/2006/relationships/image" Target="../media/image340.png"/><Relationship Id="rId109" Type="http://schemas.openxmlformats.org/officeDocument/2006/relationships/image" Target="../media/image388.png"/><Relationship Id="rId34" Type="http://schemas.openxmlformats.org/officeDocument/2006/relationships/customXml" Target="../ink/ink341.xml"/><Relationship Id="rId50" Type="http://schemas.openxmlformats.org/officeDocument/2006/relationships/customXml" Target="../ink/ink349.xml"/><Relationship Id="rId55" Type="http://schemas.openxmlformats.org/officeDocument/2006/relationships/image" Target="../media/image361.png"/><Relationship Id="rId76" Type="http://schemas.openxmlformats.org/officeDocument/2006/relationships/customXml" Target="../ink/ink362.xml"/><Relationship Id="rId97" Type="http://schemas.openxmlformats.org/officeDocument/2006/relationships/image" Target="../media/image382.png"/><Relationship Id="rId104" Type="http://schemas.openxmlformats.org/officeDocument/2006/relationships/customXml" Target="../ink/ink376.xml"/><Relationship Id="rId120" Type="http://schemas.openxmlformats.org/officeDocument/2006/relationships/customXml" Target="../ink/ink384.xml"/><Relationship Id="rId125" Type="http://schemas.openxmlformats.org/officeDocument/2006/relationships/image" Target="../media/image396.png"/><Relationship Id="rId141" Type="http://schemas.openxmlformats.org/officeDocument/2006/relationships/image" Target="../media/image404.png"/><Relationship Id="rId146" Type="http://schemas.openxmlformats.org/officeDocument/2006/relationships/customXml" Target="../ink/ink397.xml"/><Relationship Id="rId167" Type="http://schemas.openxmlformats.org/officeDocument/2006/relationships/image" Target="../media/image417.png"/><Relationship Id="rId188" Type="http://schemas.openxmlformats.org/officeDocument/2006/relationships/customXml" Target="../ink/ink418.xml"/><Relationship Id="rId7" Type="http://schemas.openxmlformats.org/officeDocument/2006/relationships/image" Target="../media/image337.png"/><Relationship Id="rId71" Type="http://schemas.openxmlformats.org/officeDocument/2006/relationships/image" Target="../media/image369.png"/><Relationship Id="rId92" Type="http://schemas.openxmlformats.org/officeDocument/2006/relationships/customXml" Target="../ink/ink370.xml"/><Relationship Id="rId162" Type="http://schemas.openxmlformats.org/officeDocument/2006/relationships/customXml" Target="../ink/ink405.xml"/><Relationship Id="rId183" Type="http://schemas.openxmlformats.org/officeDocument/2006/relationships/image" Target="../media/image425.png"/><Relationship Id="rId2" Type="http://schemas.openxmlformats.org/officeDocument/2006/relationships/image" Target="../media/image4.jpeg"/><Relationship Id="rId29" Type="http://schemas.openxmlformats.org/officeDocument/2006/relationships/image" Target="../media/image348.png"/><Relationship Id="rId24" Type="http://schemas.openxmlformats.org/officeDocument/2006/relationships/customXml" Target="../ink/ink336.xml"/><Relationship Id="rId40" Type="http://schemas.openxmlformats.org/officeDocument/2006/relationships/customXml" Target="../ink/ink344.xml"/><Relationship Id="rId45" Type="http://schemas.openxmlformats.org/officeDocument/2006/relationships/image" Target="../media/image356.png"/><Relationship Id="rId66" Type="http://schemas.openxmlformats.org/officeDocument/2006/relationships/customXml" Target="../ink/ink357.xml"/><Relationship Id="rId87" Type="http://schemas.openxmlformats.org/officeDocument/2006/relationships/image" Target="../media/image377.png"/><Relationship Id="rId110" Type="http://schemas.openxmlformats.org/officeDocument/2006/relationships/customXml" Target="../ink/ink379.xml"/><Relationship Id="rId115" Type="http://schemas.openxmlformats.org/officeDocument/2006/relationships/image" Target="../media/image391.png"/><Relationship Id="rId131" Type="http://schemas.openxmlformats.org/officeDocument/2006/relationships/image" Target="../media/image399.png"/><Relationship Id="rId136" Type="http://schemas.openxmlformats.org/officeDocument/2006/relationships/customXml" Target="../ink/ink392.xml"/><Relationship Id="rId157" Type="http://schemas.openxmlformats.org/officeDocument/2006/relationships/image" Target="../media/image412.png"/><Relationship Id="rId178" Type="http://schemas.openxmlformats.org/officeDocument/2006/relationships/customXml" Target="../ink/ink413.xml"/><Relationship Id="rId61" Type="http://schemas.openxmlformats.org/officeDocument/2006/relationships/image" Target="../media/image364.png"/><Relationship Id="rId82" Type="http://schemas.openxmlformats.org/officeDocument/2006/relationships/customXml" Target="../ink/ink365.xml"/><Relationship Id="rId152" Type="http://schemas.openxmlformats.org/officeDocument/2006/relationships/customXml" Target="../ink/ink400.xml"/><Relationship Id="rId173" Type="http://schemas.openxmlformats.org/officeDocument/2006/relationships/image" Target="../media/image420.png"/><Relationship Id="rId194" Type="http://schemas.openxmlformats.org/officeDocument/2006/relationships/customXml" Target="../ink/ink421.xml"/><Relationship Id="rId19" Type="http://schemas.openxmlformats.org/officeDocument/2006/relationships/image" Target="../media/image343.png"/><Relationship Id="rId14" Type="http://schemas.openxmlformats.org/officeDocument/2006/relationships/customXml" Target="../ink/ink331.xml"/><Relationship Id="rId30" Type="http://schemas.openxmlformats.org/officeDocument/2006/relationships/customXml" Target="../ink/ink339.xml"/><Relationship Id="rId35" Type="http://schemas.openxmlformats.org/officeDocument/2006/relationships/image" Target="../media/image351.png"/><Relationship Id="rId56" Type="http://schemas.openxmlformats.org/officeDocument/2006/relationships/customXml" Target="../ink/ink352.xml"/><Relationship Id="rId77" Type="http://schemas.openxmlformats.org/officeDocument/2006/relationships/image" Target="../media/image372.png"/><Relationship Id="rId100" Type="http://schemas.openxmlformats.org/officeDocument/2006/relationships/customXml" Target="../ink/ink374.xml"/><Relationship Id="rId105" Type="http://schemas.openxmlformats.org/officeDocument/2006/relationships/image" Target="../media/image386.png"/><Relationship Id="rId126" Type="http://schemas.openxmlformats.org/officeDocument/2006/relationships/customXml" Target="../ink/ink387.xml"/><Relationship Id="rId147" Type="http://schemas.openxmlformats.org/officeDocument/2006/relationships/image" Target="../media/image407.png"/><Relationship Id="rId168" Type="http://schemas.openxmlformats.org/officeDocument/2006/relationships/customXml" Target="../ink/ink408.xml"/><Relationship Id="rId8" Type="http://schemas.openxmlformats.org/officeDocument/2006/relationships/customXml" Target="../ink/ink328.xml"/><Relationship Id="rId51" Type="http://schemas.openxmlformats.org/officeDocument/2006/relationships/image" Target="../media/image359.png"/><Relationship Id="rId72" Type="http://schemas.openxmlformats.org/officeDocument/2006/relationships/customXml" Target="../ink/ink360.xml"/><Relationship Id="rId93" Type="http://schemas.openxmlformats.org/officeDocument/2006/relationships/image" Target="../media/image380.png"/><Relationship Id="rId98" Type="http://schemas.openxmlformats.org/officeDocument/2006/relationships/customXml" Target="../ink/ink373.xml"/><Relationship Id="rId121" Type="http://schemas.openxmlformats.org/officeDocument/2006/relationships/image" Target="../media/image394.png"/><Relationship Id="rId142" Type="http://schemas.openxmlformats.org/officeDocument/2006/relationships/customXml" Target="../ink/ink395.xml"/><Relationship Id="rId163" Type="http://schemas.openxmlformats.org/officeDocument/2006/relationships/image" Target="../media/image415.png"/><Relationship Id="rId184" Type="http://schemas.openxmlformats.org/officeDocument/2006/relationships/customXml" Target="../ink/ink416.xml"/><Relationship Id="rId189" Type="http://schemas.openxmlformats.org/officeDocument/2006/relationships/image" Target="../media/image428.png"/><Relationship Id="rId3" Type="http://schemas.openxmlformats.org/officeDocument/2006/relationships/image" Target="../media/image1.png"/><Relationship Id="rId25" Type="http://schemas.openxmlformats.org/officeDocument/2006/relationships/image" Target="../media/image346.png"/><Relationship Id="rId46" Type="http://schemas.openxmlformats.org/officeDocument/2006/relationships/customXml" Target="../ink/ink347.xml"/><Relationship Id="rId67" Type="http://schemas.openxmlformats.org/officeDocument/2006/relationships/image" Target="../media/image367.png"/><Relationship Id="rId116" Type="http://schemas.openxmlformats.org/officeDocument/2006/relationships/customXml" Target="../ink/ink382.xml"/><Relationship Id="rId137" Type="http://schemas.openxmlformats.org/officeDocument/2006/relationships/image" Target="../media/image402.png"/><Relationship Id="rId158" Type="http://schemas.openxmlformats.org/officeDocument/2006/relationships/customXml" Target="../ink/ink403.xml"/><Relationship Id="rId20" Type="http://schemas.openxmlformats.org/officeDocument/2006/relationships/customXml" Target="../ink/ink334.xml"/><Relationship Id="rId41" Type="http://schemas.openxmlformats.org/officeDocument/2006/relationships/image" Target="../media/image354.png"/><Relationship Id="rId62" Type="http://schemas.openxmlformats.org/officeDocument/2006/relationships/customXml" Target="../ink/ink355.xml"/><Relationship Id="rId83" Type="http://schemas.openxmlformats.org/officeDocument/2006/relationships/image" Target="../media/image375.png"/><Relationship Id="rId88" Type="http://schemas.openxmlformats.org/officeDocument/2006/relationships/customXml" Target="../ink/ink368.xml"/><Relationship Id="rId111" Type="http://schemas.openxmlformats.org/officeDocument/2006/relationships/image" Target="../media/image389.png"/><Relationship Id="rId132" Type="http://schemas.openxmlformats.org/officeDocument/2006/relationships/customXml" Target="../ink/ink390.xml"/><Relationship Id="rId153" Type="http://schemas.openxmlformats.org/officeDocument/2006/relationships/image" Target="../media/image410.png"/><Relationship Id="rId174" Type="http://schemas.openxmlformats.org/officeDocument/2006/relationships/customXml" Target="../ink/ink411.xml"/><Relationship Id="rId179" Type="http://schemas.openxmlformats.org/officeDocument/2006/relationships/image" Target="../media/image423.png"/><Relationship Id="rId195" Type="http://schemas.openxmlformats.org/officeDocument/2006/relationships/image" Target="../media/image431.png"/><Relationship Id="rId190" Type="http://schemas.openxmlformats.org/officeDocument/2006/relationships/customXml" Target="../ink/ink419.xml"/><Relationship Id="rId15" Type="http://schemas.openxmlformats.org/officeDocument/2006/relationships/image" Target="../media/image341.png"/><Relationship Id="rId36" Type="http://schemas.openxmlformats.org/officeDocument/2006/relationships/customXml" Target="../ink/ink342.xml"/><Relationship Id="rId57" Type="http://schemas.openxmlformats.org/officeDocument/2006/relationships/image" Target="../media/image362.png"/><Relationship Id="rId106" Type="http://schemas.openxmlformats.org/officeDocument/2006/relationships/customXml" Target="../ink/ink377.xml"/><Relationship Id="rId127" Type="http://schemas.openxmlformats.org/officeDocument/2006/relationships/image" Target="../media/image397.png"/><Relationship Id="rId10" Type="http://schemas.openxmlformats.org/officeDocument/2006/relationships/customXml" Target="../ink/ink329.xml"/><Relationship Id="rId31" Type="http://schemas.openxmlformats.org/officeDocument/2006/relationships/image" Target="../media/image349.png"/><Relationship Id="rId52" Type="http://schemas.openxmlformats.org/officeDocument/2006/relationships/customXml" Target="../ink/ink350.xml"/><Relationship Id="rId73" Type="http://schemas.openxmlformats.org/officeDocument/2006/relationships/image" Target="../media/image370.png"/><Relationship Id="rId78" Type="http://schemas.openxmlformats.org/officeDocument/2006/relationships/customXml" Target="../ink/ink363.xml"/><Relationship Id="rId94" Type="http://schemas.openxmlformats.org/officeDocument/2006/relationships/customXml" Target="../ink/ink371.xml"/><Relationship Id="rId99" Type="http://schemas.openxmlformats.org/officeDocument/2006/relationships/image" Target="../media/image383.png"/><Relationship Id="rId101" Type="http://schemas.openxmlformats.org/officeDocument/2006/relationships/image" Target="../media/image384.png"/><Relationship Id="rId122" Type="http://schemas.openxmlformats.org/officeDocument/2006/relationships/customXml" Target="../ink/ink385.xml"/><Relationship Id="rId143" Type="http://schemas.openxmlformats.org/officeDocument/2006/relationships/image" Target="../media/image405.png"/><Relationship Id="rId148" Type="http://schemas.openxmlformats.org/officeDocument/2006/relationships/customXml" Target="../ink/ink398.xml"/><Relationship Id="rId164" Type="http://schemas.openxmlformats.org/officeDocument/2006/relationships/customXml" Target="../ink/ink406.xml"/><Relationship Id="rId169" Type="http://schemas.openxmlformats.org/officeDocument/2006/relationships/image" Target="../media/image418.png"/><Relationship Id="rId185" Type="http://schemas.openxmlformats.org/officeDocument/2006/relationships/image" Target="../media/image426.png"/><Relationship Id="rId4" Type="http://schemas.openxmlformats.org/officeDocument/2006/relationships/customXml" Target="../ink/ink326.xml"/><Relationship Id="rId9" Type="http://schemas.openxmlformats.org/officeDocument/2006/relationships/image" Target="../media/image338.png"/><Relationship Id="rId180" Type="http://schemas.openxmlformats.org/officeDocument/2006/relationships/customXml" Target="../ink/ink414.xml"/><Relationship Id="rId26" Type="http://schemas.openxmlformats.org/officeDocument/2006/relationships/customXml" Target="../ink/ink337.xml"/><Relationship Id="rId47" Type="http://schemas.openxmlformats.org/officeDocument/2006/relationships/image" Target="../media/image357.png"/><Relationship Id="rId68" Type="http://schemas.openxmlformats.org/officeDocument/2006/relationships/customXml" Target="../ink/ink358.xml"/><Relationship Id="rId89" Type="http://schemas.openxmlformats.org/officeDocument/2006/relationships/image" Target="../media/image378.png"/><Relationship Id="rId112" Type="http://schemas.openxmlformats.org/officeDocument/2006/relationships/customXml" Target="../ink/ink380.xml"/><Relationship Id="rId133" Type="http://schemas.openxmlformats.org/officeDocument/2006/relationships/image" Target="../media/image400.png"/><Relationship Id="rId154" Type="http://schemas.openxmlformats.org/officeDocument/2006/relationships/customXml" Target="../ink/ink401.xml"/><Relationship Id="rId175" Type="http://schemas.openxmlformats.org/officeDocument/2006/relationships/image" Target="../media/image421.png"/><Relationship Id="rId16" Type="http://schemas.openxmlformats.org/officeDocument/2006/relationships/customXml" Target="../ink/ink332.xml"/><Relationship Id="rId37" Type="http://schemas.openxmlformats.org/officeDocument/2006/relationships/image" Target="../media/image352.png"/><Relationship Id="rId58" Type="http://schemas.openxmlformats.org/officeDocument/2006/relationships/customXml" Target="../ink/ink353.xml"/><Relationship Id="rId79" Type="http://schemas.openxmlformats.org/officeDocument/2006/relationships/image" Target="../media/image373.png"/><Relationship Id="rId102" Type="http://schemas.openxmlformats.org/officeDocument/2006/relationships/customXml" Target="../ink/ink375.xml"/><Relationship Id="rId123" Type="http://schemas.openxmlformats.org/officeDocument/2006/relationships/image" Target="../media/image395.png"/><Relationship Id="rId144" Type="http://schemas.openxmlformats.org/officeDocument/2006/relationships/customXml" Target="../ink/ink396.xml"/><Relationship Id="rId90" Type="http://schemas.openxmlformats.org/officeDocument/2006/relationships/customXml" Target="../ink/ink369.xml"/><Relationship Id="rId165" Type="http://schemas.openxmlformats.org/officeDocument/2006/relationships/image" Target="../media/image416.png"/><Relationship Id="rId186" Type="http://schemas.openxmlformats.org/officeDocument/2006/relationships/customXml" Target="../ink/ink417.xml"/><Relationship Id="rId27" Type="http://schemas.openxmlformats.org/officeDocument/2006/relationships/image" Target="../media/image347.png"/><Relationship Id="rId48" Type="http://schemas.openxmlformats.org/officeDocument/2006/relationships/customXml" Target="../ink/ink348.xml"/><Relationship Id="rId69" Type="http://schemas.openxmlformats.org/officeDocument/2006/relationships/image" Target="../media/image368.png"/><Relationship Id="rId113" Type="http://schemas.openxmlformats.org/officeDocument/2006/relationships/image" Target="../media/image390.png"/><Relationship Id="rId134" Type="http://schemas.openxmlformats.org/officeDocument/2006/relationships/customXml" Target="../ink/ink391.xml"/><Relationship Id="rId80" Type="http://schemas.openxmlformats.org/officeDocument/2006/relationships/customXml" Target="../ink/ink364.xml"/><Relationship Id="rId155" Type="http://schemas.openxmlformats.org/officeDocument/2006/relationships/image" Target="../media/image411.png"/><Relationship Id="rId176" Type="http://schemas.openxmlformats.org/officeDocument/2006/relationships/customXml" Target="../ink/ink412.xml"/><Relationship Id="rId17" Type="http://schemas.openxmlformats.org/officeDocument/2006/relationships/image" Target="../media/image342.png"/><Relationship Id="rId38" Type="http://schemas.openxmlformats.org/officeDocument/2006/relationships/customXml" Target="../ink/ink343.xml"/><Relationship Id="rId59" Type="http://schemas.openxmlformats.org/officeDocument/2006/relationships/image" Target="../media/image363.png"/><Relationship Id="rId103" Type="http://schemas.openxmlformats.org/officeDocument/2006/relationships/image" Target="../media/image385.png"/><Relationship Id="rId124" Type="http://schemas.openxmlformats.org/officeDocument/2006/relationships/customXml" Target="../ink/ink386.xml"/><Relationship Id="rId70" Type="http://schemas.openxmlformats.org/officeDocument/2006/relationships/customXml" Target="../ink/ink359.xml"/><Relationship Id="rId91" Type="http://schemas.openxmlformats.org/officeDocument/2006/relationships/image" Target="../media/image379.png"/><Relationship Id="rId145" Type="http://schemas.openxmlformats.org/officeDocument/2006/relationships/image" Target="../media/image406.png"/><Relationship Id="rId166" Type="http://schemas.openxmlformats.org/officeDocument/2006/relationships/customXml" Target="../ink/ink407.xml"/><Relationship Id="rId187" Type="http://schemas.openxmlformats.org/officeDocument/2006/relationships/image" Target="../media/image427.png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338.xml"/><Relationship Id="rId49" Type="http://schemas.openxmlformats.org/officeDocument/2006/relationships/image" Target="../media/image358.png"/><Relationship Id="rId114" Type="http://schemas.openxmlformats.org/officeDocument/2006/relationships/customXml" Target="../ink/ink381.xml"/><Relationship Id="rId60" Type="http://schemas.openxmlformats.org/officeDocument/2006/relationships/customXml" Target="../ink/ink354.xml"/><Relationship Id="rId81" Type="http://schemas.openxmlformats.org/officeDocument/2006/relationships/image" Target="../media/image374.png"/><Relationship Id="rId135" Type="http://schemas.openxmlformats.org/officeDocument/2006/relationships/image" Target="../media/image401.png"/><Relationship Id="rId156" Type="http://schemas.openxmlformats.org/officeDocument/2006/relationships/customXml" Target="../ink/ink402.xml"/><Relationship Id="rId177" Type="http://schemas.openxmlformats.org/officeDocument/2006/relationships/image" Target="../media/image422.png"/><Relationship Id="rId18" Type="http://schemas.openxmlformats.org/officeDocument/2006/relationships/customXml" Target="../ink/ink333.xml"/><Relationship Id="rId39" Type="http://schemas.openxmlformats.org/officeDocument/2006/relationships/image" Target="../media/image353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43.png"/><Relationship Id="rId21" Type="http://schemas.openxmlformats.org/officeDocument/2006/relationships/customXml" Target="../ink/ink430.xml"/><Relationship Id="rId42" Type="http://schemas.openxmlformats.org/officeDocument/2006/relationships/image" Target="../media/image451.png"/><Relationship Id="rId47" Type="http://schemas.openxmlformats.org/officeDocument/2006/relationships/customXml" Target="../ink/ink443.xml"/><Relationship Id="rId63" Type="http://schemas.openxmlformats.org/officeDocument/2006/relationships/customXml" Target="../ink/ink451.xml"/><Relationship Id="rId68" Type="http://schemas.openxmlformats.org/officeDocument/2006/relationships/image" Target="../media/image464.png"/><Relationship Id="rId84" Type="http://schemas.openxmlformats.org/officeDocument/2006/relationships/image" Target="../media/image472.png"/><Relationship Id="rId89" Type="http://schemas.openxmlformats.org/officeDocument/2006/relationships/customXml" Target="../ink/ink464.xml"/><Relationship Id="rId16" Type="http://schemas.openxmlformats.org/officeDocument/2006/relationships/image" Target="../media/image438.png"/><Relationship Id="rId107" Type="http://schemas.openxmlformats.org/officeDocument/2006/relationships/customXml" Target="../ink/ink473.xml"/><Relationship Id="rId11" Type="http://schemas.openxmlformats.org/officeDocument/2006/relationships/customXml" Target="../ink/ink425.xml"/><Relationship Id="rId32" Type="http://schemas.openxmlformats.org/officeDocument/2006/relationships/image" Target="../media/image446.png"/><Relationship Id="rId37" Type="http://schemas.openxmlformats.org/officeDocument/2006/relationships/customXml" Target="../ink/ink438.xml"/><Relationship Id="rId53" Type="http://schemas.openxmlformats.org/officeDocument/2006/relationships/customXml" Target="../ink/ink446.xml"/><Relationship Id="rId58" Type="http://schemas.openxmlformats.org/officeDocument/2006/relationships/image" Target="../media/image459.png"/><Relationship Id="rId74" Type="http://schemas.openxmlformats.org/officeDocument/2006/relationships/image" Target="../media/image467.png"/><Relationship Id="rId79" Type="http://schemas.openxmlformats.org/officeDocument/2006/relationships/customXml" Target="../ink/ink459.xml"/><Relationship Id="rId102" Type="http://schemas.openxmlformats.org/officeDocument/2006/relationships/image" Target="../media/image481.png"/><Relationship Id="rId5" Type="http://schemas.openxmlformats.org/officeDocument/2006/relationships/customXml" Target="../ink/ink422.xml"/><Relationship Id="rId90" Type="http://schemas.openxmlformats.org/officeDocument/2006/relationships/image" Target="../media/image475.png"/><Relationship Id="rId95" Type="http://schemas.openxmlformats.org/officeDocument/2006/relationships/customXml" Target="../ink/ink467.xml"/><Relationship Id="rId22" Type="http://schemas.openxmlformats.org/officeDocument/2006/relationships/image" Target="../media/image441.png"/><Relationship Id="rId27" Type="http://schemas.openxmlformats.org/officeDocument/2006/relationships/customXml" Target="../ink/ink433.xml"/><Relationship Id="rId43" Type="http://schemas.openxmlformats.org/officeDocument/2006/relationships/customXml" Target="../ink/ink441.xml"/><Relationship Id="rId48" Type="http://schemas.openxmlformats.org/officeDocument/2006/relationships/image" Target="../media/image454.png"/><Relationship Id="rId64" Type="http://schemas.openxmlformats.org/officeDocument/2006/relationships/image" Target="../media/image462.png"/><Relationship Id="rId69" Type="http://schemas.openxmlformats.org/officeDocument/2006/relationships/customXml" Target="../ink/ink454.xml"/><Relationship Id="rId80" Type="http://schemas.openxmlformats.org/officeDocument/2006/relationships/image" Target="../media/image470.png"/><Relationship Id="rId85" Type="http://schemas.openxmlformats.org/officeDocument/2006/relationships/customXml" Target="../ink/ink462.xml"/><Relationship Id="rId12" Type="http://schemas.openxmlformats.org/officeDocument/2006/relationships/image" Target="../media/image436.png"/><Relationship Id="rId17" Type="http://schemas.openxmlformats.org/officeDocument/2006/relationships/customXml" Target="../ink/ink428.xml"/><Relationship Id="rId33" Type="http://schemas.openxmlformats.org/officeDocument/2006/relationships/customXml" Target="../ink/ink436.xml"/><Relationship Id="rId38" Type="http://schemas.openxmlformats.org/officeDocument/2006/relationships/image" Target="../media/image449.png"/><Relationship Id="rId59" Type="http://schemas.openxmlformats.org/officeDocument/2006/relationships/customXml" Target="../ink/ink449.xml"/><Relationship Id="rId103" Type="http://schemas.openxmlformats.org/officeDocument/2006/relationships/customXml" Target="../ink/ink471.xml"/><Relationship Id="rId108" Type="http://schemas.openxmlformats.org/officeDocument/2006/relationships/image" Target="../media/image484.png"/><Relationship Id="rId20" Type="http://schemas.openxmlformats.org/officeDocument/2006/relationships/image" Target="../media/image440.png"/><Relationship Id="rId41" Type="http://schemas.openxmlformats.org/officeDocument/2006/relationships/customXml" Target="../ink/ink440.xml"/><Relationship Id="rId54" Type="http://schemas.openxmlformats.org/officeDocument/2006/relationships/image" Target="../media/image457.png"/><Relationship Id="rId62" Type="http://schemas.openxmlformats.org/officeDocument/2006/relationships/image" Target="../media/image461.png"/><Relationship Id="rId70" Type="http://schemas.openxmlformats.org/officeDocument/2006/relationships/image" Target="../media/image465.png"/><Relationship Id="rId75" Type="http://schemas.openxmlformats.org/officeDocument/2006/relationships/customXml" Target="../ink/ink457.xml"/><Relationship Id="rId83" Type="http://schemas.openxmlformats.org/officeDocument/2006/relationships/customXml" Target="../ink/ink461.xml"/><Relationship Id="rId88" Type="http://schemas.openxmlformats.org/officeDocument/2006/relationships/image" Target="../media/image474.png"/><Relationship Id="rId91" Type="http://schemas.openxmlformats.org/officeDocument/2006/relationships/customXml" Target="../ink/ink465.xml"/><Relationship Id="rId96" Type="http://schemas.openxmlformats.org/officeDocument/2006/relationships/image" Target="../media/image47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3.png"/><Relationship Id="rId15" Type="http://schemas.openxmlformats.org/officeDocument/2006/relationships/customXml" Target="../ink/ink427.xml"/><Relationship Id="rId23" Type="http://schemas.openxmlformats.org/officeDocument/2006/relationships/customXml" Target="../ink/ink431.xml"/><Relationship Id="rId28" Type="http://schemas.openxmlformats.org/officeDocument/2006/relationships/image" Target="../media/image444.png"/><Relationship Id="rId36" Type="http://schemas.openxmlformats.org/officeDocument/2006/relationships/image" Target="../media/image448.png"/><Relationship Id="rId49" Type="http://schemas.openxmlformats.org/officeDocument/2006/relationships/customXml" Target="../ink/ink444.xml"/><Relationship Id="rId57" Type="http://schemas.openxmlformats.org/officeDocument/2006/relationships/customXml" Target="../ink/ink448.xml"/><Relationship Id="rId106" Type="http://schemas.openxmlformats.org/officeDocument/2006/relationships/image" Target="../media/image483.png"/><Relationship Id="rId10" Type="http://schemas.openxmlformats.org/officeDocument/2006/relationships/image" Target="../media/image435.png"/><Relationship Id="rId31" Type="http://schemas.openxmlformats.org/officeDocument/2006/relationships/customXml" Target="../ink/ink435.xml"/><Relationship Id="rId44" Type="http://schemas.openxmlformats.org/officeDocument/2006/relationships/image" Target="../media/image452.png"/><Relationship Id="rId52" Type="http://schemas.openxmlformats.org/officeDocument/2006/relationships/image" Target="../media/image456.png"/><Relationship Id="rId60" Type="http://schemas.openxmlformats.org/officeDocument/2006/relationships/image" Target="../media/image460.png"/><Relationship Id="rId65" Type="http://schemas.openxmlformats.org/officeDocument/2006/relationships/customXml" Target="../ink/ink452.xml"/><Relationship Id="rId73" Type="http://schemas.openxmlformats.org/officeDocument/2006/relationships/customXml" Target="../ink/ink456.xml"/><Relationship Id="rId78" Type="http://schemas.openxmlformats.org/officeDocument/2006/relationships/image" Target="../media/image469.png"/><Relationship Id="rId81" Type="http://schemas.openxmlformats.org/officeDocument/2006/relationships/customXml" Target="../ink/ink460.xml"/><Relationship Id="rId86" Type="http://schemas.openxmlformats.org/officeDocument/2006/relationships/image" Target="../media/image473.png"/><Relationship Id="rId94" Type="http://schemas.openxmlformats.org/officeDocument/2006/relationships/image" Target="../media/image477.png"/><Relationship Id="rId99" Type="http://schemas.openxmlformats.org/officeDocument/2006/relationships/customXml" Target="../ink/ink469.xml"/><Relationship Id="rId101" Type="http://schemas.openxmlformats.org/officeDocument/2006/relationships/customXml" Target="../ink/ink470.xml"/><Relationship Id="rId4" Type="http://schemas.openxmlformats.org/officeDocument/2006/relationships/image" Target="../media/image432.png"/><Relationship Id="rId9" Type="http://schemas.openxmlformats.org/officeDocument/2006/relationships/customXml" Target="../ink/ink424.xml"/><Relationship Id="rId13" Type="http://schemas.openxmlformats.org/officeDocument/2006/relationships/customXml" Target="../ink/ink426.xml"/><Relationship Id="rId18" Type="http://schemas.openxmlformats.org/officeDocument/2006/relationships/image" Target="../media/image439.png"/><Relationship Id="rId39" Type="http://schemas.openxmlformats.org/officeDocument/2006/relationships/customXml" Target="../ink/ink439.xml"/><Relationship Id="rId34" Type="http://schemas.openxmlformats.org/officeDocument/2006/relationships/image" Target="../media/image447.png"/><Relationship Id="rId50" Type="http://schemas.openxmlformats.org/officeDocument/2006/relationships/image" Target="../media/image455.png"/><Relationship Id="rId55" Type="http://schemas.openxmlformats.org/officeDocument/2006/relationships/customXml" Target="../ink/ink447.xml"/><Relationship Id="rId76" Type="http://schemas.openxmlformats.org/officeDocument/2006/relationships/image" Target="../media/image468.png"/><Relationship Id="rId97" Type="http://schemas.openxmlformats.org/officeDocument/2006/relationships/customXml" Target="../ink/ink468.xml"/><Relationship Id="rId104" Type="http://schemas.openxmlformats.org/officeDocument/2006/relationships/image" Target="../media/image482.png"/><Relationship Id="rId7" Type="http://schemas.openxmlformats.org/officeDocument/2006/relationships/customXml" Target="../ink/ink423.xml"/><Relationship Id="rId71" Type="http://schemas.openxmlformats.org/officeDocument/2006/relationships/customXml" Target="../ink/ink455.xml"/><Relationship Id="rId92" Type="http://schemas.openxmlformats.org/officeDocument/2006/relationships/image" Target="../media/image476.png"/><Relationship Id="rId2" Type="http://schemas.openxmlformats.org/officeDocument/2006/relationships/image" Target="../media/image4.jpeg"/><Relationship Id="rId29" Type="http://schemas.openxmlformats.org/officeDocument/2006/relationships/customXml" Target="../ink/ink434.xml"/><Relationship Id="rId24" Type="http://schemas.openxmlformats.org/officeDocument/2006/relationships/image" Target="../media/image442.png"/><Relationship Id="rId40" Type="http://schemas.openxmlformats.org/officeDocument/2006/relationships/image" Target="../media/image450.png"/><Relationship Id="rId45" Type="http://schemas.openxmlformats.org/officeDocument/2006/relationships/customXml" Target="../ink/ink442.xml"/><Relationship Id="rId66" Type="http://schemas.openxmlformats.org/officeDocument/2006/relationships/image" Target="../media/image463.png"/><Relationship Id="rId87" Type="http://schemas.openxmlformats.org/officeDocument/2006/relationships/customXml" Target="../ink/ink463.xml"/><Relationship Id="rId61" Type="http://schemas.openxmlformats.org/officeDocument/2006/relationships/customXml" Target="../ink/ink450.xml"/><Relationship Id="rId82" Type="http://schemas.openxmlformats.org/officeDocument/2006/relationships/image" Target="../media/image471.png"/><Relationship Id="rId19" Type="http://schemas.openxmlformats.org/officeDocument/2006/relationships/customXml" Target="../ink/ink429.xml"/><Relationship Id="rId14" Type="http://schemas.openxmlformats.org/officeDocument/2006/relationships/image" Target="../media/image437.png"/><Relationship Id="rId30" Type="http://schemas.openxmlformats.org/officeDocument/2006/relationships/image" Target="../media/image445.png"/><Relationship Id="rId35" Type="http://schemas.openxmlformats.org/officeDocument/2006/relationships/customXml" Target="../ink/ink437.xml"/><Relationship Id="rId56" Type="http://schemas.openxmlformats.org/officeDocument/2006/relationships/image" Target="../media/image458.png"/><Relationship Id="rId77" Type="http://schemas.openxmlformats.org/officeDocument/2006/relationships/customXml" Target="../ink/ink458.xml"/><Relationship Id="rId100" Type="http://schemas.openxmlformats.org/officeDocument/2006/relationships/image" Target="../media/image480.png"/><Relationship Id="rId105" Type="http://schemas.openxmlformats.org/officeDocument/2006/relationships/customXml" Target="../ink/ink472.xml"/><Relationship Id="rId8" Type="http://schemas.openxmlformats.org/officeDocument/2006/relationships/image" Target="../media/image434.png"/><Relationship Id="rId51" Type="http://schemas.openxmlformats.org/officeDocument/2006/relationships/customXml" Target="../ink/ink445.xml"/><Relationship Id="rId72" Type="http://schemas.openxmlformats.org/officeDocument/2006/relationships/image" Target="../media/image466.png"/><Relationship Id="rId93" Type="http://schemas.openxmlformats.org/officeDocument/2006/relationships/customXml" Target="../ink/ink466.xml"/><Relationship Id="rId98" Type="http://schemas.openxmlformats.org/officeDocument/2006/relationships/image" Target="../media/image479.png"/><Relationship Id="rId3" Type="http://schemas.openxmlformats.org/officeDocument/2006/relationships/image" Target="../media/image1.png"/><Relationship Id="rId25" Type="http://schemas.openxmlformats.org/officeDocument/2006/relationships/customXml" Target="../ink/ink432.xml"/><Relationship Id="rId46" Type="http://schemas.openxmlformats.org/officeDocument/2006/relationships/image" Target="../media/image453.png"/><Relationship Id="rId67" Type="http://schemas.openxmlformats.org/officeDocument/2006/relationships/customXml" Target="../ink/ink453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78.xml"/><Relationship Id="rId18" Type="http://schemas.openxmlformats.org/officeDocument/2006/relationships/image" Target="../media/image492.png"/><Relationship Id="rId26" Type="http://schemas.openxmlformats.org/officeDocument/2006/relationships/image" Target="../media/image496.png"/><Relationship Id="rId39" Type="http://schemas.openxmlformats.org/officeDocument/2006/relationships/customXml" Target="../ink/ink491.xml"/><Relationship Id="rId21" Type="http://schemas.openxmlformats.org/officeDocument/2006/relationships/customXml" Target="../ink/ink482.xml"/><Relationship Id="rId34" Type="http://schemas.openxmlformats.org/officeDocument/2006/relationships/image" Target="../media/image500.png"/><Relationship Id="rId42" Type="http://schemas.openxmlformats.org/officeDocument/2006/relationships/image" Target="../media/image504.png"/><Relationship Id="rId47" Type="http://schemas.openxmlformats.org/officeDocument/2006/relationships/customXml" Target="../ink/ink495.xml"/><Relationship Id="rId50" Type="http://schemas.openxmlformats.org/officeDocument/2006/relationships/image" Target="../media/image508.png"/><Relationship Id="rId55" Type="http://schemas.openxmlformats.org/officeDocument/2006/relationships/customXml" Target="../ink/ink499.xml"/><Relationship Id="rId7" Type="http://schemas.openxmlformats.org/officeDocument/2006/relationships/customXml" Target="../ink/ink475.xml"/><Relationship Id="rId2" Type="http://schemas.openxmlformats.org/officeDocument/2006/relationships/image" Target="../media/image4.jpeg"/><Relationship Id="rId16" Type="http://schemas.openxmlformats.org/officeDocument/2006/relationships/image" Target="../media/image491.png"/><Relationship Id="rId29" Type="http://schemas.openxmlformats.org/officeDocument/2006/relationships/customXml" Target="../ink/ink486.xml"/><Relationship Id="rId11" Type="http://schemas.openxmlformats.org/officeDocument/2006/relationships/customXml" Target="../ink/ink477.xml"/><Relationship Id="rId24" Type="http://schemas.openxmlformats.org/officeDocument/2006/relationships/image" Target="../media/image495.png"/><Relationship Id="rId32" Type="http://schemas.openxmlformats.org/officeDocument/2006/relationships/image" Target="../media/image499.png"/><Relationship Id="rId37" Type="http://schemas.openxmlformats.org/officeDocument/2006/relationships/customXml" Target="../ink/ink490.xml"/><Relationship Id="rId40" Type="http://schemas.openxmlformats.org/officeDocument/2006/relationships/image" Target="../media/image503.png"/><Relationship Id="rId45" Type="http://schemas.openxmlformats.org/officeDocument/2006/relationships/customXml" Target="../ink/ink494.xml"/><Relationship Id="rId53" Type="http://schemas.openxmlformats.org/officeDocument/2006/relationships/customXml" Target="../ink/ink498.xml"/><Relationship Id="rId58" Type="http://schemas.openxmlformats.org/officeDocument/2006/relationships/image" Target="../media/image512.png"/><Relationship Id="rId5" Type="http://schemas.openxmlformats.org/officeDocument/2006/relationships/customXml" Target="../ink/ink474.xml"/><Relationship Id="rId19" Type="http://schemas.openxmlformats.org/officeDocument/2006/relationships/customXml" Target="../ink/ink481.xml"/><Relationship Id="rId4" Type="http://schemas.openxmlformats.org/officeDocument/2006/relationships/image" Target="../media/image485.png"/><Relationship Id="rId9" Type="http://schemas.openxmlformats.org/officeDocument/2006/relationships/customXml" Target="../ink/ink476.xml"/><Relationship Id="rId14" Type="http://schemas.openxmlformats.org/officeDocument/2006/relationships/image" Target="../media/image490.png"/><Relationship Id="rId22" Type="http://schemas.openxmlformats.org/officeDocument/2006/relationships/image" Target="../media/image494.png"/><Relationship Id="rId27" Type="http://schemas.openxmlformats.org/officeDocument/2006/relationships/customXml" Target="../ink/ink485.xml"/><Relationship Id="rId30" Type="http://schemas.openxmlformats.org/officeDocument/2006/relationships/image" Target="../media/image498.png"/><Relationship Id="rId35" Type="http://schemas.openxmlformats.org/officeDocument/2006/relationships/customXml" Target="../ink/ink489.xml"/><Relationship Id="rId43" Type="http://schemas.openxmlformats.org/officeDocument/2006/relationships/customXml" Target="../ink/ink493.xml"/><Relationship Id="rId48" Type="http://schemas.openxmlformats.org/officeDocument/2006/relationships/image" Target="../media/image507.png"/><Relationship Id="rId56" Type="http://schemas.openxmlformats.org/officeDocument/2006/relationships/image" Target="../media/image511.png"/><Relationship Id="rId8" Type="http://schemas.openxmlformats.org/officeDocument/2006/relationships/image" Target="../media/image487.png"/><Relationship Id="rId51" Type="http://schemas.openxmlformats.org/officeDocument/2006/relationships/customXml" Target="../ink/ink497.xml"/><Relationship Id="rId3" Type="http://schemas.openxmlformats.org/officeDocument/2006/relationships/image" Target="../media/image1.png"/><Relationship Id="rId12" Type="http://schemas.openxmlformats.org/officeDocument/2006/relationships/image" Target="../media/image489.png"/><Relationship Id="rId17" Type="http://schemas.openxmlformats.org/officeDocument/2006/relationships/customXml" Target="../ink/ink480.xml"/><Relationship Id="rId25" Type="http://schemas.openxmlformats.org/officeDocument/2006/relationships/customXml" Target="../ink/ink484.xml"/><Relationship Id="rId33" Type="http://schemas.openxmlformats.org/officeDocument/2006/relationships/customXml" Target="../ink/ink488.xml"/><Relationship Id="rId38" Type="http://schemas.openxmlformats.org/officeDocument/2006/relationships/image" Target="../media/image502.png"/><Relationship Id="rId46" Type="http://schemas.openxmlformats.org/officeDocument/2006/relationships/image" Target="../media/image506.png"/><Relationship Id="rId59" Type="http://schemas.openxmlformats.org/officeDocument/2006/relationships/customXml" Target="../ink/ink501.xml"/><Relationship Id="rId20" Type="http://schemas.openxmlformats.org/officeDocument/2006/relationships/image" Target="../media/image493.png"/><Relationship Id="rId41" Type="http://schemas.openxmlformats.org/officeDocument/2006/relationships/customXml" Target="../ink/ink492.xml"/><Relationship Id="rId54" Type="http://schemas.openxmlformats.org/officeDocument/2006/relationships/image" Target="../media/image5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6.png"/><Relationship Id="rId15" Type="http://schemas.openxmlformats.org/officeDocument/2006/relationships/customXml" Target="../ink/ink479.xml"/><Relationship Id="rId23" Type="http://schemas.openxmlformats.org/officeDocument/2006/relationships/customXml" Target="../ink/ink483.xml"/><Relationship Id="rId28" Type="http://schemas.openxmlformats.org/officeDocument/2006/relationships/image" Target="../media/image497.png"/><Relationship Id="rId36" Type="http://schemas.openxmlformats.org/officeDocument/2006/relationships/image" Target="../media/image501.png"/><Relationship Id="rId49" Type="http://schemas.openxmlformats.org/officeDocument/2006/relationships/customXml" Target="../ink/ink496.xml"/><Relationship Id="rId57" Type="http://schemas.openxmlformats.org/officeDocument/2006/relationships/customXml" Target="../ink/ink500.xml"/><Relationship Id="rId10" Type="http://schemas.openxmlformats.org/officeDocument/2006/relationships/image" Target="../media/image488.png"/><Relationship Id="rId31" Type="http://schemas.openxmlformats.org/officeDocument/2006/relationships/customXml" Target="../ink/ink487.xml"/><Relationship Id="rId44" Type="http://schemas.openxmlformats.org/officeDocument/2006/relationships/image" Target="../media/image505.png"/><Relationship Id="rId52" Type="http://schemas.openxmlformats.org/officeDocument/2006/relationships/image" Target="../media/image509.png"/><Relationship Id="rId60" Type="http://schemas.openxmlformats.org/officeDocument/2006/relationships/image" Target="../media/image513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58.xml"/><Relationship Id="rId21" Type="http://schemas.openxmlformats.org/officeDocument/2006/relationships/customXml" Target="../ink/ink510.xml"/><Relationship Id="rId42" Type="http://schemas.openxmlformats.org/officeDocument/2006/relationships/image" Target="../media/image533.png"/><Relationship Id="rId63" Type="http://schemas.openxmlformats.org/officeDocument/2006/relationships/customXml" Target="../ink/ink531.xml"/><Relationship Id="rId84" Type="http://schemas.openxmlformats.org/officeDocument/2006/relationships/image" Target="../media/image554.png"/><Relationship Id="rId138" Type="http://schemas.openxmlformats.org/officeDocument/2006/relationships/image" Target="../media/image580.png"/><Relationship Id="rId159" Type="http://schemas.openxmlformats.org/officeDocument/2006/relationships/customXml" Target="../ink/ink579.xml"/><Relationship Id="rId107" Type="http://schemas.openxmlformats.org/officeDocument/2006/relationships/customXml" Target="../ink/ink553.xml"/><Relationship Id="rId11" Type="http://schemas.openxmlformats.org/officeDocument/2006/relationships/customXml" Target="../ink/ink505.xml"/><Relationship Id="rId32" Type="http://schemas.openxmlformats.org/officeDocument/2006/relationships/image" Target="../media/image528.png"/><Relationship Id="rId53" Type="http://schemas.openxmlformats.org/officeDocument/2006/relationships/customXml" Target="../ink/ink526.xml"/><Relationship Id="rId74" Type="http://schemas.openxmlformats.org/officeDocument/2006/relationships/image" Target="../media/image549.png"/><Relationship Id="rId128" Type="http://schemas.openxmlformats.org/officeDocument/2006/relationships/image" Target="../media/image186.png"/><Relationship Id="rId149" Type="http://schemas.openxmlformats.org/officeDocument/2006/relationships/customXml" Target="../ink/ink574.xml"/><Relationship Id="rId5" Type="http://schemas.openxmlformats.org/officeDocument/2006/relationships/customXml" Target="../ink/ink502.xml"/><Relationship Id="rId95" Type="http://schemas.openxmlformats.org/officeDocument/2006/relationships/customXml" Target="../ink/ink547.xml"/><Relationship Id="rId160" Type="http://schemas.openxmlformats.org/officeDocument/2006/relationships/image" Target="../media/image591.png"/><Relationship Id="rId22" Type="http://schemas.openxmlformats.org/officeDocument/2006/relationships/image" Target="../media/image523.png"/><Relationship Id="rId43" Type="http://schemas.openxmlformats.org/officeDocument/2006/relationships/customXml" Target="../ink/ink521.xml"/><Relationship Id="rId64" Type="http://schemas.openxmlformats.org/officeDocument/2006/relationships/image" Target="../media/image544.png"/><Relationship Id="rId118" Type="http://schemas.openxmlformats.org/officeDocument/2006/relationships/image" Target="../media/image571.png"/><Relationship Id="rId139" Type="http://schemas.openxmlformats.org/officeDocument/2006/relationships/customXml" Target="../ink/ink569.xml"/><Relationship Id="rId85" Type="http://schemas.openxmlformats.org/officeDocument/2006/relationships/customXml" Target="../ink/ink542.xml"/><Relationship Id="rId150" Type="http://schemas.openxmlformats.org/officeDocument/2006/relationships/image" Target="../media/image586.png"/><Relationship Id="rId12" Type="http://schemas.openxmlformats.org/officeDocument/2006/relationships/image" Target="../media/image518.png"/><Relationship Id="rId17" Type="http://schemas.openxmlformats.org/officeDocument/2006/relationships/customXml" Target="../ink/ink508.xml"/><Relationship Id="rId33" Type="http://schemas.openxmlformats.org/officeDocument/2006/relationships/customXml" Target="../ink/ink516.xml"/><Relationship Id="rId38" Type="http://schemas.openxmlformats.org/officeDocument/2006/relationships/image" Target="../media/image531.png"/><Relationship Id="rId59" Type="http://schemas.openxmlformats.org/officeDocument/2006/relationships/customXml" Target="../ink/ink529.xml"/><Relationship Id="rId103" Type="http://schemas.openxmlformats.org/officeDocument/2006/relationships/customXml" Target="../ink/ink551.xml"/><Relationship Id="rId108" Type="http://schemas.openxmlformats.org/officeDocument/2006/relationships/image" Target="../media/image566.png"/><Relationship Id="rId124" Type="http://schemas.openxmlformats.org/officeDocument/2006/relationships/image" Target="../media/image574.png"/><Relationship Id="rId129" Type="http://schemas.openxmlformats.org/officeDocument/2006/relationships/customXml" Target="../ink/ink564.xml"/><Relationship Id="rId54" Type="http://schemas.openxmlformats.org/officeDocument/2006/relationships/image" Target="../media/image539.png"/><Relationship Id="rId70" Type="http://schemas.openxmlformats.org/officeDocument/2006/relationships/image" Target="../media/image547.png"/><Relationship Id="rId75" Type="http://schemas.openxmlformats.org/officeDocument/2006/relationships/customXml" Target="../ink/ink537.xml"/><Relationship Id="rId91" Type="http://schemas.openxmlformats.org/officeDocument/2006/relationships/customXml" Target="../ink/ink545.xml"/><Relationship Id="rId96" Type="http://schemas.openxmlformats.org/officeDocument/2006/relationships/image" Target="../media/image560.png"/><Relationship Id="rId140" Type="http://schemas.openxmlformats.org/officeDocument/2006/relationships/image" Target="../media/image581.png"/><Relationship Id="rId145" Type="http://schemas.openxmlformats.org/officeDocument/2006/relationships/customXml" Target="../ink/ink572.xml"/><Relationship Id="rId161" Type="http://schemas.openxmlformats.org/officeDocument/2006/relationships/customXml" Target="../ink/ink58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5.png"/><Relationship Id="rId23" Type="http://schemas.openxmlformats.org/officeDocument/2006/relationships/customXml" Target="../ink/ink511.xml"/><Relationship Id="rId28" Type="http://schemas.openxmlformats.org/officeDocument/2006/relationships/image" Target="../media/image526.png"/><Relationship Id="rId49" Type="http://schemas.openxmlformats.org/officeDocument/2006/relationships/customXml" Target="../ink/ink524.xml"/><Relationship Id="rId114" Type="http://schemas.openxmlformats.org/officeDocument/2006/relationships/image" Target="../media/image569.png"/><Relationship Id="rId119" Type="http://schemas.openxmlformats.org/officeDocument/2006/relationships/customXml" Target="../ink/ink559.xml"/><Relationship Id="rId44" Type="http://schemas.openxmlformats.org/officeDocument/2006/relationships/image" Target="../media/image534.png"/><Relationship Id="rId60" Type="http://schemas.openxmlformats.org/officeDocument/2006/relationships/image" Target="../media/image542.png"/><Relationship Id="rId65" Type="http://schemas.openxmlformats.org/officeDocument/2006/relationships/customXml" Target="../ink/ink532.xml"/><Relationship Id="rId81" Type="http://schemas.openxmlformats.org/officeDocument/2006/relationships/customXml" Target="../ink/ink540.xml"/><Relationship Id="rId86" Type="http://schemas.openxmlformats.org/officeDocument/2006/relationships/image" Target="../media/image555.png"/><Relationship Id="rId130" Type="http://schemas.openxmlformats.org/officeDocument/2006/relationships/image" Target="../media/image576.png"/><Relationship Id="rId135" Type="http://schemas.openxmlformats.org/officeDocument/2006/relationships/customXml" Target="../ink/ink567.xml"/><Relationship Id="rId151" Type="http://schemas.openxmlformats.org/officeDocument/2006/relationships/customXml" Target="../ink/ink575.xml"/><Relationship Id="rId156" Type="http://schemas.openxmlformats.org/officeDocument/2006/relationships/image" Target="../media/image589.png"/><Relationship Id="rId13" Type="http://schemas.openxmlformats.org/officeDocument/2006/relationships/customXml" Target="../ink/ink506.xml"/><Relationship Id="rId18" Type="http://schemas.openxmlformats.org/officeDocument/2006/relationships/image" Target="../media/image521.png"/><Relationship Id="rId39" Type="http://schemas.openxmlformats.org/officeDocument/2006/relationships/customXml" Target="../ink/ink519.xml"/><Relationship Id="rId109" Type="http://schemas.openxmlformats.org/officeDocument/2006/relationships/customXml" Target="../ink/ink554.xml"/><Relationship Id="rId34" Type="http://schemas.openxmlformats.org/officeDocument/2006/relationships/image" Target="../media/image529.png"/><Relationship Id="rId50" Type="http://schemas.openxmlformats.org/officeDocument/2006/relationships/image" Target="../media/image537.png"/><Relationship Id="rId55" Type="http://schemas.openxmlformats.org/officeDocument/2006/relationships/customXml" Target="../ink/ink527.xml"/><Relationship Id="rId76" Type="http://schemas.openxmlformats.org/officeDocument/2006/relationships/image" Target="../media/image550.png"/><Relationship Id="rId97" Type="http://schemas.openxmlformats.org/officeDocument/2006/relationships/customXml" Target="../ink/ink548.xml"/><Relationship Id="rId104" Type="http://schemas.openxmlformats.org/officeDocument/2006/relationships/image" Target="../media/image564.png"/><Relationship Id="rId120" Type="http://schemas.openxmlformats.org/officeDocument/2006/relationships/image" Target="../media/image572.png"/><Relationship Id="rId125" Type="http://schemas.openxmlformats.org/officeDocument/2006/relationships/customXml" Target="../ink/ink562.xml"/><Relationship Id="rId141" Type="http://schemas.openxmlformats.org/officeDocument/2006/relationships/customXml" Target="../ink/ink570.xml"/><Relationship Id="rId146" Type="http://schemas.openxmlformats.org/officeDocument/2006/relationships/image" Target="../media/image584.png"/><Relationship Id="rId7" Type="http://schemas.openxmlformats.org/officeDocument/2006/relationships/customXml" Target="../ink/ink503.xml"/><Relationship Id="rId71" Type="http://schemas.openxmlformats.org/officeDocument/2006/relationships/customXml" Target="../ink/ink535.xml"/><Relationship Id="rId92" Type="http://schemas.openxmlformats.org/officeDocument/2006/relationships/image" Target="../media/image558.png"/><Relationship Id="rId162" Type="http://schemas.openxmlformats.org/officeDocument/2006/relationships/image" Target="../media/image592.png"/><Relationship Id="rId2" Type="http://schemas.openxmlformats.org/officeDocument/2006/relationships/image" Target="../media/image4.jpeg"/><Relationship Id="rId29" Type="http://schemas.openxmlformats.org/officeDocument/2006/relationships/customXml" Target="../ink/ink514.xml"/><Relationship Id="rId24" Type="http://schemas.openxmlformats.org/officeDocument/2006/relationships/image" Target="../media/image524.png"/><Relationship Id="rId40" Type="http://schemas.openxmlformats.org/officeDocument/2006/relationships/image" Target="../media/image532.png"/><Relationship Id="rId45" Type="http://schemas.openxmlformats.org/officeDocument/2006/relationships/customXml" Target="../ink/ink522.xml"/><Relationship Id="rId66" Type="http://schemas.openxmlformats.org/officeDocument/2006/relationships/image" Target="../media/image545.png"/><Relationship Id="rId87" Type="http://schemas.openxmlformats.org/officeDocument/2006/relationships/customXml" Target="../ink/ink543.xml"/><Relationship Id="rId110" Type="http://schemas.openxmlformats.org/officeDocument/2006/relationships/image" Target="../media/image567.png"/><Relationship Id="rId115" Type="http://schemas.openxmlformats.org/officeDocument/2006/relationships/customXml" Target="../ink/ink557.xml"/><Relationship Id="rId131" Type="http://schemas.openxmlformats.org/officeDocument/2006/relationships/customXml" Target="../ink/ink565.xml"/><Relationship Id="rId136" Type="http://schemas.openxmlformats.org/officeDocument/2006/relationships/image" Target="../media/image579.png"/><Relationship Id="rId157" Type="http://schemas.openxmlformats.org/officeDocument/2006/relationships/customXml" Target="../ink/ink578.xml"/><Relationship Id="rId61" Type="http://schemas.openxmlformats.org/officeDocument/2006/relationships/customXml" Target="../ink/ink530.xml"/><Relationship Id="rId82" Type="http://schemas.openxmlformats.org/officeDocument/2006/relationships/image" Target="../media/image553.png"/><Relationship Id="rId152" Type="http://schemas.openxmlformats.org/officeDocument/2006/relationships/image" Target="../media/image587.png"/><Relationship Id="rId19" Type="http://schemas.openxmlformats.org/officeDocument/2006/relationships/customXml" Target="../ink/ink509.xml"/><Relationship Id="rId14" Type="http://schemas.openxmlformats.org/officeDocument/2006/relationships/image" Target="../media/image519.png"/><Relationship Id="rId30" Type="http://schemas.openxmlformats.org/officeDocument/2006/relationships/image" Target="../media/image527.png"/><Relationship Id="rId35" Type="http://schemas.openxmlformats.org/officeDocument/2006/relationships/customXml" Target="../ink/ink517.xml"/><Relationship Id="rId56" Type="http://schemas.openxmlformats.org/officeDocument/2006/relationships/image" Target="../media/image540.png"/><Relationship Id="rId77" Type="http://schemas.openxmlformats.org/officeDocument/2006/relationships/customXml" Target="../ink/ink538.xml"/><Relationship Id="rId100" Type="http://schemas.openxmlformats.org/officeDocument/2006/relationships/image" Target="../media/image562.png"/><Relationship Id="rId105" Type="http://schemas.openxmlformats.org/officeDocument/2006/relationships/customXml" Target="../ink/ink552.xml"/><Relationship Id="rId126" Type="http://schemas.openxmlformats.org/officeDocument/2006/relationships/image" Target="../media/image575.png"/><Relationship Id="rId147" Type="http://schemas.openxmlformats.org/officeDocument/2006/relationships/customXml" Target="../ink/ink573.xml"/><Relationship Id="rId8" Type="http://schemas.openxmlformats.org/officeDocument/2006/relationships/image" Target="../media/image516.png"/><Relationship Id="rId51" Type="http://schemas.openxmlformats.org/officeDocument/2006/relationships/customXml" Target="../ink/ink525.xml"/><Relationship Id="rId72" Type="http://schemas.openxmlformats.org/officeDocument/2006/relationships/image" Target="../media/image548.png"/><Relationship Id="rId93" Type="http://schemas.openxmlformats.org/officeDocument/2006/relationships/customXml" Target="../ink/ink546.xml"/><Relationship Id="rId98" Type="http://schemas.openxmlformats.org/officeDocument/2006/relationships/image" Target="../media/image561.png"/><Relationship Id="rId121" Type="http://schemas.openxmlformats.org/officeDocument/2006/relationships/customXml" Target="../ink/ink560.xml"/><Relationship Id="rId142" Type="http://schemas.openxmlformats.org/officeDocument/2006/relationships/image" Target="../media/image582.png"/><Relationship Id="rId163" Type="http://schemas.openxmlformats.org/officeDocument/2006/relationships/customXml" Target="../ink/ink581.xml"/><Relationship Id="rId3" Type="http://schemas.openxmlformats.org/officeDocument/2006/relationships/image" Target="../media/image1.png"/><Relationship Id="rId25" Type="http://schemas.openxmlformats.org/officeDocument/2006/relationships/customXml" Target="../ink/ink512.xml"/><Relationship Id="rId46" Type="http://schemas.openxmlformats.org/officeDocument/2006/relationships/image" Target="../media/image535.png"/><Relationship Id="rId67" Type="http://schemas.openxmlformats.org/officeDocument/2006/relationships/customXml" Target="../ink/ink533.xml"/><Relationship Id="rId116" Type="http://schemas.openxmlformats.org/officeDocument/2006/relationships/image" Target="../media/image570.png"/><Relationship Id="rId137" Type="http://schemas.openxmlformats.org/officeDocument/2006/relationships/customXml" Target="../ink/ink568.xml"/><Relationship Id="rId158" Type="http://schemas.openxmlformats.org/officeDocument/2006/relationships/image" Target="../media/image590.png"/><Relationship Id="rId20" Type="http://schemas.openxmlformats.org/officeDocument/2006/relationships/image" Target="../media/image522.png"/><Relationship Id="rId41" Type="http://schemas.openxmlformats.org/officeDocument/2006/relationships/customXml" Target="../ink/ink520.xml"/><Relationship Id="rId62" Type="http://schemas.openxmlformats.org/officeDocument/2006/relationships/image" Target="../media/image543.png"/><Relationship Id="rId83" Type="http://schemas.openxmlformats.org/officeDocument/2006/relationships/customXml" Target="../ink/ink541.xml"/><Relationship Id="rId88" Type="http://schemas.openxmlformats.org/officeDocument/2006/relationships/image" Target="../media/image556.png"/><Relationship Id="rId111" Type="http://schemas.openxmlformats.org/officeDocument/2006/relationships/customXml" Target="../ink/ink555.xml"/><Relationship Id="rId132" Type="http://schemas.openxmlformats.org/officeDocument/2006/relationships/image" Target="../media/image577.png"/><Relationship Id="rId153" Type="http://schemas.openxmlformats.org/officeDocument/2006/relationships/customXml" Target="../ink/ink576.xml"/><Relationship Id="rId15" Type="http://schemas.openxmlformats.org/officeDocument/2006/relationships/customXml" Target="../ink/ink507.xml"/><Relationship Id="rId36" Type="http://schemas.openxmlformats.org/officeDocument/2006/relationships/image" Target="../media/image530.png"/><Relationship Id="rId57" Type="http://schemas.openxmlformats.org/officeDocument/2006/relationships/customXml" Target="../ink/ink528.xml"/><Relationship Id="rId106" Type="http://schemas.openxmlformats.org/officeDocument/2006/relationships/image" Target="../media/image565.png"/><Relationship Id="rId127" Type="http://schemas.openxmlformats.org/officeDocument/2006/relationships/customXml" Target="../ink/ink563.xml"/><Relationship Id="rId10" Type="http://schemas.openxmlformats.org/officeDocument/2006/relationships/image" Target="../media/image517.png"/><Relationship Id="rId31" Type="http://schemas.openxmlformats.org/officeDocument/2006/relationships/customXml" Target="../ink/ink515.xml"/><Relationship Id="rId52" Type="http://schemas.openxmlformats.org/officeDocument/2006/relationships/image" Target="../media/image538.png"/><Relationship Id="rId73" Type="http://schemas.openxmlformats.org/officeDocument/2006/relationships/customXml" Target="../ink/ink536.xml"/><Relationship Id="rId78" Type="http://schemas.openxmlformats.org/officeDocument/2006/relationships/image" Target="../media/image551.png"/><Relationship Id="rId94" Type="http://schemas.openxmlformats.org/officeDocument/2006/relationships/image" Target="../media/image559.png"/><Relationship Id="rId99" Type="http://schemas.openxmlformats.org/officeDocument/2006/relationships/customXml" Target="../ink/ink549.xml"/><Relationship Id="rId101" Type="http://schemas.openxmlformats.org/officeDocument/2006/relationships/customXml" Target="../ink/ink550.xml"/><Relationship Id="rId122" Type="http://schemas.openxmlformats.org/officeDocument/2006/relationships/image" Target="../media/image573.png"/><Relationship Id="rId143" Type="http://schemas.openxmlformats.org/officeDocument/2006/relationships/customXml" Target="../ink/ink571.xml"/><Relationship Id="rId148" Type="http://schemas.openxmlformats.org/officeDocument/2006/relationships/image" Target="../media/image585.png"/><Relationship Id="rId164" Type="http://schemas.openxmlformats.org/officeDocument/2006/relationships/image" Target="../media/image593.png"/><Relationship Id="rId4" Type="http://schemas.openxmlformats.org/officeDocument/2006/relationships/image" Target="../media/image514.png"/><Relationship Id="rId9" Type="http://schemas.openxmlformats.org/officeDocument/2006/relationships/customXml" Target="../ink/ink504.xml"/><Relationship Id="rId26" Type="http://schemas.openxmlformats.org/officeDocument/2006/relationships/image" Target="../media/image525.png"/><Relationship Id="rId47" Type="http://schemas.openxmlformats.org/officeDocument/2006/relationships/customXml" Target="../ink/ink523.xml"/><Relationship Id="rId68" Type="http://schemas.openxmlformats.org/officeDocument/2006/relationships/image" Target="../media/image546.png"/><Relationship Id="rId89" Type="http://schemas.openxmlformats.org/officeDocument/2006/relationships/customXml" Target="../ink/ink544.xml"/><Relationship Id="rId112" Type="http://schemas.openxmlformats.org/officeDocument/2006/relationships/image" Target="../media/image568.png"/><Relationship Id="rId133" Type="http://schemas.openxmlformats.org/officeDocument/2006/relationships/customXml" Target="../ink/ink566.xml"/><Relationship Id="rId154" Type="http://schemas.openxmlformats.org/officeDocument/2006/relationships/image" Target="../media/image588.png"/><Relationship Id="rId16" Type="http://schemas.openxmlformats.org/officeDocument/2006/relationships/image" Target="../media/image520.png"/><Relationship Id="rId37" Type="http://schemas.openxmlformats.org/officeDocument/2006/relationships/customXml" Target="../ink/ink518.xml"/><Relationship Id="rId58" Type="http://schemas.openxmlformats.org/officeDocument/2006/relationships/image" Target="../media/image541.png"/><Relationship Id="rId79" Type="http://schemas.openxmlformats.org/officeDocument/2006/relationships/customXml" Target="../ink/ink539.xml"/><Relationship Id="rId102" Type="http://schemas.openxmlformats.org/officeDocument/2006/relationships/image" Target="../media/image563.png"/><Relationship Id="rId123" Type="http://schemas.openxmlformats.org/officeDocument/2006/relationships/customXml" Target="../ink/ink561.xml"/><Relationship Id="rId144" Type="http://schemas.openxmlformats.org/officeDocument/2006/relationships/image" Target="../media/image583.png"/><Relationship Id="rId90" Type="http://schemas.openxmlformats.org/officeDocument/2006/relationships/image" Target="../media/image557.png"/><Relationship Id="rId27" Type="http://schemas.openxmlformats.org/officeDocument/2006/relationships/customXml" Target="../ink/ink513.xml"/><Relationship Id="rId48" Type="http://schemas.openxmlformats.org/officeDocument/2006/relationships/image" Target="../media/image536.png"/><Relationship Id="rId69" Type="http://schemas.openxmlformats.org/officeDocument/2006/relationships/customXml" Target="../ink/ink534.xml"/><Relationship Id="rId113" Type="http://schemas.openxmlformats.org/officeDocument/2006/relationships/customXml" Target="../ink/ink556.xml"/><Relationship Id="rId134" Type="http://schemas.openxmlformats.org/officeDocument/2006/relationships/image" Target="../media/image578.png"/><Relationship Id="rId80" Type="http://schemas.openxmlformats.org/officeDocument/2006/relationships/image" Target="../media/image552.png"/><Relationship Id="rId155" Type="http://schemas.openxmlformats.org/officeDocument/2006/relationships/customXml" Target="../ink/ink577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05.png"/><Relationship Id="rId21" Type="http://schemas.openxmlformats.org/officeDocument/2006/relationships/customXml" Target="../ink/ink590.xml"/><Relationship Id="rId42" Type="http://schemas.openxmlformats.org/officeDocument/2006/relationships/image" Target="../media/image613.png"/><Relationship Id="rId47" Type="http://schemas.openxmlformats.org/officeDocument/2006/relationships/customXml" Target="../ink/ink603.xml"/><Relationship Id="rId63" Type="http://schemas.openxmlformats.org/officeDocument/2006/relationships/customXml" Target="../ink/ink611.xml"/><Relationship Id="rId68" Type="http://schemas.openxmlformats.org/officeDocument/2006/relationships/image" Target="../media/image626.png"/><Relationship Id="rId7" Type="http://schemas.openxmlformats.org/officeDocument/2006/relationships/customXml" Target="../ink/ink583.xml"/><Relationship Id="rId71" Type="http://schemas.openxmlformats.org/officeDocument/2006/relationships/customXml" Target="../ink/ink615.xml"/><Relationship Id="rId2" Type="http://schemas.openxmlformats.org/officeDocument/2006/relationships/image" Target="../media/image4.jpeg"/><Relationship Id="rId16" Type="http://schemas.openxmlformats.org/officeDocument/2006/relationships/image" Target="../media/image600.png"/><Relationship Id="rId29" Type="http://schemas.openxmlformats.org/officeDocument/2006/relationships/customXml" Target="../ink/ink594.xml"/><Relationship Id="rId11" Type="http://schemas.openxmlformats.org/officeDocument/2006/relationships/customXml" Target="../ink/ink585.xml"/><Relationship Id="rId24" Type="http://schemas.openxmlformats.org/officeDocument/2006/relationships/image" Target="../media/image604.png"/><Relationship Id="rId32" Type="http://schemas.openxmlformats.org/officeDocument/2006/relationships/image" Target="../media/image608.png"/><Relationship Id="rId37" Type="http://schemas.openxmlformats.org/officeDocument/2006/relationships/customXml" Target="../ink/ink598.xml"/><Relationship Id="rId40" Type="http://schemas.openxmlformats.org/officeDocument/2006/relationships/image" Target="../media/image612.png"/><Relationship Id="rId45" Type="http://schemas.openxmlformats.org/officeDocument/2006/relationships/customXml" Target="../ink/ink602.xml"/><Relationship Id="rId53" Type="http://schemas.openxmlformats.org/officeDocument/2006/relationships/customXml" Target="../ink/ink606.xml"/><Relationship Id="rId58" Type="http://schemas.openxmlformats.org/officeDocument/2006/relationships/image" Target="../media/image621.png"/><Relationship Id="rId66" Type="http://schemas.openxmlformats.org/officeDocument/2006/relationships/image" Target="../media/image625.png"/><Relationship Id="rId5" Type="http://schemas.openxmlformats.org/officeDocument/2006/relationships/customXml" Target="../ink/ink582.xml"/><Relationship Id="rId61" Type="http://schemas.openxmlformats.org/officeDocument/2006/relationships/customXml" Target="../ink/ink610.xml"/><Relationship Id="rId19" Type="http://schemas.openxmlformats.org/officeDocument/2006/relationships/customXml" Target="../ink/ink589.xml"/><Relationship Id="rId14" Type="http://schemas.openxmlformats.org/officeDocument/2006/relationships/image" Target="../media/image599.png"/><Relationship Id="rId22" Type="http://schemas.openxmlformats.org/officeDocument/2006/relationships/image" Target="../media/image603.png"/><Relationship Id="rId27" Type="http://schemas.openxmlformats.org/officeDocument/2006/relationships/customXml" Target="../ink/ink593.xml"/><Relationship Id="rId30" Type="http://schemas.openxmlformats.org/officeDocument/2006/relationships/image" Target="../media/image607.png"/><Relationship Id="rId35" Type="http://schemas.openxmlformats.org/officeDocument/2006/relationships/customXml" Target="../ink/ink597.xml"/><Relationship Id="rId43" Type="http://schemas.openxmlformats.org/officeDocument/2006/relationships/customXml" Target="../ink/ink601.xml"/><Relationship Id="rId48" Type="http://schemas.openxmlformats.org/officeDocument/2006/relationships/image" Target="../media/image616.png"/><Relationship Id="rId56" Type="http://schemas.openxmlformats.org/officeDocument/2006/relationships/image" Target="../media/image620.png"/><Relationship Id="rId64" Type="http://schemas.openxmlformats.org/officeDocument/2006/relationships/image" Target="../media/image624.png"/><Relationship Id="rId69" Type="http://schemas.openxmlformats.org/officeDocument/2006/relationships/customXml" Target="../ink/ink614.xml"/><Relationship Id="rId8" Type="http://schemas.openxmlformats.org/officeDocument/2006/relationships/image" Target="../media/image596.png"/><Relationship Id="rId51" Type="http://schemas.openxmlformats.org/officeDocument/2006/relationships/customXml" Target="../ink/ink605.xml"/><Relationship Id="rId72" Type="http://schemas.openxmlformats.org/officeDocument/2006/relationships/image" Target="../media/image628.png"/><Relationship Id="rId3" Type="http://schemas.openxmlformats.org/officeDocument/2006/relationships/image" Target="../media/image1.png"/><Relationship Id="rId12" Type="http://schemas.openxmlformats.org/officeDocument/2006/relationships/image" Target="../media/image598.png"/><Relationship Id="rId17" Type="http://schemas.openxmlformats.org/officeDocument/2006/relationships/customXml" Target="../ink/ink588.xml"/><Relationship Id="rId25" Type="http://schemas.openxmlformats.org/officeDocument/2006/relationships/customXml" Target="../ink/ink592.xml"/><Relationship Id="rId33" Type="http://schemas.openxmlformats.org/officeDocument/2006/relationships/customXml" Target="../ink/ink596.xml"/><Relationship Id="rId38" Type="http://schemas.openxmlformats.org/officeDocument/2006/relationships/image" Target="../media/image611.png"/><Relationship Id="rId46" Type="http://schemas.openxmlformats.org/officeDocument/2006/relationships/image" Target="../media/image615.png"/><Relationship Id="rId59" Type="http://schemas.openxmlformats.org/officeDocument/2006/relationships/customXml" Target="../ink/ink609.xml"/><Relationship Id="rId67" Type="http://schemas.openxmlformats.org/officeDocument/2006/relationships/customXml" Target="../ink/ink613.xml"/><Relationship Id="rId20" Type="http://schemas.openxmlformats.org/officeDocument/2006/relationships/image" Target="../media/image602.png"/><Relationship Id="rId41" Type="http://schemas.openxmlformats.org/officeDocument/2006/relationships/customXml" Target="../ink/ink600.xml"/><Relationship Id="rId54" Type="http://schemas.openxmlformats.org/officeDocument/2006/relationships/image" Target="../media/image619.png"/><Relationship Id="rId62" Type="http://schemas.openxmlformats.org/officeDocument/2006/relationships/image" Target="../media/image623.png"/><Relationship Id="rId70" Type="http://schemas.openxmlformats.org/officeDocument/2006/relationships/image" Target="../media/image62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5.png"/><Relationship Id="rId15" Type="http://schemas.openxmlformats.org/officeDocument/2006/relationships/customXml" Target="../ink/ink587.xml"/><Relationship Id="rId23" Type="http://schemas.openxmlformats.org/officeDocument/2006/relationships/customXml" Target="../ink/ink591.xml"/><Relationship Id="rId28" Type="http://schemas.openxmlformats.org/officeDocument/2006/relationships/image" Target="../media/image606.png"/><Relationship Id="rId36" Type="http://schemas.openxmlformats.org/officeDocument/2006/relationships/image" Target="../media/image610.png"/><Relationship Id="rId49" Type="http://schemas.openxmlformats.org/officeDocument/2006/relationships/customXml" Target="../ink/ink604.xml"/><Relationship Id="rId57" Type="http://schemas.openxmlformats.org/officeDocument/2006/relationships/customXml" Target="../ink/ink608.xml"/><Relationship Id="rId10" Type="http://schemas.openxmlformats.org/officeDocument/2006/relationships/image" Target="../media/image597.png"/><Relationship Id="rId31" Type="http://schemas.openxmlformats.org/officeDocument/2006/relationships/customXml" Target="../ink/ink595.xml"/><Relationship Id="rId44" Type="http://schemas.openxmlformats.org/officeDocument/2006/relationships/image" Target="../media/image614.png"/><Relationship Id="rId52" Type="http://schemas.openxmlformats.org/officeDocument/2006/relationships/image" Target="../media/image618.png"/><Relationship Id="rId60" Type="http://schemas.openxmlformats.org/officeDocument/2006/relationships/image" Target="../media/image622.png"/><Relationship Id="rId65" Type="http://schemas.openxmlformats.org/officeDocument/2006/relationships/customXml" Target="../ink/ink612.xml"/><Relationship Id="rId4" Type="http://schemas.openxmlformats.org/officeDocument/2006/relationships/image" Target="../media/image594.png"/><Relationship Id="rId9" Type="http://schemas.openxmlformats.org/officeDocument/2006/relationships/customXml" Target="../ink/ink584.xml"/><Relationship Id="rId13" Type="http://schemas.openxmlformats.org/officeDocument/2006/relationships/customXml" Target="../ink/ink586.xml"/><Relationship Id="rId18" Type="http://schemas.openxmlformats.org/officeDocument/2006/relationships/image" Target="../media/image601.png"/><Relationship Id="rId39" Type="http://schemas.openxmlformats.org/officeDocument/2006/relationships/customXml" Target="../ink/ink599.xml"/><Relationship Id="rId34" Type="http://schemas.openxmlformats.org/officeDocument/2006/relationships/image" Target="../media/image609.png"/><Relationship Id="rId50" Type="http://schemas.openxmlformats.org/officeDocument/2006/relationships/image" Target="../media/image617.png"/><Relationship Id="rId55" Type="http://schemas.openxmlformats.org/officeDocument/2006/relationships/customXml" Target="../ink/ink607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84.png"/><Relationship Id="rId21" Type="http://schemas.openxmlformats.org/officeDocument/2006/relationships/customXml" Target="../ink/ink624.xml"/><Relationship Id="rId42" Type="http://schemas.openxmlformats.org/officeDocument/2006/relationships/image" Target="../media/image648.png"/><Relationship Id="rId63" Type="http://schemas.openxmlformats.org/officeDocument/2006/relationships/customXml" Target="../ink/ink645.xml"/><Relationship Id="rId84" Type="http://schemas.openxmlformats.org/officeDocument/2006/relationships/customXml" Target="../ink/ink656.xml"/><Relationship Id="rId138" Type="http://schemas.openxmlformats.org/officeDocument/2006/relationships/customXml" Target="../ink/ink683.xml"/><Relationship Id="rId159" Type="http://schemas.openxmlformats.org/officeDocument/2006/relationships/image" Target="../media/image705.png"/><Relationship Id="rId170" Type="http://schemas.openxmlformats.org/officeDocument/2006/relationships/customXml" Target="../ink/ink699.xml"/><Relationship Id="rId191" Type="http://schemas.openxmlformats.org/officeDocument/2006/relationships/image" Target="../media/image721.png"/><Relationship Id="rId107" Type="http://schemas.openxmlformats.org/officeDocument/2006/relationships/image" Target="../media/image679.png"/><Relationship Id="rId11" Type="http://schemas.openxmlformats.org/officeDocument/2006/relationships/customXml" Target="../ink/ink619.xml"/><Relationship Id="rId32" Type="http://schemas.openxmlformats.org/officeDocument/2006/relationships/image" Target="../media/image643.png"/><Relationship Id="rId53" Type="http://schemas.openxmlformats.org/officeDocument/2006/relationships/customXml" Target="../ink/ink640.xml"/><Relationship Id="rId74" Type="http://schemas.openxmlformats.org/officeDocument/2006/relationships/customXml" Target="../ink/ink651.xml"/><Relationship Id="rId128" Type="http://schemas.openxmlformats.org/officeDocument/2006/relationships/customXml" Target="../ink/ink678.xml"/><Relationship Id="rId149" Type="http://schemas.openxmlformats.org/officeDocument/2006/relationships/image" Target="../media/image700.png"/><Relationship Id="rId5" Type="http://schemas.openxmlformats.org/officeDocument/2006/relationships/customXml" Target="../ink/ink616.xml"/><Relationship Id="rId95" Type="http://schemas.openxmlformats.org/officeDocument/2006/relationships/image" Target="../media/image673.png"/><Relationship Id="rId160" Type="http://schemas.openxmlformats.org/officeDocument/2006/relationships/customXml" Target="../ink/ink694.xml"/><Relationship Id="rId181" Type="http://schemas.openxmlformats.org/officeDocument/2006/relationships/image" Target="../media/image716.png"/><Relationship Id="rId22" Type="http://schemas.openxmlformats.org/officeDocument/2006/relationships/image" Target="../media/image638.png"/><Relationship Id="rId43" Type="http://schemas.openxmlformats.org/officeDocument/2006/relationships/customXml" Target="../ink/ink635.xml"/><Relationship Id="rId64" Type="http://schemas.openxmlformats.org/officeDocument/2006/relationships/image" Target="../media/image438.png"/><Relationship Id="rId118" Type="http://schemas.openxmlformats.org/officeDocument/2006/relationships/customXml" Target="../ink/ink673.xml"/><Relationship Id="rId139" Type="http://schemas.openxmlformats.org/officeDocument/2006/relationships/image" Target="../media/image695.png"/><Relationship Id="rId85" Type="http://schemas.openxmlformats.org/officeDocument/2006/relationships/image" Target="../media/image668.png"/><Relationship Id="rId150" Type="http://schemas.openxmlformats.org/officeDocument/2006/relationships/customXml" Target="../ink/ink689.xml"/><Relationship Id="rId171" Type="http://schemas.openxmlformats.org/officeDocument/2006/relationships/image" Target="../media/image711.png"/><Relationship Id="rId192" Type="http://schemas.openxmlformats.org/officeDocument/2006/relationships/customXml" Target="../ink/ink710.xml"/><Relationship Id="rId12" Type="http://schemas.openxmlformats.org/officeDocument/2006/relationships/image" Target="../media/image633.png"/><Relationship Id="rId33" Type="http://schemas.openxmlformats.org/officeDocument/2006/relationships/customXml" Target="../ink/ink630.xml"/><Relationship Id="rId108" Type="http://schemas.openxmlformats.org/officeDocument/2006/relationships/customXml" Target="../ink/ink668.xml"/><Relationship Id="rId129" Type="http://schemas.openxmlformats.org/officeDocument/2006/relationships/image" Target="../media/image690.png"/><Relationship Id="rId54" Type="http://schemas.openxmlformats.org/officeDocument/2006/relationships/image" Target="../media/image654.png"/><Relationship Id="rId75" Type="http://schemas.openxmlformats.org/officeDocument/2006/relationships/image" Target="../media/image663.png"/><Relationship Id="rId96" Type="http://schemas.openxmlformats.org/officeDocument/2006/relationships/customXml" Target="../ink/ink662.xml"/><Relationship Id="rId140" Type="http://schemas.openxmlformats.org/officeDocument/2006/relationships/customXml" Target="../ink/ink684.xml"/><Relationship Id="rId161" Type="http://schemas.openxmlformats.org/officeDocument/2006/relationships/image" Target="../media/image706.png"/><Relationship Id="rId182" Type="http://schemas.openxmlformats.org/officeDocument/2006/relationships/customXml" Target="../ink/ink705.xml"/><Relationship Id="rId6" Type="http://schemas.openxmlformats.org/officeDocument/2006/relationships/image" Target="../media/image630.png"/><Relationship Id="rId23" Type="http://schemas.openxmlformats.org/officeDocument/2006/relationships/customXml" Target="../ink/ink625.xml"/><Relationship Id="rId119" Type="http://schemas.openxmlformats.org/officeDocument/2006/relationships/image" Target="../media/image685.png"/><Relationship Id="rId44" Type="http://schemas.openxmlformats.org/officeDocument/2006/relationships/image" Target="../media/image649.png"/><Relationship Id="rId65" Type="http://schemas.openxmlformats.org/officeDocument/2006/relationships/customXml" Target="../ink/ink646.xml"/><Relationship Id="rId86" Type="http://schemas.openxmlformats.org/officeDocument/2006/relationships/customXml" Target="../ink/ink657.xml"/><Relationship Id="rId130" Type="http://schemas.openxmlformats.org/officeDocument/2006/relationships/customXml" Target="../ink/ink679.xml"/><Relationship Id="rId151" Type="http://schemas.openxmlformats.org/officeDocument/2006/relationships/image" Target="../media/image701.png"/><Relationship Id="rId172" Type="http://schemas.openxmlformats.org/officeDocument/2006/relationships/customXml" Target="../ink/ink700.xml"/><Relationship Id="rId193" Type="http://schemas.openxmlformats.org/officeDocument/2006/relationships/image" Target="../media/image722.png"/><Relationship Id="rId13" Type="http://schemas.openxmlformats.org/officeDocument/2006/relationships/customXml" Target="../ink/ink620.xml"/><Relationship Id="rId109" Type="http://schemas.openxmlformats.org/officeDocument/2006/relationships/image" Target="../media/image680.png"/><Relationship Id="rId34" Type="http://schemas.openxmlformats.org/officeDocument/2006/relationships/image" Target="../media/image644.png"/><Relationship Id="rId55" Type="http://schemas.openxmlformats.org/officeDocument/2006/relationships/customXml" Target="../ink/ink641.xml"/><Relationship Id="rId76" Type="http://schemas.openxmlformats.org/officeDocument/2006/relationships/customXml" Target="../ink/ink652.xml"/><Relationship Id="rId97" Type="http://schemas.openxmlformats.org/officeDocument/2006/relationships/image" Target="../media/image674.png"/><Relationship Id="rId120" Type="http://schemas.openxmlformats.org/officeDocument/2006/relationships/customXml" Target="../ink/ink674.xml"/><Relationship Id="rId141" Type="http://schemas.openxmlformats.org/officeDocument/2006/relationships/image" Target="../media/image696.png"/><Relationship Id="rId7" Type="http://schemas.openxmlformats.org/officeDocument/2006/relationships/customXml" Target="../ink/ink617.xml"/><Relationship Id="rId162" Type="http://schemas.openxmlformats.org/officeDocument/2006/relationships/customXml" Target="../ink/ink695.xml"/><Relationship Id="rId183" Type="http://schemas.openxmlformats.org/officeDocument/2006/relationships/image" Target="../media/image717.png"/><Relationship Id="rId2" Type="http://schemas.openxmlformats.org/officeDocument/2006/relationships/image" Target="../media/image4.jpeg"/><Relationship Id="rId29" Type="http://schemas.openxmlformats.org/officeDocument/2006/relationships/customXml" Target="../ink/ink628.xml"/><Relationship Id="rId24" Type="http://schemas.openxmlformats.org/officeDocument/2006/relationships/image" Target="../media/image639.png"/><Relationship Id="rId40" Type="http://schemas.openxmlformats.org/officeDocument/2006/relationships/image" Target="../media/image647.png"/><Relationship Id="rId45" Type="http://schemas.openxmlformats.org/officeDocument/2006/relationships/customXml" Target="../ink/ink636.xml"/><Relationship Id="rId66" Type="http://schemas.openxmlformats.org/officeDocument/2006/relationships/customXml" Target="../ink/ink647.xml"/><Relationship Id="rId87" Type="http://schemas.openxmlformats.org/officeDocument/2006/relationships/image" Target="../media/image669.png"/><Relationship Id="rId110" Type="http://schemas.openxmlformats.org/officeDocument/2006/relationships/customXml" Target="../ink/ink669.xml"/><Relationship Id="rId115" Type="http://schemas.openxmlformats.org/officeDocument/2006/relationships/image" Target="../media/image683.png"/><Relationship Id="rId131" Type="http://schemas.openxmlformats.org/officeDocument/2006/relationships/image" Target="../media/image691.png"/><Relationship Id="rId136" Type="http://schemas.openxmlformats.org/officeDocument/2006/relationships/customXml" Target="../ink/ink682.xml"/><Relationship Id="rId157" Type="http://schemas.openxmlformats.org/officeDocument/2006/relationships/image" Target="../media/image704.png"/><Relationship Id="rId178" Type="http://schemas.openxmlformats.org/officeDocument/2006/relationships/customXml" Target="../ink/ink703.xml"/><Relationship Id="rId61" Type="http://schemas.openxmlformats.org/officeDocument/2006/relationships/customXml" Target="../ink/ink644.xml"/><Relationship Id="rId82" Type="http://schemas.openxmlformats.org/officeDocument/2006/relationships/customXml" Target="../ink/ink655.xml"/><Relationship Id="rId152" Type="http://schemas.openxmlformats.org/officeDocument/2006/relationships/customXml" Target="../ink/ink690.xml"/><Relationship Id="rId173" Type="http://schemas.openxmlformats.org/officeDocument/2006/relationships/image" Target="../media/image712.png"/><Relationship Id="rId194" Type="http://schemas.openxmlformats.org/officeDocument/2006/relationships/customXml" Target="../ink/ink711.xml"/><Relationship Id="rId199" Type="http://schemas.openxmlformats.org/officeDocument/2006/relationships/image" Target="../media/image725.png"/><Relationship Id="rId19" Type="http://schemas.openxmlformats.org/officeDocument/2006/relationships/customXml" Target="../ink/ink623.xml"/><Relationship Id="rId14" Type="http://schemas.openxmlformats.org/officeDocument/2006/relationships/image" Target="../media/image634.png"/><Relationship Id="rId30" Type="http://schemas.openxmlformats.org/officeDocument/2006/relationships/image" Target="../media/image642.png"/><Relationship Id="rId35" Type="http://schemas.openxmlformats.org/officeDocument/2006/relationships/customXml" Target="../ink/ink631.xml"/><Relationship Id="rId56" Type="http://schemas.openxmlformats.org/officeDocument/2006/relationships/image" Target="../media/image655.png"/><Relationship Id="rId77" Type="http://schemas.openxmlformats.org/officeDocument/2006/relationships/image" Target="../media/image664.png"/><Relationship Id="rId100" Type="http://schemas.openxmlformats.org/officeDocument/2006/relationships/customXml" Target="../ink/ink664.xml"/><Relationship Id="rId105" Type="http://schemas.openxmlformats.org/officeDocument/2006/relationships/image" Target="../media/image678.png"/><Relationship Id="rId126" Type="http://schemas.openxmlformats.org/officeDocument/2006/relationships/customXml" Target="../ink/ink677.xml"/><Relationship Id="rId147" Type="http://schemas.openxmlformats.org/officeDocument/2006/relationships/image" Target="../media/image699.png"/><Relationship Id="rId168" Type="http://schemas.openxmlformats.org/officeDocument/2006/relationships/customXml" Target="../ink/ink698.xml"/><Relationship Id="rId8" Type="http://schemas.openxmlformats.org/officeDocument/2006/relationships/image" Target="../media/image631.png"/><Relationship Id="rId51" Type="http://schemas.openxmlformats.org/officeDocument/2006/relationships/customXml" Target="../ink/ink639.xml"/><Relationship Id="rId72" Type="http://schemas.openxmlformats.org/officeDocument/2006/relationships/customXml" Target="../ink/ink650.xml"/><Relationship Id="rId93" Type="http://schemas.openxmlformats.org/officeDocument/2006/relationships/image" Target="../media/image672.png"/><Relationship Id="rId98" Type="http://schemas.openxmlformats.org/officeDocument/2006/relationships/customXml" Target="../ink/ink663.xml"/><Relationship Id="rId121" Type="http://schemas.openxmlformats.org/officeDocument/2006/relationships/image" Target="../media/image686.png"/><Relationship Id="rId142" Type="http://schemas.openxmlformats.org/officeDocument/2006/relationships/customXml" Target="../ink/ink685.xml"/><Relationship Id="rId163" Type="http://schemas.openxmlformats.org/officeDocument/2006/relationships/image" Target="../media/image707.png"/><Relationship Id="rId184" Type="http://schemas.openxmlformats.org/officeDocument/2006/relationships/customXml" Target="../ink/ink706.xml"/><Relationship Id="rId189" Type="http://schemas.openxmlformats.org/officeDocument/2006/relationships/image" Target="../media/image720.png"/><Relationship Id="rId3" Type="http://schemas.openxmlformats.org/officeDocument/2006/relationships/image" Target="../media/image1.png"/><Relationship Id="rId25" Type="http://schemas.openxmlformats.org/officeDocument/2006/relationships/customXml" Target="../ink/ink626.xml"/><Relationship Id="rId46" Type="http://schemas.openxmlformats.org/officeDocument/2006/relationships/image" Target="../media/image650.png"/><Relationship Id="rId67" Type="http://schemas.openxmlformats.org/officeDocument/2006/relationships/image" Target="../media/image659.png"/><Relationship Id="rId116" Type="http://schemas.openxmlformats.org/officeDocument/2006/relationships/customXml" Target="../ink/ink672.xml"/><Relationship Id="rId137" Type="http://schemas.openxmlformats.org/officeDocument/2006/relationships/image" Target="../media/image694.png"/><Relationship Id="rId158" Type="http://schemas.openxmlformats.org/officeDocument/2006/relationships/customXml" Target="../ink/ink693.xml"/><Relationship Id="rId20" Type="http://schemas.openxmlformats.org/officeDocument/2006/relationships/image" Target="../media/image637.png"/><Relationship Id="rId41" Type="http://schemas.openxmlformats.org/officeDocument/2006/relationships/customXml" Target="../ink/ink634.xml"/><Relationship Id="rId62" Type="http://schemas.openxmlformats.org/officeDocument/2006/relationships/image" Target="../media/image658.png"/><Relationship Id="rId83" Type="http://schemas.openxmlformats.org/officeDocument/2006/relationships/image" Target="../media/image667.png"/><Relationship Id="rId88" Type="http://schemas.openxmlformats.org/officeDocument/2006/relationships/customXml" Target="../ink/ink658.xml"/><Relationship Id="rId111" Type="http://schemas.openxmlformats.org/officeDocument/2006/relationships/image" Target="../media/image681.png"/><Relationship Id="rId132" Type="http://schemas.openxmlformats.org/officeDocument/2006/relationships/customXml" Target="../ink/ink680.xml"/><Relationship Id="rId153" Type="http://schemas.openxmlformats.org/officeDocument/2006/relationships/image" Target="../media/image702.png"/><Relationship Id="rId174" Type="http://schemas.openxmlformats.org/officeDocument/2006/relationships/customXml" Target="../ink/ink701.xml"/><Relationship Id="rId179" Type="http://schemas.openxmlformats.org/officeDocument/2006/relationships/image" Target="../media/image715.png"/><Relationship Id="rId195" Type="http://schemas.openxmlformats.org/officeDocument/2006/relationships/image" Target="../media/image723.png"/><Relationship Id="rId190" Type="http://schemas.openxmlformats.org/officeDocument/2006/relationships/customXml" Target="../ink/ink709.xml"/><Relationship Id="rId15" Type="http://schemas.openxmlformats.org/officeDocument/2006/relationships/customXml" Target="../ink/ink621.xml"/><Relationship Id="rId36" Type="http://schemas.openxmlformats.org/officeDocument/2006/relationships/image" Target="../media/image645.png"/><Relationship Id="rId57" Type="http://schemas.openxmlformats.org/officeDocument/2006/relationships/customXml" Target="../ink/ink642.xml"/><Relationship Id="rId106" Type="http://schemas.openxmlformats.org/officeDocument/2006/relationships/customXml" Target="../ink/ink667.xml"/><Relationship Id="rId127" Type="http://schemas.openxmlformats.org/officeDocument/2006/relationships/image" Target="../media/image689.png"/><Relationship Id="rId10" Type="http://schemas.openxmlformats.org/officeDocument/2006/relationships/image" Target="../media/image632.png"/><Relationship Id="rId31" Type="http://schemas.openxmlformats.org/officeDocument/2006/relationships/customXml" Target="../ink/ink629.xml"/><Relationship Id="rId52" Type="http://schemas.openxmlformats.org/officeDocument/2006/relationships/image" Target="../media/image653.png"/><Relationship Id="rId73" Type="http://schemas.openxmlformats.org/officeDocument/2006/relationships/image" Target="../media/image662.png"/><Relationship Id="rId78" Type="http://schemas.openxmlformats.org/officeDocument/2006/relationships/customXml" Target="../ink/ink653.xml"/><Relationship Id="rId94" Type="http://schemas.openxmlformats.org/officeDocument/2006/relationships/customXml" Target="../ink/ink661.xml"/><Relationship Id="rId99" Type="http://schemas.openxmlformats.org/officeDocument/2006/relationships/image" Target="../media/image675.png"/><Relationship Id="rId101" Type="http://schemas.openxmlformats.org/officeDocument/2006/relationships/image" Target="../media/image676.png"/><Relationship Id="rId122" Type="http://schemas.openxmlformats.org/officeDocument/2006/relationships/customXml" Target="../ink/ink675.xml"/><Relationship Id="rId143" Type="http://schemas.openxmlformats.org/officeDocument/2006/relationships/image" Target="../media/image697.png"/><Relationship Id="rId148" Type="http://schemas.openxmlformats.org/officeDocument/2006/relationships/customXml" Target="../ink/ink688.xml"/><Relationship Id="rId164" Type="http://schemas.openxmlformats.org/officeDocument/2006/relationships/customXml" Target="../ink/ink696.xml"/><Relationship Id="rId169" Type="http://schemas.openxmlformats.org/officeDocument/2006/relationships/image" Target="../media/image710.png"/><Relationship Id="rId185" Type="http://schemas.openxmlformats.org/officeDocument/2006/relationships/image" Target="../media/image718.png"/><Relationship Id="rId4" Type="http://schemas.openxmlformats.org/officeDocument/2006/relationships/image" Target="../media/image629.png"/><Relationship Id="rId9" Type="http://schemas.openxmlformats.org/officeDocument/2006/relationships/customXml" Target="../ink/ink618.xml"/><Relationship Id="rId180" Type="http://schemas.openxmlformats.org/officeDocument/2006/relationships/customXml" Target="../ink/ink704.xml"/><Relationship Id="rId26" Type="http://schemas.openxmlformats.org/officeDocument/2006/relationships/image" Target="../media/image640.png"/><Relationship Id="rId47" Type="http://schemas.openxmlformats.org/officeDocument/2006/relationships/customXml" Target="../ink/ink637.xml"/><Relationship Id="rId68" Type="http://schemas.openxmlformats.org/officeDocument/2006/relationships/customXml" Target="../ink/ink648.xml"/><Relationship Id="rId89" Type="http://schemas.openxmlformats.org/officeDocument/2006/relationships/image" Target="../media/image670.png"/><Relationship Id="rId112" Type="http://schemas.openxmlformats.org/officeDocument/2006/relationships/customXml" Target="../ink/ink670.xml"/><Relationship Id="rId133" Type="http://schemas.openxmlformats.org/officeDocument/2006/relationships/image" Target="../media/image692.png"/><Relationship Id="rId154" Type="http://schemas.openxmlformats.org/officeDocument/2006/relationships/customXml" Target="../ink/ink691.xml"/><Relationship Id="rId175" Type="http://schemas.openxmlformats.org/officeDocument/2006/relationships/image" Target="../media/image713.png"/><Relationship Id="rId196" Type="http://schemas.openxmlformats.org/officeDocument/2006/relationships/customXml" Target="../ink/ink712.xml"/><Relationship Id="rId200" Type="http://schemas.openxmlformats.org/officeDocument/2006/relationships/customXml" Target="../ink/ink714.xml"/><Relationship Id="rId16" Type="http://schemas.openxmlformats.org/officeDocument/2006/relationships/image" Target="../media/image635.png"/><Relationship Id="rId37" Type="http://schemas.openxmlformats.org/officeDocument/2006/relationships/customXml" Target="../ink/ink632.xml"/><Relationship Id="rId58" Type="http://schemas.openxmlformats.org/officeDocument/2006/relationships/image" Target="../media/image656.png"/><Relationship Id="rId79" Type="http://schemas.openxmlformats.org/officeDocument/2006/relationships/image" Target="../media/image665.png"/><Relationship Id="rId102" Type="http://schemas.openxmlformats.org/officeDocument/2006/relationships/customXml" Target="../ink/ink665.xml"/><Relationship Id="rId123" Type="http://schemas.openxmlformats.org/officeDocument/2006/relationships/image" Target="../media/image687.png"/><Relationship Id="rId144" Type="http://schemas.openxmlformats.org/officeDocument/2006/relationships/customXml" Target="../ink/ink686.xml"/><Relationship Id="rId90" Type="http://schemas.openxmlformats.org/officeDocument/2006/relationships/customXml" Target="../ink/ink659.xml"/><Relationship Id="rId165" Type="http://schemas.openxmlformats.org/officeDocument/2006/relationships/image" Target="../media/image708.png"/><Relationship Id="rId186" Type="http://schemas.openxmlformats.org/officeDocument/2006/relationships/customXml" Target="../ink/ink707.xml"/><Relationship Id="rId27" Type="http://schemas.openxmlformats.org/officeDocument/2006/relationships/customXml" Target="../ink/ink627.xml"/><Relationship Id="rId48" Type="http://schemas.openxmlformats.org/officeDocument/2006/relationships/image" Target="../media/image651.png"/><Relationship Id="rId69" Type="http://schemas.openxmlformats.org/officeDocument/2006/relationships/image" Target="../media/image660.png"/><Relationship Id="rId113" Type="http://schemas.openxmlformats.org/officeDocument/2006/relationships/image" Target="../media/image682.png"/><Relationship Id="rId134" Type="http://schemas.openxmlformats.org/officeDocument/2006/relationships/customXml" Target="../ink/ink681.xml"/><Relationship Id="rId80" Type="http://schemas.openxmlformats.org/officeDocument/2006/relationships/customXml" Target="../ink/ink654.xml"/><Relationship Id="rId155" Type="http://schemas.openxmlformats.org/officeDocument/2006/relationships/image" Target="../media/image703.png"/><Relationship Id="rId176" Type="http://schemas.openxmlformats.org/officeDocument/2006/relationships/customXml" Target="../ink/ink702.xml"/><Relationship Id="rId197" Type="http://schemas.openxmlformats.org/officeDocument/2006/relationships/image" Target="../media/image724.png"/><Relationship Id="rId201" Type="http://schemas.openxmlformats.org/officeDocument/2006/relationships/image" Target="../media/image726.png"/><Relationship Id="rId17" Type="http://schemas.openxmlformats.org/officeDocument/2006/relationships/customXml" Target="../ink/ink622.xml"/><Relationship Id="rId38" Type="http://schemas.openxmlformats.org/officeDocument/2006/relationships/image" Target="../media/image646.png"/><Relationship Id="rId59" Type="http://schemas.openxmlformats.org/officeDocument/2006/relationships/customXml" Target="../ink/ink643.xml"/><Relationship Id="rId103" Type="http://schemas.openxmlformats.org/officeDocument/2006/relationships/image" Target="../media/image677.png"/><Relationship Id="rId124" Type="http://schemas.openxmlformats.org/officeDocument/2006/relationships/customXml" Target="../ink/ink676.xml"/><Relationship Id="rId70" Type="http://schemas.openxmlformats.org/officeDocument/2006/relationships/customXml" Target="../ink/ink649.xml"/><Relationship Id="rId91" Type="http://schemas.openxmlformats.org/officeDocument/2006/relationships/image" Target="../media/image671.png"/><Relationship Id="rId145" Type="http://schemas.openxmlformats.org/officeDocument/2006/relationships/image" Target="../media/image698.png"/><Relationship Id="rId166" Type="http://schemas.openxmlformats.org/officeDocument/2006/relationships/customXml" Target="../ink/ink697.xml"/><Relationship Id="rId187" Type="http://schemas.openxmlformats.org/officeDocument/2006/relationships/image" Target="../media/image719.png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641.png"/><Relationship Id="rId49" Type="http://schemas.openxmlformats.org/officeDocument/2006/relationships/customXml" Target="../ink/ink638.xml"/><Relationship Id="rId114" Type="http://schemas.openxmlformats.org/officeDocument/2006/relationships/customXml" Target="../ink/ink671.xml"/><Relationship Id="rId60" Type="http://schemas.openxmlformats.org/officeDocument/2006/relationships/image" Target="../media/image657.png"/><Relationship Id="rId81" Type="http://schemas.openxmlformats.org/officeDocument/2006/relationships/image" Target="../media/image666.png"/><Relationship Id="rId135" Type="http://schemas.openxmlformats.org/officeDocument/2006/relationships/image" Target="../media/image693.png"/><Relationship Id="rId156" Type="http://schemas.openxmlformats.org/officeDocument/2006/relationships/customXml" Target="../ink/ink692.xml"/><Relationship Id="rId177" Type="http://schemas.openxmlformats.org/officeDocument/2006/relationships/image" Target="../media/image714.png"/><Relationship Id="rId198" Type="http://schemas.openxmlformats.org/officeDocument/2006/relationships/customXml" Target="../ink/ink713.xml"/><Relationship Id="rId18" Type="http://schemas.openxmlformats.org/officeDocument/2006/relationships/image" Target="../media/image636.png"/><Relationship Id="rId39" Type="http://schemas.openxmlformats.org/officeDocument/2006/relationships/customXml" Target="../ink/ink633.xml"/><Relationship Id="rId50" Type="http://schemas.openxmlformats.org/officeDocument/2006/relationships/image" Target="../media/image652.png"/><Relationship Id="rId104" Type="http://schemas.openxmlformats.org/officeDocument/2006/relationships/customXml" Target="../ink/ink666.xml"/><Relationship Id="rId125" Type="http://schemas.openxmlformats.org/officeDocument/2006/relationships/image" Target="../media/image688.png"/><Relationship Id="rId146" Type="http://schemas.openxmlformats.org/officeDocument/2006/relationships/customXml" Target="../ink/ink687.xml"/><Relationship Id="rId167" Type="http://schemas.openxmlformats.org/officeDocument/2006/relationships/image" Target="../media/image709.png"/><Relationship Id="rId188" Type="http://schemas.openxmlformats.org/officeDocument/2006/relationships/customXml" Target="../ink/ink708.xml"/><Relationship Id="rId71" Type="http://schemas.openxmlformats.org/officeDocument/2006/relationships/image" Target="../media/image661.png"/><Relationship Id="rId92" Type="http://schemas.openxmlformats.org/officeDocument/2006/relationships/customXml" Target="../ink/ink66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9.png"/><Relationship Id="rId13" Type="http://schemas.openxmlformats.org/officeDocument/2006/relationships/customXml" Target="../ink/ink719.xml"/><Relationship Id="rId18" Type="http://schemas.openxmlformats.org/officeDocument/2006/relationships/image" Target="../media/image734.png"/><Relationship Id="rId26" Type="http://schemas.openxmlformats.org/officeDocument/2006/relationships/image" Target="../media/image738.png"/><Relationship Id="rId3" Type="http://schemas.openxmlformats.org/officeDocument/2006/relationships/image" Target="../media/image1.png"/><Relationship Id="rId21" Type="http://schemas.openxmlformats.org/officeDocument/2006/relationships/customXml" Target="../ink/ink723.xml"/><Relationship Id="rId7" Type="http://schemas.openxmlformats.org/officeDocument/2006/relationships/customXml" Target="../ink/ink716.xml"/><Relationship Id="rId12" Type="http://schemas.openxmlformats.org/officeDocument/2006/relationships/image" Target="../media/image731.png"/><Relationship Id="rId17" Type="http://schemas.openxmlformats.org/officeDocument/2006/relationships/customXml" Target="../ink/ink721.xml"/><Relationship Id="rId25" Type="http://schemas.openxmlformats.org/officeDocument/2006/relationships/customXml" Target="../ink/ink725.xml"/><Relationship Id="rId2" Type="http://schemas.openxmlformats.org/officeDocument/2006/relationships/image" Target="../media/image4.jpeg"/><Relationship Id="rId16" Type="http://schemas.openxmlformats.org/officeDocument/2006/relationships/image" Target="../media/image733.png"/><Relationship Id="rId20" Type="http://schemas.openxmlformats.org/officeDocument/2006/relationships/image" Target="../media/image7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28.png"/><Relationship Id="rId11" Type="http://schemas.openxmlformats.org/officeDocument/2006/relationships/customXml" Target="../ink/ink718.xml"/><Relationship Id="rId24" Type="http://schemas.openxmlformats.org/officeDocument/2006/relationships/image" Target="../media/image737.png"/><Relationship Id="rId5" Type="http://schemas.openxmlformats.org/officeDocument/2006/relationships/customXml" Target="../ink/ink715.xml"/><Relationship Id="rId15" Type="http://schemas.openxmlformats.org/officeDocument/2006/relationships/customXml" Target="../ink/ink720.xml"/><Relationship Id="rId23" Type="http://schemas.openxmlformats.org/officeDocument/2006/relationships/customXml" Target="../ink/ink724.xml"/><Relationship Id="rId10" Type="http://schemas.openxmlformats.org/officeDocument/2006/relationships/image" Target="../media/image730.png"/><Relationship Id="rId19" Type="http://schemas.openxmlformats.org/officeDocument/2006/relationships/customXml" Target="../ink/ink722.xml"/><Relationship Id="rId4" Type="http://schemas.openxmlformats.org/officeDocument/2006/relationships/image" Target="../media/image727.png"/><Relationship Id="rId9" Type="http://schemas.openxmlformats.org/officeDocument/2006/relationships/customXml" Target="../ink/ink717.xml"/><Relationship Id="rId14" Type="http://schemas.openxmlformats.org/officeDocument/2006/relationships/image" Target="../media/image732.png"/><Relationship Id="rId22" Type="http://schemas.openxmlformats.org/officeDocument/2006/relationships/image" Target="../media/image73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94.png"/><Relationship Id="rId21" Type="http://schemas.openxmlformats.org/officeDocument/2006/relationships/image" Target="../media/image747.png"/><Relationship Id="rId42" Type="http://schemas.openxmlformats.org/officeDocument/2006/relationships/customXml" Target="../ink/ink745.xml"/><Relationship Id="rId63" Type="http://schemas.openxmlformats.org/officeDocument/2006/relationships/image" Target="../media/image768.png"/><Relationship Id="rId84" Type="http://schemas.openxmlformats.org/officeDocument/2006/relationships/customXml" Target="../ink/ink766.xml"/><Relationship Id="rId138" Type="http://schemas.openxmlformats.org/officeDocument/2006/relationships/customXml" Target="../ink/ink793.xml"/><Relationship Id="rId159" Type="http://schemas.openxmlformats.org/officeDocument/2006/relationships/image" Target="../media/image815.png"/><Relationship Id="rId170" Type="http://schemas.openxmlformats.org/officeDocument/2006/relationships/customXml" Target="../ink/ink809.xml"/><Relationship Id="rId191" Type="http://schemas.openxmlformats.org/officeDocument/2006/relationships/image" Target="../media/image831.png"/><Relationship Id="rId107" Type="http://schemas.openxmlformats.org/officeDocument/2006/relationships/image" Target="../media/image789.png"/><Relationship Id="rId11" Type="http://schemas.openxmlformats.org/officeDocument/2006/relationships/image" Target="../media/image742.png"/><Relationship Id="rId32" Type="http://schemas.openxmlformats.org/officeDocument/2006/relationships/customXml" Target="../ink/ink740.xml"/><Relationship Id="rId53" Type="http://schemas.openxmlformats.org/officeDocument/2006/relationships/image" Target="../media/image763.png"/><Relationship Id="rId74" Type="http://schemas.openxmlformats.org/officeDocument/2006/relationships/customXml" Target="../ink/ink761.xml"/><Relationship Id="rId128" Type="http://schemas.openxmlformats.org/officeDocument/2006/relationships/customXml" Target="../ink/ink788.xml"/><Relationship Id="rId149" Type="http://schemas.openxmlformats.org/officeDocument/2006/relationships/image" Target="../media/image810.png"/><Relationship Id="rId5" Type="http://schemas.openxmlformats.org/officeDocument/2006/relationships/image" Target="../media/image739.png"/><Relationship Id="rId95" Type="http://schemas.openxmlformats.org/officeDocument/2006/relationships/image" Target="../media/image783.png"/><Relationship Id="rId160" Type="http://schemas.openxmlformats.org/officeDocument/2006/relationships/customXml" Target="../ink/ink804.xml"/><Relationship Id="rId181" Type="http://schemas.openxmlformats.org/officeDocument/2006/relationships/image" Target="../media/image826.png"/><Relationship Id="rId22" Type="http://schemas.openxmlformats.org/officeDocument/2006/relationships/customXml" Target="../ink/ink735.xml"/><Relationship Id="rId43" Type="http://schemas.openxmlformats.org/officeDocument/2006/relationships/image" Target="../media/image758.png"/><Relationship Id="rId64" Type="http://schemas.openxmlformats.org/officeDocument/2006/relationships/customXml" Target="../ink/ink756.xml"/><Relationship Id="rId118" Type="http://schemas.openxmlformats.org/officeDocument/2006/relationships/customXml" Target="../ink/ink783.xml"/><Relationship Id="rId139" Type="http://schemas.openxmlformats.org/officeDocument/2006/relationships/image" Target="../media/image805.png"/><Relationship Id="rId85" Type="http://schemas.openxmlformats.org/officeDocument/2006/relationships/image" Target="../media/image778.png"/><Relationship Id="rId150" Type="http://schemas.openxmlformats.org/officeDocument/2006/relationships/customXml" Target="../ink/ink799.xml"/><Relationship Id="rId171" Type="http://schemas.openxmlformats.org/officeDocument/2006/relationships/image" Target="../media/image821.png"/><Relationship Id="rId12" Type="http://schemas.openxmlformats.org/officeDocument/2006/relationships/customXml" Target="../ink/ink730.xml"/><Relationship Id="rId33" Type="http://schemas.openxmlformats.org/officeDocument/2006/relationships/image" Target="../media/image753.png"/><Relationship Id="rId108" Type="http://schemas.openxmlformats.org/officeDocument/2006/relationships/customXml" Target="../ink/ink778.xml"/><Relationship Id="rId129" Type="http://schemas.openxmlformats.org/officeDocument/2006/relationships/image" Target="../media/image800.png"/><Relationship Id="rId54" Type="http://schemas.openxmlformats.org/officeDocument/2006/relationships/customXml" Target="../ink/ink751.xml"/><Relationship Id="rId75" Type="http://schemas.openxmlformats.org/officeDocument/2006/relationships/image" Target="../media/image186.png"/><Relationship Id="rId96" Type="http://schemas.openxmlformats.org/officeDocument/2006/relationships/customXml" Target="../ink/ink772.xml"/><Relationship Id="rId140" Type="http://schemas.openxmlformats.org/officeDocument/2006/relationships/customXml" Target="../ink/ink794.xml"/><Relationship Id="rId161" Type="http://schemas.openxmlformats.org/officeDocument/2006/relationships/image" Target="../media/image816.png"/><Relationship Id="rId182" Type="http://schemas.openxmlformats.org/officeDocument/2006/relationships/customXml" Target="../ink/ink815.xml"/><Relationship Id="rId6" Type="http://schemas.openxmlformats.org/officeDocument/2006/relationships/customXml" Target="../ink/ink727.xml"/><Relationship Id="rId23" Type="http://schemas.openxmlformats.org/officeDocument/2006/relationships/image" Target="../media/image748.png"/><Relationship Id="rId119" Type="http://schemas.openxmlformats.org/officeDocument/2006/relationships/image" Target="../media/image795.png"/><Relationship Id="rId44" Type="http://schemas.openxmlformats.org/officeDocument/2006/relationships/customXml" Target="../ink/ink746.xml"/><Relationship Id="rId65" Type="http://schemas.openxmlformats.org/officeDocument/2006/relationships/image" Target="../media/image769.png"/><Relationship Id="rId86" Type="http://schemas.openxmlformats.org/officeDocument/2006/relationships/customXml" Target="../ink/ink767.xml"/><Relationship Id="rId130" Type="http://schemas.openxmlformats.org/officeDocument/2006/relationships/customXml" Target="../ink/ink789.xml"/><Relationship Id="rId151" Type="http://schemas.openxmlformats.org/officeDocument/2006/relationships/image" Target="../media/image811.png"/><Relationship Id="rId172" Type="http://schemas.openxmlformats.org/officeDocument/2006/relationships/customXml" Target="../ink/ink810.xml"/><Relationship Id="rId13" Type="http://schemas.openxmlformats.org/officeDocument/2006/relationships/image" Target="../media/image743.png"/><Relationship Id="rId18" Type="http://schemas.openxmlformats.org/officeDocument/2006/relationships/customXml" Target="../ink/ink733.xml"/><Relationship Id="rId39" Type="http://schemas.openxmlformats.org/officeDocument/2006/relationships/image" Target="../media/image756.png"/><Relationship Id="rId109" Type="http://schemas.openxmlformats.org/officeDocument/2006/relationships/image" Target="../media/image790.png"/><Relationship Id="rId34" Type="http://schemas.openxmlformats.org/officeDocument/2006/relationships/customXml" Target="../ink/ink741.xml"/><Relationship Id="rId50" Type="http://schemas.openxmlformats.org/officeDocument/2006/relationships/customXml" Target="../ink/ink749.xml"/><Relationship Id="rId55" Type="http://schemas.openxmlformats.org/officeDocument/2006/relationships/image" Target="../media/image764.png"/><Relationship Id="rId76" Type="http://schemas.openxmlformats.org/officeDocument/2006/relationships/customXml" Target="../ink/ink762.xml"/><Relationship Id="rId97" Type="http://schemas.openxmlformats.org/officeDocument/2006/relationships/image" Target="../media/image784.png"/><Relationship Id="rId104" Type="http://schemas.openxmlformats.org/officeDocument/2006/relationships/customXml" Target="../ink/ink776.xml"/><Relationship Id="rId120" Type="http://schemas.openxmlformats.org/officeDocument/2006/relationships/customXml" Target="../ink/ink784.xml"/><Relationship Id="rId125" Type="http://schemas.openxmlformats.org/officeDocument/2006/relationships/image" Target="../media/image798.png"/><Relationship Id="rId141" Type="http://schemas.openxmlformats.org/officeDocument/2006/relationships/image" Target="../media/image806.png"/><Relationship Id="rId146" Type="http://schemas.openxmlformats.org/officeDocument/2006/relationships/customXml" Target="../ink/ink797.xml"/><Relationship Id="rId167" Type="http://schemas.openxmlformats.org/officeDocument/2006/relationships/image" Target="../media/image819.png"/><Relationship Id="rId188" Type="http://schemas.openxmlformats.org/officeDocument/2006/relationships/customXml" Target="../ink/ink818.xml"/><Relationship Id="rId7" Type="http://schemas.openxmlformats.org/officeDocument/2006/relationships/image" Target="../media/image740.png"/><Relationship Id="rId71" Type="http://schemas.openxmlformats.org/officeDocument/2006/relationships/image" Target="../media/image772.png"/><Relationship Id="rId92" Type="http://schemas.openxmlformats.org/officeDocument/2006/relationships/customXml" Target="../ink/ink770.xml"/><Relationship Id="rId162" Type="http://schemas.openxmlformats.org/officeDocument/2006/relationships/customXml" Target="../ink/ink805.xml"/><Relationship Id="rId183" Type="http://schemas.openxmlformats.org/officeDocument/2006/relationships/image" Target="../media/image827.png"/><Relationship Id="rId2" Type="http://schemas.openxmlformats.org/officeDocument/2006/relationships/image" Target="../media/image4.jpeg"/><Relationship Id="rId29" Type="http://schemas.openxmlformats.org/officeDocument/2006/relationships/image" Target="../media/image751.png"/><Relationship Id="rId24" Type="http://schemas.openxmlformats.org/officeDocument/2006/relationships/customXml" Target="../ink/ink736.xml"/><Relationship Id="rId40" Type="http://schemas.openxmlformats.org/officeDocument/2006/relationships/customXml" Target="../ink/ink744.xml"/><Relationship Id="rId45" Type="http://schemas.openxmlformats.org/officeDocument/2006/relationships/image" Target="../media/image759.png"/><Relationship Id="rId66" Type="http://schemas.openxmlformats.org/officeDocument/2006/relationships/customXml" Target="../ink/ink757.xml"/><Relationship Id="rId87" Type="http://schemas.openxmlformats.org/officeDocument/2006/relationships/image" Target="../media/image779.png"/><Relationship Id="rId110" Type="http://schemas.openxmlformats.org/officeDocument/2006/relationships/customXml" Target="../ink/ink779.xml"/><Relationship Id="rId115" Type="http://schemas.openxmlformats.org/officeDocument/2006/relationships/image" Target="../media/image793.png"/><Relationship Id="rId131" Type="http://schemas.openxmlformats.org/officeDocument/2006/relationships/image" Target="../media/image801.png"/><Relationship Id="rId136" Type="http://schemas.openxmlformats.org/officeDocument/2006/relationships/customXml" Target="../ink/ink792.xml"/><Relationship Id="rId157" Type="http://schemas.openxmlformats.org/officeDocument/2006/relationships/image" Target="../media/image814.png"/><Relationship Id="rId178" Type="http://schemas.openxmlformats.org/officeDocument/2006/relationships/customXml" Target="../ink/ink813.xml"/><Relationship Id="rId61" Type="http://schemas.openxmlformats.org/officeDocument/2006/relationships/image" Target="../media/image767.png"/><Relationship Id="rId82" Type="http://schemas.openxmlformats.org/officeDocument/2006/relationships/customXml" Target="../ink/ink765.xml"/><Relationship Id="rId152" Type="http://schemas.openxmlformats.org/officeDocument/2006/relationships/customXml" Target="../ink/ink800.xml"/><Relationship Id="rId173" Type="http://schemas.openxmlformats.org/officeDocument/2006/relationships/image" Target="../media/image822.png"/><Relationship Id="rId19" Type="http://schemas.openxmlformats.org/officeDocument/2006/relationships/image" Target="../media/image746.png"/><Relationship Id="rId14" Type="http://schemas.openxmlformats.org/officeDocument/2006/relationships/customXml" Target="../ink/ink731.xml"/><Relationship Id="rId30" Type="http://schemas.openxmlformats.org/officeDocument/2006/relationships/customXml" Target="../ink/ink739.xml"/><Relationship Id="rId35" Type="http://schemas.openxmlformats.org/officeDocument/2006/relationships/image" Target="../media/image754.png"/><Relationship Id="rId56" Type="http://schemas.openxmlformats.org/officeDocument/2006/relationships/customXml" Target="../ink/ink752.xml"/><Relationship Id="rId77" Type="http://schemas.openxmlformats.org/officeDocument/2006/relationships/image" Target="../media/image774.png"/><Relationship Id="rId100" Type="http://schemas.openxmlformats.org/officeDocument/2006/relationships/customXml" Target="../ink/ink774.xml"/><Relationship Id="rId105" Type="http://schemas.openxmlformats.org/officeDocument/2006/relationships/image" Target="../media/image788.png"/><Relationship Id="rId126" Type="http://schemas.openxmlformats.org/officeDocument/2006/relationships/customXml" Target="../ink/ink787.xml"/><Relationship Id="rId147" Type="http://schemas.openxmlformats.org/officeDocument/2006/relationships/image" Target="../media/image809.png"/><Relationship Id="rId168" Type="http://schemas.openxmlformats.org/officeDocument/2006/relationships/customXml" Target="../ink/ink808.xml"/><Relationship Id="rId8" Type="http://schemas.openxmlformats.org/officeDocument/2006/relationships/customXml" Target="../ink/ink728.xml"/><Relationship Id="rId51" Type="http://schemas.openxmlformats.org/officeDocument/2006/relationships/image" Target="../media/image762.png"/><Relationship Id="rId72" Type="http://schemas.openxmlformats.org/officeDocument/2006/relationships/customXml" Target="../ink/ink760.xml"/><Relationship Id="rId93" Type="http://schemas.openxmlformats.org/officeDocument/2006/relationships/image" Target="../media/image782.png"/><Relationship Id="rId98" Type="http://schemas.openxmlformats.org/officeDocument/2006/relationships/customXml" Target="../ink/ink773.xml"/><Relationship Id="rId121" Type="http://schemas.openxmlformats.org/officeDocument/2006/relationships/image" Target="../media/image796.png"/><Relationship Id="rId142" Type="http://schemas.openxmlformats.org/officeDocument/2006/relationships/customXml" Target="../ink/ink795.xml"/><Relationship Id="rId163" Type="http://schemas.openxmlformats.org/officeDocument/2006/relationships/image" Target="../media/image817.png"/><Relationship Id="rId184" Type="http://schemas.openxmlformats.org/officeDocument/2006/relationships/customXml" Target="../ink/ink816.xml"/><Relationship Id="rId189" Type="http://schemas.openxmlformats.org/officeDocument/2006/relationships/image" Target="../media/image830.png"/><Relationship Id="rId3" Type="http://schemas.openxmlformats.org/officeDocument/2006/relationships/image" Target="../media/image1.png"/><Relationship Id="rId25" Type="http://schemas.openxmlformats.org/officeDocument/2006/relationships/image" Target="../media/image749.png"/><Relationship Id="rId46" Type="http://schemas.openxmlformats.org/officeDocument/2006/relationships/customXml" Target="../ink/ink747.xml"/><Relationship Id="rId67" Type="http://schemas.openxmlformats.org/officeDocument/2006/relationships/image" Target="../media/image770.png"/><Relationship Id="rId116" Type="http://schemas.openxmlformats.org/officeDocument/2006/relationships/customXml" Target="../ink/ink782.xml"/><Relationship Id="rId137" Type="http://schemas.openxmlformats.org/officeDocument/2006/relationships/image" Target="../media/image804.png"/><Relationship Id="rId158" Type="http://schemas.openxmlformats.org/officeDocument/2006/relationships/customXml" Target="../ink/ink803.xml"/><Relationship Id="rId20" Type="http://schemas.openxmlformats.org/officeDocument/2006/relationships/customXml" Target="../ink/ink734.xml"/><Relationship Id="rId41" Type="http://schemas.openxmlformats.org/officeDocument/2006/relationships/image" Target="../media/image757.png"/><Relationship Id="rId62" Type="http://schemas.openxmlformats.org/officeDocument/2006/relationships/customXml" Target="../ink/ink755.xml"/><Relationship Id="rId83" Type="http://schemas.openxmlformats.org/officeDocument/2006/relationships/image" Target="../media/image777.png"/><Relationship Id="rId88" Type="http://schemas.openxmlformats.org/officeDocument/2006/relationships/customXml" Target="../ink/ink768.xml"/><Relationship Id="rId111" Type="http://schemas.openxmlformats.org/officeDocument/2006/relationships/image" Target="../media/image791.png"/><Relationship Id="rId132" Type="http://schemas.openxmlformats.org/officeDocument/2006/relationships/customXml" Target="../ink/ink790.xml"/><Relationship Id="rId153" Type="http://schemas.openxmlformats.org/officeDocument/2006/relationships/image" Target="../media/image812.png"/><Relationship Id="rId174" Type="http://schemas.openxmlformats.org/officeDocument/2006/relationships/customXml" Target="../ink/ink811.xml"/><Relationship Id="rId179" Type="http://schemas.openxmlformats.org/officeDocument/2006/relationships/image" Target="../media/image825.png"/><Relationship Id="rId190" Type="http://schemas.openxmlformats.org/officeDocument/2006/relationships/customXml" Target="../ink/ink819.xml"/><Relationship Id="rId15" Type="http://schemas.openxmlformats.org/officeDocument/2006/relationships/image" Target="../media/image744.png"/><Relationship Id="rId36" Type="http://schemas.openxmlformats.org/officeDocument/2006/relationships/customXml" Target="../ink/ink742.xml"/><Relationship Id="rId57" Type="http://schemas.openxmlformats.org/officeDocument/2006/relationships/image" Target="../media/image765.png"/><Relationship Id="rId106" Type="http://schemas.openxmlformats.org/officeDocument/2006/relationships/customXml" Target="../ink/ink777.xml"/><Relationship Id="rId127" Type="http://schemas.openxmlformats.org/officeDocument/2006/relationships/image" Target="../media/image799.png"/><Relationship Id="rId10" Type="http://schemas.openxmlformats.org/officeDocument/2006/relationships/customXml" Target="../ink/ink729.xml"/><Relationship Id="rId31" Type="http://schemas.openxmlformats.org/officeDocument/2006/relationships/image" Target="../media/image752.png"/><Relationship Id="rId52" Type="http://schemas.openxmlformats.org/officeDocument/2006/relationships/customXml" Target="../ink/ink750.xml"/><Relationship Id="rId73" Type="http://schemas.openxmlformats.org/officeDocument/2006/relationships/image" Target="../media/image773.png"/><Relationship Id="rId78" Type="http://schemas.openxmlformats.org/officeDocument/2006/relationships/customXml" Target="../ink/ink763.xml"/><Relationship Id="rId94" Type="http://schemas.openxmlformats.org/officeDocument/2006/relationships/customXml" Target="../ink/ink771.xml"/><Relationship Id="rId99" Type="http://schemas.openxmlformats.org/officeDocument/2006/relationships/image" Target="../media/image785.png"/><Relationship Id="rId101" Type="http://schemas.openxmlformats.org/officeDocument/2006/relationships/image" Target="../media/image786.png"/><Relationship Id="rId122" Type="http://schemas.openxmlformats.org/officeDocument/2006/relationships/customXml" Target="../ink/ink785.xml"/><Relationship Id="rId143" Type="http://schemas.openxmlformats.org/officeDocument/2006/relationships/image" Target="../media/image807.png"/><Relationship Id="rId148" Type="http://schemas.openxmlformats.org/officeDocument/2006/relationships/customXml" Target="../ink/ink798.xml"/><Relationship Id="rId164" Type="http://schemas.openxmlformats.org/officeDocument/2006/relationships/customXml" Target="../ink/ink806.xml"/><Relationship Id="rId169" Type="http://schemas.openxmlformats.org/officeDocument/2006/relationships/image" Target="../media/image820.png"/><Relationship Id="rId185" Type="http://schemas.openxmlformats.org/officeDocument/2006/relationships/image" Target="../media/image828.png"/><Relationship Id="rId4" Type="http://schemas.openxmlformats.org/officeDocument/2006/relationships/customXml" Target="../ink/ink726.xml"/><Relationship Id="rId9" Type="http://schemas.openxmlformats.org/officeDocument/2006/relationships/image" Target="../media/image741.png"/><Relationship Id="rId180" Type="http://schemas.openxmlformats.org/officeDocument/2006/relationships/customXml" Target="../ink/ink814.xml"/><Relationship Id="rId26" Type="http://schemas.openxmlformats.org/officeDocument/2006/relationships/customXml" Target="../ink/ink737.xml"/><Relationship Id="rId47" Type="http://schemas.openxmlformats.org/officeDocument/2006/relationships/image" Target="../media/image760.png"/><Relationship Id="rId68" Type="http://schemas.openxmlformats.org/officeDocument/2006/relationships/customXml" Target="../ink/ink758.xml"/><Relationship Id="rId89" Type="http://schemas.openxmlformats.org/officeDocument/2006/relationships/image" Target="../media/image780.png"/><Relationship Id="rId112" Type="http://schemas.openxmlformats.org/officeDocument/2006/relationships/customXml" Target="../ink/ink780.xml"/><Relationship Id="rId133" Type="http://schemas.openxmlformats.org/officeDocument/2006/relationships/image" Target="../media/image802.png"/><Relationship Id="rId154" Type="http://schemas.openxmlformats.org/officeDocument/2006/relationships/customXml" Target="../ink/ink801.xml"/><Relationship Id="rId175" Type="http://schemas.openxmlformats.org/officeDocument/2006/relationships/image" Target="../media/image823.png"/><Relationship Id="rId16" Type="http://schemas.openxmlformats.org/officeDocument/2006/relationships/customXml" Target="../ink/ink732.xml"/><Relationship Id="rId37" Type="http://schemas.openxmlformats.org/officeDocument/2006/relationships/image" Target="../media/image755.png"/><Relationship Id="rId58" Type="http://schemas.openxmlformats.org/officeDocument/2006/relationships/customXml" Target="../ink/ink753.xml"/><Relationship Id="rId79" Type="http://schemas.openxmlformats.org/officeDocument/2006/relationships/image" Target="../media/image775.png"/><Relationship Id="rId102" Type="http://schemas.openxmlformats.org/officeDocument/2006/relationships/customXml" Target="../ink/ink775.xml"/><Relationship Id="rId123" Type="http://schemas.openxmlformats.org/officeDocument/2006/relationships/image" Target="../media/image797.png"/><Relationship Id="rId144" Type="http://schemas.openxmlformats.org/officeDocument/2006/relationships/customXml" Target="../ink/ink796.xml"/><Relationship Id="rId90" Type="http://schemas.openxmlformats.org/officeDocument/2006/relationships/customXml" Target="../ink/ink769.xml"/><Relationship Id="rId165" Type="http://schemas.openxmlformats.org/officeDocument/2006/relationships/image" Target="../media/image818.png"/><Relationship Id="rId186" Type="http://schemas.openxmlformats.org/officeDocument/2006/relationships/customXml" Target="../ink/ink817.xml"/><Relationship Id="rId27" Type="http://schemas.openxmlformats.org/officeDocument/2006/relationships/image" Target="../media/image750.png"/><Relationship Id="rId48" Type="http://schemas.openxmlformats.org/officeDocument/2006/relationships/customXml" Target="../ink/ink748.xml"/><Relationship Id="rId69" Type="http://schemas.openxmlformats.org/officeDocument/2006/relationships/image" Target="../media/image771.png"/><Relationship Id="rId113" Type="http://schemas.openxmlformats.org/officeDocument/2006/relationships/image" Target="../media/image792.png"/><Relationship Id="rId134" Type="http://schemas.openxmlformats.org/officeDocument/2006/relationships/customXml" Target="../ink/ink791.xml"/><Relationship Id="rId80" Type="http://schemas.openxmlformats.org/officeDocument/2006/relationships/customXml" Target="../ink/ink764.xml"/><Relationship Id="rId155" Type="http://schemas.openxmlformats.org/officeDocument/2006/relationships/image" Target="../media/image813.png"/><Relationship Id="rId176" Type="http://schemas.openxmlformats.org/officeDocument/2006/relationships/customXml" Target="../ink/ink812.xml"/><Relationship Id="rId17" Type="http://schemas.openxmlformats.org/officeDocument/2006/relationships/image" Target="../media/image745.png"/><Relationship Id="rId38" Type="http://schemas.openxmlformats.org/officeDocument/2006/relationships/customXml" Target="../ink/ink743.xml"/><Relationship Id="rId59" Type="http://schemas.openxmlformats.org/officeDocument/2006/relationships/image" Target="../media/image766.png"/><Relationship Id="rId103" Type="http://schemas.openxmlformats.org/officeDocument/2006/relationships/image" Target="../media/image787.png"/><Relationship Id="rId124" Type="http://schemas.openxmlformats.org/officeDocument/2006/relationships/customXml" Target="../ink/ink786.xml"/><Relationship Id="rId70" Type="http://schemas.openxmlformats.org/officeDocument/2006/relationships/customXml" Target="../ink/ink759.xml"/><Relationship Id="rId91" Type="http://schemas.openxmlformats.org/officeDocument/2006/relationships/image" Target="../media/image781.png"/><Relationship Id="rId145" Type="http://schemas.openxmlformats.org/officeDocument/2006/relationships/image" Target="../media/image808.png"/><Relationship Id="rId166" Type="http://schemas.openxmlformats.org/officeDocument/2006/relationships/customXml" Target="../ink/ink807.xml"/><Relationship Id="rId187" Type="http://schemas.openxmlformats.org/officeDocument/2006/relationships/image" Target="../media/image829.png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738.xml"/><Relationship Id="rId49" Type="http://schemas.openxmlformats.org/officeDocument/2006/relationships/image" Target="../media/image761.png"/><Relationship Id="rId114" Type="http://schemas.openxmlformats.org/officeDocument/2006/relationships/customXml" Target="../ink/ink781.xml"/><Relationship Id="rId60" Type="http://schemas.openxmlformats.org/officeDocument/2006/relationships/customXml" Target="../ink/ink754.xml"/><Relationship Id="rId81" Type="http://schemas.openxmlformats.org/officeDocument/2006/relationships/image" Target="../media/image776.png"/><Relationship Id="rId135" Type="http://schemas.openxmlformats.org/officeDocument/2006/relationships/image" Target="../media/image803.png"/><Relationship Id="rId156" Type="http://schemas.openxmlformats.org/officeDocument/2006/relationships/customXml" Target="../ink/ink802.xml"/><Relationship Id="rId177" Type="http://schemas.openxmlformats.org/officeDocument/2006/relationships/image" Target="../media/image824.png"/></Relationships>
</file>

<file path=ppt/slides/_rels/slide18.xml.rels><?xml version="1.0" encoding="UTF-8" standalone="yes"?>
<Relationships xmlns="http://schemas.openxmlformats.org/package/2006/relationships"><Relationship Id="rId1522" Type="http://schemas.openxmlformats.org/officeDocument/2006/relationships/image" Target="../media/image1588.png"/><Relationship Id="rId1827" Type="http://schemas.openxmlformats.org/officeDocument/2006/relationships/image" Target="../media/image1736.png"/><Relationship Id="rId21" Type="http://schemas.openxmlformats.org/officeDocument/2006/relationships/customXml" Target="../ink/ink828.xml"/><Relationship Id="rId170" Type="http://schemas.openxmlformats.org/officeDocument/2006/relationships/image" Target="../media/image915.png"/><Relationship Id="rId268" Type="http://schemas.openxmlformats.org/officeDocument/2006/relationships/image" Target="../media/image964.png"/><Relationship Id="rId475" Type="http://schemas.openxmlformats.org/officeDocument/2006/relationships/customXml" Target="../ink/ink1055.xml"/><Relationship Id="rId682" Type="http://schemas.openxmlformats.org/officeDocument/2006/relationships/image" Target="../media/image1171.png"/><Relationship Id="rId128" Type="http://schemas.openxmlformats.org/officeDocument/2006/relationships/image" Target="../media/image894.png"/><Relationship Id="rId335" Type="http://schemas.openxmlformats.org/officeDocument/2006/relationships/customXml" Target="../ink/ink985.xml"/><Relationship Id="rId542" Type="http://schemas.openxmlformats.org/officeDocument/2006/relationships/image" Target="../media/image1101.png"/><Relationship Id="rId987" Type="http://schemas.openxmlformats.org/officeDocument/2006/relationships/customXml" Target="../ink/ink1312.xml"/><Relationship Id="rId1172" Type="http://schemas.openxmlformats.org/officeDocument/2006/relationships/customXml" Target="../ink/ink1405.xml"/><Relationship Id="rId402" Type="http://schemas.openxmlformats.org/officeDocument/2006/relationships/image" Target="../media/image1031.png"/><Relationship Id="rId847" Type="http://schemas.openxmlformats.org/officeDocument/2006/relationships/image" Target="../media/image1253.png"/><Relationship Id="rId1032" Type="http://schemas.openxmlformats.org/officeDocument/2006/relationships/image" Target="../media/image1345.png"/><Relationship Id="rId1477" Type="http://schemas.openxmlformats.org/officeDocument/2006/relationships/customXml" Target="../ink/ink1559.xml"/><Relationship Id="rId1684" Type="http://schemas.openxmlformats.org/officeDocument/2006/relationships/image" Target="../media/image1667.png"/><Relationship Id="rId1891" Type="http://schemas.openxmlformats.org/officeDocument/2006/relationships/customXml" Target="../ink/ink1771.xml"/><Relationship Id="rId707" Type="http://schemas.openxmlformats.org/officeDocument/2006/relationships/customXml" Target="../ink/ink1171.xml"/><Relationship Id="rId914" Type="http://schemas.openxmlformats.org/officeDocument/2006/relationships/image" Target="../media/image1286.png"/><Relationship Id="rId1337" Type="http://schemas.openxmlformats.org/officeDocument/2006/relationships/customXml" Target="../ink/ink1489.xml"/><Relationship Id="rId1544" Type="http://schemas.openxmlformats.org/officeDocument/2006/relationships/image" Target="../media/image1599.png"/><Relationship Id="rId1751" Type="http://schemas.openxmlformats.org/officeDocument/2006/relationships/customXml" Target="../ink/ink1699.xml"/><Relationship Id="rId1989" Type="http://schemas.openxmlformats.org/officeDocument/2006/relationships/customXml" Target="../ink/ink1822.xml"/><Relationship Id="rId43" Type="http://schemas.openxmlformats.org/officeDocument/2006/relationships/customXml" Target="../ink/ink839.xml"/><Relationship Id="rId1404" Type="http://schemas.openxmlformats.org/officeDocument/2006/relationships/image" Target="../media/image1529.png"/><Relationship Id="rId1611" Type="http://schemas.openxmlformats.org/officeDocument/2006/relationships/customXml" Target="../ink/ink1627.xml"/><Relationship Id="rId1849" Type="http://schemas.openxmlformats.org/officeDocument/2006/relationships/image" Target="../media/image1747.png"/><Relationship Id="rId192" Type="http://schemas.openxmlformats.org/officeDocument/2006/relationships/image" Target="../media/image926.png"/><Relationship Id="rId1709" Type="http://schemas.openxmlformats.org/officeDocument/2006/relationships/customXml" Target="../ink/ink1677.xml"/><Relationship Id="rId1916" Type="http://schemas.openxmlformats.org/officeDocument/2006/relationships/image" Target="../media/image1780.png"/><Relationship Id="rId497" Type="http://schemas.openxmlformats.org/officeDocument/2006/relationships/customXml" Target="../ink/ink1066.xml"/><Relationship Id="rId357" Type="http://schemas.openxmlformats.org/officeDocument/2006/relationships/customXml" Target="../ink/ink996.xml"/><Relationship Id="rId1194" Type="http://schemas.openxmlformats.org/officeDocument/2006/relationships/customXml" Target="../ink/ink1416.xml"/><Relationship Id="rId217" Type="http://schemas.openxmlformats.org/officeDocument/2006/relationships/customXml" Target="../ink/ink926.xml"/><Relationship Id="rId564" Type="http://schemas.openxmlformats.org/officeDocument/2006/relationships/image" Target="../media/image1112.png"/><Relationship Id="rId771" Type="http://schemas.openxmlformats.org/officeDocument/2006/relationships/image" Target="../media/image1215.png"/><Relationship Id="rId869" Type="http://schemas.openxmlformats.org/officeDocument/2006/relationships/image" Target="../media/image1264.png"/><Relationship Id="rId1499" Type="http://schemas.openxmlformats.org/officeDocument/2006/relationships/customXml" Target="../ink/ink1570.xml"/><Relationship Id="rId424" Type="http://schemas.openxmlformats.org/officeDocument/2006/relationships/image" Target="../media/image1042.png"/><Relationship Id="rId631" Type="http://schemas.openxmlformats.org/officeDocument/2006/relationships/customXml" Target="../ink/ink1133.xml"/><Relationship Id="rId729" Type="http://schemas.openxmlformats.org/officeDocument/2006/relationships/customXml" Target="../ink/ink1182.xml"/><Relationship Id="rId1054" Type="http://schemas.openxmlformats.org/officeDocument/2006/relationships/image" Target="../media/image1356.png"/><Relationship Id="rId1261" Type="http://schemas.openxmlformats.org/officeDocument/2006/relationships/image" Target="../media/image1458.png"/><Relationship Id="rId1359" Type="http://schemas.openxmlformats.org/officeDocument/2006/relationships/customXml" Target="../ink/ink1500.xml"/><Relationship Id="rId936" Type="http://schemas.openxmlformats.org/officeDocument/2006/relationships/image" Target="../media/image1297.png"/><Relationship Id="rId1121" Type="http://schemas.openxmlformats.org/officeDocument/2006/relationships/customXml" Target="../ink/ink1379.xml"/><Relationship Id="rId1219" Type="http://schemas.openxmlformats.org/officeDocument/2006/relationships/image" Target="../media/image1438.png"/><Relationship Id="rId1566" Type="http://schemas.openxmlformats.org/officeDocument/2006/relationships/customXml" Target="../ink/ink1604.xml"/><Relationship Id="rId1773" Type="http://schemas.openxmlformats.org/officeDocument/2006/relationships/customXml" Target="../ink/ink1711.xml"/><Relationship Id="rId1980" Type="http://schemas.openxmlformats.org/officeDocument/2006/relationships/image" Target="../media/image1810.png"/><Relationship Id="rId65" Type="http://schemas.openxmlformats.org/officeDocument/2006/relationships/customXml" Target="../ink/ink850.xml"/><Relationship Id="rId1426" Type="http://schemas.openxmlformats.org/officeDocument/2006/relationships/image" Target="../media/image1540.png"/><Relationship Id="rId1633" Type="http://schemas.openxmlformats.org/officeDocument/2006/relationships/customXml" Target="../ink/ink1638.xml"/><Relationship Id="rId1840" Type="http://schemas.openxmlformats.org/officeDocument/2006/relationships/customXml" Target="../ink/ink1745.xml"/><Relationship Id="rId1700" Type="http://schemas.openxmlformats.org/officeDocument/2006/relationships/image" Target="../media/image1675.png"/><Relationship Id="rId1938" Type="http://schemas.openxmlformats.org/officeDocument/2006/relationships/customXml" Target="../ink/ink1795.xml"/><Relationship Id="rId281" Type="http://schemas.openxmlformats.org/officeDocument/2006/relationships/customXml" Target="../ink/ink958.xml"/><Relationship Id="rId141" Type="http://schemas.openxmlformats.org/officeDocument/2006/relationships/customXml" Target="../ink/ink888.xml"/><Relationship Id="rId379" Type="http://schemas.openxmlformats.org/officeDocument/2006/relationships/customXml" Target="../ink/ink1007.xml"/><Relationship Id="rId586" Type="http://schemas.openxmlformats.org/officeDocument/2006/relationships/image" Target="../media/image1123.png"/><Relationship Id="rId793" Type="http://schemas.openxmlformats.org/officeDocument/2006/relationships/image" Target="../media/image1226.png"/><Relationship Id="rId7" Type="http://schemas.openxmlformats.org/officeDocument/2006/relationships/customXml" Target="../ink/ink821.xml"/><Relationship Id="rId239" Type="http://schemas.openxmlformats.org/officeDocument/2006/relationships/customXml" Target="../ink/ink937.xml"/><Relationship Id="rId446" Type="http://schemas.openxmlformats.org/officeDocument/2006/relationships/image" Target="../media/image1053.png"/><Relationship Id="rId653" Type="http://schemas.openxmlformats.org/officeDocument/2006/relationships/customXml" Target="../ink/ink1144.xml"/><Relationship Id="rId1076" Type="http://schemas.openxmlformats.org/officeDocument/2006/relationships/image" Target="../media/image1367.png"/><Relationship Id="rId1283" Type="http://schemas.openxmlformats.org/officeDocument/2006/relationships/image" Target="../media/image1469.png"/><Relationship Id="rId1490" Type="http://schemas.openxmlformats.org/officeDocument/2006/relationships/image" Target="../media/image1572.png"/><Relationship Id="rId306" Type="http://schemas.openxmlformats.org/officeDocument/2006/relationships/image" Target="../media/image983.png"/><Relationship Id="rId860" Type="http://schemas.openxmlformats.org/officeDocument/2006/relationships/customXml" Target="../ink/ink1248.xml"/><Relationship Id="rId958" Type="http://schemas.openxmlformats.org/officeDocument/2006/relationships/image" Target="../media/image1308.png"/><Relationship Id="rId1143" Type="http://schemas.openxmlformats.org/officeDocument/2006/relationships/customXml" Target="../ink/ink1390.xml"/><Relationship Id="rId1588" Type="http://schemas.openxmlformats.org/officeDocument/2006/relationships/image" Target="../media/image1620.png"/><Relationship Id="rId1795" Type="http://schemas.openxmlformats.org/officeDocument/2006/relationships/customXml" Target="../ink/ink1722.xml"/><Relationship Id="rId87" Type="http://schemas.openxmlformats.org/officeDocument/2006/relationships/customXml" Target="../ink/ink861.xml"/><Relationship Id="rId513" Type="http://schemas.openxmlformats.org/officeDocument/2006/relationships/customXml" Target="../ink/ink1074.xml"/><Relationship Id="rId720" Type="http://schemas.openxmlformats.org/officeDocument/2006/relationships/image" Target="../media/image1190.png"/><Relationship Id="rId818" Type="http://schemas.openxmlformats.org/officeDocument/2006/relationships/customXml" Target="../ink/ink1227.xml"/><Relationship Id="rId1350" Type="http://schemas.openxmlformats.org/officeDocument/2006/relationships/image" Target="../media/image1502.png"/><Relationship Id="rId1448" Type="http://schemas.openxmlformats.org/officeDocument/2006/relationships/image" Target="../media/image1551.png"/><Relationship Id="rId1655" Type="http://schemas.openxmlformats.org/officeDocument/2006/relationships/image" Target="../media/image1653.png"/><Relationship Id="rId1003" Type="http://schemas.openxmlformats.org/officeDocument/2006/relationships/customXml" Target="../ink/ink1320.xml"/><Relationship Id="rId1210" Type="http://schemas.openxmlformats.org/officeDocument/2006/relationships/customXml" Target="../ink/ink1424.xml"/><Relationship Id="rId1308" Type="http://schemas.openxmlformats.org/officeDocument/2006/relationships/image" Target="../media/image1481.png"/><Relationship Id="rId1862" Type="http://schemas.openxmlformats.org/officeDocument/2006/relationships/customXml" Target="../ink/ink1756.xml"/><Relationship Id="rId1515" Type="http://schemas.openxmlformats.org/officeDocument/2006/relationships/customXml" Target="../ink/ink1578.xml"/><Relationship Id="rId1722" Type="http://schemas.openxmlformats.org/officeDocument/2006/relationships/customXml" Target="../ink/ink1684.xml"/><Relationship Id="rId14" Type="http://schemas.openxmlformats.org/officeDocument/2006/relationships/image" Target="../media/image837.png"/><Relationship Id="rId163" Type="http://schemas.openxmlformats.org/officeDocument/2006/relationships/customXml" Target="../ink/ink899.xml"/><Relationship Id="rId370" Type="http://schemas.openxmlformats.org/officeDocument/2006/relationships/image" Target="../media/image1015.png"/><Relationship Id="rId230" Type="http://schemas.openxmlformats.org/officeDocument/2006/relationships/image" Target="../media/image945.png"/><Relationship Id="rId468" Type="http://schemas.openxmlformats.org/officeDocument/2006/relationships/image" Target="../media/image1064.png"/><Relationship Id="rId675" Type="http://schemas.openxmlformats.org/officeDocument/2006/relationships/customXml" Target="../ink/ink1155.xml"/><Relationship Id="rId882" Type="http://schemas.openxmlformats.org/officeDocument/2006/relationships/image" Target="../media/image1270.png"/><Relationship Id="rId1098" Type="http://schemas.openxmlformats.org/officeDocument/2006/relationships/image" Target="../media/image1378.png"/><Relationship Id="rId328" Type="http://schemas.openxmlformats.org/officeDocument/2006/relationships/image" Target="../media/image994.png"/><Relationship Id="rId535" Type="http://schemas.openxmlformats.org/officeDocument/2006/relationships/customXml" Target="../ink/ink1085.xml"/><Relationship Id="rId742" Type="http://schemas.openxmlformats.org/officeDocument/2006/relationships/image" Target="../media/image1201.png"/><Relationship Id="rId1165" Type="http://schemas.openxmlformats.org/officeDocument/2006/relationships/image" Target="../media/image1411.png"/><Relationship Id="rId1372" Type="http://schemas.openxmlformats.org/officeDocument/2006/relationships/image" Target="../media/image1513.png"/><Relationship Id="rId602" Type="http://schemas.openxmlformats.org/officeDocument/2006/relationships/image" Target="../media/image1131.png"/><Relationship Id="rId1025" Type="http://schemas.openxmlformats.org/officeDocument/2006/relationships/customXml" Target="../ink/ink1331.xml"/><Relationship Id="rId1232" Type="http://schemas.openxmlformats.org/officeDocument/2006/relationships/image" Target="../media/image1444.png"/><Relationship Id="rId1677" Type="http://schemas.openxmlformats.org/officeDocument/2006/relationships/image" Target="../media/image1664.png"/><Relationship Id="rId1884" Type="http://schemas.openxmlformats.org/officeDocument/2006/relationships/customXml" Target="../ink/ink1767.xml"/><Relationship Id="rId907" Type="http://schemas.openxmlformats.org/officeDocument/2006/relationships/customXml" Target="../ink/ink1272.xml"/><Relationship Id="rId1537" Type="http://schemas.openxmlformats.org/officeDocument/2006/relationships/customXml" Target="../ink/ink1589.xml"/><Relationship Id="rId1744" Type="http://schemas.openxmlformats.org/officeDocument/2006/relationships/image" Target="../media/image1696.png"/><Relationship Id="rId1951" Type="http://schemas.openxmlformats.org/officeDocument/2006/relationships/image" Target="../media/image1796.png"/><Relationship Id="rId36" Type="http://schemas.openxmlformats.org/officeDocument/2006/relationships/image" Target="../media/image848.png"/><Relationship Id="rId1604" Type="http://schemas.openxmlformats.org/officeDocument/2006/relationships/image" Target="../media/image1628.png"/><Relationship Id="rId185" Type="http://schemas.openxmlformats.org/officeDocument/2006/relationships/customXml" Target="../ink/ink910.xml"/><Relationship Id="rId1811" Type="http://schemas.openxmlformats.org/officeDocument/2006/relationships/image" Target="../media/image1728.png"/><Relationship Id="rId1909" Type="http://schemas.openxmlformats.org/officeDocument/2006/relationships/customXml" Target="../ink/ink1780.xml"/><Relationship Id="rId392" Type="http://schemas.openxmlformats.org/officeDocument/2006/relationships/image" Target="../media/image1026.png"/><Relationship Id="rId697" Type="http://schemas.openxmlformats.org/officeDocument/2006/relationships/customXml" Target="../ink/ink1166.xml"/><Relationship Id="rId252" Type="http://schemas.openxmlformats.org/officeDocument/2006/relationships/image" Target="../media/image956.png"/><Relationship Id="rId1187" Type="http://schemas.openxmlformats.org/officeDocument/2006/relationships/image" Target="../media/image1422.png"/><Relationship Id="rId112" Type="http://schemas.openxmlformats.org/officeDocument/2006/relationships/image" Target="../media/image886.png"/><Relationship Id="rId557" Type="http://schemas.openxmlformats.org/officeDocument/2006/relationships/customXml" Target="../ink/ink1096.xml"/><Relationship Id="rId764" Type="http://schemas.openxmlformats.org/officeDocument/2006/relationships/image" Target="../media/image1212.png"/><Relationship Id="rId971" Type="http://schemas.openxmlformats.org/officeDocument/2006/relationships/customXml" Target="../ink/ink1304.xml"/><Relationship Id="rId1394" Type="http://schemas.openxmlformats.org/officeDocument/2006/relationships/image" Target="../media/image1524.png"/><Relationship Id="rId1699" Type="http://schemas.openxmlformats.org/officeDocument/2006/relationships/customXml" Target="../ink/ink1672.xml"/><Relationship Id="rId417" Type="http://schemas.openxmlformats.org/officeDocument/2006/relationships/customXml" Target="../ink/ink1026.xml"/><Relationship Id="rId624" Type="http://schemas.openxmlformats.org/officeDocument/2006/relationships/image" Target="../media/image1142.png"/><Relationship Id="rId831" Type="http://schemas.openxmlformats.org/officeDocument/2006/relationships/image" Target="../media/image1245.png"/><Relationship Id="rId1047" Type="http://schemas.openxmlformats.org/officeDocument/2006/relationships/customXml" Target="../ink/ink1342.xml"/><Relationship Id="rId1254" Type="http://schemas.openxmlformats.org/officeDocument/2006/relationships/image" Target="../media/image1455.png"/><Relationship Id="rId1461" Type="http://schemas.openxmlformats.org/officeDocument/2006/relationships/customXml" Target="../ink/ink1551.xml"/><Relationship Id="rId929" Type="http://schemas.openxmlformats.org/officeDocument/2006/relationships/customXml" Target="../ink/ink1283.xml"/><Relationship Id="rId1114" Type="http://schemas.openxmlformats.org/officeDocument/2006/relationships/image" Target="../media/image1386.png"/><Relationship Id="rId1321" Type="http://schemas.openxmlformats.org/officeDocument/2006/relationships/customXml" Target="../ink/ink1481.xml"/><Relationship Id="rId1559" Type="http://schemas.openxmlformats.org/officeDocument/2006/relationships/image" Target="../media/image1606.png"/><Relationship Id="rId1766" Type="http://schemas.openxmlformats.org/officeDocument/2006/relationships/image" Target="../media/image1706.png"/><Relationship Id="rId1973" Type="http://schemas.openxmlformats.org/officeDocument/2006/relationships/image" Target="../media/image1807.png"/><Relationship Id="rId58" Type="http://schemas.openxmlformats.org/officeDocument/2006/relationships/image" Target="../media/image859.png"/><Relationship Id="rId1419" Type="http://schemas.openxmlformats.org/officeDocument/2006/relationships/customXml" Target="../ink/ink1530.xml"/><Relationship Id="rId1626" Type="http://schemas.openxmlformats.org/officeDocument/2006/relationships/image" Target="../media/image1639.png"/><Relationship Id="rId1833" Type="http://schemas.openxmlformats.org/officeDocument/2006/relationships/image" Target="../media/image1739.png"/><Relationship Id="rId1900" Type="http://schemas.openxmlformats.org/officeDocument/2006/relationships/image" Target="../media/image1772.png"/><Relationship Id="rId274" Type="http://schemas.openxmlformats.org/officeDocument/2006/relationships/image" Target="../media/image967.png"/><Relationship Id="rId481" Type="http://schemas.openxmlformats.org/officeDocument/2006/relationships/customXml" Target="../ink/ink1058.xml"/><Relationship Id="rId134" Type="http://schemas.openxmlformats.org/officeDocument/2006/relationships/image" Target="../media/image897.png"/><Relationship Id="rId579" Type="http://schemas.openxmlformats.org/officeDocument/2006/relationships/customXml" Target="../ink/ink1107.xml"/><Relationship Id="rId786" Type="http://schemas.openxmlformats.org/officeDocument/2006/relationships/customXml" Target="../ink/ink1211.xml"/><Relationship Id="rId993" Type="http://schemas.openxmlformats.org/officeDocument/2006/relationships/customXml" Target="../ink/ink1315.xml"/><Relationship Id="rId341" Type="http://schemas.openxmlformats.org/officeDocument/2006/relationships/customXml" Target="../ink/ink988.xml"/><Relationship Id="rId439" Type="http://schemas.openxmlformats.org/officeDocument/2006/relationships/customXml" Target="../ink/ink1037.xml"/><Relationship Id="rId646" Type="http://schemas.openxmlformats.org/officeDocument/2006/relationships/image" Target="../media/image1153.png"/><Relationship Id="rId1069" Type="http://schemas.openxmlformats.org/officeDocument/2006/relationships/customXml" Target="../ink/ink1353.xml"/><Relationship Id="rId1276" Type="http://schemas.openxmlformats.org/officeDocument/2006/relationships/customXml" Target="../ink/ink1458.xml"/><Relationship Id="rId1483" Type="http://schemas.openxmlformats.org/officeDocument/2006/relationships/customXml" Target="../ink/ink1562.xml"/><Relationship Id="rId201" Type="http://schemas.openxmlformats.org/officeDocument/2006/relationships/customXml" Target="../ink/ink918.xml"/><Relationship Id="rId506" Type="http://schemas.openxmlformats.org/officeDocument/2006/relationships/image" Target="../media/image1083.png"/><Relationship Id="rId853" Type="http://schemas.openxmlformats.org/officeDocument/2006/relationships/image" Target="../media/image1256.png"/><Relationship Id="rId1136" Type="http://schemas.openxmlformats.org/officeDocument/2006/relationships/image" Target="../media/image1397.png"/><Relationship Id="rId1690" Type="http://schemas.openxmlformats.org/officeDocument/2006/relationships/image" Target="../media/image1670.png"/><Relationship Id="rId1788" Type="http://schemas.openxmlformats.org/officeDocument/2006/relationships/image" Target="../media/image1717.png"/><Relationship Id="rId1995" Type="http://schemas.openxmlformats.org/officeDocument/2006/relationships/customXml" Target="../ink/ink1825.xml"/><Relationship Id="rId713" Type="http://schemas.openxmlformats.org/officeDocument/2006/relationships/customXml" Target="../ink/ink1174.xml"/><Relationship Id="rId920" Type="http://schemas.openxmlformats.org/officeDocument/2006/relationships/image" Target="../media/image1289.png"/><Relationship Id="rId1343" Type="http://schemas.openxmlformats.org/officeDocument/2006/relationships/customXml" Target="../ink/ink1492.xml"/><Relationship Id="rId1550" Type="http://schemas.openxmlformats.org/officeDocument/2006/relationships/image" Target="../media/image1602.png"/><Relationship Id="rId1648" Type="http://schemas.openxmlformats.org/officeDocument/2006/relationships/customXml" Target="../ink/ink1646.xml"/><Relationship Id="rId1203" Type="http://schemas.openxmlformats.org/officeDocument/2006/relationships/image" Target="../media/image1430.png"/><Relationship Id="rId1410" Type="http://schemas.openxmlformats.org/officeDocument/2006/relationships/image" Target="../media/image1532.png"/><Relationship Id="rId1508" Type="http://schemas.openxmlformats.org/officeDocument/2006/relationships/image" Target="../media/image1581.png"/><Relationship Id="rId1855" Type="http://schemas.openxmlformats.org/officeDocument/2006/relationships/image" Target="../media/image1750.png"/><Relationship Id="rId1715" Type="http://schemas.openxmlformats.org/officeDocument/2006/relationships/image" Target="../media/image1682.png"/><Relationship Id="rId1922" Type="http://schemas.openxmlformats.org/officeDocument/2006/relationships/image" Target="../media/image1783.png"/><Relationship Id="rId296" Type="http://schemas.openxmlformats.org/officeDocument/2006/relationships/image" Target="../media/image978.png"/><Relationship Id="rId156" Type="http://schemas.openxmlformats.org/officeDocument/2006/relationships/image" Target="../media/image908.png"/><Relationship Id="rId363" Type="http://schemas.openxmlformats.org/officeDocument/2006/relationships/customXml" Target="../ink/ink999.xml"/><Relationship Id="rId570" Type="http://schemas.openxmlformats.org/officeDocument/2006/relationships/image" Target="../media/image1115.png"/><Relationship Id="rId223" Type="http://schemas.openxmlformats.org/officeDocument/2006/relationships/customXml" Target="../ink/ink929.xml"/><Relationship Id="rId430" Type="http://schemas.openxmlformats.org/officeDocument/2006/relationships/image" Target="../media/image1045.png"/><Relationship Id="rId668" Type="http://schemas.openxmlformats.org/officeDocument/2006/relationships/image" Target="../media/image1164.png"/><Relationship Id="rId875" Type="http://schemas.openxmlformats.org/officeDocument/2006/relationships/image" Target="../media/image1267.png"/><Relationship Id="rId1060" Type="http://schemas.openxmlformats.org/officeDocument/2006/relationships/image" Target="../media/image1359.png"/><Relationship Id="rId1298" Type="http://schemas.openxmlformats.org/officeDocument/2006/relationships/image" Target="../media/image1476.png"/><Relationship Id="rId528" Type="http://schemas.openxmlformats.org/officeDocument/2006/relationships/image" Target="../media/image1094.png"/><Relationship Id="rId735" Type="http://schemas.openxmlformats.org/officeDocument/2006/relationships/customXml" Target="../ink/ink1185.xml"/><Relationship Id="rId942" Type="http://schemas.openxmlformats.org/officeDocument/2006/relationships/image" Target="../media/image1300.png"/><Relationship Id="rId1158" Type="http://schemas.openxmlformats.org/officeDocument/2006/relationships/image" Target="../media/image1408.png"/><Relationship Id="rId1365" Type="http://schemas.openxmlformats.org/officeDocument/2006/relationships/customXml" Target="../ink/ink1503.xml"/><Relationship Id="rId1572" Type="http://schemas.openxmlformats.org/officeDocument/2006/relationships/customXml" Target="../ink/ink1607.xml"/><Relationship Id="rId1018" Type="http://schemas.openxmlformats.org/officeDocument/2006/relationships/image" Target="../media/image1338.png"/><Relationship Id="rId1225" Type="http://schemas.openxmlformats.org/officeDocument/2006/relationships/customXml" Target="../ink/ink1432.xml"/><Relationship Id="rId1432" Type="http://schemas.openxmlformats.org/officeDocument/2006/relationships/image" Target="../media/image1543.png"/><Relationship Id="rId1877" Type="http://schemas.openxmlformats.org/officeDocument/2006/relationships/image" Target="../media/image1761.png"/><Relationship Id="rId71" Type="http://schemas.openxmlformats.org/officeDocument/2006/relationships/customXml" Target="../ink/ink853.xml"/><Relationship Id="rId802" Type="http://schemas.openxmlformats.org/officeDocument/2006/relationships/customXml" Target="../ink/ink1219.xml"/><Relationship Id="rId1737" Type="http://schemas.openxmlformats.org/officeDocument/2006/relationships/image" Target="../media/image1693.png"/><Relationship Id="rId1944" Type="http://schemas.openxmlformats.org/officeDocument/2006/relationships/image" Target="../media/image1793.png"/><Relationship Id="rId29" Type="http://schemas.openxmlformats.org/officeDocument/2006/relationships/customXml" Target="../ink/ink832.xml"/><Relationship Id="rId178" Type="http://schemas.openxmlformats.org/officeDocument/2006/relationships/image" Target="../media/image919.png"/><Relationship Id="rId1804" Type="http://schemas.openxmlformats.org/officeDocument/2006/relationships/image" Target="../media/image1725.png"/><Relationship Id="rId385" Type="http://schemas.openxmlformats.org/officeDocument/2006/relationships/customXml" Target="../ink/ink1010.xml"/><Relationship Id="rId592" Type="http://schemas.openxmlformats.org/officeDocument/2006/relationships/image" Target="../media/image1126.png"/><Relationship Id="rId245" Type="http://schemas.openxmlformats.org/officeDocument/2006/relationships/customXml" Target="../ink/ink940.xml"/><Relationship Id="rId452" Type="http://schemas.openxmlformats.org/officeDocument/2006/relationships/image" Target="../media/image1056.png"/><Relationship Id="rId897" Type="http://schemas.openxmlformats.org/officeDocument/2006/relationships/customXml" Target="../ink/ink1267.xml"/><Relationship Id="rId1082" Type="http://schemas.openxmlformats.org/officeDocument/2006/relationships/image" Target="../media/image1370.png"/><Relationship Id="rId105" Type="http://schemas.openxmlformats.org/officeDocument/2006/relationships/customXml" Target="../ink/ink870.xml"/><Relationship Id="rId312" Type="http://schemas.openxmlformats.org/officeDocument/2006/relationships/image" Target="../media/image986.png"/><Relationship Id="rId757" Type="http://schemas.openxmlformats.org/officeDocument/2006/relationships/customXml" Target="../ink/ink1196.xml"/><Relationship Id="rId964" Type="http://schemas.openxmlformats.org/officeDocument/2006/relationships/image" Target="../media/image1311.png"/><Relationship Id="rId1387" Type="http://schemas.openxmlformats.org/officeDocument/2006/relationships/customXml" Target="../ink/ink1514.xml"/><Relationship Id="rId1594" Type="http://schemas.openxmlformats.org/officeDocument/2006/relationships/image" Target="../media/image1623.png"/><Relationship Id="rId93" Type="http://schemas.openxmlformats.org/officeDocument/2006/relationships/customXml" Target="../ink/ink864.xml"/><Relationship Id="rId617" Type="http://schemas.openxmlformats.org/officeDocument/2006/relationships/customXml" Target="../ink/ink1126.xml"/><Relationship Id="rId824" Type="http://schemas.openxmlformats.org/officeDocument/2006/relationships/customXml" Target="../ink/ink1230.xml"/><Relationship Id="rId1247" Type="http://schemas.openxmlformats.org/officeDocument/2006/relationships/customXml" Target="../ink/ink1443.xml"/><Relationship Id="rId1454" Type="http://schemas.openxmlformats.org/officeDocument/2006/relationships/image" Target="../media/image1554.png"/><Relationship Id="rId1661" Type="http://schemas.openxmlformats.org/officeDocument/2006/relationships/image" Target="../media/image1656.png"/><Relationship Id="rId1899" Type="http://schemas.openxmlformats.org/officeDocument/2006/relationships/customXml" Target="../ink/ink1775.xml"/><Relationship Id="rId1107" Type="http://schemas.openxmlformats.org/officeDocument/2006/relationships/customXml" Target="../ink/ink1372.xml"/><Relationship Id="rId1314" Type="http://schemas.openxmlformats.org/officeDocument/2006/relationships/image" Target="../media/image1484.png"/><Relationship Id="rId1521" Type="http://schemas.openxmlformats.org/officeDocument/2006/relationships/customXml" Target="../ink/ink1581.xml"/><Relationship Id="rId1759" Type="http://schemas.openxmlformats.org/officeDocument/2006/relationships/image" Target="../media/image1703.png"/><Relationship Id="rId1966" Type="http://schemas.openxmlformats.org/officeDocument/2006/relationships/customXml" Target="../ink/ink1810.xml"/><Relationship Id="rId1619" Type="http://schemas.openxmlformats.org/officeDocument/2006/relationships/customXml" Target="../ink/ink1631.xml"/><Relationship Id="rId1826" Type="http://schemas.openxmlformats.org/officeDocument/2006/relationships/customXml" Target="../ink/ink1738.xml"/><Relationship Id="rId20" Type="http://schemas.openxmlformats.org/officeDocument/2006/relationships/image" Target="../media/image840.png"/><Relationship Id="rId267" Type="http://schemas.openxmlformats.org/officeDocument/2006/relationships/customXml" Target="../ink/ink951.xml"/><Relationship Id="rId474" Type="http://schemas.openxmlformats.org/officeDocument/2006/relationships/image" Target="../media/image1067.png"/><Relationship Id="rId127" Type="http://schemas.openxmlformats.org/officeDocument/2006/relationships/customXml" Target="../ink/ink881.xml"/><Relationship Id="rId681" Type="http://schemas.openxmlformats.org/officeDocument/2006/relationships/customXml" Target="../ink/ink1158.xml"/><Relationship Id="rId779" Type="http://schemas.openxmlformats.org/officeDocument/2006/relationships/image" Target="../media/image1219.png"/><Relationship Id="rId986" Type="http://schemas.openxmlformats.org/officeDocument/2006/relationships/image" Target="../media/image1322.png"/><Relationship Id="rId334" Type="http://schemas.openxmlformats.org/officeDocument/2006/relationships/image" Target="../media/image997.png"/><Relationship Id="rId541" Type="http://schemas.openxmlformats.org/officeDocument/2006/relationships/customXml" Target="../ink/ink1088.xml"/><Relationship Id="rId639" Type="http://schemas.openxmlformats.org/officeDocument/2006/relationships/customXml" Target="../ink/ink1137.xml"/><Relationship Id="rId1171" Type="http://schemas.openxmlformats.org/officeDocument/2006/relationships/image" Target="../media/image1414.png"/><Relationship Id="rId1269" Type="http://schemas.openxmlformats.org/officeDocument/2006/relationships/image" Target="../media/image1462.png"/><Relationship Id="rId1476" Type="http://schemas.openxmlformats.org/officeDocument/2006/relationships/image" Target="../media/image1565.png"/><Relationship Id="rId401" Type="http://schemas.openxmlformats.org/officeDocument/2006/relationships/customXml" Target="../ink/ink1018.xml"/><Relationship Id="rId846" Type="http://schemas.openxmlformats.org/officeDocument/2006/relationships/customXml" Target="../ink/ink1241.xml"/><Relationship Id="rId1031" Type="http://schemas.openxmlformats.org/officeDocument/2006/relationships/customXml" Target="../ink/ink1334.xml"/><Relationship Id="rId1129" Type="http://schemas.openxmlformats.org/officeDocument/2006/relationships/customXml" Target="../ink/ink1383.xml"/><Relationship Id="rId1683" Type="http://schemas.openxmlformats.org/officeDocument/2006/relationships/customXml" Target="../ink/ink1664.xml"/><Relationship Id="rId1890" Type="http://schemas.openxmlformats.org/officeDocument/2006/relationships/image" Target="../media/image1767.png"/><Relationship Id="rId1988" Type="http://schemas.openxmlformats.org/officeDocument/2006/relationships/image" Target="../media/image1814.png"/><Relationship Id="rId706" Type="http://schemas.openxmlformats.org/officeDocument/2006/relationships/image" Target="../media/image1183.png"/><Relationship Id="rId913" Type="http://schemas.openxmlformats.org/officeDocument/2006/relationships/customXml" Target="../ink/ink1275.xml"/><Relationship Id="rId1336" Type="http://schemas.openxmlformats.org/officeDocument/2006/relationships/image" Target="../media/image1495.png"/><Relationship Id="rId1543" Type="http://schemas.openxmlformats.org/officeDocument/2006/relationships/customXml" Target="../ink/ink1592.xml"/><Relationship Id="rId1750" Type="http://schemas.openxmlformats.org/officeDocument/2006/relationships/image" Target="../media/image1699.png"/><Relationship Id="rId42" Type="http://schemas.openxmlformats.org/officeDocument/2006/relationships/image" Target="../media/image851.png"/><Relationship Id="rId1403" Type="http://schemas.openxmlformats.org/officeDocument/2006/relationships/customXml" Target="../ink/ink1522.xml"/><Relationship Id="rId1610" Type="http://schemas.openxmlformats.org/officeDocument/2006/relationships/image" Target="../media/image1631.png"/><Relationship Id="rId1848" Type="http://schemas.openxmlformats.org/officeDocument/2006/relationships/customXml" Target="../ink/ink1749.xml"/><Relationship Id="rId191" Type="http://schemas.openxmlformats.org/officeDocument/2006/relationships/customXml" Target="../ink/ink913.xml"/><Relationship Id="rId1708" Type="http://schemas.openxmlformats.org/officeDocument/2006/relationships/image" Target="../media/image1679.png"/><Relationship Id="rId1915" Type="http://schemas.openxmlformats.org/officeDocument/2006/relationships/customXml" Target="../ink/ink1783.xml"/><Relationship Id="rId289" Type="http://schemas.openxmlformats.org/officeDocument/2006/relationships/customXml" Target="../ink/ink962.xml"/><Relationship Id="rId496" Type="http://schemas.openxmlformats.org/officeDocument/2006/relationships/image" Target="../media/image1078.png"/><Relationship Id="rId149" Type="http://schemas.openxmlformats.org/officeDocument/2006/relationships/customXml" Target="../ink/ink892.xml"/><Relationship Id="rId356" Type="http://schemas.openxmlformats.org/officeDocument/2006/relationships/image" Target="../media/image1008.png"/><Relationship Id="rId563" Type="http://schemas.openxmlformats.org/officeDocument/2006/relationships/customXml" Target="../ink/ink1099.xml"/><Relationship Id="rId770" Type="http://schemas.openxmlformats.org/officeDocument/2006/relationships/customXml" Target="../ink/ink1203.xml"/><Relationship Id="rId1193" Type="http://schemas.openxmlformats.org/officeDocument/2006/relationships/image" Target="../media/image1425.png"/><Relationship Id="rId216" Type="http://schemas.openxmlformats.org/officeDocument/2006/relationships/image" Target="../media/image938.png"/><Relationship Id="rId423" Type="http://schemas.openxmlformats.org/officeDocument/2006/relationships/customXml" Target="../ink/ink1029.xml"/><Relationship Id="rId868" Type="http://schemas.openxmlformats.org/officeDocument/2006/relationships/customXml" Target="../ink/ink1252.xml"/><Relationship Id="rId1053" Type="http://schemas.openxmlformats.org/officeDocument/2006/relationships/customXml" Target="../ink/ink1345.xml"/><Relationship Id="rId1260" Type="http://schemas.openxmlformats.org/officeDocument/2006/relationships/customXml" Target="../ink/ink1450.xml"/><Relationship Id="rId1498" Type="http://schemas.openxmlformats.org/officeDocument/2006/relationships/image" Target="../media/image1576.png"/><Relationship Id="rId630" Type="http://schemas.openxmlformats.org/officeDocument/2006/relationships/image" Target="../media/image1145.png"/><Relationship Id="rId728" Type="http://schemas.openxmlformats.org/officeDocument/2006/relationships/image" Target="../media/image1194.png"/><Relationship Id="rId935" Type="http://schemas.openxmlformats.org/officeDocument/2006/relationships/customXml" Target="../ink/ink1286.xml"/><Relationship Id="rId1358" Type="http://schemas.openxmlformats.org/officeDocument/2006/relationships/image" Target="../media/image1506.png"/><Relationship Id="rId1565" Type="http://schemas.openxmlformats.org/officeDocument/2006/relationships/image" Target="../media/image1609.png"/><Relationship Id="rId1772" Type="http://schemas.openxmlformats.org/officeDocument/2006/relationships/image" Target="../media/image1709.png"/><Relationship Id="rId64" Type="http://schemas.openxmlformats.org/officeDocument/2006/relationships/image" Target="../media/image862.png"/><Relationship Id="rId1120" Type="http://schemas.openxmlformats.org/officeDocument/2006/relationships/image" Target="../media/image1389.png"/><Relationship Id="rId1218" Type="http://schemas.openxmlformats.org/officeDocument/2006/relationships/customXml" Target="../ink/ink1428.xml"/><Relationship Id="rId1425" Type="http://schemas.openxmlformats.org/officeDocument/2006/relationships/customXml" Target="../ink/ink1533.xml"/><Relationship Id="rId1632" Type="http://schemas.openxmlformats.org/officeDocument/2006/relationships/image" Target="../media/image1642.png"/><Relationship Id="rId1937" Type="http://schemas.openxmlformats.org/officeDocument/2006/relationships/customXml" Target="../ink/ink1794.xml"/><Relationship Id="rId280" Type="http://schemas.openxmlformats.org/officeDocument/2006/relationships/image" Target="../media/image970.png"/><Relationship Id="rId140" Type="http://schemas.openxmlformats.org/officeDocument/2006/relationships/image" Target="../media/image900.png"/><Relationship Id="rId378" Type="http://schemas.openxmlformats.org/officeDocument/2006/relationships/image" Target="../media/image1019.png"/><Relationship Id="rId585" Type="http://schemas.openxmlformats.org/officeDocument/2006/relationships/customXml" Target="../ink/ink1110.xml"/><Relationship Id="rId792" Type="http://schemas.openxmlformats.org/officeDocument/2006/relationships/customXml" Target="../ink/ink1214.xml"/><Relationship Id="rId6" Type="http://schemas.openxmlformats.org/officeDocument/2006/relationships/image" Target="../media/image833.png"/><Relationship Id="rId238" Type="http://schemas.openxmlformats.org/officeDocument/2006/relationships/image" Target="../media/image949.png"/><Relationship Id="rId445" Type="http://schemas.openxmlformats.org/officeDocument/2006/relationships/customXml" Target="../ink/ink1040.xml"/><Relationship Id="rId652" Type="http://schemas.openxmlformats.org/officeDocument/2006/relationships/image" Target="../media/image1156.png"/><Relationship Id="rId1075" Type="http://schemas.openxmlformats.org/officeDocument/2006/relationships/customXml" Target="../ink/ink1356.xml"/><Relationship Id="rId1282" Type="http://schemas.openxmlformats.org/officeDocument/2006/relationships/customXml" Target="../ink/ink1461.xml"/><Relationship Id="rId305" Type="http://schemas.openxmlformats.org/officeDocument/2006/relationships/customXml" Target="../ink/ink970.xml"/><Relationship Id="rId512" Type="http://schemas.openxmlformats.org/officeDocument/2006/relationships/image" Target="../media/image1086.png"/><Relationship Id="rId957" Type="http://schemas.openxmlformats.org/officeDocument/2006/relationships/customXml" Target="../ink/ink1297.xml"/><Relationship Id="rId1142" Type="http://schemas.openxmlformats.org/officeDocument/2006/relationships/image" Target="../media/image1400.png"/><Relationship Id="rId1587" Type="http://schemas.openxmlformats.org/officeDocument/2006/relationships/customXml" Target="../ink/ink1615.xml"/><Relationship Id="rId1794" Type="http://schemas.openxmlformats.org/officeDocument/2006/relationships/image" Target="../media/image1720.png"/><Relationship Id="rId86" Type="http://schemas.openxmlformats.org/officeDocument/2006/relationships/image" Target="../media/image873.png"/><Relationship Id="rId817" Type="http://schemas.openxmlformats.org/officeDocument/2006/relationships/image" Target="../media/image1238.png"/><Relationship Id="rId1002" Type="http://schemas.openxmlformats.org/officeDocument/2006/relationships/image" Target="../media/image1330.png"/><Relationship Id="rId1447" Type="http://schemas.openxmlformats.org/officeDocument/2006/relationships/customXml" Target="../ink/ink1544.xml"/><Relationship Id="rId1654" Type="http://schemas.openxmlformats.org/officeDocument/2006/relationships/customXml" Target="../ink/ink1649.xml"/><Relationship Id="rId1861" Type="http://schemas.openxmlformats.org/officeDocument/2006/relationships/image" Target="../media/image1753.png"/><Relationship Id="rId1307" Type="http://schemas.openxmlformats.org/officeDocument/2006/relationships/customXml" Target="../ink/ink1474.xml"/><Relationship Id="rId1514" Type="http://schemas.openxmlformats.org/officeDocument/2006/relationships/image" Target="../media/image1584.png"/><Relationship Id="rId1721" Type="http://schemas.openxmlformats.org/officeDocument/2006/relationships/image" Target="../media/image1685.png"/><Relationship Id="rId1959" Type="http://schemas.openxmlformats.org/officeDocument/2006/relationships/image" Target="../media/image1800.png"/><Relationship Id="rId13" Type="http://schemas.openxmlformats.org/officeDocument/2006/relationships/customXml" Target="../ink/ink824.xml"/><Relationship Id="rId1819" Type="http://schemas.openxmlformats.org/officeDocument/2006/relationships/image" Target="../media/image1732.png"/><Relationship Id="rId162" Type="http://schemas.openxmlformats.org/officeDocument/2006/relationships/image" Target="../media/image911.png"/><Relationship Id="rId467" Type="http://schemas.openxmlformats.org/officeDocument/2006/relationships/customXml" Target="../ink/ink1051.xml"/><Relationship Id="rId1097" Type="http://schemas.openxmlformats.org/officeDocument/2006/relationships/customXml" Target="../ink/ink1367.xml"/><Relationship Id="rId674" Type="http://schemas.openxmlformats.org/officeDocument/2006/relationships/image" Target="../media/image1167.png"/><Relationship Id="rId881" Type="http://schemas.openxmlformats.org/officeDocument/2006/relationships/customXml" Target="../ink/ink1259.xml"/><Relationship Id="rId979" Type="http://schemas.openxmlformats.org/officeDocument/2006/relationships/customXml" Target="../ink/ink1308.xml"/><Relationship Id="rId327" Type="http://schemas.openxmlformats.org/officeDocument/2006/relationships/customXml" Target="../ink/ink981.xml"/><Relationship Id="rId534" Type="http://schemas.openxmlformats.org/officeDocument/2006/relationships/image" Target="../media/image1097.png"/><Relationship Id="rId741" Type="http://schemas.openxmlformats.org/officeDocument/2006/relationships/customXml" Target="../ink/ink1188.xml"/><Relationship Id="rId839" Type="http://schemas.openxmlformats.org/officeDocument/2006/relationships/image" Target="../media/image1249.png"/><Relationship Id="rId1164" Type="http://schemas.openxmlformats.org/officeDocument/2006/relationships/customXml" Target="../ink/ink1401.xml"/><Relationship Id="rId1371" Type="http://schemas.openxmlformats.org/officeDocument/2006/relationships/customXml" Target="../ink/ink1506.xml"/><Relationship Id="rId1469" Type="http://schemas.openxmlformats.org/officeDocument/2006/relationships/customXml" Target="../ink/ink1555.xml"/><Relationship Id="rId601" Type="http://schemas.openxmlformats.org/officeDocument/2006/relationships/customXml" Target="../ink/ink1118.xml"/><Relationship Id="rId1024" Type="http://schemas.openxmlformats.org/officeDocument/2006/relationships/image" Target="../media/image1341.png"/><Relationship Id="rId1231" Type="http://schemas.openxmlformats.org/officeDocument/2006/relationships/customXml" Target="../ink/ink1435.xml"/><Relationship Id="rId1676" Type="http://schemas.openxmlformats.org/officeDocument/2006/relationships/customXml" Target="../ink/ink1660.xml"/><Relationship Id="rId1883" Type="http://schemas.openxmlformats.org/officeDocument/2006/relationships/image" Target="../media/image1764.png"/><Relationship Id="rId906" Type="http://schemas.openxmlformats.org/officeDocument/2006/relationships/image" Target="../media/image1282.png"/><Relationship Id="rId1329" Type="http://schemas.openxmlformats.org/officeDocument/2006/relationships/customXml" Target="../ink/ink1485.xml"/><Relationship Id="rId1536" Type="http://schemas.openxmlformats.org/officeDocument/2006/relationships/image" Target="../media/image1595.png"/><Relationship Id="rId1743" Type="http://schemas.openxmlformats.org/officeDocument/2006/relationships/customXml" Target="../ink/ink1695.xml"/><Relationship Id="rId1950" Type="http://schemas.openxmlformats.org/officeDocument/2006/relationships/customXml" Target="../ink/ink1802.xml"/><Relationship Id="rId35" Type="http://schemas.openxmlformats.org/officeDocument/2006/relationships/customXml" Target="../ink/ink835.xml"/><Relationship Id="rId1603" Type="http://schemas.openxmlformats.org/officeDocument/2006/relationships/customXml" Target="../ink/ink1623.xml"/><Relationship Id="rId1810" Type="http://schemas.openxmlformats.org/officeDocument/2006/relationships/customXml" Target="../ink/ink1730.xml"/><Relationship Id="rId184" Type="http://schemas.openxmlformats.org/officeDocument/2006/relationships/image" Target="../media/image922.png"/><Relationship Id="rId391" Type="http://schemas.openxmlformats.org/officeDocument/2006/relationships/customXml" Target="../ink/ink1013.xml"/><Relationship Id="rId1908" Type="http://schemas.openxmlformats.org/officeDocument/2006/relationships/image" Target="../media/image1776.png"/><Relationship Id="rId251" Type="http://schemas.openxmlformats.org/officeDocument/2006/relationships/customXml" Target="../ink/ink943.xml"/><Relationship Id="rId489" Type="http://schemas.openxmlformats.org/officeDocument/2006/relationships/customXml" Target="../ink/ink1062.xml"/><Relationship Id="rId696" Type="http://schemas.openxmlformats.org/officeDocument/2006/relationships/image" Target="../media/image1178.png"/><Relationship Id="rId349" Type="http://schemas.openxmlformats.org/officeDocument/2006/relationships/customXml" Target="../ink/ink992.xml"/><Relationship Id="rId556" Type="http://schemas.openxmlformats.org/officeDocument/2006/relationships/image" Target="../media/image1108.png"/><Relationship Id="rId763" Type="http://schemas.openxmlformats.org/officeDocument/2006/relationships/customXml" Target="../ink/ink1199.xml"/><Relationship Id="rId1186" Type="http://schemas.openxmlformats.org/officeDocument/2006/relationships/customXml" Target="../ink/ink1412.xml"/><Relationship Id="rId1393" Type="http://schemas.openxmlformats.org/officeDocument/2006/relationships/customXml" Target="../ink/ink1517.xml"/><Relationship Id="rId111" Type="http://schemas.openxmlformats.org/officeDocument/2006/relationships/customXml" Target="../ink/ink873.xml"/><Relationship Id="rId209" Type="http://schemas.openxmlformats.org/officeDocument/2006/relationships/customXml" Target="../ink/ink922.xml"/><Relationship Id="rId416" Type="http://schemas.openxmlformats.org/officeDocument/2006/relationships/image" Target="../media/image1038.png"/><Relationship Id="rId970" Type="http://schemas.openxmlformats.org/officeDocument/2006/relationships/image" Target="../media/image1314.png"/><Relationship Id="rId1046" Type="http://schemas.openxmlformats.org/officeDocument/2006/relationships/image" Target="../media/image1352.png"/><Relationship Id="rId1253" Type="http://schemas.openxmlformats.org/officeDocument/2006/relationships/customXml" Target="../ink/ink1446.xml"/><Relationship Id="rId1698" Type="http://schemas.openxmlformats.org/officeDocument/2006/relationships/image" Target="../media/image1674.png"/><Relationship Id="rId623" Type="http://schemas.openxmlformats.org/officeDocument/2006/relationships/customXml" Target="../ink/ink1129.xml"/><Relationship Id="rId830" Type="http://schemas.openxmlformats.org/officeDocument/2006/relationships/customXml" Target="../ink/ink1233.xml"/><Relationship Id="rId928" Type="http://schemas.openxmlformats.org/officeDocument/2006/relationships/image" Target="../media/image1293.png"/><Relationship Id="rId1460" Type="http://schemas.openxmlformats.org/officeDocument/2006/relationships/image" Target="../media/image1557.png"/><Relationship Id="rId1558" Type="http://schemas.openxmlformats.org/officeDocument/2006/relationships/customXml" Target="../ink/ink1600.xml"/><Relationship Id="rId1765" Type="http://schemas.openxmlformats.org/officeDocument/2006/relationships/customXml" Target="../ink/ink1707.xml"/><Relationship Id="rId57" Type="http://schemas.openxmlformats.org/officeDocument/2006/relationships/customXml" Target="../ink/ink846.xml"/><Relationship Id="rId1113" Type="http://schemas.openxmlformats.org/officeDocument/2006/relationships/customXml" Target="../ink/ink1375.xml"/><Relationship Id="rId1320" Type="http://schemas.openxmlformats.org/officeDocument/2006/relationships/image" Target="../media/image1487.png"/><Relationship Id="rId1418" Type="http://schemas.openxmlformats.org/officeDocument/2006/relationships/image" Target="../media/image1536.png"/><Relationship Id="rId1972" Type="http://schemas.openxmlformats.org/officeDocument/2006/relationships/customXml" Target="../ink/ink1813.xml"/><Relationship Id="rId1625" Type="http://schemas.openxmlformats.org/officeDocument/2006/relationships/customXml" Target="../ink/ink1634.xml"/><Relationship Id="rId1832" Type="http://schemas.openxmlformats.org/officeDocument/2006/relationships/customXml" Target="../ink/ink1741.xml"/><Relationship Id="rId273" Type="http://schemas.openxmlformats.org/officeDocument/2006/relationships/customXml" Target="../ink/ink954.xml"/><Relationship Id="rId480" Type="http://schemas.openxmlformats.org/officeDocument/2006/relationships/image" Target="../media/image1070.png"/><Relationship Id="rId133" Type="http://schemas.openxmlformats.org/officeDocument/2006/relationships/customXml" Target="../ink/ink884.xml"/><Relationship Id="rId340" Type="http://schemas.openxmlformats.org/officeDocument/2006/relationships/image" Target="../media/image1000.png"/><Relationship Id="rId578" Type="http://schemas.openxmlformats.org/officeDocument/2006/relationships/image" Target="../media/image1119.png"/><Relationship Id="rId785" Type="http://schemas.openxmlformats.org/officeDocument/2006/relationships/image" Target="../media/image1222.png"/><Relationship Id="rId992" Type="http://schemas.openxmlformats.org/officeDocument/2006/relationships/image" Target="../media/image1325.png"/><Relationship Id="rId200" Type="http://schemas.openxmlformats.org/officeDocument/2006/relationships/image" Target="../media/image930.png"/><Relationship Id="rId438" Type="http://schemas.openxmlformats.org/officeDocument/2006/relationships/image" Target="../media/image1049.png"/><Relationship Id="rId645" Type="http://schemas.openxmlformats.org/officeDocument/2006/relationships/customXml" Target="../ink/ink1140.xml"/><Relationship Id="rId852" Type="http://schemas.openxmlformats.org/officeDocument/2006/relationships/customXml" Target="../ink/ink1244.xml"/><Relationship Id="rId1068" Type="http://schemas.openxmlformats.org/officeDocument/2006/relationships/image" Target="../media/image1363.png"/><Relationship Id="rId1275" Type="http://schemas.openxmlformats.org/officeDocument/2006/relationships/image" Target="../media/image1465.png"/><Relationship Id="rId1482" Type="http://schemas.openxmlformats.org/officeDocument/2006/relationships/image" Target="../media/image1568.png"/><Relationship Id="rId505" Type="http://schemas.openxmlformats.org/officeDocument/2006/relationships/customXml" Target="../ink/ink1070.xml"/><Relationship Id="rId712" Type="http://schemas.openxmlformats.org/officeDocument/2006/relationships/image" Target="../media/image1186.png"/><Relationship Id="rId1135" Type="http://schemas.openxmlformats.org/officeDocument/2006/relationships/customXml" Target="../ink/ink1386.xml"/><Relationship Id="rId1342" Type="http://schemas.openxmlformats.org/officeDocument/2006/relationships/image" Target="../media/image1498.png"/><Relationship Id="rId1787" Type="http://schemas.openxmlformats.org/officeDocument/2006/relationships/customXml" Target="../ink/ink1718.xml"/><Relationship Id="rId1994" Type="http://schemas.openxmlformats.org/officeDocument/2006/relationships/image" Target="../media/image1817.png"/><Relationship Id="rId79" Type="http://schemas.openxmlformats.org/officeDocument/2006/relationships/customXml" Target="../ink/ink857.xml"/><Relationship Id="rId1202" Type="http://schemas.openxmlformats.org/officeDocument/2006/relationships/customXml" Target="../ink/ink1420.xml"/><Relationship Id="rId1647" Type="http://schemas.openxmlformats.org/officeDocument/2006/relationships/image" Target="../media/image1649.png"/><Relationship Id="rId1854" Type="http://schemas.openxmlformats.org/officeDocument/2006/relationships/customXml" Target="../ink/ink1752.xml"/><Relationship Id="rId1507" Type="http://schemas.openxmlformats.org/officeDocument/2006/relationships/customXml" Target="../ink/ink1574.xml"/><Relationship Id="rId1714" Type="http://schemas.openxmlformats.org/officeDocument/2006/relationships/customXml" Target="../ink/ink1680.xml"/><Relationship Id="rId295" Type="http://schemas.openxmlformats.org/officeDocument/2006/relationships/customXml" Target="../ink/ink965.xml"/><Relationship Id="rId1921" Type="http://schemas.openxmlformats.org/officeDocument/2006/relationships/customXml" Target="../ink/ink1786.xml"/><Relationship Id="rId155" Type="http://schemas.openxmlformats.org/officeDocument/2006/relationships/customXml" Target="../ink/ink895.xml"/><Relationship Id="rId362" Type="http://schemas.openxmlformats.org/officeDocument/2006/relationships/image" Target="../media/image1011.png"/><Relationship Id="rId1297" Type="http://schemas.openxmlformats.org/officeDocument/2006/relationships/customXml" Target="../ink/ink1469.xml"/><Relationship Id="rId222" Type="http://schemas.openxmlformats.org/officeDocument/2006/relationships/image" Target="../media/image941.png"/><Relationship Id="rId667" Type="http://schemas.openxmlformats.org/officeDocument/2006/relationships/customXml" Target="../ink/ink1151.xml"/><Relationship Id="rId874" Type="http://schemas.openxmlformats.org/officeDocument/2006/relationships/customXml" Target="../ink/ink1255.xml"/><Relationship Id="rId527" Type="http://schemas.openxmlformats.org/officeDocument/2006/relationships/customXml" Target="../ink/ink1081.xml"/><Relationship Id="rId734" Type="http://schemas.openxmlformats.org/officeDocument/2006/relationships/image" Target="../media/image1197.png"/><Relationship Id="rId941" Type="http://schemas.openxmlformats.org/officeDocument/2006/relationships/customXml" Target="../ink/ink1289.xml"/><Relationship Id="rId1157" Type="http://schemas.openxmlformats.org/officeDocument/2006/relationships/customXml" Target="../ink/ink1397.xml"/><Relationship Id="rId1364" Type="http://schemas.openxmlformats.org/officeDocument/2006/relationships/image" Target="../media/image1509.png"/><Relationship Id="rId1571" Type="http://schemas.openxmlformats.org/officeDocument/2006/relationships/image" Target="../media/image1612.png"/><Relationship Id="rId70" Type="http://schemas.openxmlformats.org/officeDocument/2006/relationships/image" Target="../media/image865.png"/><Relationship Id="rId801" Type="http://schemas.openxmlformats.org/officeDocument/2006/relationships/image" Target="../media/image1230.png"/><Relationship Id="rId1017" Type="http://schemas.openxmlformats.org/officeDocument/2006/relationships/customXml" Target="../ink/ink1327.xml"/><Relationship Id="rId1224" Type="http://schemas.openxmlformats.org/officeDocument/2006/relationships/customXml" Target="../ink/ink1431.xml"/><Relationship Id="rId1431" Type="http://schemas.openxmlformats.org/officeDocument/2006/relationships/customXml" Target="../ink/ink1536.xml"/><Relationship Id="rId1669" Type="http://schemas.openxmlformats.org/officeDocument/2006/relationships/image" Target="../media/image1660.png"/><Relationship Id="rId1876" Type="http://schemas.openxmlformats.org/officeDocument/2006/relationships/customXml" Target="../ink/ink1763.xml"/><Relationship Id="rId1529" Type="http://schemas.openxmlformats.org/officeDocument/2006/relationships/customXml" Target="../ink/ink1585.xml"/><Relationship Id="rId1736" Type="http://schemas.openxmlformats.org/officeDocument/2006/relationships/customXml" Target="../ink/ink1691.xml"/><Relationship Id="rId1943" Type="http://schemas.openxmlformats.org/officeDocument/2006/relationships/customXml" Target="../ink/ink1798.xml"/><Relationship Id="rId28" Type="http://schemas.openxmlformats.org/officeDocument/2006/relationships/image" Target="../media/image844.png"/><Relationship Id="rId1803" Type="http://schemas.openxmlformats.org/officeDocument/2006/relationships/customXml" Target="../ink/ink1726.xml"/><Relationship Id="rId177" Type="http://schemas.openxmlformats.org/officeDocument/2006/relationships/customXml" Target="../ink/ink906.xml"/><Relationship Id="rId384" Type="http://schemas.openxmlformats.org/officeDocument/2006/relationships/image" Target="../media/image1022.png"/><Relationship Id="rId591" Type="http://schemas.openxmlformats.org/officeDocument/2006/relationships/customXml" Target="../ink/ink1113.xml"/><Relationship Id="rId244" Type="http://schemas.openxmlformats.org/officeDocument/2006/relationships/image" Target="../media/image952.png"/><Relationship Id="rId689" Type="http://schemas.openxmlformats.org/officeDocument/2006/relationships/customXml" Target="../ink/ink1162.xml"/><Relationship Id="rId896" Type="http://schemas.openxmlformats.org/officeDocument/2006/relationships/image" Target="../media/image1277.png"/><Relationship Id="rId1081" Type="http://schemas.openxmlformats.org/officeDocument/2006/relationships/customXml" Target="../ink/ink1359.xml"/><Relationship Id="rId451" Type="http://schemas.openxmlformats.org/officeDocument/2006/relationships/customXml" Target="../ink/ink1043.xml"/><Relationship Id="rId549" Type="http://schemas.openxmlformats.org/officeDocument/2006/relationships/customXml" Target="../ink/ink1092.xml"/><Relationship Id="rId756" Type="http://schemas.openxmlformats.org/officeDocument/2006/relationships/image" Target="../media/image1208.png"/><Relationship Id="rId1179" Type="http://schemas.openxmlformats.org/officeDocument/2006/relationships/image" Target="../media/image1418.png"/><Relationship Id="rId1386" Type="http://schemas.openxmlformats.org/officeDocument/2006/relationships/image" Target="../media/image1520.png"/><Relationship Id="rId1593" Type="http://schemas.openxmlformats.org/officeDocument/2006/relationships/customXml" Target="../ink/ink1618.xml"/><Relationship Id="rId104" Type="http://schemas.openxmlformats.org/officeDocument/2006/relationships/image" Target="../media/image882.png"/><Relationship Id="rId311" Type="http://schemas.openxmlformats.org/officeDocument/2006/relationships/customXml" Target="../ink/ink973.xml"/><Relationship Id="rId409" Type="http://schemas.openxmlformats.org/officeDocument/2006/relationships/customXml" Target="../ink/ink1022.xml"/><Relationship Id="rId963" Type="http://schemas.openxmlformats.org/officeDocument/2006/relationships/customXml" Target="../ink/ink1300.xml"/><Relationship Id="rId1039" Type="http://schemas.openxmlformats.org/officeDocument/2006/relationships/customXml" Target="../ink/ink1338.xml"/><Relationship Id="rId1246" Type="http://schemas.openxmlformats.org/officeDocument/2006/relationships/image" Target="../media/image1451.png"/><Relationship Id="rId1898" Type="http://schemas.openxmlformats.org/officeDocument/2006/relationships/image" Target="../media/image1771.png"/><Relationship Id="rId92" Type="http://schemas.openxmlformats.org/officeDocument/2006/relationships/image" Target="../media/image876.png"/><Relationship Id="rId616" Type="http://schemas.openxmlformats.org/officeDocument/2006/relationships/image" Target="../media/image1138.png"/><Relationship Id="rId823" Type="http://schemas.openxmlformats.org/officeDocument/2006/relationships/image" Target="../media/image1241.png"/><Relationship Id="rId1453" Type="http://schemas.openxmlformats.org/officeDocument/2006/relationships/customXml" Target="../ink/ink1547.xml"/><Relationship Id="rId1660" Type="http://schemas.openxmlformats.org/officeDocument/2006/relationships/customXml" Target="../ink/ink1652.xml"/><Relationship Id="rId1758" Type="http://schemas.openxmlformats.org/officeDocument/2006/relationships/customXml" Target="../ink/ink1703.xml"/><Relationship Id="rId1106" Type="http://schemas.openxmlformats.org/officeDocument/2006/relationships/image" Target="../media/image1382.png"/><Relationship Id="rId1313" Type="http://schemas.openxmlformats.org/officeDocument/2006/relationships/customXml" Target="../ink/ink1477.xml"/><Relationship Id="rId1520" Type="http://schemas.openxmlformats.org/officeDocument/2006/relationships/image" Target="../media/image1587.png"/><Relationship Id="rId1965" Type="http://schemas.openxmlformats.org/officeDocument/2006/relationships/image" Target="../media/image1803.png"/><Relationship Id="rId1618" Type="http://schemas.openxmlformats.org/officeDocument/2006/relationships/image" Target="../media/image1635.png"/><Relationship Id="rId1825" Type="http://schemas.openxmlformats.org/officeDocument/2006/relationships/image" Target="../media/image1735.png"/><Relationship Id="rId199" Type="http://schemas.openxmlformats.org/officeDocument/2006/relationships/customXml" Target="../ink/ink917.xml"/><Relationship Id="rId266" Type="http://schemas.openxmlformats.org/officeDocument/2006/relationships/image" Target="../media/image963.png"/><Relationship Id="rId473" Type="http://schemas.openxmlformats.org/officeDocument/2006/relationships/customXml" Target="../ink/ink1054.xml"/><Relationship Id="rId680" Type="http://schemas.openxmlformats.org/officeDocument/2006/relationships/image" Target="../media/image1170.png"/><Relationship Id="rId126" Type="http://schemas.openxmlformats.org/officeDocument/2006/relationships/image" Target="../media/image893.png"/><Relationship Id="rId333" Type="http://schemas.openxmlformats.org/officeDocument/2006/relationships/customXml" Target="../ink/ink984.xml"/><Relationship Id="rId540" Type="http://schemas.openxmlformats.org/officeDocument/2006/relationships/image" Target="../media/image1100.png"/><Relationship Id="rId778" Type="http://schemas.openxmlformats.org/officeDocument/2006/relationships/customXml" Target="../ink/ink1207.xml"/><Relationship Id="rId985" Type="http://schemas.openxmlformats.org/officeDocument/2006/relationships/customXml" Target="../ink/ink1311.xml"/><Relationship Id="rId1170" Type="http://schemas.openxmlformats.org/officeDocument/2006/relationships/customXml" Target="../ink/ink1404.xml"/><Relationship Id="rId638" Type="http://schemas.openxmlformats.org/officeDocument/2006/relationships/image" Target="../media/image1149.png"/><Relationship Id="rId845" Type="http://schemas.openxmlformats.org/officeDocument/2006/relationships/image" Target="../media/image1252.png"/><Relationship Id="rId1030" Type="http://schemas.openxmlformats.org/officeDocument/2006/relationships/image" Target="../media/image1344.png"/><Relationship Id="rId1268" Type="http://schemas.openxmlformats.org/officeDocument/2006/relationships/customXml" Target="../ink/ink1454.xml"/><Relationship Id="rId1475" Type="http://schemas.openxmlformats.org/officeDocument/2006/relationships/customXml" Target="../ink/ink1558.xml"/><Relationship Id="rId1682" Type="http://schemas.openxmlformats.org/officeDocument/2006/relationships/image" Target="../media/image1666.png"/><Relationship Id="rId400" Type="http://schemas.openxmlformats.org/officeDocument/2006/relationships/image" Target="../media/image1030.png"/><Relationship Id="rId705" Type="http://schemas.openxmlformats.org/officeDocument/2006/relationships/customXml" Target="../ink/ink1170.xml"/><Relationship Id="rId1128" Type="http://schemas.openxmlformats.org/officeDocument/2006/relationships/image" Target="../media/image1393.png"/><Relationship Id="rId1335" Type="http://schemas.openxmlformats.org/officeDocument/2006/relationships/customXml" Target="../ink/ink1488.xml"/><Relationship Id="rId1542" Type="http://schemas.openxmlformats.org/officeDocument/2006/relationships/image" Target="../media/image1598.png"/><Relationship Id="rId1987" Type="http://schemas.openxmlformats.org/officeDocument/2006/relationships/customXml" Target="../ink/ink1821.xml"/><Relationship Id="rId912" Type="http://schemas.openxmlformats.org/officeDocument/2006/relationships/image" Target="../media/image1285.png"/><Relationship Id="rId1847" Type="http://schemas.openxmlformats.org/officeDocument/2006/relationships/image" Target="../media/image1746.png"/><Relationship Id="rId41" Type="http://schemas.openxmlformats.org/officeDocument/2006/relationships/customXml" Target="../ink/ink838.xml"/><Relationship Id="rId1402" Type="http://schemas.openxmlformats.org/officeDocument/2006/relationships/image" Target="../media/image1528.png"/><Relationship Id="rId1707" Type="http://schemas.openxmlformats.org/officeDocument/2006/relationships/customXml" Target="../ink/ink1676.xml"/><Relationship Id="rId190" Type="http://schemas.openxmlformats.org/officeDocument/2006/relationships/image" Target="../media/image925.png"/><Relationship Id="rId288" Type="http://schemas.openxmlformats.org/officeDocument/2006/relationships/image" Target="../media/image974.png"/><Relationship Id="rId1914" Type="http://schemas.openxmlformats.org/officeDocument/2006/relationships/image" Target="../media/image1779.png"/><Relationship Id="rId495" Type="http://schemas.openxmlformats.org/officeDocument/2006/relationships/customXml" Target="../ink/ink1065.xml"/><Relationship Id="rId148" Type="http://schemas.openxmlformats.org/officeDocument/2006/relationships/image" Target="../media/image904.png"/><Relationship Id="rId355" Type="http://schemas.openxmlformats.org/officeDocument/2006/relationships/customXml" Target="../ink/ink995.xml"/><Relationship Id="rId562" Type="http://schemas.openxmlformats.org/officeDocument/2006/relationships/image" Target="../media/image1111.png"/><Relationship Id="rId1192" Type="http://schemas.openxmlformats.org/officeDocument/2006/relationships/customXml" Target="../ink/ink1415.xml"/><Relationship Id="rId215" Type="http://schemas.openxmlformats.org/officeDocument/2006/relationships/customXml" Target="../ink/ink925.xml"/><Relationship Id="rId422" Type="http://schemas.openxmlformats.org/officeDocument/2006/relationships/image" Target="../media/image1041.png"/><Relationship Id="rId867" Type="http://schemas.openxmlformats.org/officeDocument/2006/relationships/image" Target="../media/image1263.png"/><Relationship Id="rId1052" Type="http://schemas.openxmlformats.org/officeDocument/2006/relationships/image" Target="../media/image1355.png"/><Relationship Id="rId1497" Type="http://schemas.openxmlformats.org/officeDocument/2006/relationships/customXml" Target="../ink/ink1569.xml"/><Relationship Id="rId727" Type="http://schemas.openxmlformats.org/officeDocument/2006/relationships/customXml" Target="../ink/ink1181.xml"/><Relationship Id="rId934" Type="http://schemas.openxmlformats.org/officeDocument/2006/relationships/image" Target="../media/image1296.png"/><Relationship Id="rId1357" Type="http://schemas.openxmlformats.org/officeDocument/2006/relationships/customXml" Target="../ink/ink1499.xml"/><Relationship Id="rId1564" Type="http://schemas.openxmlformats.org/officeDocument/2006/relationships/customXml" Target="../ink/ink1603.xml"/><Relationship Id="rId1771" Type="http://schemas.openxmlformats.org/officeDocument/2006/relationships/customXml" Target="../ink/ink1710.xml"/><Relationship Id="rId63" Type="http://schemas.openxmlformats.org/officeDocument/2006/relationships/customXml" Target="../ink/ink849.xml"/><Relationship Id="rId1217" Type="http://schemas.openxmlformats.org/officeDocument/2006/relationships/image" Target="../media/image1437.png"/><Relationship Id="rId1424" Type="http://schemas.openxmlformats.org/officeDocument/2006/relationships/image" Target="../media/image1539.png"/><Relationship Id="rId1631" Type="http://schemas.openxmlformats.org/officeDocument/2006/relationships/customXml" Target="../ink/ink1637.xml"/><Relationship Id="rId1869" Type="http://schemas.openxmlformats.org/officeDocument/2006/relationships/image" Target="../media/image1757.png"/><Relationship Id="rId1729" Type="http://schemas.openxmlformats.org/officeDocument/2006/relationships/image" Target="../media/image1689.png"/><Relationship Id="rId1936" Type="http://schemas.openxmlformats.org/officeDocument/2006/relationships/image" Target="../media/image1790.png"/><Relationship Id="rId377" Type="http://schemas.openxmlformats.org/officeDocument/2006/relationships/customXml" Target="../ink/ink1006.xml"/><Relationship Id="rId584" Type="http://schemas.openxmlformats.org/officeDocument/2006/relationships/image" Target="../media/image1122.png"/><Relationship Id="rId5" Type="http://schemas.openxmlformats.org/officeDocument/2006/relationships/customXml" Target="../ink/ink820.xml"/><Relationship Id="rId237" Type="http://schemas.openxmlformats.org/officeDocument/2006/relationships/customXml" Target="../ink/ink936.xml"/><Relationship Id="rId791" Type="http://schemas.openxmlformats.org/officeDocument/2006/relationships/image" Target="../media/image1225.png"/><Relationship Id="rId889" Type="http://schemas.openxmlformats.org/officeDocument/2006/relationships/customXml" Target="../ink/ink1263.xml"/><Relationship Id="rId1074" Type="http://schemas.openxmlformats.org/officeDocument/2006/relationships/image" Target="../media/image1366.png"/><Relationship Id="rId444" Type="http://schemas.openxmlformats.org/officeDocument/2006/relationships/image" Target="../media/image1052.png"/><Relationship Id="rId651" Type="http://schemas.openxmlformats.org/officeDocument/2006/relationships/customXml" Target="../ink/ink1143.xml"/><Relationship Id="rId749" Type="http://schemas.openxmlformats.org/officeDocument/2006/relationships/customXml" Target="../ink/ink1192.xml"/><Relationship Id="rId1281" Type="http://schemas.openxmlformats.org/officeDocument/2006/relationships/image" Target="../media/image1468.png"/><Relationship Id="rId1379" Type="http://schemas.openxmlformats.org/officeDocument/2006/relationships/customXml" Target="../ink/ink1510.xml"/><Relationship Id="rId1586" Type="http://schemas.openxmlformats.org/officeDocument/2006/relationships/image" Target="../media/image1619.png"/><Relationship Id="rId304" Type="http://schemas.openxmlformats.org/officeDocument/2006/relationships/image" Target="../media/image982.png"/><Relationship Id="rId511" Type="http://schemas.openxmlformats.org/officeDocument/2006/relationships/customXml" Target="../ink/ink1073.xml"/><Relationship Id="rId609" Type="http://schemas.openxmlformats.org/officeDocument/2006/relationships/customXml" Target="../ink/ink1122.xml"/><Relationship Id="rId956" Type="http://schemas.openxmlformats.org/officeDocument/2006/relationships/image" Target="../media/image1307.png"/><Relationship Id="rId1141" Type="http://schemas.openxmlformats.org/officeDocument/2006/relationships/customXml" Target="../ink/ink1389.xml"/><Relationship Id="rId1239" Type="http://schemas.openxmlformats.org/officeDocument/2006/relationships/customXml" Target="../ink/ink1439.xml"/><Relationship Id="rId1793" Type="http://schemas.openxmlformats.org/officeDocument/2006/relationships/customXml" Target="../ink/ink1721.xml"/><Relationship Id="rId85" Type="http://schemas.openxmlformats.org/officeDocument/2006/relationships/customXml" Target="../ink/ink860.xml"/><Relationship Id="rId816" Type="http://schemas.openxmlformats.org/officeDocument/2006/relationships/customXml" Target="../ink/ink1226.xml"/><Relationship Id="rId1001" Type="http://schemas.openxmlformats.org/officeDocument/2006/relationships/customXml" Target="../ink/ink1319.xml"/><Relationship Id="rId1446" Type="http://schemas.openxmlformats.org/officeDocument/2006/relationships/image" Target="../media/image1550.png"/><Relationship Id="rId1653" Type="http://schemas.openxmlformats.org/officeDocument/2006/relationships/image" Target="../media/image1652.png"/><Relationship Id="rId1860" Type="http://schemas.openxmlformats.org/officeDocument/2006/relationships/customXml" Target="../ink/ink1755.xml"/><Relationship Id="rId1306" Type="http://schemas.openxmlformats.org/officeDocument/2006/relationships/image" Target="../media/image1480.png"/><Relationship Id="rId1513" Type="http://schemas.openxmlformats.org/officeDocument/2006/relationships/customXml" Target="../ink/ink1577.xml"/><Relationship Id="rId1720" Type="http://schemas.openxmlformats.org/officeDocument/2006/relationships/customXml" Target="../ink/ink1683.xml"/><Relationship Id="rId1958" Type="http://schemas.openxmlformats.org/officeDocument/2006/relationships/customXml" Target="../ink/ink1806.xml"/><Relationship Id="rId12" Type="http://schemas.openxmlformats.org/officeDocument/2006/relationships/image" Target="../media/image836.png"/><Relationship Id="rId1818" Type="http://schemas.openxmlformats.org/officeDocument/2006/relationships/customXml" Target="../ink/ink1734.xml"/><Relationship Id="rId161" Type="http://schemas.openxmlformats.org/officeDocument/2006/relationships/customXml" Target="../ink/ink898.xml"/><Relationship Id="rId399" Type="http://schemas.openxmlformats.org/officeDocument/2006/relationships/customXml" Target="../ink/ink1017.xml"/><Relationship Id="rId259" Type="http://schemas.openxmlformats.org/officeDocument/2006/relationships/customXml" Target="../ink/ink947.xml"/><Relationship Id="rId466" Type="http://schemas.openxmlformats.org/officeDocument/2006/relationships/image" Target="../media/image1063.png"/><Relationship Id="rId673" Type="http://schemas.openxmlformats.org/officeDocument/2006/relationships/customXml" Target="../ink/ink1154.xml"/><Relationship Id="rId880" Type="http://schemas.openxmlformats.org/officeDocument/2006/relationships/customXml" Target="../ink/ink1258.xml"/><Relationship Id="rId1096" Type="http://schemas.openxmlformats.org/officeDocument/2006/relationships/image" Target="../media/image1377.png"/><Relationship Id="rId119" Type="http://schemas.openxmlformats.org/officeDocument/2006/relationships/customXml" Target="../ink/ink877.xml"/><Relationship Id="rId326" Type="http://schemas.openxmlformats.org/officeDocument/2006/relationships/image" Target="../media/image993.png"/><Relationship Id="rId533" Type="http://schemas.openxmlformats.org/officeDocument/2006/relationships/customXml" Target="../ink/ink1084.xml"/><Relationship Id="rId978" Type="http://schemas.openxmlformats.org/officeDocument/2006/relationships/image" Target="../media/image1318.png"/><Relationship Id="rId1163" Type="http://schemas.openxmlformats.org/officeDocument/2006/relationships/image" Target="../media/image1410.png"/><Relationship Id="rId1370" Type="http://schemas.openxmlformats.org/officeDocument/2006/relationships/image" Target="../media/image1512.png"/><Relationship Id="rId740" Type="http://schemas.openxmlformats.org/officeDocument/2006/relationships/image" Target="../media/image1200.png"/><Relationship Id="rId838" Type="http://schemas.openxmlformats.org/officeDocument/2006/relationships/customXml" Target="../ink/ink1237.xml"/><Relationship Id="rId1023" Type="http://schemas.openxmlformats.org/officeDocument/2006/relationships/customXml" Target="../ink/ink1330.xml"/><Relationship Id="rId1468" Type="http://schemas.openxmlformats.org/officeDocument/2006/relationships/image" Target="../media/image1561.png"/><Relationship Id="rId1675" Type="http://schemas.openxmlformats.org/officeDocument/2006/relationships/image" Target="../media/image1663.png"/><Relationship Id="rId1882" Type="http://schemas.openxmlformats.org/officeDocument/2006/relationships/customXml" Target="../ink/ink1766.xml"/><Relationship Id="rId600" Type="http://schemas.openxmlformats.org/officeDocument/2006/relationships/image" Target="../media/image1130.png"/><Relationship Id="rId1230" Type="http://schemas.openxmlformats.org/officeDocument/2006/relationships/image" Target="../media/image1443.png"/><Relationship Id="rId1328" Type="http://schemas.openxmlformats.org/officeDocument/2006/relationships/image" Target="../media/image1491.png"/><Relationship Id="rId1535" Type="http://schemas.openxmlformats.org/officeDocument/2006/relationships/customXml" Target="../ink/ink1588.xml"/><Relationship Id="rId905" Type="http://schemas.openxmlformats.org/officeDocument/2006/relationships/customXml" Target="../ink/ink1271.xml"/><Relationship Id="rId1742" Type="http://schemas.openxmlformats.org/officeDocument/2006/relationships/image" Target="../media/image1695.png"/><Relationship Id="rId34" Type="http://schemas.openxmlformats.org/officeDocument/2006/relationships/image" Target="../media/image847.png"/><Relationship Id="rId1602" Type="http://schemas.openxmlformats.org/officeDocument/2006/relationships/image" Target="../media/image1627.png"/><Relationship Id="rId183" Type="http://schemas.openxmlformats.org/officeDocument/2006/relationships/customXml" Target="../ink/ink909.xml"/><Relationship Id="rId390" Type="http://schemas.openxmlformats.org/officeDocument/2006/relationships/image" Target="../media/image1025.png"/><Relationship Id="rId1907" Type="http://schemas.openxmlformats.org/officeDocument/2006/relationships/customXml" Target="../ink/ink1779.xml"/><Relationship Id="rId250" Type="http://schemas.openxmlformats.org/officeDocument/2006/relationships/image" Target="../media/image955.png"/><Relationship Id="rId488" Type="http://schemas.openxmlformats.org/officeDocument/2006/relationships/image" Target="../media/image1074.png"/><Relationship Id="rId695" Type="http://schemas.openxmlformats.org/officeDocument/2006/relationships/customXml" Target="../ink/ink1165.xml"/><Relationship Id="rId110" Type="http://schemas.openxmlformats.org/officeDocument/2006/relationships/image" Target="../media/image885.png"/><Relationship Id="rId348" Type="http://schemas.openxmlformats.org/officeDocument/2006/relationships/image" Target="../media/image1004.png"/><Relationship Id="rId555" Type="http://schemas.openxmlformats.org/officeDocument/2006/relationships/customXml" Target="../ink/ink1095.xml"/><Relationship Id="rId762" Type="http://schemas.openxmlformats.org/officeDocument/2006/relationships/image" Target="../media/image1211.png"/><Relationship Id="rId1185" Type="http://schemas.openxmlformats.org/officeDocument/2006/relationships/image" Target="../media/image1421.png"/><Relationship Id="rId1392" Type="http://schemas.openxmlformats.org/officeDocument/2006/relationships/image" Target="../media/image1523.png"/><Relationship Id="rId208" Type="http://schemas.openxmlformats.org/officeDocument/2006/relationships/image" Target="../media/image934.png"/><Relationship Id="rId415" Type="http://schemas.openxmlformats.org/officeDocument/2006/relationships/customXml" Target="../ink/ink1025.xml"/><Relationship Id="rId622" Type="http://schemas.openxmlformats.org/officeDocument/2006/relationships/image" Target="../media/image1141.png"/><Relationship Id="rId1045" Type="http://schemas.openxmlformats.org/officeDocument/2006/relationships/customXml" Target="../ink/ink1341.xml"/><Relationship Id="rId1252" Type="http://schemas.openxmlformats.org/officeDocument/2006/relationships/image" Target="../media/image1454.png"/><Relationship Id="rId1697" Type="http://schemas.openxmlformats.org/officeDocument/2006/relationships/customXml" Target="../ink/ink1671.xml"/><Relationship Id="rId927" Type="http://schemas.openxmlformats.org/officeDocument/2006/relationships/customXml" Target="../ink/ink1282.xml"/><Relationship Id="rId1112" Type="http://schemas.openxmlformats.org/officeDocument/2006/relationships/image" Target="../media/image1385.png"/><Relationship Id="rId1557" Type="http://schemas.openxmlformats.org/officeDocument/2006/relationships/image" Target="../media/image1605.png"/><Relationship Id="rId1764" Type="http://schemas.openxmlformats.org/officeDocument/2006/relationships/image" Target="../media/image1705.png"/><Relationship Id="rId1971" Type="http://schemas.openxmlformats.org/officeDocument/2006/relationships/image" Target="../media/image1806.png"/><Relationship Id="rId56" Type="http://schemas.openxmlformats.org/officeDocument/2006/relationships/image" Target="../media/image858.png"/><Relationship Id="rId1417" Type="http://schemas.openxmlformats.org/officeDocument/2006/relationships/customXml" Target="../ink/ink1529.xml"/><Relationship Id="rId1624" Type="http://schemas.openxmlformats.org/officeDocument/2006/relationships/image" Target="../media/image1638.png"/><Relationship Id="rId1831" Type="http://schemas.openxmlformats.org/officeDocument/2006/relationships/image" Target="../media/image1738.png"/><Relationship Id="rId1929" Type="http://schemas.openxmlformats.org/officeDocument/2006/relationships/customXml" Target="../ink/ink1790.xml"/><Relationship Id="rId272" Type="http://schemas.openxmlformats.org/officeDocument/2006/relationships/image" Target="../media/image966.png"/><Relationship Id="rId577" Type="http://schemas.openxmlformats.org/officeDocument/2006/relationships/customXml" Target="../ink/ink1106.xml"/><Relationship Id="rId132" Type="http://schemas.openxmlformats.org/officeDocument/2006/relationships/image" Target="../media/image896.png"/><Relationship Id="rId784" Type="http://schemas.openxmlformats.org/officeDocument/2006/relationships/customXml" Target="../ink/ink1210.xml"/><Relationship Id="rId991" Type="http://schemas.openxmlformats.org/officeDocument/2006/relationships/customXml" Target="../ink/ink1314.xml"/><Relationship Id="rId1067" Type="http://schemas.openxmlformats.org/officeDocument/2006/relationships/customXml" Target="../ink/ink1352.xml"/><Relationship Id="rId437" Type="http://schemas.openxmlformats.org/officeDocument/2006/relationships/customXml" Target="../ink/ink1036.xml"/><Relationship Id="rId644" Type="http://schemas.openxmlformats.org/officeDocument/2006/relationships/image" Target="../media/image1152.png"/><Relationship Id="rId851" Type="http://schemas.openxmlformats.org/officeDocument/2006/relationships/image" Target="../media/image1255.png"/><Relationship Id="rId1274" Type="http://schemas.openxmlformats.org/officeDocument/2006/relationships/customXml" Target="../ink/ink1457.xml"/><Relationship Id="rId1481" Type="http://schemas.openxmlformats.org/officeDocument/2006/relationships/customXml" Target="../ink/ink1561.xml"/><Relationship Id="rId1579" Type="http://schemas.openxmlformats.org/officeDocument/2006/relationships/image" Target="../media/image1616.png"/><Relationship Id="rId504" Type="http://schemas.openxmlformats.org/officeDocument/2006/relationships/image" Target="../media/image1082.png"/><Relationship Id="rId711" Type="http://schemas.openxmlformats.org/officeDocument/2006/relationships/customXml" Target="../ink/ink1173.xml"/><Relationship Id="rId949" Type="http://schemas.openxmlformats.org/officeDocument/2006/relationships/customXml" Target="../ink/ink1293.xml"/><Relationship Id="rId1134" Type="http://schemas.openxmlformats.org/officeDocument/2006/relationships/image" Target="../media/image1396.png"/><Relationship Id="rId1341" Type="http://schemas.openxmlformats.org/officeDocument/2006/relationships/customXml" Target="../ink/ink1491.xml"/><Relationship Id="rId1786" Type="http://schemas.openxmlformats.org/officeDocument/2006/relationships/image" Target="../media/image1716.png"/><Relationship Id="rId1993" Type="http://schemas.openxmlformats.org/officeDocument/2006/relationships/customXml" Target="../ink/ink1824.xml"/><Relationship Id="rId78" Type="http://schemas.openxmlformats.org/officeDocument/2006/relationships/image" Target="../media/image869.png"/><Relationship Id="rId809" Type="http://schemas.openxmlformats.org/officeDocument/2006/relationships/image" Target="../media/image1234.png"/><Relationship Id="rId1201" Type="http://schemas.openxmlformats.org/officeDocument/2006/relationships/image" Target="../media/image1429.png"/><Relationship Id="rId1439" Type="http://schemas.openxmlformats.org/officeDocument/2006/relationships/customXml" Target="../ink/ink1540.xml"/><Relationship Id="rId1646" Type="http://schemas.openxmlformats.org/officeDocument/2006/relationships/customXml" Target="../ink/ink1645.xml"/><Relationship Id="rId1853" Type="http://schemas.openxmlformats.org/officeDocument/2006/relationships/image" Target="../media/image1749.png"/><Relationship Id="rId1506" Type="http://schemas.openxmlformats.org/officeDocument/2006/relationships/image" Target="../media/image1580.png"/><Relationship Id="rId1713" Type="http://schemas.openxmlformats.org/officeDocument/2006/relationships/image" Target="../media/image1681.png"/><Relationship Id="rId1920" Type="http://schemas.openxmlformats.org/officeDocument/2006/relationships/image" Target="../media/image1782.png"/><Relationship Id="rId294" Type="http://schemas.openxmlformats.org/officeDocument/2006/relationships/image" Target="../media/image977.png"/><Relationship Id="rId154" Type="http://schemas.openxmlformats.org/officeDocument/2006/relationships/image" Target="../media/image907.png"/><Relationship Id="rId361" Type="http://schemas.openxmlformats.org/officeDocument/2006/relationships/customXml" Target="../ink/ink998.xml"/><Relationship Id="rId599" Type="http://schemas.openxmlformats.org/officeDocument/2006/relationships/customXml" Target="../ink/ink1117.xml"/><Relationship Id="rId459" Type="http://schemas.openxmlformats.org/officeDocument/2006/relationships/customXml" Target="../ink/ink1047.xml"/><Relationship Id="rId666" Type="http://schemas.openxmlformats.org/officeDocument/2006/relationships/image" Target="../media/image1163.png"/><Relationship Id="rId873" Type="http://schemas.openxmlformats.org/officeDocument/2006/relationships/image" Target="../media/image1266.png"/><Relationship Id="rId1089" Type="http://schemas.openxmlformats.org/officeDocument/2006/relationships/customXml" Target="../ink/ink1363.xml"/><Relationship Id="rId1296" Type="http://schemas.openxmlformats.org/officeDocument/2006/relationships/image" Target="../media/image1475.png"/><Relationship Id="rId221" Type="http://schemas.openxmlformats.org/officeDocument/2006/relationships/customXml" Target="../ink/ink928.xml"/><Relationship Id="rId319" Type="http://schemas.openxmlformats.org/officeDocument/2006/relationships/customXml" Target="../ink/ink977.xml"/><Relationship Id="rId526" Type="http://schemas.openxmlformats.org/officeDocument/2006/relationships/image" Target="../media/image1093.png"/><Relationship Id="rId1156" Type="http://schemas.openxmlformats.org/officeDocument/2006/relationships/image" Target="../media/image1407.png"/><Relationship Id="rId1363" Type="http://schemas.openxmlformats.org/officeDocument/2006/relationships/customXml" Target="../ink/ink1502.xml"/><Relationship Id="rId733" Type="http://schemas.openxmlformats.org/officeDocument/2006/relationships/customXml" Target="../ink/ink1184.xml"/><Relationship Id="rId940" Type="http://schemas.openxmlformats.org/officeDocument/2006/relationships/image" Target="../media/image1299.png"/><Relationship Id="rId1016" Type="http://schemas.openxmlformats.org/officeDocument/2006/relationships/image" Target="../media/image1337.png"/><Relationship Id="rId1570" Type="http://schemas.openxmlformats.org/officeDocument/2006/relationships/customXml" Target="../ink/ink1606.xml"/><Relationship Id="rId1668" Type="http://schemas.openxmlformats.org/officeDocument/2006/relationships/customXml" Target="../ink/ink1656.xml"/><Relationship Id="rId1875" Type="http://schemas.openxmlformats.org/officeDocument/2006/relationships/image" Target="../media/image1760.png"/><Relationship Id="rId800" Type="http://schemas.openxmlformats.org/officeDocument/2006/relationships/customXml" Target="../ink/ink1218.xml"/><Relationship Id="rId1223" Type="http://schemas.openxmlformats.org/officeDocument/2006/relationships/image" Target="../media/image1440.png"/><Relationship Id="rId1430" Type="http://schemas.openxmlformats.org/officeDocument/2006/relationships/image" Target="../media/image1542.png"/><Relationship Id="rId1528" Type="http://schemas.openxmlformats.org/officeDocument/2006/relationships/image" Target="../media/image1591.png"/><Relationship Id="rId1735" Type="http://schemas.openxmlformats.org/officeDocument/2006/relationships/image" Target="../media/image1692.png"/><Relationship Id="rId1942" Type="http://schemas.openxmlformats.org/officeDocument/2006/relationships/image" Target="../media/image1792.png"/><Relationship Id="rId27" Type="http://schemas.openxmlformats.org/officeDocument/2006/relationships/customXml" Target="../ink/ink831.xml"/><Relationship Id="rId1802" Type="http://schemas.openxmlformats.org/officeDocument/2006/relationships/image" Target="../media/image1724.png"/><Relationship Id="rId176" Type="http://schemas.openxmlformats.org/officeDocument/2006/relationships/image" Target="../media/image918.png"/><Relationship Id="rId383" Type="http://schemas.openxmlformats.org/officeDocument/2006/relationships/customXml" Target="../ink/ink1009.xml"/><Relationship Id="rId590" Type="http://schemas.openxmlformats.org/officeDocument/2006/relationships/image" Target="../media/image1125.png"/><Relationship Id="rId243" Type="http://schemas.openxmlformats.org/officeDocument/2006/relationships/customXml" Target="../ink/ink939.xml"/><Relationship Id="rId450" Type="http://schemas.openxmlformats.org/officeDocument/2006/relationships/image" Target="../media/image1055.png"/><Relationship Id="rId688" Type="http://schemas.openxmlformats.org/officeDocument/2006/relationships/image" Target="../media/image1174.png"/><Relationship Id="rId895" Type="http://schemas.openxmlformats.org/officeDocument/2006/relationships/customXml" Target="../ink/ink1266.xml"/><Relationship Id="rId1080" Type="http://schemas.openxmlformats.org/officeDocument/2006/relationships/image" Target="../media/image1369.png"/><Relationship Id="rId103" Type="http://schemas.openxmlformats.org/officeDocument/2006/relationships/customXml" Target="../ink/ink869.xml"/><Relationship Id="rId310" Type="http://schemas.openxmlformats.org/officeDocument/2006/relationships/image" Target="../media/image985.png"/><Relationship Id="rId548" Type="http://schemas.openxmlformats.org/officeDocument/2006/relationships/image" Target="../media/image1104.png"/><Relationship Id="rId755" Type="http://schemas.openxmlformats.org/officeDocument/2006/relationships/customXml" Target="../ink/ink1195.xml"/><Relationship Id="rId962" Type="http://schemas.openxmlformats.org/officeDocument/2006/relationships/image" Target="../media/image1310.png"/><Relationship Id="rId1178" Type="http://schemas.openxmlformats.org/officeDocument/2006/relationships/customXml" Target="../ink/ink1408.xml"/><Relationship Id="rId1385" Type="http://schemas.openxmlformats.org/officeDocument/2006/relationships/customXml" Target="../ink/ink1513.xml"/><Relationship Id="rId1592" Type="http://schemas.openxmlformats.org/officeDocument/2006/relationships/image" Target="../media/image1622.png"/><Relationship Id="rId91" Type="http://schemas.openxmlformats.org/officeDocument/2006/relationships/customXml" Target="../ink/ink863.xml"/><Relationship Id="rId408" Type="http://schemas.openxmlformats.org/officeDocument/2006/relationships/image" Target="../media/image1034.png"/><Relationship Id="rId615" Type="http://schemas.openxmlformats.org/officeDocument/2006/relationships/customXml" Target="../ink/ink1125.xml"/><Relationship Id="rId822" Type="http://schemas.openxmlformats.org/officeDocument/2006/relationships/customXml" Target="../ink/ink1229.xml"/><Relationship Id="rId1038" Type="http://schemas.openxmlformats.org/officeDocument/2006/relationships/image" Target="../media/image1348.png"/><Relationship Id="rId1245" Type="http://schemas.openxmlformats.org/officeDocument/2006/relationships/customXml" Target="../ink/ink1442.xml"/><Relationship Id="rId1452" Type="http://schemas.openxmlformats.org/officeDocument/2006/relationships/image" Target="../media/image1553.png"/><Relationship Id="rId1897" Type="http://schemas.openxmlformats.org/officeDocument/2006/relationships/customXml" Target="../ink/ink1774.xml"/><Relationship Id="rId1105" Type="http://schemas.openxmlformats.org/officeDocument/2006/relationships/customXml" Target="../ink/ink1371.xml"/><Relationship Id="rId1312" Type="http://schemas.openxmlformats.org/officeDocument/2006/relationships/image" Target="../media/image1483.png"/><Relationship Id="rId1757" Type="http://schemas.openxmlformats.org/officeDocument/2006/relationships/customXml" Target="../ink/ink1702.xml"/><Relationship Id="rId1964" Type="http://schemas.openxmlformats.org/officeDocument/2006/relationships/customXml" Target="../ink/ink1809.xml"/><Relationship Id="rId49" Type="http://schemas.openxmlformats.org/officeDocument/2006/relationships/customXml" Target="../ink/ink842.xml"/><Relationship Id="rId1617" Type="http://schemas.openxmlformats.org/officeDocument/2006/relationships/customXml" Target="../ink/ink1630.xml"/><Relationship Id="rId1824" Type="http://schemas.openxmlformats.org/officeDocument/2006/relationships/customXml" Target="../ink/ink1737.xml"/><Relationship Id="rId198" Type="http://schemas.openxmlformats.org/officeDocument/2006/relationships/image" Target="../media/image929.png"/><Relationship Id="rId265" Type="http://schemas.openxmlformats.org/officeDocument/2006/relationships/customXml" Target="../ink/ink950.xml"/><Relationship Id="rId472" Type="http://schemas.openxmlformats.org/officeDocument/2006/relationships/image" Target="../media/image1066.png"/><Relationship Id="rId125" Type="http://schemas.openxmlformats.org/officeDocument/2006/relationships/customXml" Target="../ink/ink880.xml"/><Relationship Id="rId332" Type="http://schemas.openxmlformats.org/officeDocument/2006/relationships/image" Target="../media/image996.png"/><Relationship Id="rId777" Type="http://schemas.openxmlformats.org/officeDocument/2006/relationships/image" Target="../media/image1218.png"/><Relationship Id="rId984" Type="http://schemas.openxmlformats.org/officeDocument/2006/relationships/image" Target="../media/image1321.png"/><Relationship Id="rId637" Type="http://schemas.openxmlformats.org/officeDocument/2006/relationships/customXml" Target="../ink/ink1136.xml"/><Relationship Id="rId844" Type="http://schemas.openxmlformats.org/officeDocument/2006/relationships/customXml" Target="../ink/ink1240.xml"/><Relationship Id="rId1267" Type="http://schemas.openxmlformats.org/officeDocument/2006/relationships/image" Target="../media/image1461.png"/><Relationship Id="rId1474" Type="http://schemas.openxmlformats.org/officeDocument/2006/relationships/image" Target="../media/image1564.png"/><Relationship Id="rId1681" Type="http://schemas.openxmlformats.org/officeDocument/2006/relationships/customXml" Target="../ink/ink1663.xml"/><Relationship Id="rId704" Type="http://schemas.openxmlformats.org/officeDocument/2006/relationships/image" Target="../media/image1182.png"/><Relationship Id="rId911" Type="http://schemas.openxmlformats.org/officeDocument/2006/relationships/customXml" Target="../ink/ink1274.xml"/><Relationship Id="rId1127" Type="http://schemas.openxmlformats.org/officeDocument/2006/relationships/customXml" Target="../ink/ink1382.xml"/><Relationship Id="rId1334" Type="http://schemas.openxmlformats.org/officeDocument/2006/relationships/image" Target="../media/image1494.png"/><Relationship Id="rId1541" Type="http://schemas.openxmlformats.org/officeDocument/2006/relationships/customXml" Target="../ink/ink1591.xml"/><Relationship Id="rId1779" Type="http://schemas.openxmlformats.org/officeDocument/2006/relationships/customXml" Target="../ink/ink1714.xml"/><Relationship Id="rId1986" Type="http://schemas.openxmlformats.org/officeDocument/2006/relationships/image" Target="../media/image1813.png"/><Relationship Id="rId40" Type="http://schemas.openxmlformats.org/officeDocument/2006/relationships/image" Target="../media/image850.png"/><Relationship Id="rId1401" Type="http://schemas.openxmlformats.org/officeDocument/2006/relationships/customXml" Target="../ink/ink1521.xml"/><Relationship Id="rId1639" Type="http://schemas.openxmlformats.org/officeDocument/2006/relationships/customXml" Target="../ink/ink1641.xml"/><Relationship Id="rId1846" Type="http://schemas.openxmlformats.org/officeDocument/2006/relationships/customXml" Target="../ink/ink1748.xml"/><Relationship Id="rId1706" Type="http://schemas.openxmlformats.org/officeDocument/2006/relationships/image" Target="../media/image1678.png"/><Relationship Id="rId1913" Type="http://schemas.openxmlformats.org/officeDocument/2006/relationships/customXml" Target="../ink/ink1782.xml"/><Relationship Id="rId287" Type="http://schemas.openxmlformats.org/officeDocument/2006/relationships/customXml" Target="../ink/ink961.xml"/><Relationship Id="rId494" Type="http://schemas.openxmlformats.org/officeDocument/2006/relationships/image" Target="../media/image1077.png"/><Relationship Id="rId147" Type="http://schemas.openxmlformats.org/officeDocument/2006/relationships/customXml" Target="../ink/ink891.xml"/><Relationship Id="rId354" Type="http://schemas.openxmlformats.org/officeDocument/2006/relationships/image" Target="../media/image1007.png"/><Relationship Id="rId799" Type="http://schemas.openxmlformats.org/officeDocument/2006/relationships/image" Target="../media/image1229.png"/><Relationship Id="rId1191" Type="http://schemas.openxmlformats.org/officeDocument/2006/relationships/image" Target="../media/image1424.png"/><Relationship Id="rId561" Type="http://schemas.openxmlformats.org/officeDocument/2006/relationships/customXml" Target="../ink/ink1098.xml"/><Relationship Id="rId659" Type="http://schemas.openxmlformats.org/officeDocument/2006/relationships/customXml" Target="../ink/ink1147.xml"/><Relationship Id="rId866" Type="http://schemas.openxmlformats.org/officeDocument/2006/relationships/customXml" Target="../ink/ink1251.xml"/><Relationship Id="rId1289" Type="http://schemas.openxmlformats.org/officeDocument/2006/relationships/customXml" Target="../ink/ink1465.xml"/><Relationship Id="rId1496" Type="http://schemas.openxmlformats.org/officeDocument/2006/relationships/image" Target="../media/image1575.png"/><Relationship Id="rId214" Type="http://schemas.openxmlformats.org/officeDocument/2006/relationships/image" Target="../media/image937.png"/><Relationship Id="rId421" Type="http://schemas.openxmlformats.org/officeDocument/2006/relationships/customXml" Target="../ink/ink1028.xml"/><Relationship Id="rId519" Type="http://schemas.openxmlformats.org/officeDocument/2006/relationships/customXml" Target="../ink/ink1077.xml"/><Relationship Id="rId1051" Type="http://schemas.openxmlformats.org/officeDocument/2006/relationships/customXml" Target="../ink/ink1344.xml"/><Relationship Id="rId1149" Type="http://schemas.openxmlformats.org/officeDocument/2006/relationships/customXml" Target="../ink/ink1393.xml"/><Relationship Id="rId1356" Type="http://schemas.openxmlformats.org/officeDocument/2006/relationships/image" Target="../media/image1505.png"/><Relationship Id="rId726" Type="http://schemas.openxmlformats.org/officeDocument/2006/relationships/image" Target="../media/image1193.png"/><Relationship Id="rId933" Type="http://schemas.openxmlformats.org/officeDocument/2006/relationships/customXml" Target="../ink/ink1285.xml"/><Relationship Id="rId1009" Type="http://schemas.openxmlformats.org/officeDocument/2006/relationships/customXml" Target="../ink/ink1323.xml"/><Relationship Id="rId1563" Type="http://schemas.openxmlformats.org/officeDocument/2006/relationships/image" Target="../media/image1608.png"/><Relationship Id="rId1770" Type="http://schemas.openxmlformats.org/officeDocument/2006/relationships/image" Target="../media/image1708.png"/><Relationship Id="rId1868" Type="http://schemas.openxmlformats.org/officeDocument/2006/relationships/customXml" Target="../ink/ink1759.xml"/><Relationship Id="rId62" Type="http://schemas.openxmlformats.org/officeDocument/2006/relationships/image" Target="../media/image861.png"/><Relationship Id="rId1216" Type="http://schemas.openxmlformats.org/officeDocument/2006/relationships/customXml" Target="../ink/ink1427.xml"/><Relationship Id="rId1423" Type="http://schemas.openxmlformats.org/officeDocument/2006/relationships/customXml" Target="../ink/ink1532.xml"/><Relationship Id="rId1630" Type="http://schemas.openxmlformats.org/officeDocument/2006/relationships/image" Target="../media/image1641.png"/><Relationship Id="rId1728" Type="http://schemas.openxmlformats.org/officeDocument/2006/relationships/customXml" Target="../ink/ink1687.xml"/><Relationship Id="rId1935" Type="http://schemas.openxmlformats.org/officeDocument/2006/relationships/customXml" Target="../ink/ink1793.xml"/><Relationship Id="rId169" Type="http://schemas.openxmlformats.org/officeDocument/2006/relationships/customXml" Target="../ink/ink902.xml"/><Relationship Id="rId376" Type="http://schemas.openxmlformats.org/officeDocument/2006/relationships/image" Target="../media/image1018.png"/><Relationship Id="rId583" Type="http://schemas.openxmlformats.org/officeDocument/2006/relationships/customXml" Target="../ink/ink1109.xml"/><Relationship Id="rId790" Type="http://schemas.openxmlformats.org/officeDocument/2006/relationships/customXml" Target="../ink/ink1213.xml"/><Relationship Id="rId4" Type="http://schemas.openxmlformats.org/officeDocument/2006/relationships/image" Target="../media/image832.png"/><Relationship Id="rId236" Type="http://schemas.openxmlformats.org/officeDocument/2006/relationships/image" Target="../media/image948.png"/><Relationship Id="rId443" Type="http://schemas.openxmlformats.org/officeDocument/2006/relationships/customXml" Target="../ink/ink1039.xml"/><Relationship Id="rId650" Type="http://schemas.openxmlformats.org/officeDocument/2006/relationships/image" Target="../media/image1155.png"/><Relationship Id="rId888" Type="http://schemas.openxmlformats.org/officeDocument/2006/relationships/image" Target="../media/image1273.png"/><Relationship Id="rId1073" Type="http://schemas.openxmlformats.org/officeDocument/2006/relationships/customXml" Target="../ink/ink1355.xml"/><Relationship Id="rId1280" Type="http://schemas.openxmlformats.org/officeDocument/2006/relationships/customXml" Target="../ink/ink1460.xml"/><Relationship Id="rId303" Type="http://schemas.openxmlformats.org/officeDocument/2006/relationships/customXml" Target="../ink/ink969.xml"/><Relationship Id="rId748" Type="http://schemas.openxmlformats.org/officeDocument/2006/relationships/image" Target="../media/image1204.png"/><Relationship Id="rId955" Type="http://schemas.openxmlformats.org/officeDocument/2006/relationships/customXml" Target="../ink/ink1296.xml"/><Relationship Id="rId1140" Type="http://schemas.openxmlformats.org/officeDocument/2006/relationships/image" Target="../media/image1399.png"/><Relationship Id="rId1378" Type="http://schemas.openxmlformats.org/officeDocument/2006/relationships/image" Target="../media/image1516.png"/><Relationship Id="rId1585" Type="http://schemas.openxmlformats.org/officeDocument/2006/relationships/customXml" Target="../ink/ink1614.xml"/><Relationship Id="rId1792" Type="http://schemas.openxmlformats.org/officeDocument/2006/relationships/image" Target="../media/image1719.png"/><Relationship Id="rId84" Type="http://schemas.openxmlformats.org/officeDocument/2006/relationships/image" Target="../media/image872.png"/><Relationship Id="rId510" Type="http://schemas.openxmlformats.org/officeDocument/2006/relationships/image" Target="../media/image1085.png"/><Relationship Id="rId608" Type="http://schemas.openxmlformats.org/officeDocument/2006/relationships/image" Target="../media/image1134.png"/><Relationship Id="rId815" Type="http://schemas.openxmlformats.org/officeDocument/2006/relationships/image" Target="../media/image1237.png"/><Relationship Id="rId1238" Type="http://schemas.openxmlformats.org/officeDocument/2006/relationships/image" Target="../media/image1447.png"/><Relationship Id="rId1445" Type="http://schemas.openxmlformats.org/officeDocument/2006/relationships/customXml" Target="../ink/ink1543.xml"/><Relationship Id="rId1652" Type="http://schemas.openxmlformats.org/officeDocument/2006/relationships/customXml" Target="../ink/ink1648.xml"/><Relationship Id="rId1000" Type="http://schemas.openxmlformats.org/officeDocument/2006/relationships/image" Target="../media/image1329.png"/><Relationship Id="rId1305" Type="http://schemas.openxmlformats.org/officeDocument/2006/relationships/customXml" Target="../ink/ink1473.xml"/><Relationship Id="rId1957" Type="http://schemas.openxmlformats.org/officeDocument/2006/relationships/image" Target="../media/image1799.png"/><Relationship Id="rId1512" Type="http://schemas.openxmlformats.org/officeDocument/2006/relationships/image" Target="../media/image1583.png"/><Relationship Id="rId1817" Type="http://schemas.openxmlformats.org/officeDocument/2006/relationships/image" Target="../media/image1731.png"/><Relationship Id="rId11" Type="http://schemas.openxmlformats.org/officeDocument/2006/relationships/customXml" Target="../ink/ink823.xml"/><Relationship Id="rId398" Type="http://schemas.openxmlformats.org/officeDocument/2006/relationships/image" Target="../media/image1029.png"/><Relationship Id="rId160" Type="http://schemas.openxmlformats.org/officeDocument/2006/relationships/image" Target="../media/image910.png"/><Relationship Id="rId258" Type="http://schemas.openxmlformats.org/officeDocument/2006/relationships/image" Target="../media/image959.png"/><Relationship Id="rId465" Type="http://schemas.openxmlformats.org/officeDocument/2006/relationships/customXml" Target="../ink/ink1050.xml"/><Relationship Id="rId672" Type="http://schemas.openxmlformats.org/officeDocument/2006/relationships/image" Target="../media/image1166.png"/><Relationship Id="rId1095" Type="http://schemas.openxmlformats.org/officeDocument/2006/relationships/customXml" Target="../ink/ink1366.xml"/><Relationship Id="rId118" Type="http://schemas.openxmlformats.org/officeDocument/2006/relationships/image" Target="../media/image889.png"/><Relationship Id="rId325" Type="http://schemas.openxmlformats.org/officeDocument/2006/relationships/customXml" Target="../ink/ink980.xml"/><Relationship Id="rId532" Type="http://schemas.openxmlformats.org/officeDocument/2006/relationships/image" Target="../media/image1096.png"/><Relationship Id="rId977" Type="http://schemas.openxmlformats.org/officeDocument/2006/relationships/customXml" Target="../ink/ink1307.xml"/><Relationship Id="rId1162" Type="http://schemas.openxmlformats.org/officeDocument/2006/relationships/customXml" Target="../ink/ink1400.xml"/><Relationship Id="rId837" Type="http://schemas.openxmlformats.org/officeDocument/2006/relationships/image" Target="../media/image1248.png"/><Relationship Id="rId1022" Type="http://schemas.openxmlformats.org/officeDocument/2006/relationships/image" Target="../media/image1340.png"/><Relationship Id="rId1467" Type="http://schemas.openxmlformats.org/officeDocument/2006/relationships/customXml" Target="../ink/ink1554.xml"/><Relationship Id="rId1674" Type="http://schemas.openxmlformats.org/officeDocument/2006/relationships/customXml" Target="../ink/ink1659.xml"/><Relationship Id="rId1881" Type="http://schemas.openxmlformats.org/officeDocument/2006/relationships/image" Target="../media/image1763.png"/><Relationship Id="rId904" Type="http://schemas.openxmlformats.org/officeDocument/2006/relationships/image" Target="../media/image1281.png"/><Relationship Id="rId1327" Type="http://schemas.openxmlformats.org/officeDocument/2006/relationships/customXml" Target="../ink/ink1484.xml"/><Relationship Id="rId1534" Type="http://schemas.openxmlformats.org/officeDocument/2006/relationships/image" Target="../media/image1594.png"/><Relationship Id="rId1741" Type="http://schemas.openxmlformats.org/officeDocument/2006/relationships/customXml" Target="../ink/ink1694.xml"/><Relationship Id="rId1979" Type="http://schemas.openxmlformats.org/officeDocument/2006/relationships/customXml" Target="../ink/ink1817.xml"/><Relationship Id="rId33" Type="http://schemas.openxmlformats.org/officeDocument/2006/relationships/customXml" Target="../ink/ink834.xml"/><Relationship Id="rId1601" Type="http://schemas.openxmlformats.org/officeDocument/2006/relationships/customXml" Target="../ink/ink1622.xml"/><Relationship Id="rId1839" Type="http://schemas.openxmlformats.org/officeDocument/2006/relationships/image" Target="../media/image1742.png"/><Relationship Id="rId182" Type="http://schemas.openxmlformats.org/officeDocument/2006/relationships/image" Target="../media/image921.png"/><Relationship Id="rId1906" Type="http://schemas.openxmlformats.org/officeDocument/2006/relationships/image" Target="../media/image1775.png"/><Relationship Id="rId487" Type="http://schemas.openxmlformats.org/officeDocument/2006/relationships/customXml" Target="../ink/ink1061.xml"/><Relationship Id="rId694" Type="http://schemas.openxmlformats.org/officeDocument/2006/relationships/image" Target="../media/image1177.png"/><Relationship Id="rId347" Type="http://schemas.openxmlformats.org/officeDocument/2006/relationships/customXml" Target="../ink/ink991.xml"/><Relationship Id="rId999" Type="http://schemas.openxmlformats.org/officeDocument/2006/relationships/customXml" Target="../ink/ink1318.xml"/><Relationship Id="rId1184" Type="http://schemas.openxmlformats.org/officeDocument/2006/relationships/customXml" Target="../ink/ink1411.xml"/><Relationship Id="rId554" Type="http://schemas.openxmlformats.org/officeDocument/2006/relationships/image" Target="../media/image1107.png"/><Relationship Id="rId761" Type="http://schemas.openxmlformats.org/officeDocument/2006/relationships/customXml" Target="../ink/ink1198.xml"/><Relationship Id="rId859" Type="http://schemas.openxmlformats.org/officeDocument/2006/relationships/image" Target="../media/image1259.png"/><Relationship Id="rId1391" Type="http://schemas.openxmlformats.org/officeDocument/2006/relationships/customXml" Target="../ink/ink1516.xml"/><Relationship Id="rId1489" Type="http://schemas.openxmlformats.org/officeDocument/2006/relationships/customXml" Target="../ink/ink1565.xml"/><Relationship Id="rId1696" Type="http://schemas.openxmlformats.org/officeDocument/2006/relationships/image" Target="../media/image1673.png"/><Relationship Id="rId207" Type="http://schemas.openxmlformats.org/officeDocument/2006/relationships/customXml" Target="../ink/ink921.xml"/><Relationship Id="rId414" Type="http://schemas.openxmlformats.org/officeDocument/2006/relationships/image" Target="../media/image1037.png"/><Relationship Id="rId621" Type="http://schemas.openxmlformats.org/officeDocument/2006/relationships/customXml" Target="../ink/ink1128.xml"/><Relationship Id="rId1044" Type="http://schemas.openxmlformats.org/officeDocument/2006/relationships/image" Target="../media/image1351.png"/><Relationship Id="rId1251" Type="http://schemas.openxmlformats.org/officeDocument/2006/relationships/customXml" Target="../ink/ink1445.xml"/><Relationship Id="rId1349" Type="http://schemas.openxmlformats.org/officeDocument/2006/relationships/customXml" Target="../ink/ink1495.xml"/><Relationship Id="rId719" Type="http://schemas.openxmlformats.org/officeDocument/2006/relationships/customXml" Target="../ink/ink1177.xml"/><Relationship Id="rId926" Type="http://schemas.openxmlformats.org/officeDocument/2006/relationships/image" Target="../media/image1292.png"/><Relationship Id="rId1111" Type="http://schemas.openxmlformats.org/officeDocument/2006/relationships/customXml" Target="../ink/ink1374.xml"/><Relationship Id="rId1556" Type="http://schemas.openxmlformats.org/officeDocument/2006/relationships/customXml" Target="../ink/ink1599.xml"/><Relationship Id="rId1763" Type="http://schemas.openxmlformats.org/officeDocument/2006/relationships/customXml" Target="../ink/ink1706.xml"/><Relationship Id="rId1970" Type="http://schemas.openxmlformats.org/officeDocument/2006/relationships/customXml" Target="../ink/ink1812.xml"/><Relationship Id="rId55" Type="http://schemas.openxmlformats.org/officeDocument/2006/relationships/customXml" Target="../ink/ink845.xml"/><Relationship Id="rId1209" Type="http://schemas.openxmlformats.org/officeDocument/2006/relationships/image" Target="../media/image1433.png"/><Relationship Id="rId1416" Type="http://schemas.openxmlformats.org/officeDocument/2006/relationships/image" Target="../media/image1535.png"/><Relationship Id="rId1623" Type="http://schemas.openxmlformats.org/officeDocument/2006/relationships/customXml" Target="../ink/ink1633.xml"/><Relationship Id="rId1830" Type="http://schemas.openxmlformats.org/officeDocument/2006/relationships/customXml" Target="../ink/ink1740.xml"/><Relationship Id="rId1928" Type="http://schemas.openxmlformats.org/officeDocument/2006/relationships/image" Target="../media/image1786.png"/><Relationship Id="rId271" Type="http://schemas.openxmlformats.org/officeDocument/2006/relationships/customXml" Target="../ink/ink953.xml"/><Relationship Id="rId131" Type="http://schemas.openxmlformats.org/officeDocument/2006/relationships/customXml" Target="../ink/ink883.xml"/><Relationship Id="rId369" Type="http://schemas.openxmlformats.org/officeDocument/2006/relationships/customXml" Target="../ink/ink1002.xml"/><Relationship Id="rId576" Type="http://schemas.openxmlformats.org/officeDocument/2006/relationships/image" Target="../media/image1118.png"/><Relationship Id="rId783" Type="http://schemas.openxmlformats.org/officeDocument/2006/relationships/image" Target="../media/image1221.png"/><Relationship Id="rId990" Type="http://schemas.openxmlformats.org/officeDocument/2006/relationships/image" Target="../media/image1324.png"/><Relationship Id="rId229" Type="http://schemas.openxmlformats.org/officeDocument/2006/relationships/customXml" Target="../ink/ink932.xml"/><Relationship Id="rId436" Type="http://schemas.openxmlformats.org/officeDocument/2006/relationships/image" Target="../media/image1048.png"/><Relationship Id="rId643" Type="http://schemas.openxmlformats.org/officeDocument/2006/relationships/customXml" Target="../ink/ink1139.xml"/><Relationship Id="rId1066" Type="http://schemas.openxmlformats.org/officeDocument/2006/relationships/image" Target="../media/image1362.png"/><Relationship Id="rId1273" Type="http://schemas.openxmlformats.org/officeDocument/2006/relationships/image" Target="../media/image1464.png"/><Relationship Id="rId1480" Type="http://schemas.openxmlformats.org/officeDocument/2006/relationships/image" Target="../media/image1567.png"/><Relationship Id="rId850" Type="http://schemas.openxmlformats.org/officeDocument/2006/relationships/customXml" Target="../ink/ink1243.xml"/><Relationship Id="rId948" Type="http://schemas.openxmlformats.org/officeDocument/2006/relationships/image" Target="../media/image1303.png"/><Relationship Id="rId1133" Type="http://schemas.openxmlformats.org/officeDocument/2006/relationships/customXml" Target="../ink/ink1385.xml"/><Relationship Id="rId1578" Type="http://schemas.openxmlformats.org/officeDocument/2006/relationships/customXml" Target="../ink/ink1610.xml"/><Relationship Id="rId1785" Type="http://schemas.openxmlformats.org/officeDocument/2006/relationships/customXml" Target="../ink/ink1717.xml"/><Relationship Id="rId1992" Type="http://schemas.openxmlformats.org/officeDocument/2006/relationships/image" Target="../media/image1816.png"/><Relationship Id="rId77" Type="http://schemas.openxmlformats.org/officeDocument/2006/relationships/customXml" Target="../ink/ink856.xml"/><Relationship Id="rId503" Type="http://schemas.openxmlformats.org/officeDocument/2006/relationships/customXml" Target="../ink/ink1069.xml"/><Relationship Id="rId710" Type="http://schemas.openxmlformats.org/officeDocument/2006/relationships/image" Target="../media/image1185.png"/><Relationship Id="rId808" Type="http://schemas.openxmlformats.org/officeDocument/2006/relationships/customXml" Target="../ink/ink1222.xml"/><Relationship Id="rId1340" Type="http://schemas.openxmlformats.org/officeDocument/2006/relationships/image" Target="../media/image1497.png"/><Relationship Id="rId1438" Type="http://schemas.openxmlformats.org/officeDocument/2006/relationships/image" Target="../media/image1546.png"/><Relationship Id="rId1645" Type="http://schemas.openxmlformats.org/officeDocument/2006/relationships/customXml" Target="../ink/ink1644.xml"/><Relationship Id="rId1200" Type="http://schemas.openxmlformats.org/officeDocument/2006/relationships/customXml" Target="../ink/ink1419.xml"/><Relationship Id="rId1852" Type="http://schemas.openxmlformats.org/officeDocument/2006/relationships/customXml" Target="../ink/ink1751.xml"/><Relationship Id="rId1505" Type="http://schemas.openxmlformats.org/officeDocument/2006/relationships/customXml" Target="../ink/ink1573.xml"/><Relationship Id="rId1712" Type="http://schemas.openxmlformats.org/officeDocument/2006/relationships/customXml" Target="../ink/ink1679.xml"/><Relationship Id="rId293" Type="http://schemas.openxmlformats.org/officeDocument/2006/relationships/customXml" Target="../ink/ink964.xml"/><Relationship Id="rId153" Type="http://schemas.openxmlformats.org/officeDocument/2006/relationships/customXml" Target="../ink/ink894.xml"/><Relationship Id="rId360" Type="http://schemas.openxmlformats.org/officeDocument/2006/relationships/image" Target="../media/image1010.png"/><Relationship Id="rId598" Type="http://schemas.openxmlformats.org/officeDocument/2006/relationships/image" Target="../media/image1129.png"/><Relationship Id="rId220" Type="http://schemas.openxmlformats.org/officeDocument/2006/relationships/image" Target="../media/image940.png"/><Relationship Id="rId458" Type="http://schemas.openxmlformats.org/officeDocument/2006/relationships/image" Target="../media/image1059.png"/><Relationship Id="rId665" Type="http://schemas.openxmlformats.org/officeDocument/2006/relationships/customXml" Target="../ink/ink1150.xml"/><Relationship Id="rId872" Type="http://schemas.openxmlformats.org/officeDocument/2006/relationships/customXml" Target="../ink/ink1254.xml"/><Relationship Id="rId1088" Type="http://schemas.openxmlformats.org/officeDocument/2006/relationships/image" Target="../media/image1373.png"/><Relationship Id="rId1295" Type="http://schemas.openxmlformats.org/officeDocument/2006/relationships/customXml" Target="../ink/ink1468.xml"/><Relationship Id="rId318" Type="http://schemas.openxmlformats.org/officeDocument/2006/relationships/image" Target="../media/image989.png"/><Relationship Id="rId525" Type="http://schemas.openxmlformats.org/officeDocument/2006/relationships/customXml" Target="../ink/ink1080.xml"/><Relationship Id="rId732" Type="http://schemas.openxmlformats.org/officeDocument/2006/relationships/image" Target="../media/image1196.png"/><Relationship Id="rId1155" Type="http://schemas.openxmlformats.org/officeDocument/2006/relationships/customXml" Target="../ink/ink1396.xml"/><Relationship Id="rId1362" Type="http://schemas.openxmlformats.org/officeDocument/2006/relationships/image" Target="../media/image1508.png"/><Relationship Id="rId99" Type="http://schemas.openxmlformats.org/officeDocument/2006/relationships/customXml" Target="../ink/ink867.xml"/><Relationship Id="rId1015" Type="http://schemas.openxmlformats.org/officeDocument/2006/relationships/customXml" Target="../ink/ink1326.xml"/><Relationship Id="rId1222" Type="http://schemas.openxmlformats.org/officeDocument/2006/relationships/customXml" Target="../ink/ink1430.xml"/><Relationship Id="rId1667" Type="http://schemas.openxmlformats.org/officeDocument/2006/relationships/image" Target="../media/image1659.png"/><Relationship Id="rId1874" Type="http://schemas.openxmlformats.org/officeDocument/2006/relationships/customXml" Target="../ink/ink1762.xml"/><Relationship Id="rId1527" Type="http://schemas.openxmlformats.org/officeDocument/2006/relationships/customXml" Target="../ink/ink1584.xml"/><Relationship Id="rId1734" Type="http://schemas.openxmlformats.org/officeDocument/2006/relationships/customXml" Target="../ink/ink1690.xml"/><Relationship Id="rId1941" Type="http://schemas.openxmlformats.org/officeDocument/2006/relationships/customXml" Target="../ink/ink1797.xml"/><Relationship Id="rId26" Type="http://schemas.openxmlformats.org/officeDocument/2006/relationships/image" Target="../media/image843.png"/><Relationship Id="rId175" Type="http://schemas.openxmlformats.org/officeDocument/2006/relationships/customXml" Target="../ink/ink905.xml"/><Relationship Id="rId1801" Type="http://schemas.openxmlformats.org/officeDocument/2006/relationships/customXml" Target="../ink/ink1725.xml"/><Relationship Id="rId382" Type="http://schemas.openxmlformats.org/officeDocument/2006/relationships/image" Target="../media/image1021.png"/><Relationship Id="rId687" Type="http://schemas.openxmlformats.org/officeDocument/2006/relationships/customXml" Target="../ink/ink1161.xml"/><Relationship Id="rId242" Type="http://schemas.openxmlformats.org/officeDocument/2006/relationships/image" Target="../media/image951.png"/><Relationship Id="rId894" Type="http://schemas.openxmlformats.org/officeDocument/2006/relationships/image" Target="../media/image1276.png"/><Relationship Id="rId1177" Type="http://schemas.openxmlformats.org/officeDocument/2006/relationships/image" Target="../media/image1417.png"/><Relationship Id="rId102" Type="http://schemas.openxmlformats.org/officeDocument/2006/relationships/image" Target="../media/image881.png"/><Relationship Id="rId547" Type="http://schemas.openxmlformats.org/officeDocument/2006/relationships/customXml" Target="../ink/ink1091.xml"/><Relationship Id="rId754" Type="http://schemas.openxmlformats.org/officeDocument/2006/relationships/image" Target="../media/image1207.png"/><Relationship Id="rId961" Type="http://schemas.openxmlformats.org/officeDocument/2006/relationships/customXml" Target="../ink/ink1299.xml"/><Relationship Id="rId1384" Type="http://schemas.openxmlformats.org/officeDocument/2006/relationships/image" Target="../media/image1519.png"/><Relationship Id="rId1591" Type="http://schemas.openxmlformats.org/officeDocument/2006/relationships/customXml" Target="../ink/ink1617.xml"/><Relationship Id="rId1689" Type="http://schemas.openxmlformats.org/officeDocument/2006/relationships/customXml" Target="../ink/ink1667.xml"/><Relationship Id="rId90" Type="http://schemas.openxmlformats.org/officeDocument/2006/relationships/image" Target="../media/image875.png"/><Relationship Id="rId407" Type="http://schemas.openxmlformats.org/officeDocument/2006/relationships/customXml" Target="../ink/ink1021.xml"/><Relationship Id="rId614" Type="http://schemas.openxmlformats.org/officeDocument/2006/relationships/image" Target="../media/image1137.png"/><Relationship Id="rId821" Type="http://schemas.openxmlformats.org/officeDocument/2006/relationships/image" Target="../media/image1240.png"/><Relationship Id="rId1037" Type="http://schemas.openxmlformats.org/officeDocument/2006/relationships/customXml" Target="../ink/ink1337.xml"/><Relationship Id="rId1244" Type="http://schemas.openxmlformats.org/officeDocument/2006/relationships/image" Target="../media/image1450.png"/><Relationship Id="rId1451" Type="http://schemas.openxmlformats.org/officeDocument/2006/relationships/customXml" Target="../ink/ink1546.xml"/><Relationship Id="rId1896" Type="http://schemas.openxmlformats.org/officeDocument/2006/relationships/image" Target="../media/image1770.png"/><Relationship Id="rId919" Type="http://schemas.openxmlformats.org/officeDocument/2006/relationships/customXml" Target="../ink/ink1278.xml"/><Relationship Id="rId1104" Type="http://schemas.openxmlformats.org/officeDocument/2006/relationships/image" Target="../media/image1381.png"/><Relationship Id="rId1311" Type="http://schemas.openxmlformats.org/officeDocument/2006/relationships/customXml" Target="../ink/ink1476.xml"/><Relationship Id="rId1549" Type="http://schemas.openxmlformats.org/officeDocument/2006/relationships/customXml" Target="../ink/ink1595.xml"/><Relationship Id="rId1756" Type="http://schemas.openxmlformats.org/officeDocument/2006/relationships/image" Target="../media/image1702.png"/><Relationship Id="rId1963" Type="http://schemas.openxmlformats.org/officeDocument/2006/relationships/image" Target="../media/image1802.png"/><Relationship Id="rId48" Type="http://schemas.openxmlformats.org/officeDocument/2006/relationships/image" Target="../media/image854.png"/><Relationship Id="rId1409" Type="http://schemas.openxmlformats.org/officeDocument/2006/relationships/customXml" Target="../ink/ink1525.xml"/><Relationship Id="rId1616" Type="http://schemas.openxmlformats.org/officeDocument/2006/relationships/image" Target="../media/image1634.png"/><Relationship Id="rId1823" Type="http://schemas.openxmlformats.org/officeDocument/2006/relationships/image" Target="../media/image1734.png"/><Relationship Id="rId197" Type="http://schemas.openxmlformats.org/officeDocument/2006/relationships/customXml" Target="../ink/ink916.xml"/><Relationship Id="rId264" Type="http://schemas.openxmlformats.org/officeDocument/2006/relationships/image" Target="../media/image962.png"/><Relationship Id="rId471" Type="http://schemas.openxmlformats.org/officeDocument/2006/relationships/customXml" Target="../ink/ink1053.xml"/><Relationship Id="rId124" Type="http://schemas.openxmlformats.org/officeDocument/2006/relationships/image" Target="../media/image892.png"/><Relationship Id="rId569" Type="http://schemas.openxmlformats.org/officeDocument/2006/relationships/customXml" Target="../ink/ink1102.xml"/><Relationship Id="rId776" Type="http://schemas.openxmlformats.org/officeDocument/2006/relationships/customXml" Target="../ink/ink1206.xml"/><Relationship Id="rId983" Type="http://schemas.openxmlformats.org/officeDocument/2006/relationships/customXml" Target="../ink/ink1310.xml"/><Relationship Id="rId1199" Type="http://schemas.openxmlformats.org/officeDocument/2006/relationships/image" Target="../media/image1428.png"/><Relationship Id="rId331" Type="http://schemas.openxmlformats.org/officeDocument/2006/relationships/customXml" Target="../ink/ink983.xml"/><Relationship Id="rId429" Type="http://schemas.openxmlformats.org/officeDocument/2006/relationships/customXml" Target="../ink/ink1032.xml"/><Relationship Id="rId636" Type="http://schemas.openxmlformats.org/officeDocument/2006/relationships/image" Target="../media/image1148.png"/><Relationship Id="rId1059" Type="http://schemas.openxmlformats.org/officeDocument/2006/relationships/customXml" Target="../ink/ink1348.xml"/><Relationship Id="rId1266" Type="http://schemas.openxmlformats.org/officeDocument/2006/relationships/customXml" Target="../ink/ink1453.xml"/><Relationship Id="rId1473" Type="http://schemas.openxmlformats.org/officeDocument/2006/relationships/customXml" Target="../ink/ink1557.xml"/><Relationship Id="rId843" Type="http://schemas.openxmlformats.org/officeDocument/2006/relationships/image" Target="../media/image1251.png"/><Relationship Id="rId1126" Type="http://schemas.openxmlformats.org/officeDocument/2006/relationships/image" Target="../media/image1392.png"/><Relationship Id="rId1680" Type="http://schemas.openxmlformats.org/officeDocument/2006/relationships/customXml" Target="../ink/ink1662.xml"/><Relationship Id="rId1778" Type="http://schemas.openxmlformats.org/officeDocument/2006/relationships/image" Target="../media/image1712.png"/><Relationship Id="rId1985" Type="http://schemas.openxmlformats.org/officeDocument/2006/relationships/customXml" Target="../ink/ink1820.xml"/><Relationship Id="rId703" Type="http://schemas.openxmlformats.org/officeDocument/2006/relationships/customXml" Target="../ink/ink1169.xml"/><Relationship Id="rId910" Type="http://schemas.openxmlformats.org/officeDocument/2006/relationships/image" Target="../media/image1284.png"/><Relationship Id="rId1333" Type="http://schemas.openxmlformats.org/officeDocument/2006/relationships/customXml" Target="../ink/ink1487.xml"/><Relationship Id="rId1540" Type="http://schemas.openxmlformats.org/officeDocument/2006/relationships/image" Target="../media/image1597.png"/><Relationship Id="rId1638" Type="http://schemas.openxmlformats.org/officeDocument/2006/relationships/image" Target="../media/image1645.png"/><Relationship Id="rId1400" Type="http://schemas.openxmlformats.org/officeDocument/2006/relationships/image" Target="../media/image1527.png"/><Relationship Id="rId1845" Type="http://schemas.openxmlformats.org/officeDocument/2006/relationships/image" Target="../media/image1745.png"/><Relationship Id="rId1705" Type="http://schemas.openxmlformats.org/officeDocument/2006/relationships/customXml" Target="../ink/ink1675.xml"/><Relationship Id="rId1912" Type="http://schemas.openxmlformats.org/officeDocument/2006/relationships/image" Target="../media/image1778.png"/><Relationship Id="rId286" Type="http://schemas.openxmlformats.org/officeDocument/2006/relationships/image" Target="../media/image973.png"/><Relationship Id="rId493" Type="http://schemas.openxmlformats.org/officeDocument/2006/relationships/customXml" Target="../ink/ink1064.xml"/><Relationship Id="rId146" Type="http://schemas.openxmlformats.org/officeDocument/2006/relationships/image" Target="../media/image903.png"/><Relationship Id="rId353" Type="http://schemas.openxmlformats.org/officeDocument/2006/relationships/customXml" Target="../ink/ink994.xml"/><Relationship Id="rId560" Type="http://schemas.openxmlformats.org/officeDocument/2006/relationships/image" Target="../media/image1110.png"/><Relationship Id="rId798" Type="http://schemas.openxmlformats.org/officeDocument/2006/relationships/customXml" Target="../ink/ink1217.xml"/><Relationship Id="rId1190" Type="http://schemas.openxmlformats.org/officeDocument/2006/relationships/customXml" Target="../ink/ink1414.xml"/><Relationship Id="rId213" Type="http://schemas.openxmlformats.org/officeDocument/2006/relationships/customXml" Target="../ink/ink924.xml"/><Relationship Id="rId420" Type="http://schemas.openxmlformats.org/officeDocument/2006/relationships/image" Target="../media/image1040.png"/><Relationship Id="rId658" Type="http://schemas.openxmlformats.org/officeDocument/2006/relationships/image" Target="../media/image1159.png"/><Relationship Id="rId865" Type="http://schemas.openxmlformats.org/officeDocument/2006/relationships/image" Target="../media/image1262.png"/><Relationship Id="rId1050" Type="http://schemas.openxmlformats.org/officeDocument/2006/relationships/image" Target="../media/image1354.png"/><Relationship Id="rId1288" Type="http://schemas.openxmlformats.org/officeDocument/2006/relationships/customXml" Target="../ink/ink1464.xml"/><Relationship Id="rId1495" Type="http://schemas.openxmlformats.org/officeDocument/2006/relationships/customXml" Target="../ink/ink1568.xml"/><Relationship Id="rId518" Type="http://schemas.openxmlformats.org/officeDocument/2006/relationships/image" Target="../media/image1089.png"/><Relationship Id="rId725" Type="http://schemas.openxmlformats.org/officeDocument/2006/relationships/customXml" Target="../ink/ink1180.xml"/><Relationship Id="rId932" Type="http://schemas.openxmlformats.org/officeDocument/2006/relationships/image" Target="../media/image1295.png"/><Relationship Id="rId1148" Type="http://schemas.openxmlformats.org/officeDocument/2006/relationships/image" Target="../media/image1403.png"/><Relationship Id="rId1355" Type="http://schemas.openxmlformats.org/officeDocument/2006/relationships/customXml" Target="../ink/ink1498.xml"/><Relationship Id="rId1562" Type="http://schemas.openxmlformats.org/officeDocument/2006/relationships/customXml" Target="../ink/ink1602.xml"/><Relationship Id="rId157" Type="http://schemas.openxmlformats.org/officeDocument/2006/relationships/customXml" Target="../ink/ink896.xml"/><Relationship Id="rId364" Type="http://schemas.openxmlformats.org/officeDocument/2006/relationships/image" Target="../media/image1012.png"/><Relationship Id="rId1008" Type="http://schemas.openxmlformats.org/officeDocument/2006/relationships/image" Target="../media/image1333.png"/><Relationship Id="rId1215" Type="http://schemas.openxmlformats.org/officeDocument/2006/relationships/image" Target="../media/image1436.png"/><Relationship Id="rId1422" Type="http://schemas.openxmlformats.org/officeDocument/2006/relationships/image" Target="../media/image1538.png"/><Relationship Id="rId1867" Type="http://schemas.openxmlformats.org/officeDocument/2006/relationships/image" Target="../media/image1756.png"/><Relationship Id="rId61" Type="http://schemas.openxmlformats.org/officeDocument/2006/relationships/customXml" Target="../ink/ink848.xml"/><Relationship Id="rId571" Type="http://schemas.openxmlformats.org/officeDocument/2006/relationships/customXml" Target="../ink/ink1103.xml"/><Relationship Id="rId669" Type="http://schemas.openxmlformats.org/officeDocument/2006/relationships/customXml" Target="../ink/ink1152.xml"/><Relationship Id="rId876" Type="http://schemas.openxmlformats.org/officeDocument/2006/relationships/customXml" Target="../ink/ink1256.xml"/><Relationship Id="rId1299" Type="http://schemas.openxmlformats.org/officeDocument/2006/relationships/customXml" Target="../ink/ink1470.xml"/><Relationship Id="rId1727" Type="http://schemas.openxmlformats.org/officeDocument/2006/relationships/image" Target="../media/image1688.png"/><Relationship Id="rId1934" Type="http://schemas.openxmlformats.org/officeDocument/2006/relationships/image" Target="../media/image1789.png"/><Relationship Id="rId19" Type="http://schemas.openxmlformats.org/officeDocument/2006/relationships/customXml" Target="../ink/ink827.xml"/><Relationship Id="rId224" Type="http://schemas.openxmlformats.org/officeDocument/2006/relationships/image" Target="../media/image942.png"/><Relationship Id="rId431" Type="http://schemas.openxmlformats.org/officeDocument/2006/relationships/customXml" Target="../ink/ink1033.xml"/><Relationship Id="rId529" Type="http://schemas.openxmlformats.org/officeDocument/2006/relationships/customXml" Target="../ink/ink1082.xml"/><Relationship Id="rId736" Type="http://schemas.openxmlformats.org/officeDocument/2006/relationships/image" Target="../media/image1198.png"/><Relationship Id="rId1061" Type="http://schemas.openxmlformats.org/officeDocument/2006/relationships/customXml" Target="../ink/ink1349.xml"/><Relationship Id="rId1159" Type="http://schemas.openxmlformats.org/officeDocument/2006/relationships/customXml" Target="../ink/ink1398.xml"/><Relationship Id="rId1366" Type="http://schemas.openxmlformats.org/officeDocument/2006/relationships/image" Target="../media/image1510.png"/><Relationship Id="rId168" Type="http://schemas.openxmlformats.org/officeDocument/2006/relationships/image" Target="../media/image914.png"/><Relationship Id="rId943" Type="http://schemas.openxmlformats.org/officeDocument/2006/relationships/customXml" Target="../ink/ink1290.xml"/><Relationship Id="rId1019" Type="http://schemas.openxmlformats.org/officeDocument/2006/relationships/customXml" Target="../ink/ink1328.xml"/><Relationship Id="rId1573" Type="http://schemas.openxmlformats.org/officeDocument/2006/relationships/image" Target="../media/image1613.png"/><Relationship Id="rId1780" Type="http://schemas.openxmlformats.org/officeDocument/2006/relationships/image" Target="../media/image1713.png"/><Relationship Id="rId1878" Type="http://schemas.openxmlformats.org/officeDocument/2006/relationships/customXml" Target="../ink/ink1764.xml"/><Relationship Id="rId72" Type="http://schemas.openxmlformats.org/officeDocument/2006/relationships/image" Target="../media/image866.png"/><Relationship Id="rId375" Type="http://schemas.openxmlformats.org/officeDocument/2006/relationships/customXml" Target="../ink/ink1005.xml"/><Relationship Id="rId582" Type="http://schemas.openxmlformats.org/officeDocument/2006/relationships/image" Target="../media/image1121.png"/><Relationship Id="rId803" Type="http://schemas.openxmlformats.org/officeDocument/2006/relationships/image" Target="../media/image1231.png"/><Relationship Id="rId1226" Type="http://schemas.openxmlformats.org/officeDocument/2006/relationships/image" Target="../media/image1441.png"/><Relationship Id="rId1433" Type="http://schemas.openxmlformats.org/officeDocument/2006/relationships/customXml" Target="../ink/ink1537.xml"/><Relationship Id="rId1640" Type="http://schemas.openxmlformats.org/officeDocument/2006/relationships/image" Target="../media/image1646.png"/><Relationship Id="rId1738" Type="http://schemas.openxmlformats.org/officeDocument/2006/relationships/customXml" Target="../ink/ink1692.xml"/><Relationship Id="rId3" Type="http://schemas.openxmlformats.org/officeDocument/2006/relationships/image" Target="../media/image1.png"/><Relationship Id="rId235" Type="http://schemas.openxmlformats.org/officeDocument/2006/relationships/customXml" Target="../ink/ink935.xml"/><Relationship Id="rId442" Type="http://schemas.openxmlformats.org/officeDocument/2006/relationships/image" Target="../media/image1051.png"/><Relationship Id="rId887" Type="http://schemas.openxmlformats.org/officeDocument/2006/relationships/customXml" Target="../ink/ink1262.xml"/><Relationship Id="rId1072" Type="http://schemas.openxmlformats.org/officeDocument/2006/relationships/image" Target="../media/image1365.png"/><Relationship Id="rId1500" Type="http://schemas.openxmlformats.org/officeDocument/2006/relationships/image" Target="../media/image1577.png"/><Relationship Id="rId1945" Type="http://schemas.openxmlformats.org/officeDocument/2006/relationships/customXml" Target="../ink/ink1799.xml"/><Relationship Id="rId302" Type="http://schemas.openxmlformats.org/officeDocument/2006/relationships/image" Target="../media/image981.png"/><Relationship Id="rId747" Type="http://schemas.openxmlformats.org/officeDocument/2006/relationships/customXml" Target="../ink/ink1191.xml"/><Relationship Id="rId954" Type="http://schemas.openxmlformats.org/officeDocument/2006/relationships/image" Target="../media/image1306.png"/><Relationship Id="rId1377" Type="http://schemas.openxmlformats.org/officeDocument/2006/relationships/customXml" Target="../ink/ink1509.xml"/><Relationship Id="rId1584" Type="http://schemas.openxmlformats.org/officeDocument/2006/relationships/image" Target="../media/image1618.png"/><Relationship Id="rId1791" Type="http://schemas.openxmlformats.org/officeDocument/2006/relationships/customXml" Target="../ink/ink1720.xml"/><Relationship Id="rId1805" Type="http://schemas.openxmlformats.org/officeDocument/2006/relationships/customXml" Target="../ink/ink1727.xml"/><Relationship Id="rId83" Type="http://schemas.openxmlformats.org/officeDocument/2006/relationships/customXml" Target="../ink/ink859.xml"/><Relationship Id="rId179" Type="http://schemas.openxmlformats.org/officeDocument/2006/relationships/customXml" Target="../ink/ink907.xml"/><Relationship Id="rId386" Type="http://schemas.openxmlformats.org/officeDocument/2006/relationships/image" Target="../media/image1023.png"/><Relationship Id="rId593" Type="http://schemas.openxmlformats.org/officeDocument/2006/relationships/customXml" Target="../ink/ink1114.xml"/><Relationship Id="rId607" Type="http://schemas.openxmlformats.org/officeDocument/2006/relationships/customXml" Target="../ink/ink1121.xml"/><Relationship Id="rId814" Type="http://schemas.openxmlformats.org/officeDocument/2006/relationships/customXml" Target="../ink/ink1225.xml"/><Relationship Id="rId1237" Type="http://schemas.openxmlformats.org/officeDocument/2006/relationships/customXml" Target="../ink/ink1438.xml"/><Relationship Id="rId1444" Type="http://schemas.openxmlformats.org/officeDocument/2006/relationships/image" Target="../media/image1549.png"/><Relationship Id="rId1651" Type="http://schemas.openxmlformats.org/officeDocument/2006/relationships/image" Target="../media/image1651.png"/><Relationship Id="rId1889" Type="http://schemas.openxmlformats.org/officeDocument/2006/relationships/customXml" Target="../ink/ink1770.xml"/><Relationship Id="rId246" Type="http://schemas.openxmlformats.org/officeDocument/2006/relationships/image" Target="../media/image953.png"/><Relationship Id="rId453" Type="http://schemas.openxmlformats.org/officeDocument/2006/relationships/customXml" Target="../ink/ink1044.xml"/><Relationship Id="rId660" Type="http://schemas.openxmlformats.org/officeDocument/2006/relationships/image" Target="../media/image1160.png"/><Relationship Id="rId898" Type="http://schemas.openxmlformats.org/officeDocument/2006/relationships/image" Target="../media/image1278.png"/><Relationship Id="rId1083" Type="http://schemas.openxmlformats.org/officeDocument/2006/relationships/customXml" Target="../ink/ink1360.xml"/><Relationship Id="rId1290" Type="http://schemas.openxmlformats.org/officeDocument/2006/relationships/image" Target="../media/image1472.png"/><Relationship Id="rId1304" Type="http://schemas.openxmlformats.org/officeDocument/2006/relationships/image" Target="../media/image1479.png"/><Relationship Id="rId1511" Type="http://schemas.openxmlformats.org/officeDocument/2006/relationships/customXml" Target="../ink/ink1576.xml"/><Relationship Id="rId1749" Type="http://schemas.openxmlformats.org/officeDocument/2006/relationships/customXml" Target="../ink/ink1698.xml"/><Relationship Id="rId1956" Type="http://schemas.openxmlformats.org/officeDocument/2006/relationships/customXml" Target="../ink/ink1805.xml"/><Relationship Id="rId106" Type="http://schemas.openxmlformats.org/officeDocument/2006/relationships/image" Target="../media/image883.png"/><Relationship Id="rId313" Type="http://schemas.openxmlformats.org/officeDocument/2006/relationships/customXml" Target="../ink/ink974.xml"/><Relationship Id="rId758" Type="http://schemas.openxmlformats.org/officeDocument/2006/relationships/image" Target="../media/image1209.png"/><Relationship Id="rId965" Type="http://schemas.openxmlformats.org/officeDocument/2006/relationships/customXml" Target="../ink/ink1301.xml"/><Relationship Id="rId1150" Type="http://schemas.openxmlformats.org/officeDocument/2006/relationships/image" Target="../media/image1404.png"/><Relationship Id="rId1388" Type="http://schemas.openxmlformats.org/officeDocument/2006/relationships/image" Target="../media/image1521.png"/><Relationship Id="rId1595" Type="http://schemas.openxmlformats.org/officeDocument/2006/relationships/customXml" Target="../ink/ink1619.xml"/><Relationship Id="rId1609" Type="http://schemas.openxmlformats.org/officeDocument/2006/relationships/customXml" Target="../ink/ink1626.xml"/><Relationship Id="rId1816" Type="http://schemas.openxmlformats.org/officeDocument/2006/relationships/customXml" Target="../ink/ink1733.xml"/><Relationship Id="rId10" Type="http://schemas.openxmlformats.org/officeDocument/2006/relationships/image" Target="../media/image835.png"/><Relationship Id="rId94" Type="http://schemas.openxmlformats.org/officeDocument/2006/relationships/image" Target="../media/image877.png"/><Relationship Id="rId397" Type="http://schemas.openxmlformats.org/officeDocument/2006/relationships/customXml" Target="../ink/ink1016.xml"/><Relationship Id="rId520" Type="http://schemas.openxmlformats.org/officeDocument/2006/relationships/image" Target="../media/image1090.png"/><Relationship Id="rId618" Type="http://schemas.openxmlformats.org/officeDocument/2006/relationships/image" Target="../media/image1139.png"/><Relationship Id="rId825" Type="http://schemas.openxmlformats.org/officeDocument/2006/relationships/image" Target="../media/image1242.png"/><Relationship Id="rId1248" Type="http://schemas.openxmlformats.org/officeDocument/2006/relationships/image" Target="../media/image1452.png"/><Relationship Id="rId1455" Type="http://schemas.openxmlformats.org/officeDocument/2006/relationships/customXml" Target="../ink/ink1548.xml"/><Relationship Id="rId1662" Type="http://schemas.openxmlformats.org/officeDocument/2006/relationships/customXml" Target="../ink/ink1653.xml"/><Relationship Id="rId257" Type="http://schemas.openxmlformats.org/officeDocument/2006/relationships/customXml" Target="../ink/ink946.xml"/><Relationship Id="rId464" Type="http://schemas.openxmlformats.org/officeDocument/2006/relationships/image" Target="../media/image1062.png"/><Relationship Id="rId1010" Type="http://schemas.openxmlformats.org/officeDocument/2006/relationships/image" Target="../media/image1334.png"/><Relationship Id="rId1094" Type="http://schemas.openxmlformats.org/officeDocument/2006/relationships/image" Target="../media/image1376.png"/><Relationship Id="rId1108" Type="http://schemas.openxmlformats.org/officeDocument/2006/relationships/image" Target="../media/image1383.png"/><Relationship Id="rId1315" Type="http://schemas.openxmlformats.org/officeDocument/2006/relationships/customXml" Target="../ink/ink1478.xml"/><Relationship Id="rId1967" Type="http://schemas.openxmlformats.org/officeDocument/2006/relationships/image" Target="../media/image1804.png"/><Relationship Id="rId117" Type="http://schemas.openxmlformats.org/officeDocument/2006/relationships/customXml" Target="../ink/ink876.xml"/><Relationship Id="rId671" Type="http://schemas.openxmlformats.org/officeDocument/2006/relationships/customXml" Target="../ink/ink1153.xml"/><Relationship Id="rId769" Type="http://schemas.openxmlformats.org/officeDocument/2006/relationships/customXml" Target="../ink/ink1202.xml"/><Relationship Id="rId976" Type="http://schemas.openxmlformats.org/officeDocument/2006/relationships/image" Target="../media/image1317.png"/><Relationship Id="rId1399" Type="http://schemas.openxmlformats.org/officeDocument/2006/relationships/customXml" Target="../ink/ink1520.xml"/><Relationship Id="rId324" Type="http://schemas.openxmlformats.org/officeDocument/2006/relationships/image" Target="../media/image992.png"/><Relationship Id="rId531" Type="http://schemas.openxmlformats.org/officeDocument/2006/relationships/customXml" Target="../ink/ink1083.xml"/><Relationship Id="rId629" Type="http://schemas.openxmlformats.org/officeDocument/2006/relationships/customXml" Target="../ink/ink1132.xml"/><Relationship Id="rId1161" Type="http://schemas.openxmlformats.org/officeDocument/2006/relationships/image" Target="../media/image1409.png"/><Relationship Id="rId1259" Type="http://schemas.openxmlformats.org/officeDocument/2006/relationships/image" Target="../media/image1457.png"/><Relationship Id="rId1466" Type="http://schemas.openxmlformats.org/officeDocument/2006/relationships/image" Target="../media/image1560.png"/><Relationship Id="rId836" Type="http://schemas.openxmlformats.org/officeDocument/2006/relationships/customXml" Target="../ink/ink1236.xml"/><Relationship Id="rId1021" Type="http://schemas.openxmlformats.org/officeDocument/2006/relationships/customXml" Target="../ink/ink1329.xml"/><Relationship Id="rId1119" Type="http://schemas.openxmlformats.org/officeDocument/2006/relationships/customXml" Target="../ink/ink1378.xml"/><Relationship Id="rId1673" Type="http://schemas.openxmlformats.org/officeDocument/2006/relationships/image" Target="../media/image1662.png"/><Relationship Id="rId1880" Type="http://schemas.openxmlformats.org/officeDocument/2006/relationships/customXml" Target="../ink/ink1765.xml"/><Relationship Id="rId1978" Type="http://schemas.openxmlformats.org/officeDocument/2006/relationships/customXml" Target="../ink/ink1816.xml"/><Relationship Id="rId903" Type="http://schemas.openxmlformats.org/officeDocument/2006/relationships/customXml" Target="../ink/ink1270.xml"/><Relationship Id="rId1326" Type="http://schemas.openxmlformats.org/officeDocument/2006/relationships/image" Target="../media/image1490.png"/><Relationship Id="rId1533" Type="http://schemas.openxmlformats.org/officeDocument/2006/relationships/customXml" Target="../ink/ink1587.xml"/><Relationship Id="rId1740" Type="http://schemas.openxmlformats.org/officeDocument/2006/relationships/customXml" Target="../ink/ink1693.xml"/><Relationship Id="rId32" Type="http://schemas.openxmlformats.org/officeDocument/2006/relationships/image" Target="../media/image846.png"/><Relationship Id="rId1600" Type="http://schemas.openxmlformats.org/officeDocument/2006/relationships/image" Target="../media/image1626.png"/><Relationship Id="rId1838" Type="http://schemas.openxmlformats.org/officeDocument/2006/relationships/customXml" Target="../ink/ink1744.xml"/><Relationship Id="rId181" Type="http://schemas.openxmlformats.org/officeDocument/2006/relationships/customXml" Target="../ink/ink908.xml"/><Relationship Id="rId1905" Type="http://schemas.openxmlformats.org/officeDocument/2006/relationships/customXml" Target="../ink/ink1778.xml"/><Relationship Id="rId279" Type="http://schemas.openxmlformats.org/officeDocument/2006/relationships/customXml" Target="../ink/ink957.xml"/><Relationship Id="rId486" Type="http://schemas.openxmlformats.org/officeDocument/2006/relationships/image" Target="../media/image1073.png"/><Relationship Id="rId693" Type="http://schemas.openxmlformats.org/officeDocument/2006/relationships/customXml" Target="../ink/ink1164.xml"/><Relationship Id="rId139" Type="http://schemas.openxmlformats.org/officeDocument/2006/relationships/customXml" Target="../ink/ink887.xml"/><Relationship Id="rId346" Type="http://schemas.openxmlformats.org/officeDocument/2006/relationships/image" Target="../media/image1003.png"/><Relationship Id="rId553" Type="http://schemas.openxmlformats.org/officeDocument/2006/relationships/customXml" Target="../ink/ink1094.xml"/><Relationship Id="rId760" Type="http://schemas.openxmlformats.org/officeDocument/2006/relationships/image" Target="../media/image1210.png"/><Relationship Id="rId998" Type="http://schemas.openxmlformats.org/officeDocument/2006/relationships/image" Target="../media/image1328.png"/><Relationship Id="rId1183" Type="http://schemas.openxmlformats.org/officeDocument/2006/relationships/image" Target="../media/image1420.png"/><Relationship Id="rId1390" Type="http://schemas.openxmlformats.org/officeDocument/2006/relationships/image" Target="../media/image1522.png"/><Relationship Id="rId206" Type="http://schemas.openxmlformats.org/officeDocument/2006/relationships/image" Target="../media/image933.png"/><Relationship Id="rId413" Type="http://schemas.openxmlformats.org/officeDocument/2006/relationships/customXml" Target="../ink/ink1024.xml"/><Relationship Id="rId858" Type="http://schemas.openxmlformats.org/officeDocument/2006/relationships/customXml" Target="../ink/ink1247.xml"/><Relationship Id="rId1043" Type="http://schemas.openxmlformats.org/officeDocument/2006/relationships/customXml" Target="../ink/ink1340.xml"/><Relationship Id="rId1488" Type="http://schemas.openxmlformats.org/officeDocument/2006/relationships/image" Target="../media/image1571.png"/><Relationship Id="rId1695" Type="http://schemas.openxmlformats.org/officeDocument/2006/relationships/customXml" Target="../ink/ink1670.xml"/><Relationship Id="rId620" Type="http://schemas.openxmlformats.org/officeDocument/2006/relationships/image" Target="../media/image1140.png"/><Relationship Id="rId718" Type="http://schemas.openxmlformats.org/officeDocument/2006/relationships/image" Target="../media/image1189.png"/><Relationship Id="rId925" Type="http://schemas.openxmlformats.org/officeDocument/2006/relationships/customXml" Target="../ink/ink1281.xml"/><Relationship Id="rId1250" Type="http://schemas.openxmlformats.org/officeDocument/2006/relationships/image" Target="../media/image1453.png"/><Relationship Id="rId1348" Type="http://schemas.openxmlformats.org/officeDocument/2006/relationships/image" Target="../media/image1501.png"/><Relationship Id="rId1555" Type="http://schemas.openxmlformats.org/officeDocument/2006/relationships/customXml" Target="../ink/ink1598.xml"/><Relationship Id="rId1762" Type="http://schemas.openxmlformats.org/officeDocument/2006/relationships/image" Target="../media/image1704.png"/><Relationship Id="rId1110" Type="http://schemas.openxmlformats.org/officeDocument/2006/relationships/image" Target="../media/image1384.png"/><Relationship Id="rId1208" Type="http://schemas.openxmlformats.org/officeDocument/2006/relationships/customXml" Target="../ink/ink1423.xml"/><Relationship Id="rId1415" Type="http://schemas.openxmlformats.org/officeDocument/2006/relationships/customXml" Target="../ink/ink1528.xml"/><Relationship Id="rId54" Type="http://schemas.openxmlformats.org/officeDocument/2006/relationships/image" Target="../media/image857.png"/><Relationship Id="rId1622" Type="http://schemas.openxmlformats.org/officeDocument/2006/relationships/image" Target="../media/image1637.png"/><Relationship Id="rId1927" Type="http://schemas.openxmlformats.org/officeDocument/2006/relationships/customXml" Target="../ink/ink1789.xml"/><Relationship Id="rId270" Type="http://schemas.openxmlformats.org/officeDocument/2006/relationships/image" Target="../media/image965.png"/><Relationship Id="rId130" Type="http://schemas.openxmlformats.org/officeDocument/2006/relationships/image" Target="../media/image895.png"/><Relationship Id="rId368" Type="http://schemas.openxmlformats.org/officeDocument/2006/relationships/image" Target="../media/image1014.png"/><Relationship Id="rId575" Type="http://schemas.openxmlformats.org/officeDocument/2006/relationships/customXml" Target="../ink/ink1105.xml"/><Relationship Id="rId782" Type="http://schemas.openxmlformats.org/officeDocument/2006/relationships/customXml" Target="../ink/ink1209.xml"/><Relationship Id="rId228" Type="http://schemas.openxmlformats.org/officeDocument/2006/relationships/image" Target="../media/image944.png"/><Relationship Id="rId435" Type="http://schemas.openxmlformats.org/officeDocument/2006/relationships/customXml" Target="../ink/ink1035.xml"/><Relationship Id="rId642" Type="http://schemas.openxmlformats.org/officeDocument/2006/relationships/image" Target="../media/image1151.png"/><Relationship Id="rId1065" Type="http://schemas.openxmlformats.org/officeDocument/2006/relationships/customXml" Target="../ink/ink1351.xml"/><Relationship Id="rId1272" Type="http://schemas.openxmlformats.org/officeDocument/2006/relationships/customXml" Target="../ink/ink1456.xml"/><Relationship Id="rId502" Type="http://schemas.openxmlformats.org/officeDocument/2006/relationships/image" Target="../media/image1081.png"/><Relationship Id="rId947" Type="http://schemas.openxmlformats.org/officeDocument/2006/relationships/customXml" Target="../ink/ink1292.xml"/><Relationship Id="rId1132" Type="http://schemas.openxmlformats.org/officeDocument/2006/relationships/image" Target="../media/image1395.png"/><Relationship Id="rId1577" Type="http://schemas.openxmlformats.org/officeDocument/2006/relationships/image" Target="../media/image1615.png"/><Relationship Id="rId1784" Type="http://schemas.openxmlformats.org/officeDocument/2006/relationships/image" Target="../media/image1715.png"/><Relationship Id="rId1991" Type="http://schemas.openxmlformats.org/officeDocument/2006/relationships/customXml" Target="../ink/ink1823.xml"/><Relationship Id="rId76" Type="http://schemas.openxmlformats.org/officeDocument/2006/relationships/image" Target="../media/image868.png"/><Relationship Id="rId807" Type="http://schemas.openxmlformats.org/officeDocument/2006/relationships/image" Target="../media/image1233.png"/><Relationship Id="rId1437" Type="http://schemas.openxmlformats.org/officeDocument/2006/relationships/customXml" Target="../ink/ink1539.xml"/><Relationship Id="rId1644" Type="http://schemas.openxmlformats.org/officeDocument/2006/relationships/image" Target="../media/image1648.png"/><Relationship Id="rId1851" Type="http://schemas.openxmlformats.org/officeDocument/2006/relationships/image" Target="../media/image1748.png"/><Relationship Id="rId1504" Type="http://schemas.openxmlformats.org/officeDocument/2006/relationships/image" Target="../media/image1579.png"/><Relationship Id="rId1711" Type="http://schemas.openxmlformats.org/officeDocument/2006/relationships/image" Target="../media/image1680.png"/><Relationship Id="rId1949" Type="http://schemas.openxmlformats.org/officeDocument/2006/relationships/customXml" Target="../ink/ink1801.xml"/><Relationship Id="rId292" Type="http://schemas.openxmlformats.org/officeDocument/2006/relationships/image" Target="../media/image976.png"/><Relationship Id="rId1809" Type="http://schemas.openxmlformats.org/officeDocument/2006/relationships/image" Target="../media/image1727.png"/><Relationship Id="rId597" Type="http://schemas.openxmlformats.org/officeDocument/2006/relationships/customXml" Target="../ink/ink1116.xml"/><Relationship Id="rId152" Type="http://schemas.openxmlformats.org/officeDocument/2006/relationships/image" Target="../media/image906.png"/><Relationship Id="rId457" Type="http://schemas.openxmlformats.org/officeDocument/2006/relationships/customXml" Target="../ink/ink1046.xml"/><Relationship Id="rId1087" Type="http://schemas.openxmlformats.org/officeDocument/2006/relationships/customXml" Target="../ink/ink1362.xml"/><Relationship Id="rId1294" Type="http://schemas.openxmlformats.org/officeDocument/2006/relationships/image" Target="../media/image1474.png"/><Relationship Id="rId664" Type="http://schemas.openxmlformats.org/officeDocument/2006/relationships/image" Target="../media/image1162.png"/><Relationship Id="rId871" Type="http://schemas.openxmlformats.org/officeDocument/2006/relationships/image" Target="../media/image1265.png"/><Relationship Id="rId969" Type="http://schemas.openxmlformats.org/officeDocument/2006/relationships/customXml" Target="../ink/ink1303.xml"/><Relationship Id="rId1599" Type="http://schemas.openxmlformats.org/officeDocument/2006/relationships/customXml" Target="../ink/ink1621.xml"/><Relationship Id="rId317" Type="http://schemas.openxmlformats.org/officeDocument/2006/relationships/customXml" Target="../ink/ink976.xml"/><Relationship Id="rId524" Type="http://schemas.openxmlformats.org/officeDocument/2006/relationships/image" Target="../media/image1092.png"/><Relationship Id="rId731" Type="http://schemas.openxmlformats.org/officeDocument/2006/relationships/customXml" Target="../ink/ink1183.xml"/><Relationship Id="rId1154" Type="http://schemas.openxmlformats.org/officeDocument/2006/relationships/image" Target="../media/image1406.png"/><Relationship Id="rId1361" Type="http://schemas.openxmlformats.org/officeDocument/2006/relationships/customXml" Target="../ink/ink1501.xml"/><Relationship Id="rId1459" Type="http://schemas.openxmlformats.org/officeDocument/2006/relationships/customXml" Target="../ink/ink1550.xml"/><Relationship Id="rId98" Type="http://schemas.openxmlformats.org/officeDocument/2006/relationships/image" Target="../media/image879.png"/><Relationship Id="rId829" Type="http://schemas.openxmlformats.org/officeDocument/2006/relationships/image" Target="../media/image1244.png"/><Relationship Id="rId1014" Type="http://schemas.openxmlformats.org/officeDocument/2006/relationships/image" Target="../media/image1336.png"/><Relationship Id="rId1221" Type="http://schemas.openxmlformats.org/officeDocument/2006/relationships/image" Target="../media/image1439.png"/><Relationship Id="rId1666" Type="http://schemas.openxmlformats.org/officeDocument/2006/relationships/customXml" Target="../ink/ink1655.xml"/><Relationship Id="rId1873" Type="http://schemas.openxmlformats.org/officeDocument/2006/relationships/image" Target="../media/image1759.png"/><Relationship Id="rId1319" Type="http://schemas.openxmlformats.org/officeDocument/2006/relationships/customXml" Target="../ink/ink1480.xml"/><Relationship Id="rId1526" Type="http://schemas.openxmlformats.org/officeDocument/2006/relationships/image" Target="../media/image1590.png"/><Relationship Id="rId1733" Type="http://schemas.openxmlformats.org/officeDocument/2006/relationships/image" Target="../media/image1691.png"/><Relationship Id="rId1940" Type="http://schemas.openxmlformats.org/officeDocument/2006/relationships/image" Target="../media/image1791.png"/><Relationship Id="rId25" Type="http://schemas.openxmlformats.org/officeDocument/2006/relationships/customXml" Target="../ink/ink830.xml"/><Relationship Id="rId1800" Type="http://schemas.openxmlformats.org/officeDocument/2006/relationships/image" Target="../media/image1723.png"/><Relationship Id="rId174" Type="http://schemas.openxmlformats.org/officeDocument/2006/relationships/image" Target="../media/image917.png"/><Relationship Id="rId381" Type="http://schemas.openxmlformats.org/officeDocument/2006/relationships/customXml" Target="../ink/ink1008.xml"/><Relationship Id="rId241" Type="http://schemas.openxmlformats.org/officeDocument/2006/relationships/customXml" Target="../ink/ink938.xml"/><Relationship Id="rId479" Type="http://schemas.openxmlformats.org/officeDocument/2006/relationships/customXml" Target="../ink/ink1057.xml"/><Relationship Id="rId686" Type="http://schemas.openxmlformats.org/officeDocument/2006/relationships/image" Target="../media/image1173.png"/><Relationship Id="rId893" Type="http://schemas.openxmlformats.org/officeDocument/2006/relationships/customXml" Target="../ink/ink1265.xml"/><Relationship Id="rId339" Type="http://schemas.openxmlformats.org/officeDocument/2006/relationships/customXml" Target="../ink/ink987.xml"/><Relationship Id="rId546" Type="http://schemas.openxmlformats.org/officeDocument/2006/relationships/image" Target="../media/image1103.png"/><Relationship Id="rId753" Type="http://schemas.openxmlformats.org/officeDocument/2006/relationships/customXml" Target="../ink/ink1194.xml"/><Relationship Id="rId1176" Type="http://schemas.openxmlformats.org/officeDocument/2006/relationships/customXml" Target="../ink/ink1407.xml"/><Relationship Id="rId1383" Type="http://schemas.openxmlformats.org/officeDocument/2006/relationships/customXml" Target="../ink/ink1512.xml"/><Relationship Id="rId101" Type="http://schemas.openxmlformats.org/officeDocument/2006/relationships/customXml" Target="../ink/ink868.xml"/><Relationship Id="rId406" Type="http://schemas.openxmlformats.org/officeDocument/2006/relationships/image" Target="../media/image1033.png"/><Relationship Id="rId960" Type="http://schemas.openxmlformats.org/officeDocument/2006/relationships/image" Target="../media/image1309.png"/><Relationship Id="rId1036" Type="http://schemas.openxmlformats.org/officeDocument/2006/relationships/image" Target="../media/image1347.png"/><Relationship Id="rId1243" Type="http://schemas.openxmlformats.org/officeDocument/2006/relationships/customXml" Target="../ink/ink1441.xml"/><Relationship Id="rId1590" Type="http://schemas.openxmlformats.org/officeDocument/2006/relationships/image" Target="../media/image1621.png"/><Relationship Id="rId1688" Type="http://schemas.openxmlformats.org/officeDocument/2006/relationships/image" Target="../media/image1669.png"/><Relationship Id="rId1895" Type="http://schemas.openxmlformats.org/officeDocument/2006/relationships/customXml" Target="../ink/ink1773.xml"/><Relationship Id="rId613" Type="http://schemas.openxmlformats.org/officeDocument/2006/relationships/customXml" Target="../ink/ink1124.xml"/><Relationship Id="rId820" Type="http://schemas.openxmlformats.org/officeDocument/2006/relationships/customXml" Target="../ink/ink1228.xml"/><Relationship Id="rId918" Type="http://schemas.openxmlformats.org/officeDocument/2006/relationships/image" Target="../media/image1288.png"/><Relationship Id="rId1450" Type="http://schemas.openxmlformats.org/officeDocument/2006/relationships/image" Target="../media/image1552.png"/><Relationship Id="rId1548" Type="http://schemas.openxmlformats.org/officeDocument/2006/relationships/image" Target="../media/image1601.png"/><Relationship Id="rId1755" Type="http://schemas.openxmlformats.org/officeDocument/2006/relationships/customXml" Target="../ink/ink1701.xml"/><Relationship Id="rId1103" Type="http://schemas.openxmlformats.org/officeDocument/2006/relationships/customXml" Target="../ink/ink1370.xml"/><Relationship Id="rId1310" Type="http://schemas.openxmlformats.org/officeDocument/2006/relationships/image" Target="../media/image1482.png"/><Relationship Id="rId1408" Type="http://schemas.openxmlformats.org/officeDocument/2006/relationships/image" Target="../media/image1531.png"/><Relationship Id="rId1962" Type="http://schemas.openxmlformats.org/officeDocument/2006/relationships/customXml" Target="../ink/ink1808.xml"/><Relationship Id="rId47" Type="http://schemas.openxmlformats.org/officeDocument/2006/relationships/customXml" Target="../ink/ink841.xml"/><Relationship Id="rId1615" Type="http://schemas.openxmlformats.org/officeDocument/2006/relationships/customXml" Target="../ink/ink1629.xml"/><Relationship Id="rId1822" Type="http://schemas.openxmlformats.org/officeDocument/2006/relationships/customXml" Target="../ink/ink1736.xml"/><Relationship Id="rId196" Type="http://schemas.openxmlformats.org/officeDocument/2006/relationships/image" Target="../media/image928.png"/><Relationship Id="rId263" Type="http://schemas.openxmlformats.org/officeDocument/2006/relationships/customXml" Target="../ink/ink949.xml"/><Relationship Id="rId470" Type="http://schemas.openxmlformats.org/officeDocument/2006/relationships/image" Target="../media/image1065.png"/><Relationship Id="rId123" Type="http://schemas.openxmlformats.org/officeDocument/2006/relationships/customXml" Target="../ink/ink879.xml"/><Relationship Id="rId330" Type="http://schemas.openxmlformats.org/officeDocument/2006/relationships/image" Target="../media/image995.png"/><Relationship Id="rId568" Type="http://schemas.openxmlformats.org/officeDocument/2006/relationships/image" Target="../media/image1114.png"/><Relationship Id="rId775" Type="http://schemas.openxmlformats.org/officeDocument/2006/relationships/image" Target="../media/image1217.png"/><Relationship Id="rId982" Type="http://schemas.openxmlformats.org/officeDocument/2006/relationships/image" Target="../media/image1320.png"/><Relationship Id="rId1198" Type="http://schemas.openxmlformats.org/officeDocument/2006/relationships/customXml" Target="../ink/ink1418.xml"/><Relationship Id="rId428" Type="http://schemas.openxmlformats.org/officeDocument/2006/relationships/image" Target="../media/image1044.png"/><Relationship Id="rId635" Type="http://schemas.openxmlformats.org/officeDocument/2006/relationships/customXml" Target="../ink/ink1135.xml"/><Relationship Id="rId842" Type="http://schemas.openxmlformats.org/officeDocument/2006/relationships/customXml" Target="../ink/ink1239.xml"/><Relationship Id="rId1058" Type="http://schemas.openxmlformats.org/officeDocument/2006/relationships/image" Target="../media/image1358.png"/><Relationship Id="rId1265" Type="http://schemas.openxmlformats.org/officeDocument/2006/relationships/image" Target="../media/image1460.png"/><Relationship Id="rId1472" Type="http://schemas.openxmlformats.org/officeDocument/2006/relationships/image" Target="../media/image1563.png"/><Relationship Id="rId702" Type="http://schemas.openxmlformats.org/officeDocument/2006/relationships/image" Target="../media/image1181.png"/><Relationship Id="rId1125" Type="http://schemas.openxmlformats.org/officeDocument/2006/relationships/customXml" Target="../ink/ink1381.xml"/><Relationship Id="rId1332" Type="http://schemas.openxmlformats.org/officeDocument/2006/relationships/image" Target="../media/image1493.png"/><Relationship Id="rId1777" Type="http://schemas.openxmlformats.org/officeDocument/2006/relationships/customXml" Target="../ink/ink1713.xml"/><Relationship Id="rId1984" Type="http://schemas.openxmlformats.org/officeDocument/2006/relationships/image" Target="../media/image1812.png"/><Relationship Id="rId69" Type="http://schemas.openxmlformats.org/officeDocument/2006/relationships/customXml" Target="../ink/ink852.xml"/><Relationship Id="rId1637" Type="http://schemas.openxmlformats.org/officeDocument/2006/relationships/customXml" Target="../ink/ink1640.xml"/><Relationship Id="rId1844" Type="http://schemas.openxmlformats.org/officeDocument/2006/relationships/customXml" Target="../ink/ink1747.xml"/><Relationship Id="rId1704" Type="http://schemas.openxmlformats.org/officeDocument/2006/relationships/image" Target="../media/image1677.png"/><Relationship Id="rId285" Type="http://schemas.openxmlformats.org/officeDocument/2006/relationships/customXml" Target="../ink/ink960.xml"/><Relationship Id="rId1911" Type="http://schemas.openxmlformats.org/officeDocument/2006/relationships/customXml" Target="../ink/ink1781.xml"/><Relationship Id="rId492" Type="http://schemas.openxmlformats.org/officeDocument/2006/relationships/image" Target="../media/image1076.png"/><Relationship Id="rId797" Type="http://schemas.openxmlformats.org/officeDocument/2006/relationships/image" Target="../media/image1228.png"/><Relationship Id="rId145" Type="http://schemas.openxmlformats.org/officeDocument/2006/relationships/customXml" Target="../ink/ink890.xml"/><Relationship Id="rId352" Type="http://schemas.openxmlformats.org/officeDocument/2006/relationships/image" Target="../media/image1006.png"/><Relationship Id="rId1287" Type="http://schemas.openxmlformats.org/officeDocument/2006/relationships/image" Target="../media/image1471.png"/><Relationship Id="rId212" Type="http://schemas.openxmlformats.org/officeDocument/2006/relationships/image" Target="../media/image936.png"/><Relationship Id="rId657" Type="http://schemas.openxmlformats.org/officeDocument/2006/relationships/customXml" Target="../ink/ink1146.xml"/><Relationship Id="rId864" Type="http://schemas.openxmlformats.org/officeDocument/2006/relationships/customXml" Target="../ink/ink1250.xml"/><Relationship Id="rId1494" Type="http://schemas.openxmlformats.org/officeDocument/2006/relationships/image" Target="../media/image1574.png"/><Relationship Id="rId1799" Type="http://schemas.openxmlformats.org/officeDocument/2006/relationships/customXml" Target="../ink/ink1724.xml"/><Relationship Id="rId517" Type="http://schemas.openxmlformats.org/officeDocument/2006/relationships/customXml" Target="../ink/ink1076.xml"/><Relationship Id="rId724" Type="http://schemas.openxmlformats.org/officeDocument/2006/relationships/image" Target="../media/image1192.png"/><Relationship Id="rId931" Type="http://schemas.openxmlformats.org/officeDocument/2006/relationships/customXml" Target="../ink/ink1284.xml"/><Relationship Id="rId1147" Type="http://schemas.openxmlformats.org/officeDocument/2006/relationships/customXml" Target="../ink/ink1392.xml"/><Relationship Id="rId1354" Type="http://schemas.openxmlformats.org/officeDocument/2006/relationships/image" Target="../media/image1504.png"/><Relationship Id="rId1561" Type="http://schemas.openxmlformats.org/officeDocument/2006/relationships/image" Target="../media/image1607.png"/><Relationship Id="rId60" Type="http://schemas.openxmlformats.org/officeDocument/2006/relationships/image" Target="../media/image860.png"/><Relationship Id="rId1007" Type="http://schemas.openxmlformats.org/officeDocument/2006/relationships/customXml" Target="../ink/ink1322.xml"/><Relationship Id="rId1214" Type="http://schemas.openxmlformats.org/officeDocument/2006/relationships/customXml" Target="../ink/ink1426.xml"/><Relationship Id="rId1421" Type="http://schemas.openxmlformats.org/officeDocument/2006/relationships/customXml" Target="../ink/ink1531.xml"/><Relationship Id="rId1659" Type="http://schemas.openxmlformats.org/officeDocument/2006/relationships/image" Target="../media/image1655.png"/><Relationship Id="rId1866" Type="http://schemas.openxmlformats.org/officeDocument/2006/relationships/customXml" Target="../ink/ink1758.xml"/><Relationship Id="rId1519" Type="http://schemas.openxmlformats.org/officeDocument/2006/relationships/customXml" Target="../ink/ink1580.xml"/><Relationship Id="rId1726" Type="http://schemas.openxmlformats.org/officeDocument/2006/relationships/customXml" Target="../ink/ink1686.xml"/><Relationship Id="rId1933" Type="http://schemas.openxmlformats.org/officeDocument/2006/relationships/customXml" Target="../ink/ink1792.xml"/><Relationship Id="rId18" Type="http://schemas.openxmlformats.org/officeDocument/2006/relationships/image" Target="../media/image839.png"/><Relationship Id="rId167" Type="http://schemas.openxmlformats.org/officeDocument/2006/relationships/customXml" Target="../ink/ink901.xml"/><Relationship Id="rId374" Type="http://schemas.openxmlformats.org/officeDocument/2006/relationships/image" Target="../media/image1017.png"/><Relationship Id="rId581" Type="http://schemas.openxmlformats.org/officeDocument/2006/relationships/customXml" Target="../ink/ink1108.xml"/><Relationship Id="rId234" Type="http://schemas.openxmlformats.org/officeDocument/2006/relationships/image" Target="../media/image947.png"/><Relationship Id="rId679" Type="http://schemas.openxmlformats.org/officeDocument/2006/relationships/customXml" Target="../ink/ink1157.xml"/><Relationship Id="rId886" Type="http://schemas.openxmlformats.org/officeDocument/2006/relationships/image" Target="../media/image1272.png"/><Relationship Id="rId2" Type="http://schemas.openxmlformats.org/officeDocument/2006/relationships/image" Target="../media/image4.jpeg"/><Relationship Id="rId441" Type="http://schemas.openxmlformats.org/officeDocument/2006/relationships/customXml" Target="../ink/ink1038.xml"/><Relationship Id="rId539" Type="http://schemas.openxmlformats.org/officeDocument/2006/relationships/customXml" Target="../ink/ink1087.xml"/><Relationship Id="rId746" Type="http://schemas.openxmlformats.org/officeDocument/2006/relationships/image" Target="../media/image1203.png"/><Relationship Id="rId1071" Type="http://schemas.openxmlformats.org/officeDocument/2006/relationships/customXml" Target="../ink/ink1354.xml"/><Relationship Id="rId1169" Type="http://schemas.openxmlformats.org/officeDocument/2006/relationships/image" Target="../media/image1413.png"/><Relationship Id="rId1376" Type="http://schemas.openxmlformats.org/officeDocument/2006/relationships/image" Target="../media/image1515.png"/><Relationship Id="rId1583" Type="http://schemas.openxmlformats.org/officeDocument/2006/relationships/customXml" Target="../ink/ink1613.xml"/><Relationship Id="rId301" Type="http://schemas.openxmlformats.org/officeDocument/2006/relationships/customXml" Target="../ink/ink968.xml"/><Relationship Id="rId953" Type="http://schemas.openxmlformats.org/officeDocument/2006/relationships/customXml" Target="../ink/ink1295.xml"/><Relationship Id="rId1029" Type="http://schemas.openxmlformats.org/officeDocument/2006/relationships/customXml" Target="../ink/ink1333.xml"/><Relationship Id="rId1236" Type="http://schemas.openxmlformats.org/officeDocument/2006/relationships/image" Target="../media/image1446.png"/><Relationship Id="rId1790" Type="http://schemas.openxmlformats.org/officeDocument/2006/relationships/image" Target="../media/image1718.png"/><Relationship Id="rId1888" Type="http://schemas.openxmlformats.org/officeDocument/2006/relationships/customXml" Target="../ink/ink1769.xml"/><Relationship Id="rId82" Type="http://schemas.openxmlformats.org/officeDocument/2006/relationships/image" Target="../media/image871.png"/><Relationship Id="rId606" Type="http://schemas.openxmlformats.org/officeDocument/2006/relationships/image" Target="../media/image1133.png"/><Relationship Id="rId813" Type="http://schemas.openxmlformats.org/officeDocument/2006/relationships/image" Target="../media/image1236.png"/><Relationship Id="rId1443" Type="http://schemas.openxmlformats.org/officeDocument/2006/relationships/customXml" Target="../ink/ink1542.xml"/><Relationship Id="rId1650" Type="http://schemas.openxmlformats.org/officeDocument/2006/relationships/customXml" Target="../ink/ink1647.xml"/><Relationship Id="rId1748" Type="http://schemas.openxmlformats.org/officeDocument/2006/relationships/image" Target="../media/image1698.png"/><Relationship Id="rId1303" Type="http://schemas.openxmlformats.org/officeDocument/2006/relationships/customXml" Target="../ink/ink1472.xml"/><Relationship Id="rId1510" Type="http://schemas.openxmlformats.org/officeDocument/2006/relationships/image" Target="../media/image1582.png"/><Relationship Id="rId1955" Type="http://schemas.openxmlformats.org/officeDocument/2006/relationships/image" Target="../media/image1798.png"/><Relationship Id="rId1608" Type="http://schemas.openxmlformats.org/officeDocument/2006/relationships/image" Target="../media/image1630.png"/><Relationship Id="rId1815" Type="http://schemas.openxmlformats.org/officeDocument/2006/relationships/image" Target="../media/image1730.png"/><Relationship Id="rId189" Type="http://schemas.openxmlformats.org/officeDocument/2006/relationships/customXml" Target="../ink/ink912.xml"/><Relationship Id="rId396" Type="http://schemas.openxmlformats.org/officeDocument/2006/relationships/image" Target="../media/image1028.png"/><Relationship Id="rId256" Type="http://schemas.openxmlformats.org/officeDocument/2006/relationships/image" Target="../media/image958.png"/><Relationship Id="rId463" Type="http://schemas.openxmlformats.org/officeDocument/2006/relationships/customXml" Target="../ink/ink1049.xml"/><Relationship Id="rId670" Type="http://schemas.openxmlformats.org/officeDocument/2006/relationships/image" Target="../media/image1165.png"/><Relationship Id="rId1093" Type="http://schemas.openxmlformats.org/officeDocument/2006/relationships/customXml" Target="../ink/ink1365.xml"/><Relationship Id="rId116" Type="http://schemas.openxmlformats.org/officeDocument/2006/relationships/image" Target="../media/image888.png"/><Relationship Id="rId323" Type="http://schemas.openxmlformats.org/officeDocument/2006/relationships/customXml" Target="../ink/ink979.xml"/><Relationship Id="rId530" Type="http://schemas.openxmlformats.org/officeDocument/2006/relationships/image" Target="../media/image1095.png"/><Relationship Id="rId768" Type="http://schemas.openxmlformats.org/officeDocument/2006/relationships/image" Target="../media/image1214.png"/><Relationship Id="rId975" Type="http://schemas.openxmlformats.org/officeDocument/2006/relationships/customXml" Target="../ink/ink1306.xml"/><Relationship Id="rId1160" Type="http://schemas.openxmlformats.org/officeDocument/2006/relationships/customXml" Target="../ink/ink1399.xml"/><Relationship Id="rId1398" Type="http://schemas.openxmlformats.org/officeDocument/2006/relationships/image" Target="../media/image1526.png"/><Relationship Id="rId628" Type="http://schemas.openxmlformats.org/officeDocument/2006/relationships/image" Target="../media/image1144.png"/><Relationship Id="rId835" Type="http://schemas.openxmlformats.org/officeDocument/2006/relationships/image" Target="../media/image1247.png"/><Relationship Id="rId1258" Type="http://schemas.openxmlformats.org/officeDocument/2006/relationships/customXml" Target="../ink/ink1449.xml"/><Relationship Id="rId1465" Type="http://schemas.openxmlformats.org/officeDocument/2006/relationships/customXml" Target="../ink/ink1553.xml"/><Relationship Id="rId1672" Type="http://schemas.openxmlformats.org/officeDocument/2006/relationships/customXml" Target="../ink/ink1658.xml"/><Relationship Id="rId1020" Type="http://schemas.openxmlformats.org/officeDocument/2006/relationships/image" Target="../media/image1339.png"/><Relationship Id="rId1118" Type="http://schemas.openxmlformats.org/officeDocument/2006/relationships/image" Target="../media/image1388.png"/><Relationship Id="rId1325" Type="http://schemas.openxmlformats.org/officeDocument/2006/relationships/customXml" Target="../ink/ink1483.xml"/><Relationship Id="rId1532" Type="http://schemas.openxmlformats.org/officeDocument/2006/relationships/image" Target="../media/image1593.png"/><Relationship Id="rId1977" Type="http://schemas.openxmlformats.org/officeDocument/2006/relationships/image" Target="../media/image1809.png"/><Relationship Id="rId902" Type="http://schemas.openxmlformats.org/officeDocument/2006/relationships/image" Target="../media/image1280.png"/><Relationship Id="rId1837" Type="http://schemas.openxmlformats.org/officeDocument/2006/relationships/image" Target="../media/image1741.png"/><Relationship Id="rId31" Type="http://schemas.openxmlformats.org/officeDocument/2006/relationships/customXml" Target="../ink/ink833.xml"/><Relationship Id="rId180" Type="http://schemas.openxmlformats.org/officeDocument/2006/relationships/image" Target="../media/image920.png"/><Relationship Id="rId278" Type="http://schemas.openxmlformats.org/officeDocument/2006/relationships/image" Target="../media/image969.png"/><Relationship Id="rId1904" Type="http://schemas.openxmlformats.org/officeDocument/2006/relationships/image" Target="../media/image1774.png"/><Relationship Id="rId485" Type="http://schemas.openxmlformats.org/officeDocument/2006/relationships/customXml" Target="../ink/ink1060.xml"/><Relationship Id="rId692" Type="http://schemas.openxmlformats.org/officeDocument/2006/relationships/image" Target="../media/image1176.png"/><Relationship Id="rId138" Type="http://schemas.openxmlformats.org/officeDocument/2006/relationships/image" Target="../media/image899.png"/><Relationship Id="rId345" Type="http://schemas.openxmlformats.org/officeDocument/2006/relationships/customXml" Target="../ink/ink990.xml"/><Relationship Id="rId552" Type="http://schemas.openxmlformats.org/officeDocument/2006/relationships/image" Target="../media/image1106.png"/><Relationship Id="rId997" Type="http://schemas.openxmlformats.org/officeDocument/2006/relationships/customXml" Target="../ink/ink1317.xml"/><Relationship Id="rId1182" Type="http://schemas.openxmlformats.org/officeDocument/2006/relationships/customXml" Target="../ink/ink1410.xml"/><Relationship Id="rId205" Type="http://schemas.openxmlformats.org/officeDocument/2006/relationships/customXml" Target="../ink/ink920.xml"/><Relationship Id="rId412" Type="http://schemas.openxmlformats.org/officeDocument/2006/relationships/image" Target="../media/image1036.png"/><Relationship Id="rId857" Type="http://schemas.openxmlformats.org/officeDocument/2006/relationships/image" Target="../media/image1258.png"/><Relationship Id="rId1042" Type="http://schemas.openxmlformats.org/officeDocument/2006/relationships/image" Target="../media/image1350.png"/><Relationship Id="rId1487" Type="http://schemas.openxmlformats.org/officeDocument/2006/relationships/customXml" Target="../ink/ink1564.xml"/><Relationship Id="rId1694" Type="http://schemas.openxmlformats.org/officeDocument/2006/relationships/image" Target="../media/image1672.png"/><Relationship Id="rId717" Type="http://schemas.openxmlformats.org/officeDocument/2006/relationships/customXml" Target="../ink/ink1176.xml"/><Relationship Id="rId924" Type="http://schemas.openxmlformats.org/officeDocument/2006/relationships/image" Target="../media/image1291.png"/><Relationship Id="rId1347" Type="http://schemas.openxmlformats.org/officeDocument/2006/relationships/customXml" Target="../ink/ink1494.xml"/><Relationship Id="rId1554" Type="http://schemas.openxmlformats.org/officeDocument/2006/relationships/image" Target="../media/image1604.png"/><Relationship Id="rId1761" Type="http://schemas.openxmlformats.org/officeDocument/2006/relationships/customXml" Target="../ink/ink1705.xml"/><Relationship Id="rId53" Type="http://schemas.openxmlformats.org/officeDocument/2006/relationships/customXml" Target="../ink/ink844.xml"/><Relationship Id="rId1207" Type="http://schemas.openxmlformats.org/officeDocument/2006/relationships/image" Target="../media/image1432.png"/><Relationship Id="rId1414" Type="http://schemas.openxmlformats.org/officeDocument/2006/relationships/image" Target="../media/image1534.png"/><Relationship Id="rId1621" Type="http://schemas.openxmlformats.org/officeDocument/2006/relationships/customXml" Target="../ink/ink1632.xml"/><Relationship Id="rId1859" Type="http://schemas.openxmlformats.org/officeDocument/2006/relationships/image" Target="../media/image1752.png"/><Relationship Id="rId1719" Type="http://schemas.openxmlformats.org/officeDocument/2006/relationships/image" Target="../media/image1684.png"/><Relationship Id="rId1926" Type="http://schemas.openxmlformats.org/officeDocument/2006/relationships/image" Target="../media/image1785.png"/><Relationship Id="rId367" Type="http://schemas.openxmlformats.org/officeDocument/2006/relationships/customXml" Target="../ink/ink1001.xml"/><Relationship Id="rId574" Type="http://schemas.openxmlformats.org/officeDocument/2006/relationships/image" Target="../media/image1117.png"/><Relationship Id="rId227" Type="http://schemas.openxmlformats.org/officeDocument/2006/relationships/customXml" Target="../ink/ink931.xml"/><Relationship Id="rId781" Type="http://schemas.openxmlformats.org/officeDocument/2006/relationships/image" Target="../media/image1220.png"/><Relationship Id="rId879" Type="http://schemas.openxmlformats.org/officeDocument/2006/relationships/image" Target="../media/image1269.png"/><Relationship Id="rId434" Type="http://schemas.openxmlformats.org/officeDocument/2006/relationships/image" Target="../media/image1047.png"/><Relationship Id="rId641" Type="http://schemas.openxmlformats.org/officeDocument/2006/relationships/customXml" Target="../ink/ink1138.xml"/><Relationship Id="rId739" Type="http://schemas.openxmlformats.org/officeDocument/2006/relationships/customXml" Target="../ink/ink1187.xml"/><Relationship Id="rId1064" Type="http://schemas.openxmlformats.org/officeDocument/2006/relationships/image" Target="../media/image1361.png"/><Relationship Id="rId1271" Type="http://schemas.openxmlformats.org/officeDocument/2006/relationships/image" Target="../media/image1463.png"/><Relationship Id="rId1369" Type="http://schemas.openxmlformats.org/officeDocument/2006/relationships/customXml" Target="../ink/ink1505.xml"/><Relationship Id="rId1576" Type="http://schemas.openxmlformats.org/officeDocument/2006/relationships/customXml" Target="../ink/ink1609.xml"/><Relationship Id="rId501" Type="http://schemas.openxmlformats.org/officeDocument/2006/relationships/customXml" Target="../ink/ink1068.xml"/><Relationship Id="rId946" Type="http://schemas.openxmlformats.org/officeDocument/2006/relationships/image" Target="../media/image1302.png"/><Relationship Id="rId1131" Type="http://schemas.openxmlformats.org/officeDocument/2006/relationships/customXml" Target="../ink/ink1384.xml"/><Relationship Id="rId1229" Type="http://schemas.openxmlformats.org/officeDocument/2006/relationships/customXml" Target="../ink/ink1434.xml"/><Relationship Id="rId1783" Type="http://schemas.openxmlformats.org/officeDocument/2006/relationships/customXml" Target="../ink/ink1716.xml"/><Relationship Id="rId1990" Type="http://schemas.openxmlformats.org/officeDocument/2006/relationships/image" Target="../media/image1815.png"/><Relationship Id="rId75" Type="http://schemas.openxmlformats.org/officeDocument/2006/relationships/customXml" Target="../ink/ink855.xml"/><Relationship Id="rId806" Type="http://schemas.openxmlformats.org/officeDocument/2006/relationships/customXml" Target="../ink/ink1221.xml"/><Relationship Id="rId1436" Type="http://schemas.openxmlformats.org/officeDocument/2006/relationships/image" Target="../media/image1545.png"/><Relationship Id="rId1643" Type="http://schemas.openxmlformats.org/officeDocument/2006/relationships/customXml" Target="../ink/ink1643.xml"/><Relationship Id="rId1850" Type="http://schemas.openxmlformats.org/officeDocument/2006/relationships/customXml" Target="../ink/ink1750.xml"/><Relationship Id="rId1503" Type="http://schemas.openxmlformats.org/officeDocument/2006/relationships/customXml" Target="../ink/ink1572.xml"/><Relationship Id="rId1710" Type="http://schemas.openxmlformats.org/officeDocument/2006/relationships/customXml" Target="../ink/ink1678.xml"/><Relationship Id="rId1948" Type="http://schemas.openxmlformats.org/officeDocument/2006/relationships/image" Target="../media/image1795.png"/><Relationship Id="rId291" Type="http://schemas.openxmlformats.org/officeDocument/2006/relationships/customXml" Target="../ink/ink963.xml"/><Relationship Id="rId1808" Type="http://schemas.openxmlformats.org/officeDocument/2006/relationships/customXml" Target="../ink/ink1729.xml"/><Relationship Id="rId151" Type="http://schemas.openxmlformats.org/officeDocument/2006/relationships/customXml" Target="../ink/ink893.xml"/><Relationship Id="rId389" Type="http://schemas.openxmlformats.org/officeDocument/2006/relationships/customXml" Target="../ink/ink1012.xml"/><Relationship Id="rId596" Type="http://schemas.openxmlformats.org/officeDocument/2006/relationships/image" Target="../media/image1128.png"/><Relationship Id="rId249" Type="http://schemas.openxmlformats.org/officeDocument/2006/relationships/customXml" Target="../ink/ink942.xml"/><Relationship Id="rId456" Type="http://schemas.openxmlformats.org/officeDocument/2006/relationships/image" Target="../media/image1058.png"/><Relationship Id="rId663" Type="http://schemas.openxmlformats.org/officeDocument/2006/relationships/customXml" Target="../ink/ink1149.xml"/><Relationship Id="rId870" Type="http://schemas.openxmlformats.org/officeDocument/2006/relationships/customXml" Target="../ink/ink1253.xml"/><Relationship Id="rId1086" Type="http://schemas.openxmlformats.org/officeDocument/2006/relationships/image" Target="../media/image1372.png"/><Relationship Id="rId1293" Type="http://schemas.openxmlformats.org/officeDocument/2006/relationships/customXml" Target="../ink/ink1467.xml"/><Relationship Id="rId109" Type="http://schemas.openxmlformats.org/officeDocument/2006/relationships/customXml" Target="../ink/ink872.xml"/><Relationship Id="rId316" Type="http://schemas.openxmlformats.org/officeDocument/2006/relationships/image" Target="../media/image988.png"/><Relationship Id="rId523" Type="http://schemas.openxmlformats.org/officeDocument/2006/relationships/customXml" Target="../ink/ink1079.xml"/><Relationship Id="rId968" Type="http://schemas.openxmlformats.org/officeDocument/2006/relationships/image" Target="../media/image1313.png"/><Relationship Id="rId1153" Type="http://schemas.openxmlformats.org/officeDocument/2006/relationships/customXml" Target="../ink/ink1395.xml"/><Relationship Id="rId1598" Type="http://schemas.openxmlformats.org/officeDocument/2006/relationships/image" Target="../media/image1625.png"/><Relationship Id="rId97" Type="http://schemas.openxmlformats.org/officeDocument/2006/relationships/customXml" Target="../ink/ink866.xml"/><Relationship Id="rId730" Type="http://schemas.openxmlformats.org/officeDocument/2006/relationships/image" Target="../media/image1195.png"/><Relationship Id="rId828" Type="http://schemas.openxmlformats.org/officeDocument/2006/relationships/customXml" Target="../ink/ink1232.xml"/><Relationship Id="rId1013" Type="http://schemas.openxmlformats.org/officeDocument/2006/relationships/customXml" Target="../ink/ink1325.xml"/><Relationship Id="rId1360" Type="http://schemas.openxmlformats.org/officeDocument/2006/relationships/image" Target="../media/image1507.png"/><Relationship Id="rId1458" Type="http://schemas.openxmlformats.org/officeDocument/2006/relationships/image" Target="../media/image1556.png"/><Relationship Id="rId1665" Type="http://schemas.openxmlformats.org/officeDocument/2006/relationships/image" Target="../media/image1658.png"/><Relationship Id="rId1872" Type="http://schemas.openxmlformats.org/officeDocument/2006/relationships/customXml" Target="../ink/ink1761.xml"/><Relationship Id="rId1220" Type="http://schemas.openxmlformats.org/officeDocument/2006/relationships/customXml" Target="../ink/ink1429.xml"/><Relationship Id="rId1318" Type="http://schemas.openxmlformats.org/officeDocument/2006/relationships/image" Target="../media/image1486.png"/><Relationship Id="rId1525" Type="http://schemas.openxmlformats.org/officeDocument/2006/relationships/customXml" Target="../ink/ink1583.xml"/><Relationship Id="rId1732" Type="http://schemas.openxmlformats.org/officeDocument/2006/relationships/customXml" Target="../ink/ink1689.xml"/><Relationship Id="rId24" Type="http://schemas.openxmlformats.org/officeDocument/2006/relationships/image" Target="../media/image842.png"/><Relationship Id="rId173" Type="http://schemas.openxmlformats.org/officeDocument/2006/relationships/customXml" Target="../ink/ink904.xml"/><Relationship Id="rId380" Type="http://schemas.openxmlformats.org/officeDocument/2006/relationships/image" Target="../media/image1020.png"/><Relationship Id="rId240" Type="http://schemas.openxmlformats.org/officeDocument/2006/relationships/image" Target="../media/image950.png"/><Relationship Id="rId478" Type="http://schemas.openxmlformats.org/officeDocument/2006/relationships/image" Target="../media/image1069.png"/><Relationship Id="rId685" Type="http://schemas.openxmlformats.org/officeDocument/2006/relationships/customXml" Target="../ink/ink1160.xml"/><Relationship Id="rId892" Type="http://schemas.openxmlformats.org/officeDocument/2006/relationships/image" Target="../media/image1275.png"/><Relationship Id="rId100" Type="http://schemas.openxmlformats.org/officeDocument/2006/relationships/image" Target="../media/image880.png"/><Relationship Id="rId338" Type="http://schemas.openxmlformats.org/officeDocument/2006/relationships/image" Target="../media/image999.png"/><Relationship Id="rId545" Type="http://schemas.openxmlformats.org/officeDocument/2006/relationships/customXml" Target="../ink/ink1090.xml"/><Relationship Id="rId752" Type="http://schemas.openxmlformats.org/officeDocument/2006/relationships/image" Target="../media/image1206.png"/><Relationship Id="rId1175" Type="http://schemas.openxmlformats.org/officeDocument/2006/relationships/image" Target="../media/image1416.png"/><Relationship Id="rId1382" Type="http://schemas.openxmlformats.org/officeDocument/2006/relationships/image" Target="../media/image1518.png"/><Relationship Id="rId405" Type="http://schemas.openxmlformats.org/officeDocument/2006/relationships/customXml" Target="../ink/ink1020.xml"/><Relationship Id="rId612" Type="http://schemas.openxmlformats.org/officeDocument/2006/relationships/image" Target="../media/image1136.png"/><Relationship Id="rId1035" Type="http://schemas.openxmlformats.org/officeDocument/2006/relationships/customXml" Target="../ink/ink1336.xml"/><Relationship Id="rId1242" Type="http://schemas.openxmlformats.org/officeDocument/2006/relationships/image" Target="../media/image1449.png"/><Relationship Id="rId1687" Type="http://schemas.openxmlformats.org/officeDocument/2006/relationships/customXml" Target="../ink/ink1666.xml"/><Relationship Id="rId1894" Type="http://schemas.openxmlformats.org/officeDocument/2006/relationships/image" Target="../media/image1769.png"/><Relationship Id="rId917" Type="http://schemas.openxmlformats.org/officeDocument/2006/relationships/customXml" Target="../ink/ink1277.xml"/><Relationship Id="rId1102" Type="http://schemas.openxmlformats.org/officeDocument/2006/relationships/image" Target="../media/image1380.png"/><Relationship Id="rId1547" Type="http://schemas.openxmlformats.org/officeDocument/2006/relationships/customXml" Target="../ink/ink1594.xml"/><Relationship Id="rId1754" Type="http://schemas.openxmlformats.org/officeDocument/2006/relationships/image" Target="../media/image1701.png"/><Relationship Id="rId1961" Type="http://schemas.openxmlformats.org/officeDocument/2006/relationships/image" Target="../media/image1801.png"/><Relationship Id="rId46" Type="http://schemas.openxmlformats.org/officeDocument/2006/relationships/image" Target="../media/image853.png"/><Relationship Id="rId1407" Type="http://schemas.openxmlformats.org/officeDocument/2006/relationships/customXml" Target="../ink/ink1524.xml"/><Relationship Id="rId1614" Type="http://schemas.openxmlformats.org/officeDocument/2006/relationships/image" Target="../media/image1633.png"/><Relationship Id="rId1821" Type="http://schemas.openxmlformats.org/officeDocument/2006/relationships/image" Target="../media/image1733.png"/><Relationship Id="rId195" Type="http://schemas.openxmlformats.org/officeDocument/2006/relationships/customXml" Target="../ink/ink915.xml"/><Relationship Id="rId1919" Type="http://schemas.openxmlformats.org/officeDocument/2006/relationships/customXml" Target="../ink/ink1785.xml"/><Relationship Id="rId262" Type="http://schemas.openxmlformats.org/officeDocument/2006/relationships/image" Target="../media/image961.png"/><Relationship Id="rId567" Type="http://schemas.openxmlformats.org/officeDocument/2006/relationships/customXml" Target="../ink/ink1101.xml"/><Relationship Id="rId1197" Type="http://schemas.openxmlformats.org/officeDocument/2006/relationships/image" Target="../media/image1427.png"/><Relationship Id="rId122" Type="http://schemas.openxmlformats.org/officeDocument/2006/relationships/image" Target="../media/image891.png"/><Relationship Id="rId774" Type="http://schemas.openxmlformats.org/officeDocument/2006/relationships/customXml" Target="../ink/ink1205.xml"/><Relationship Id="rId981" Type="http://schemas.openxmlformats.org/officeDocument/2006/relationships/customXml" Target="../ink/ink1309.xml"/><Relationship Id="rId1057" Type="http://schemas.openxmlformats.org/officeDocument/2006/relationships/customXml" Target="../ink/ink1347.xml"/><Relationship Id="rId427" Type="http://schemas.openxmlformats.org/officeDocument/2006/relationships/customXml" Target="../ink/ink1031.xml"/><Relationship Id="rId634" Type="http://schemas.openxmlformats.org/officeDocument/2006/relationships/image" Target="../media/image1147.png"/><Relationship Id="rId841" Type="http://schemas.openxmlformats.org/officeDocument/2006/relationships/image" Target="../media/image1250.png"/><Relationship Id="rId1264" Type="http://schemas.openxmlformats.org/officeDocument/2006/relationships/customXml" Target="../ink/ink1452.xml"/><Relationship Id="rId1471" Type="http://schemas.openxmlformats.org/officeDocument/2006/relationships/customXml" Target="../ink/ink1556.xml"/><Relationship Id="rId1569" Type="http://schemas.openxmlformats.org/officeDocument/2006/relationships/image" Target="../media/image1611.png"/><Relationship Id="rId701" Type="http://schemas.openxmlformats.org/officeDocument/2006/relationships/customXml" Target="../ink/ink1168.xml"/><Relationship Id="rId939" Type="http://schemas.openxmlformats.org/officeDocument/2006/relationships/customXml" Target="../ink/ink1288.xml"/><Relationship Id="rId1124" Type="http://schemas.openxmlformats.org/officeDocument/2006/relationships/image" Target="../media/image1391.png"/><Relationship Id="rId1331" Type="http://schemas.openxmlformats.org/officeDocument/2006/relationships/customXml" Target="../ink/ink1486.xml"/><Relationship Id="rId1776" Type="http://schemas.openxmlformats.org/officeDocument/2006/relationships/image" Target="../media/image1711.png"/><Relationship Id="rId1983" Type="http://schemas.openxmlformats.org/officeDocument/2006/relationships/customXml" Target="../ink/ink1819.xml"/><Relationship Id="rId68" Type="http://schemas.openxmlformats.org/officeDocument/2006/relationships/image" Target="../media/image864.png"/><Relationship Id="rId1429" Type="http://schemas.openxmlformats.org/officeDocument/2006/relationships/customXml" Target="../ink/ink1535.xml"/><Relationship Id="rId1636" Type="http://schemas.openxmlformats.org/officeDocument/2006/relationships/image" Target="../media/image1644.png"/><Relationship Id="rId1843" Type="http://schemas.openxmlformats.org/officeDocument/2006/relationships/image" Target="../media/image1744.png"/><Relationship Id="rId1703" Type="http://schemas.openxmlformats.org/officeDocument/2006/relationships/customXml" Target="../ink/ink1674.xml"/><Relationship Id="rId1910" Type="http://schemas.openxmlformats.org/officeDocument/2006/relationships/image" Target="../media/image1777.png"/><Relationship Id="rId284" Type="http://schemas.openxmlformats.org/officeDocument/2006/relationships/image" Target="../media/image972.png"/><Relationship Id="rId491" Type="http://schemas.openxmlformats.org/officeDocument/2006/relationships/customXml" Target="../ink/ink1063.xml"/><Relationship Id="rId144" Type="http://schemas.openxmlformats.org/officeDocument/2006/relationships/image" Target="../media/image902.png"/><Relationship Id="rId589" Type="http://schemas.openxmlformats.org/officeDocument/2006/relationships/customXml" Target="../ink/ink1112.xml"/><Relationship Id="rId796" Type="http://schemas.openxmlformats.org/officeDocument/2006/relationships/customXml" Target="../ink/ink1216.xml"/><Relationship Id="rId351" Type="http://schemas.openxmlformats.org/officeDocument/2006/relationships/customXml" Target="../ink/ink993.xml"/><Relationship Id="rId449" Type="http://schemas.openxmlformats.org/officeDocument/2006/relationships/customXml" Target="../ink/ink1042.xml"/><Relationship Id="rId656" Type="http://schemas.openxmlformats.org/officeDocument/2006/relationships/image" Target="../media/image1158.png"/><Relationship Id="rId863" Type="http://schemas.openxmlformats.org/officeDocument/2006/relationships/image" Target="../media/image1261.png"/><Relationship Id="rId1079" Type="http://schemas.openxmlformats.org/officeDocument/2006/relationships/customXml" Target="../ink/ink1358.xml"/><Relationship Id="rId1286" Type="http://schemas.openxmlformats.org/officeDocument/2006/relationships/customXml" Target="../ink/ink1463.xml"/><Relationship Id="rId1493" Type="http://schemas.openxmlformats.org/officeDocument/2006/relationships/customXml" Target="../ink/ink1567.xml"/><Relationship Id="rId211" Type="http://schemas.openxmlformats.org/officeDocument/2006/relationships/customXml" Target="../ink/ink923.xml"/><Relationship Id="rId309" Type="http://schemas.openxmlformats.org/officeDocument/2006/relationships/customXml" Target="../ink/ink972.xml"/><Relationship Id="rId516" Type="http://schemas.openxmlformats.org/officeDocument/2006/relationships/image" Target="../media/image1088.png"/><Relationship Id="rId1146" Type="http://schemas.openxmlformats.org/officeDocument/2006/relationships/image" Target="../media/image1402.png"/><Relationship Id="rId1798" Type="http://schemas.openxmlformats.org/officeDocument/2006/relationships/image" Target="../media/image1722.png"/><Relationship Id="rId723" Type="http://schemas.openxmlformats.org/officeDocument/2006/relationships/customXml" Target="../ink/ink1179.xml"/><Relationship Id="rId930" Type="http://schemas.openxmlformats.org/officeDocument/2006/relationships/image" Target="../media/image1294.png"/><Relationship Id="rId1006" Type="http://schemas.openxmlformats.org/officeDocument/2006/relationships/image" Target="../media/image1332.png"/><Relationship Id="rId1353" Type="http://schemas.openxmlformats.org/officeDocument/2006/relationships/customXml" Target="../ink/ink1497.xml"/><Relationship Id="rId1560" Type="http://schemas.openxmlformats.org/officeDocument/2006/relationships/customXml" Target="../ink/ink1601.xml"/><Relationship Id="rId1658" Type="http://schemas.openxmlformats.org/officeDocument/2006/relationships/customXml" Target="../ink/ink1651.xml"/><Relationship Id="rId1865" Type="http://schemas.openxmlformats.org/officeDocument/2006/relationships/image" Target="../media/image1755.png"/><Relationship Id="rId1213" Type="http://schemas.openxmlformats.org/officeDocument/2006/relationships/image" Target="../media/image1435.png"/><Relationship Id="rId1420" Type="http://schemas.openxmlformats.org/officeDocument/2006/relationships/image" Target="../media/image1537.png"/><Relationship Id="rId1518" Type="http://schemas.openxmlformats.org/officeDocument/2006/relationships/image" Target="../media/image1586.png"/><Relationship Id="rId1725" Type="http://schemas.openxmlformats.org/officeDocument/2006/relationships/image" Target="../media/image1687.png"/><Relationship Id="rId1932" Type="http://schemas.openxmlformats.org/officeDocument/2006/relationships/image" Target="../media/image1788.png"/><Relationship Id="rId17" Type="http://schemas.openxmlformats.org/officeDocument/2006/relationships/customXml" Target="../ink/ink826.xml"/><Relationship Id="rId166" Type="http://schemas.openxmlformats.org/officeDocument/2006/relationships/image" Target="../media/image913.png"/><Relationship Id="rId373" Type="http://schemas.openxmlformats.org/officeDocument/2006/relationships/customXml" Target="../ink/ink1004.xml"/><Relationship Id="rId580" Type="http://schemas.openxmlformats.org/officeDocument/2006/relationships/image" Target="../media/image1120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934.xml"/><Relationship Id="rId440" Type="http://schemas.openxmlformats.org/officeDocument/2006/relationships/image" Target="../media/image1050.png"/><Relationship Id="rId678" Type="http://schemas.openxmlformats.org/officeDocument/2006/relationships/image" Target="../media/image1169.png"/><Relationship Id="rId885" Type="http://schemas.openxmlformats.org/officeDocument/2006/relationships/customXml" Target="../ink/ink1261.xml"/><Relationship Id="rId1070" Type="http://schemas.openxmlformats.org/officeDocument/2006/relationships/image" Target="../media/image1364.png"/><Relationship Id="rId300" Type="http://schemas.openxmlformats.org/officeDocument/2006/relationships/image" Target="../media/image980.png"/><Relationship Id="rId538" Type="http://schemas.openxmlformats.org/officeDocument/2006/relationships/image" Target="../media/image1099.png"/><Relationship Id="rId745" Type="http://schemas.openxmlformats.org/officeDocument/2006/relationships/customXml" Target="../ink/ink1190.xml"/><Relationship Id="rId952" Type="http://schemas.openxmlformats.org/officeDocument/2006/relationships/image" Target="../media/image1305.png"/><Relationship Id="rId1168" Type="http://schemas.openxmlformats.org/officeDocument/2006/relationships/customXml" Target="../ink/ink1403.xml"/><Relationship Id="rId1375" Type="http://schemas.openxmlformats.org/officeDocument/2006/relationships/customXml" Target="../ink/ink1508.xml"/><Relationship Id="rId1582" Type="http://schemas.openxmlformats.org/officeDocument/2006/relationships/image" Target="../media/image1617.png"/><Relationship Id="rId81" Type="http://schemas.openxmlformats.org/officeDocument/2006/relationships/customXml" Target="../ink/ink858.xml"/><Relationship Id="rId605" Type="http://schemas.openxmlformats.org/officeDocument/2006/relationships/customXml" Target="../ink/ink1120.xml"/><Relationship Id="rId812" Type="http://schemas.openxmlformats.org/officeDocument/2006/relationships/customXml" Target="../ink/ink1224.xml"/><Relationship Id="rId1028" Type="http://schemas.openxmlformats.org/officeDocument/2006/relationships/image" Target="../media/image1343.png"/><Relationship Id="rId1235" Type="http://schemas.openxmlformats.org/officeDocument/2006/relationships/customXml" Target="../ink/ink1437.xml"/><Relationship Id="rId1442" Type="http://schemas.openxmlformats.org/officeDocument/2006/relationships/image" Target="../media/image1548.png"/><Relationship Id="rId1887" Type="http://schemas.openxmlformats.org/officeDocument/2006/relationships/image" Target="../media/image1766.png"/><Relationship Id="rId1302" Type="http://schemas.openxmlformats.org/officeDocument/2006/relationships/image" Target="../media/image1478.png"/><Relationship Id="rId1747" Type="http://schemas.openxmlformats.org/officeDocument/2006/relationships/customXml" Target="../ink/ink1697.xml"/><Relationship Id="rId1954" Type="http://schemas.openxmlformats.org/officeDocument/2006/relationships/customXml" Target="../ink/ink1804.xml"/><Relationship Id="rId39" Type="http://schemas.openxmlformats.org/officeDocument/2006/relationships/customXml" Target="../ink/ink837.xml"/><Relationship Id="rId1607" Type="http://schemas.openxmlformats.org/officeDocument/2006/relationships/customXml" Target="../ink/ink1625.xml"/><Relationship Id="rId1814" Type="http://schemas.openxmlformats.org/officeDocument/2006/relationships/customXml" Target="../ink/ink1732.xml"/><Relationship Id="rId188" Type="http://schemas.openxmlformats.org/officeDocument/2006/relationships/image" Target="../media/image924.png"/><Relationship Id="rId395" Type="http://schemas.openxmlformats.org/officeDocument/2006/relationships/customXml" Target="../ink/ink1015.xml"/><Relationship Id="rId255" Type="http://schemas.openxmlformats.org/officeDocument/2006/relationships/customXml" Target="../ink/ink945.xml"/><Relationship Id="rId462" Type="http://schemas.openxmlformats.org/officeDocument/2006/relationships/image" Target="../media/image1061.png"/><Relationship Id="rId1092" Type="http://schemas.openxmlformats.org/officeDocument/2006/relationships/image" Target="../media/image1375.png"/><Relationship Id="rId1397" Type="http://schemas.openxmlformats.org/officeDocument/2006/relationships/customXml" Target="../ink/ink1519.xml"/><Relationship Id="rId115" Type="http://schemas.openxmlformats.org/officeDocument/2006/relationships/customXml" Target="../ink/ink875.xml"/><Relationship Id="rId322" Type="http://schemas.openxmlformats.org/officeDocument/2006/relationships/image" Target="../media/image991.png"/><Relationship Id="rId767" Type="http://schemas.openxmlformats.org/officeDocument/2006/relationships/customXml" Target="../ink/ink1201.xml"/><Relationship Id="rId974" Type="http://schemas.openxmlformats.org/officeDocument/2006/relationships/image" Target="../media/image1316.png"/><Relationship Id="rId627" Type="http://schemas.openxmlformats.org/officeDocument/2006/relationships/customXml" Target="../ink/ink1131.xml"/><Relationship Id="rId834" Type="http://schemas.openxmlformats.org/officeDocument/2006/relationships/customXml" Target="../ink/ink1235.xml"/><Relationship Id="rId1257" Type="http://schemas.openxmlformats.org/officeDocument/2006/relationships/image" Target="../media/image1456.png"/><Relationship Id="rId1464" Type="http://schemas.openxmlformats.org/officeDocument/2006/relationships/image" Target="../media/image1559.png"/><Relationship Id="rId1671" Type="http://schemas.openxmlformats.org/officeDocument/2006/relationships/image" Target="../media/image1661.png"/><Relationship Id="rId901" Type="http://schemas.openxmlformats.org/officeDocument/2006/relationships/customXml" Target="../ink/ink1269.xml"/><Relationship Id="rId1117" Type="http://schemas.openxmlformats.org/officeDocument/2006/relationships/customXml" Target="../ink/ink1377.xml"/><Relationship Id="rId1324" Type="http://schemas.openxmlformats.org/officeDocument/2006/relationships/image" Target="../media/image1489.png"/><Relationship Id="rId1531" Type="http://schemas.openxmlformats.org/officeDocument/2006/relationships/customXml" Target="../ink/ink1586.xml"/><Relationship Id="rId1769" Type="http://schemas.openxmlformats.org/officeDocument/2006/relationships/customXml" Target="../ink/ink1709.xml"/><Relationship Id="rId1976" Type="http://schemas.openxmlformats.org/officeDocument/2006/relationships/customXml" Target="../ink/ink1815.xml"/><Relationship Id="rId30" Type="http://schemas.openxmlformats.org/officeDocument/2006/relationships/image" Target="../media/image845.png"/><Relationship Id="rId1629" Type="http://schemas.openxmlformats.org/officeDocument/2006/relationships/customXml" Target="../ink/ink1636.xml"/><Relationship Id="rId1836" Type="http://schemas.openxmlformats.org/officeDocument/2006/relationships/customXml" Target="../ink/ink1743.xml"/><Relationship Id="rId1903" Type="http://schemas.openxmlformats.org/officeDocument/2006/relationships/customXml" Target="../ink/ink1777.xml"/><Relationship Id="rId277" Type="http://schemas.openxmlformats.org/officeDocument/2006/relationships/customXml" Target="../ink/ink956.xml"/><Relationship Id="rId484" Type="http://schemas.openxmlformats.org/officeDocument/2006/relationships/image" Target="../media/image1072.png"/><Relationship Id="rId137" Type="http://schemas.openxmlformats.org/officeDocument/2006/relationships/customXml" Target="../ink/ink886.xml"/><Relationship Id="rId344" Type="http://schemas.openxmlformats.org/officeDocument/2006/relationships/image" Target="../media/image1002.png"/><Relationship Id="rId691" Type="http://schemas.openxmlformats.org/officeDocument/2006/relationships/customXml" Target="../ink/ink1163.xml"/><Relationship Id="rId789" Type="http://schemas.openxmlformats.org/officeDocument/2006/relationships/image" Target="../media/image1224.png"/><Relationship Id="rId996" Type="http://schemas.openxmlformats.org/officeDocument/2006/relationships/image" Target="../media/image1327.png"/><Relationship Id="rId551" Type="http://schemas.openxmlformats.org/officeDocument/2006/relationships/customXml" Target="../ink/ink1093.xml"/><Relationship Id="rId649" Type="http://schemas.openxmlformats.org/officeDocument/2006/relationships/customXml" Target="../ink/ink1142.xml"/><Relationship Id="rId856" Type="http://schemas.openxmlformats.org/officeDocument/2006/relationships/customXml" Target="../ink/ink1246.xml"/><Relationship Id="rId1181" Type="http://schemas.openxmlformats.org/officeDocument/2006/relationships/image" Target="../media/image1419.png"/><Relationship Id="rId1279" Type="http://schemas.openxmlformats.org/officeDocument/2006/relationships/image" Target="../media/image1467.png"/><Relationship Id="rId1486" Type="http://schemas.openxmlformats.org/officeDocument/2006/relationships/image" Target="../media/image1570.png"/><Relationship Id="rId204" Type="http://schemas.openxmlformats.org/officeDocument/2006/relationships/image" Target="../media/image932.png"/><Relationship Id="rId411" Type="http://schemas.openxmlformats.org/officeDocument/2006/relationships/customXml" Target="../ink/ink1023.xml"/><Relationship Id="rId509" Type="http://schemas.openxmlformats.org/officeDocument/2006/relationships/customXml" Target="../ink/ink1072.xml"/><Relationship Id="rId1041" Type="http://schemas.openxmlformats.org/officeDocument/2006/relationships/customXml" Target="../ink/ink1339.xml"/><Relationship Id="rId1139" Type="http://schemas.openxmlformats.org/officeDocument/2006/relationships/customXml" Target="../ink/ink1388.xml"/><Relationship Id="rId1346" Type="http://schemas.openxmlformats.org/officeDocument/2006/relationships/image" Target="../media/image1500.png"/><Relationship Id="rId1693" Type="http://schemas.openxmlformats.org/officeDocument/2006/relationships/customXml" Target="../ink/ink1669.xml"/><Relationship Id="rId1998" Type="http://schemas.openxmlformats.org/officeDocument/2006/relationships/image" Target="../media/image1819.png"/><Relationship Id="rId716" Type="http://schemas.openxmlformats.org/officeDocument/2006/relationships/image" Target="../media/image1188.png"/><Relationship Id="rId923" Type="http://schemas.openxmlformats.org/officeDocument/2006/relationships/customXml" Target="../ink/ink1280.xml"/><Relationship Id="rId1553" Type="http://schemas.openxmlformats.org/officeDocument/2006/relationships/customXml" Target="../ink/ink1597.xml"/><Relationship Id="rId1760" Type="http://schemas.openxmlformats.org/officeDocument/2006/relationships/customXml" Target="../ink/ink1704.xml"/><Relationship Id="rId1858" Type="http://schemas.openxmlformats.org/officeDocument/2006/relationships/customXml" Target="../ink/ink1754.xml"/><Relationship Id="rId52" Type="http://schemas.openxmlformats.org/officeDocument/2006/relationships/image" Target="../media/image856.png"/><Relationship Id="rId1206" Type="http://schemas.openxmlformats.org/officeDocument/2006/relationships/customXml" Target="../ink/ink1422.xml"/><Relationship Id="rId1413" Type="http://schemas.openxmlformats.org/officeDocument/2006/relationships/customXml" Target="../ink/ink1527.xml"/><Relationship Id="rId1620" Type="http://schemas.openxmlformats.org/officeDocument/2006/relationships/image" Target="../media/image1636.png"/><Relationship Id="rId1718" Type="http://schemas.openxmlformats.org/officeDocument/2006/relationships/customXml" Target="../ink/ink1682.xml"/><Relationship Id="rId1925" Type="http://schemas.openxmlformats.org/officeDocument/2006/relationships/customXml" Target="../ink/ink1788.xml"/><Relationship Id="rId299" Type="http://schemas.openxmlformats.org/officeDocument/2006/relationships/customXml" Target="../ink/ink967.xml"/><Relationship Id="rId159" Type="http://schemas.openxmlformats.org/officeDocument/2006/relationships/customXml" Target="../ink/ink897.xml"/><Relationship Id="rId366" Type="http://schemas.openxmlformats.org/officeDocument/2006/relationships/image" Target="../media/image1013.png"/><Relationship Id="rId573" Type="http://schemas.openxmlformats.org/officeDocument/2006/relationships/customXml" Target="../ink/ink1104.xml"/><Relationship Id="rId780" Type="http://schemas.openxmlformats.org/officeDocument/2006/relationships/customXml" Target="../ink/ink1208.xml"/><Relationship Id="rId226" Type="http://schemas.openxmlformats.org/officeDocument/2006/relationships/image" Target="../media/image943.png"/><Relationship Id="rId433" Type="http://schemas.openxmlformats.org/officeDocument/2006/relationships/customXml" Target="../ink/ink1034.xml"/><Relationship Id="rId878" Type="http://schemas.openxmlformats.org/officeDocument/2006/relationships/customXml" Target="../ink/ink1257.xml"/><Relationship Id="rId1063" Type="http://schemas.openxmlformats.org/officeDocument/2006/relationships/customXml" Target="../ink/ink1350.xml"/><Relationship Id="rId1270" Type="http://schemas.openxmlformats.org/officeDocument/2006/relationships/customXml" Target="../ink/ink1455.xml"/><Relationship Id="rId640" Type="http://schemas.openxmlformats.org/officeDocument/2006/relationships/image" Target="../media/image1150.png"/><Relationship Id="rId738" Type="http://schemas.openxmlformats.org/officeDocument/2006/relationships/image" Target="../media/image1199.png"/><Relationship Id="rId945" Type="http://schemas.openxmlformats.org/officeDocument/2006/relationships/customXml" Target="../ink/ink1291.xml"/><Relationship Id="rId1368" Type="http://schemas.openxmlformats.org/officeDocument/2006/relationships/image" Target="../media/image1511.png"/><Relationship Id="rId1575" Type="http://schemas.openxmlformats.org/officeDocument/2006/relationships/image" Target="../media/image1614.png"/><Relationship Id="rId1782" Type="http://schemas.openxmlformats.org/officeDocument/2006/relationships/image" Target="../media/image1714.png"/><Relationship Id="rId74" Type="http://schemas.openxmlformats.org/officeDocument/2006/relationships/image" Target="../media/image867.png"/><Relationship Id="rId500" Type="http://schemas.openxmlformats.org/officeDocument/2006/relationships/image" Target="../media/image1080.png"/><Relationship Id="rId805" Type="http://schemas.openxmlformats.org/officeDocument/2006/relationships/image" Target="../media/image1232.png"/><Relationship Id="rId1130" Type="http://schemas.openxmlformats.org/officeDocument/2006/relationships/image" Target="../media/image1394.png"/><Relationship Id="rId1228" Type="http://schemas.openxmlformats.org/officeDocument/2006/relationships/image" Target="../media/image1442.png"/><Relationship Id="rId1435" Type="http://schemas.openxmlformats.org/officeDocument/2006/relationships/customXml" Target="../ink/ink1538.xml"/><Relationship Id="rId1642" Type="http://schemas.openxmlformats.org/officeDocument/2006/relationships/image" Target="../media/image1647.png"/><Relationship Id="rId1947" Type="http://schemas.openxmlformats.org/officeDocument/2006/relationships/customXml" Target="../ink/ink1800.xml"/><Relationship Id="rId1502" Type="http://schemas.openxmlformats.org/officeDocument/2006/relationships/image" Target="../media/image1578.png"/><Relationship Id="rId1807" Type="http://schemas.openxmlformats.org/officeDocument/2006/relationships/customXml" Target="../ink/ink1728.xml"/><Relationship Id="rId290" Type="http://schemas.openxmlformats.org/officeDocument/2006/relationships/image" Target="../media/image975.png"/><Relationship Id="rId388" Type="http://schemas.openxmlformats.org/officeDocument/2006/relationships/image" Target="../media/image1024.png"/><Relationship Id="rId150" Type="http://schemas.openxmlformats.org/officeDocument/2006/relationships/image" Target="../media/image905.png"/><Relationship Id="rId595" Type="http://schemas.openxmlformats.org/officeDocument/2006/relationships/customXml" Target="../ink/ink1115.xml"/><Relationship Id="rId248" Type="http://schemas.openxmlformats.org/officeDocument/2006/relationships/image" Target="../media/image954.png"/><Relationship Id="rId455" Type="http://schemas.openxmlformats.org/officeDocument/2006/relationships/customXml" Target="../ink/ink1045.xml"/><Relationship Id="rId662" Type="http://schemas.openxmlformats.org/officeDocument/2006/relationships/image" Target="../media/image1161.png"/><Relationship Id="rId1085" Type="http://schemas.openxmlformats.org/officeDocument/2006/relationships/customXml" Target="../ink/ink1361.xml"/><Relationship Id="rId1292" Type="http://schemas.openxmlformats.org/officeDocument/2006/relationships/image" Target="../media/image1473.png"/><Relationship Id="rId108" Type="http://schemas.openxmlformats.org/officeDocument/2006/relationships/image" Target="../media/image884.png"/><Relationship Id="rId315" Type="http://schemas.openxmlformats.org/officeDocument/2006/relationships/customXml" Target="../ink/ink975.xml"/><Relationship Id="rId522" Type="http://schemas.openxmlformats.org/officeDocument/2006/relationships/image" Target="../media/image1091.png"/><Relationship Id="rId967" Type="http://schemas.openxmlformats.org/officeDocument/2006/relationships/customXml" Target="../ink/ink1302.xml"/><Relationship Id="rId1152" Type="http://schemas.openxmlformats.org/officeDocument/2006/relationships/image" Target="../media/image1405.png"/><Relationship Id="rId1597" Type="http://schemas.openxmlformats.org/officeDocument/2006/relationships/customXml" Target="../ink/ink1620.xml"/><Relationship Id="rId96" Type="http://schemas.openxmlformats.org/officeDocument/2006/relationships/image" Target="../media/image878.png"/><Relationship Id="rId827" Type="http://schemas.openxmlformats.org/officeDocument/2006/relationships/image" Target="../media/image1243.png"/><Relationship Id="rId1012" Type="http://schemas.openxmlformats.org/officeDocument/2006/relationships/image" Target="../media/image1335.png"/><Relationship Id="rId1457" Type="http://schemas.openxmlformats.org/officeDocument/2006/relationships/customXml" Target="../ink/ink1549.xml"/><Relationship Id="rId1664" Type="http://schemas.openxmlformats.org/officeDocument/2006/relationships/customXml" Target="../ink/ink1654.xml"/><Relationship Id="rId1871" Type="http://schemas.openxmlformats.org/officeDocument/2006/relationships/image" Target="../media/image1758.png"/><Relationship Id="rId1317" Type="http://schemas.openxmlformats.org/officeDocument/2006/relationships/customXml" Target="../ink/ink1479.xml"/><Relationship Id="rId1524" Type="http://schemas.openxmlformats.org/officeDocument/2006/relationships/image" Target="../media/image1589.png"/><Relationship Id="rId1731" Type="http://schemas.openxmlformats.org/officeDocument/2006/relationships/image" Target="../media/image1690.png"/><Relationship Id="rId1969" Type="http://schemas.openxmlformats.org/officeDocument/2006/relationships/image" Target="../media/image1805.png"/><Relationship Id="rId23" Type="http://schemas.openxmlformats.org/officeDocument/2006/relationships/customXml" Target="../ink/ink829.xml"/><Relationship Id="rId1829" Type="http://schemas.openxmlformats.org/officeDocument/2006/relationships/image" Target="../media/image1737.png"/><Relationship Id="rId172" Type="http://schemas.openxmlformats.org/officeDocument/2006/relationships/image" Target="../media/image916.png"/><Relationship Id="rId477" Type="http://schemas.openxmlformats.org/officeDocument/2006/relationships/customXml" Target="../ink/ink1056.xml"/><Relationship Id="rId684" Type="http://schemas.openxmlformats.org/officeDocument/2006/relationships/image" Target="../media/image1172.png"/><Relationship Id="rId337" Type="http://schemas.openxmlformats.org/officeDocument/2006/relationships/customXml" Target="../ink/ink986.xml"/><Relationship Id="rId891" Type="http://schemas.openxmlformats.org/officeDocument/2006/relationships/customXml" Target="../ink/ink1264.xml"/><Relationship Id="rId989" Type="http://schemas.openxmlformats.org/officeDocument/2006/relationships/customXml" Target="../ink/ink1313.xml"/><Relationship Id="rId544" Type="http://schemas.openxmlformats.org/officeDocument/2006/relationships/image" Target="../media/image1102.png"/><Relationship Id="rId751" Type="http://schemas.openxmlformats.org/officeDocument/2006/relationships/customXml" Target="../ink/ink1193.xml"/><Relationship Id="rId849" Type="http://schemas.openxmlformats.org/officeDocument/2006/relationships/image" Target="../media/image1254.png"/><Relationship Id="rId1174" Type="http://schemas.openxmlformats.org/officeDocument/2006/relationships/customXml" Target="../ink/ink1406.xml"/><Relationship Id="rId1381" Type="http://schemas.openxmlformats.org/officeDocument/2006/relationships/customXml" Target="../ink/ink1511.xml"/><Relationship Id="rId1479" Type="http://schemas.openxmlformats.org/officeDocument/2006/relationships/customXml" Target="../ink/ink1560.xml"/><Relationship Id="rId1686" Type="http://schemas.openxmlformats.org/officeDocument/2006/relationships/image" Target="../media/image1668.png"/><Relationship Id="rId404" Type="http://schemas.openxmlformats.org/officeDocument/2006/relationships/image" Target="../media/image1032.png"/><Relationship Id="rId611" Type="http://schemas.openxmlformats.org/officeDocument/2006/relationships/customXml" Target="../ink/ink1123.xml"/><Relationship Id="rId1034" Type="http://schemas.openxmlformats.org/officeDocument/2006/relationships/image" Target="../media/image1346.png"/><Relationship Id="rId1241" Type="http://schemas.openxmlformats.org/officeDocument/2006/relationships/customXml" Target="../ink/ink1440.xml"/><Relationship Id="rId1339" Type="http://schemas.openxmlformats.org/officeDocument/2006/relationships/customXml" Target="../ink/ink1490.xml"/><Relationship Id="rId1893" Type="http://schemas.openxmlformats.org/officeDocument/2006/relationships/customXml" Target="../ink/ink1772.xml"/><Relationship Id="rId709" Type="http://schemas.openxmlformats.org/officeDocument/2006/relationships/customXml" Target="../ink/ink1172.xml"/><Relationship Id="rId916" Type="http://schemas.openxmlformats.org/officeDocument/2006/relationships/image" Target="../media/image1287.png"/><Relationship Id="rId1101" Type="http://schemas.openxmlformats.org/officeDocument/2006/relationships/customXml" Target="../ink/ink1369.xml"/><Relationship Id="rId1546" Type="http://schemas.openxmlformats.org/officeDocument/2006/relationships/image" Target="../media/image1600.png"/><Relationship Id="rId1753" Type="http://schemas.openxmlformats.org/officeDocument/2006/relationships/customXml" Target="../ink/ink1700.xml"/><Relationship Id="rId1960" Type="http://schemas.openxmlformats.org/officeDocument/2006/relationships/customXml" Target="../ink/ink1807.xml"/><Relationship Id="rId45" Type="http://schemas.openxmlformats.org/officeDocument/2006/relationships/customXml" Target="../ink/ink840.xml"/><Relationship Id="rId1406" Type="http://schemas.openxmlformats.org/officeDocument/2006/relationships/image" Target="../media/image1530.png"/><Relationship Id="rId1613" Type="http://schemas.openxmlformats.org/officeDocument/2006/relationships/customXml" Target="../ink/ink1628.xml"/><Relationship Id="rId1820" Type="http://schemas.openxmlformats.org/officeDocument/2006/relationships/customXml" Target="../ink/ink1735.xml"/><Relationship Id="rId194" Type="http://schemas.openxmlformats.org/officeDocument/2006/relationships/image" Target="../media/image927.png"/><Relationship Id="rId1918" Type="http://schemas.openxmlformats.org/officeDocument/2006/relationships/image" Target="../media/image1781.png"/><Relationship Id="rId261" Type="http://schemas.openxmlformats.org/officeDocument/2006/relationships/customXml" Target="../ink/ink948.xml"/><Relationship Id="rId499" Type="http://schemas.openxmlformats.org/officeDocument/2006/relationships/customXml" Target="../ink/ink1067.xml"/><Relationship Id="rId359" Type="http://schemas.openxmlformats.org/officeDocument/2006/relationships/customXml" Target="../ink/ink997.xml"/><Relationship Id="rId566" Type="http://schemas.openxmlformats.org/officeDocument/2006/relationships/image" Target="../media/image1113.png"/><Relationship Id="rId773" Type="http://schemas.openxmlformats.org/officeDocument/2006/relationships/image" Target="../media/image1216.png"/><Relationship Id="rId1196" Type="http://schemas.openxmlformats.org/officeDocument/2006/relationships/customXml" Target="../ink/ink1417.xml"/><Relationship Id="rId121" Type="http://schemas.openxmlformats.org/officeDocument/2006/relationships/customXml" Target="../ink/ink878.xml"/><Relationship Id="rId219" Type="http://schemas.openxmlformats.org/officeDocument/2006/relationships/customXml" Target="../ink/ink927.xml"/><Relationship Id="rId426" Type="http://schemas.openxmlformats.org/officeDocument/2006/relationships/image" Target="../media/image1043.png"/><Relationship Id="rId633" Type="http://schemas.openxmlformats.org/officeDocument/2006/relationships/customXml" Target="../ink/ink1134.xml"/><Relationship Id="rId980" Type="http://schemas.openxmlformats.org/officeDocument/2006/relationships/image" Target="../media/image1319.png"/><Relationship Id="rId1056" Type="http://schemas.openxmlformats.org/officeDocument/2006/relationships/image" Target="../media/image1357.png"/><Relationship Id="rId1263" Type="http://schemas.openxmlformats.org/officeDocument/2006/relationships/image" Target="../media/image1459.png"/><Relationship Id="rId840" Type="http://schemas.openxmlformats.org/officeDocument/2006/relationships/customXml" Target="../ink/ink1238.xml"/><Relationship Id="rId938" Type="http://schemas.openxmlformats.org/officeDocument/2006/relationships/image" Target="../media/image1298.png"/><Relationship Id="rId1470" Type="http://schemas.openxmlformats.org/officeDocument/2006/relationships/image" Target="../media/image1562.png"/><Relationship Id="rId1568" Type="http://schemas.openxmlformats.org/officeDocument/2006/relationships/customXml" Target="../ink/ink1605.xml"/><Relationship Id="rId1775" Type="http://schemas.openxmlformats.org/officeDocument/2006/relationships/customXml" Target="../ink/ink1712.xml"/><Relationship Id="rId67" Type="http://schemas.openxmlformats.org/officeDocument/2006/relationships/customXml" Target="../ink/ink851.xml"/><Relationship Id="rId700" Type="http://schemas.openxmlformats.org/officeDocument/2006/relationships/image" Target="../media/image1180.png"/><Relationship Id="rId1123" Type="http://schemas.openxmlformats.org/officeDocument/2006/relationships/customXml" Target="../ink/ink1380.xml"/><Relationship Id="rId1330" Type="http://schemas.openxmlformats.org/officeDocument/2006/relationships/image" Target="../media/image1492.png"/><Relationship Id="rId1428" Type="http://schemas.openxmlformats.org/officeDocument/2006/relationships/image" Target="../media/image1541.png"/><Relationship Id="rId1635" Type="http://schemas.openxmlformats.org/officeDocument/2006/relationships/customXml" Target="../ink/ink1639.xml"/><Relationship Id="rId1982" Type="http://schemas.openxmlformats.org/officeDocument/2006/relationships/image" Target="../media/image1811.png"/><Relationship Id="rId1842" Type="http://schemas.openxmlformats.org/officeDocument/2006/relationships/customXml" Target="../ink/ink1746.xml"/><Relationship Id="rId1702" Type="http://schemas.openxmlformats.org/officeDocument/2006/relationships/image" Target="../media/image1676.png"/><Relationship Id="rId283" Type="http://schemas.openxmlformats.org/officeDocument/2006/relationships/customXml" Target="../ink/ink959.xml"/><Relationship Id="rId490" Type="http://schemas.openxmlformats.org/officeDocument/2006/relationships/image" Target="../media/image1075.png"/><Relationship Id="rId143" Type="http://schemas.openxmlformats.org/officeDocument/2006/relationships/customXml" Target="../ink/ink889.xml"/><Relationship Id="rId350" Type="http://schemas.openxmlformats.org/officeDocument/2006/relationships/image" Target="../media/image1005.png"/><Relationship Id="rId588" Type="http://schemas.openxmlformats.org/officeDocument/2006/relationships/image" Target="../media/image1124.png"/><Relationship Id="rId795" Type="http://schemas.openxmlformats.org/officeDocument/2006/relationships/image" Target="../media/image1227.png"/><Relationship Id="rId9" Type="http://schemas.openxmlformats.org/officeDocument/2006/relationships/customXml" Target="../ink/ink822.xml"/><Relationship Id="rId210" Type="http://schemas.openxmlformats.org/officeDocument/2006/relationships/image" Target="../media/image935.png"/><Relationship Id="rId448" Type="http://schemas.openxmlformats.org/officeDocument/2006/relationships/image" Target="../media/image1054.png"/><Relationship Id="rId655" Type="http://schemas.openxmlformats.org/officeDocument/2006/relationships/customXml" Target="../ink/ink1145.xml"/><Relationship Id="rId862" Type="http://schemas.openxmlformats.org/officeDocument/2006/relationships/customXml" Target="../ink/ink1249.xml"/><Relationship Id="rId1078" Type="http://schemas.openxmlformats.org/officeDocument/2006/relationships/image" Target="../media/image1368.png"/><Relationship Id="rId1285" Type="http://schemas.openxmlformats.org/officeDocument/2006/relationships/image" Target="../media/image1470.png"/><Relationship Id="rId1492" Type="http://schemas.openxmlformats.org/officeDocument/2006/relationships/image" Target="../media/image1573.png"/><Relationship Id="rId308" Type="http://schemas.openxmlformats.org/officeDocument/2006/relationships/image" Target="../media/image984.png"/><Relationship Id="rId515" Type="http://schemas.openxmlformats.org/officeDocument/2006/relationships/customXml" Target="../ink/ink1075.xml"/><Relationship Id="rId722" Type="http://schemas.openxmlformats.org/officeDocument/2006/relationships/image" Target="../media/image1191.png"/><Relationship Id="rId1145" Type="http://schemas.openxmlformats.org/officeDocument/2006/relationships/customXml" Target="../ink/ink1391.xml"/><Relationship Id="rId1352" Type="http://schemas.openxmlformats.org/officeDocument/2006/relationships/image" Target="../media/image1503.png"/><Relationship Id="rId1797" Type="http://schemas.openxmlformats.org/officeDocument/2006/relationships/customXml" Target="../ink/ink1723.xml"/><Relationship Id="rId89" Type="http://schemas.openxmlformats.org/officeDocument/2006/relationships/customXml" Target="../ink/ink862.xml"/><Relationship Id="rId1005" Type="http://schemas.openxmlformats.org/officeDocument/2006/relationships/customXml" Target="../ink/ink1321.xml"/><Relationship Id="rId1212" Type="http://schemas.openxmlformats.org/officeDocument/2006/relationships/customXml" Target="../ink/ink1425.xml"/><Relationship Id="rId1657" Type="http://schemas.openxmlformats.org/officeDocument/2006/relationships/image" Target="../media/image1654.png"/><Relationship Id="rId1864" Type="http://schemas.openxmlformats.org/officeDocument/2006/relationships/customXml" Target="../ink/ink1757.xml"/><Relationship Id="rId1517" Type="http://schemas.openxmlformats.org/officeDocument/2006/relationships/customXml" Target="../ink/ink1579.xml"/><Relationship Id="rId1724" Type="http://schemas.openxmlformats.org/officeDocument/2006/relationships/customXml" Target="../ink/ink1685.xml"/><Relationship Id="rId16" Type="http://schemas.openxmlformats.org/officeDocument/2006/relationships/image" Target="../media/image838.png"/><Relationship Id="rId1931" Type="http://schemas.openxmlformats.org/officeDocument/2006/relationships/customXml" Target="../ink/ink1791.xml"/><Relationship Id="rId165" Type="http://schemas.openxmlformats.org/officeDocument/2006/relationships/customXml" Target="../ink/ink900.xml"/><Relationship Id="rId372" Type="http://schemas.openxmlformats.org/officeDocument/2006/relationships/image" Target="../media/image1016.png"/><Relationship Id="rId677" Type="http://schemas.openxmlformats.org/officeDocument/2006/relationships/customXml" Target="../ink/ink1156.xml"/><Relationship Id="rId232" Type="http://schemas.openxmlformats.org/officeDocument/2006/relationships/image" Target="../media/image946.png"/><Relationship Id="rId884" Type="http://schemas.openxmlformats.org/officeDocument/2006/relationships/image" Target="../media/image1271.png"/><Relationship Id="rId537" Type="http://schemas.openxmlformats.org/officeDocument/2006/relationships/customXml" Target="../ink/ink1086.xml"/><Relationship Id="rId744" Type="http://schemas.openxmlformats.org/officeDocument/2006/relationships/image" Target="../media/image1202.png"/><Relationship Id="rId951" Type="http://schemas.openxmlformats.org/officeDocument/2006/relationships/customXml" Target="../ink/ink1294.xml"/><Relationship Id="rId1167" Type="http://schemas.openxmlformats.org/officeDocument/2006/relationships/image" Target="../media/image1412.png"/><Relationship Id="rId1374" Type="http://schemas.openxmlformats.org/officeDocument/2006/relationships/image" Target="../media/image1514.png"/><Relationship Id="rId1581" Type="http://schemas.openxmlformats.org/officeDocument/2006/relationships/customXml" Target="../ink/ink1612.xml"/><Relationship Id="rId1679" Type="http://schemas.openxmlformats.org/officeDocument/2006/relationships/image" Target="../media/image1665.png"/><Relationship Id="rId80" Type="http://schemas.openxmlformats.org/officeDocument/2006/relationships/image" Target="../media/image870.png"/><Relationship Id="rId604" Type="http://schemas.openxmlformats.org/officeDocument/2006/relationships/image" Target="../media/image1132.png"/><Relationship Id="rId811" Type="http://schemas.openxmlformats.org/officeDocument/2006/relationships/image" Target="../media/image1235.png"/><Relationship Id="rId1027" Type="http://schemas.openxmlformats.org/officeDocument/2006/relationships/customXml" Target="../ink/ink1332.xml"/><Relationship Id="rId1234" Type="http://schemas.openxmlformats.org/officeDocument/2006/relationships/image" Target="../media/image1445.png"/><Relationship Id="rId1441" Type="http://schemas.openxmlformats.org/officeDocument/2006/relationships/customXml" Target="../ink/ink1541.xml"/><Relationship Id="rId1886" Type="http://schemas.openxmlformats.org/officeDocument/2006/relationships/customXml" Target="../ink/ink1768.xml"/><Relationship Id="rId909" Type="http://schemas.openxmlformats.org/officeDocument/2006/relationships/customXml" Target="../ink/ink1273.xml"/><Relationship Id="rId1301" Type="http://schemas.openxmlformats.org/officeDocument/2006/relationships/customXml" Target="../ink/ink1471.xml"/><Relationship Id="rId1539" Type="http://schemas.openxmlformats.org/officeDocument/2006/relationships/customXml" Target="../ink/ink1590.xml"/><Relationship Id="rId1746" Type="http://schemas.openxmlformats.org/officeDocument/2006/relationships/image" Target="../media/image1697.png"/><Relationship Id="rId1953" Type="http://schemas.openxmlformats.org/officeDocument/2006/relationships/image" Target="../media/image1797.png"/><Relationship Id="rId38" Type="http://schemas.openxmlformats.org/officeDocument/2006/relationships/image" Target="../media/image849.png"/><Relationship Id="rId1606" Type="http://schemas.openxmlformats.org/officeDocument/2006/relationships/image" Target="../media/image1629.png"/><Relationship Id="rId1813" Type="http://schemas.openxmlformats.org/officeDocument/2006/relationships/image" Target="../media/image1729.png"/><Relationship Id="rId187" Type="http://schemas.openxmlformats.org/officeDocument/2006/relationships/customXml" Target="../ink/ink911.xml"/><Relationship Id="rId394" Type="http://schemas.openxmlformats.org/officeDocument/2006/relationships/image" Target="../media/image1027.png"/><Relationship Id="rId254" Type="http://schemas.openxmlformats.org/officeDocument/2006/relationships/image" Target="../media/image957.png"/><Relationship Id="rId699" Type="http://schemas.openxmlformats.org/officeDocument/2006/relationships/customXml" Target="../ink/ink1167.xml"/><Relationship Id="rId1091" Type="http://schemas.openxmlformats.org/officeDocument/2006/relationships/customXml" Target="../ink/ink1364.xml"/><Relationship Id="rId114" Type="http://schemas.openxmlformats.org/officeDocument/2006/relationships/image" Target="../media/image887.png"/><Relationship Id="rId461" Type="http://schemas.openxmlformats.org/officeDocument/2006/relationships/customXml" Target="../ink/ink1048.xml"/><Relationship Id="rId559" Type="http://schemas.openxmlformats.org/officeDocument/2006/relationships/customXml" Target="../ink/ink1097.xml"/><Relationship Id="rId766" Type="http://schemas.openxmlformats.org/officeDocument/2006/relationships/image" Target="../media/image1213.png"/><Relationship Id="rId1189" Type="http://schemas.openxmlformats.org/officeDocument/2006/relationships/image" Target="../media/image1423.png"/><Relationship Id="rId1396" Type="http://schemas.openxmlformats.org/officeDocument/2006/relationships/image" Target="../media/image1525.png"/><Relationship Id="rId321" Type="http://schemas.openxmlformats.org/officeDocument/2006/relationships/customXml" Target="../ink/ink978.xml"/><Relationship Id="rId419" Type="http://schemas.openxmlformats.org/officeDocument/2006/relationships/customXml" Target="../ink/ink1027.xml"/><Relationship Id="rId626" Type="http://schemas.openxmlformats.org/officeDocument/2006/relationships/image" Target="../media/image1143.png"/><Relationship Id="rId973" Type="http://schemas.openxmlformats.org/officeDocument/2006/relationships/customXml" Target="../ink/ink1305.xml"/><Relationship Id="rId1049" Type="http://schemas.openxmlformats.org/officeDocument/2006/relationships/customXml" Target="../ink/ink1343.xml"/><Relationship Id="rId1256" Type="http://schemas.openxmlformats.org/officeDocument/2006/relationships/customXml" Target="../ink/ink1448.xml"/><Relationship Id="rId833" Type="http://schemas.openxmlformats.org/officeDocument/2006/relationships/image" Target="../media/image1246.png"/><Relationship Id="rId1116" Type="http://schemas.openxmlformats.org/officeDocument/2006/relationships/image" Target="../media/image1387.png"/><Relationship Id="rId1463" Type="http://schemas.openxmlformats.org/officeDocument/2006/relationships/customXml" Target="../ink/ink1552.xml"/><Relationship Id="rId1670" Type="http://schemas.openxmlformats.org/officeDocument/2006/relationships/customXml" Target="../ink/ink1657.xml"/><Relationship Id="rId1768" Type="http://schemas.openxmlformats.org/officeDocument/2006/relationships/image" Target="../media/image1707.png"/><Relationship Id="rId900" Type="http://schemas.openxmlformats.org/officeDocument/2006/relationships/image" Target="../media/image1279.png"/><Relationship Id="rId1323" Type="http://schemas.openxmlformats.org/officeDocument/2006/relationships/customXml" Target="../ink/ink1482.xml"/><Relationship Id="rId1530" Type="http://schemas.openxmlformats.org/officeDocument/2006/relationships/image" Target="../media/image1592.png"/><Relationship Id="rId1628" Type="http://schemas.openxmlformats.org/officeDocument/2006/relationships/image" Target="../media/image1640.png"/><Relationship Id="rId1975" Type="http://schemas.openxmlformats.org/officeDocument/2006/relationships/image" Target="../media/image1808.png"/><Relationship Id="rId1835" Type="http://schemas.openxmlformats.org/officeDocument/2006/relationships/image" Target="../media/image1740.png"/><Relationship Id="rId1902" Type="http://schemas.openxmlformats.org/officeDocument/2006/relationships/image" Target="../media/image1773.png"/><Relationship Id="rId276" Type="http://schemas.openxmlformats.org/officeDocument/2006/relationships/image" Target="../media/image968.png"/><Relationship Id="rId483" Type="http://schemas.openxmlformats.org/officeDocument/2006/relationships/customXml" Target="../ink/ink1059.xml"/><Relationship Id="rId690" Type="http://schemas.openxmlformats.org/officeDocument/2006/relationships/image" Target="../media/image1175.png"/><Relationship Id="rId136" Type="http://schemas.openxmlformats.org/officeDocument/2006/relationships/image" Target="../media/image898.png"/><Relationship Id="rId343" Type="http://schemas.openxmlformats.org/officeDocument/2006/relationships/customXml" Target="../ink/ink989.xml"/><Relationship Id="rId550" Type="http://schemas.openxmlformats.org/officeDocument/2006/relationships/image" Target="../media/image1105.png"/><Relationship Id="rId788" Type="http://schemas.openxmlformats.org/officeDocument/2006/relationships/customXml" Target="../ink/ink1212.xml"/><Relationship Id="rId995" Type="http://schemas.openxmlformats.org/officeDocument/2006/relationships/customXml" Target="../ink/ink1316.xml"/><Relationship Id="rId1180" Type="http://schemas.openxmlformats.org/officeDocument/2006/relationships/customXml" Target="../ink/ink1409.xml"/><Relationship Id="rId203" Type="http://schemas.openxmlformats.org/officeDocument/2006/relationships/customXml" Target="../ink/ink919.xml"/><Relationship Id="rId648" Type="http://schemas.openxmlformats.org/officeDocument/2006/relationships/image" Target="../media/image1154.png"/><Relationship Id="rId855" Type="http://schemas.openxmlformats.org/officeDocument/2006/relationships/image" Target="../media/image1257.png"/><Relationship Id="rId1040" Type="http://schemas.openxmlformats.org/officeDocument/2006/relationships/image" Target="../media/image1349.png"/><Relationship Id="rId1278" Type="http://schemas.openxmlformats.org/officeDocument/2006/relationships/customXml" Target="../ink/ink1459.xml"/><Relationship Id="rId1485" Type="http://schemas.openxmlformats.org/officeDocument/2006/relationships/customXml" Target="../ink/ink1563.xml"/><Relationship Id="rId1692" Type="http://schemas.openxmlformats.org/officeDocument/2006/relationships/image" Target="../media/image1671.png"/><Relationship Id="rId410" Type="http://schemas.openxmlformats.org/officeDocument/2006/relationships/image" Target="../media/image1035.png"/><Relationship Id="rId508" Type="http://schemas.openxmlformats.org/officeDocument/2006/relationships/image" Target="../media/image1084.png"/><Relationship Id="rId715" Type="http://schemas.openxmlformats.org/officeDocument/2006/relationships/customXml" Target="../ink/ink1175.xml"/><Relationship Id="rId922" Type="http://schemas.openxmlformats.org/officeDocument/2006/relationships/image" Target="../media/image1290.png"/><Relationship Id="rId1138" Type="http://schemas.openxmlformats.org/officeDocument/2006/relationships/image" Target="../media/image1398.png"/><Relationship Id="rId1345" Type="http://schemas.openxmlformats.org/officeDocument/2006/relationships/customXml" Target="../ink/ink1493.xml"/><Relationship Id="rId1552" Type="http://schemas.openxmlformats.org/officeDocument/2006/relationships/image" Target="../media/image1603.png"/><Relationship Id="rId1997" Type="http://schemas.openxmlformats.org/officeDocument/2006/relationships/customXml" Target="../ink/ink1826.xml"/><Relationship Id="rId1205" Type="http://schemas.openxmlformats.org/officeDocument/2006/relationships/image" Target="../media/image1431.png"/><Relationship Id="rId1857" Type="http://schemas.openxmlformats.org/officeDocument/2006/relationships/image" Target="../media/image1751.png"/><Relationship Id="rId51" Type="http://schemas.openxmlformats.org/officeDocument/2006/relationships/customXml" Target="../ink/ink843.xml"/><Relationship Id="rId1412" Type="http://schemas.openxmlformats.org/officeDocument/2006/relationships/image" Target="../media/image1533.png"/><Relationship Id="rId1717" Type="http://schemas.openxmlformats.org/officeDocument/2006/relationships/image" Target="../media/image1683.png"/><Relationship Id="rId1924" Type="http://schemas.openxmlformats.org/officeDocument/2006/relationships/image" Target="../media/image1784.png"/><Relationship Id="rId298" Type="http://schemas.openxmlformats.org/officeDocument/2006/relationships/image" Target="../media/image979.png"/><Relationship Id="rId158" Type="http://schemas.openxmlformats.org/officeDocument/2006/relationships/image" Target="../media/image909.png"/><Relationship Id="rId365" Type="http://schemas.openxmlformats.org/officeDocument/2006/relationships/customXml" Target="../ink/ink1000.xml"/><Relationship Id="rId572" Type="http://schemas.openxmlformats.org/officeDocument/2006/relationships/image" Target="../media/image1116.png"/><Relationship Id="rId225" Type="http://schemas.openxmlformats.org/officeDocument/2006/relationships/customXml" Target="../ink/ink930.xml"/><Relationship Id="rId432" Type="http://schemas.openxmlformats.org/officeDocument/2006/relationships/image" Target="../media/image1046.png"/><Relationship Id="rId877" Type="http://schemas.openxmlformats.org/officeDocument/2006/relationships/image" Target="../media/image1268.png"/><Relationship Id="rId1062" Type="http://schemas.openxmlformats.org/officeDocument/2006/relationships/image" Target="../media/image1360.png"/><Relationship Id="rId737" Type="http://schemas.openxmlformats.org/officeDocument/2006/relationships/customXml" Target="../ink/ink1186.xml"/><Relationship Id="rId944" Type="http://schemas.openxmlformats.org/officeDocument/2006/relationships/image" Target="../media/image1301.png"/><Relationship Id="rId1367" Type="http://schemas.openxmlformats.org/officeDocument/2006/relationships/customXml" Target="../ink/ink1504.xml"/><Relationship Id="rId1574" Type="http://schemas.openxmlformats.org/officeDocument/2006/relationships/customXml" Target="../ink/ink1608.xml"/><Relationship Id="rId1781" Type="http://schemas.openxmlformats.org/officeDocument/2006/relationships/customXml" Target="../ink/ink1715.xml"/><Relationship Id="rId73" Type="http://schemas.openxmlformats.org/officeDocument/2006/relationships/customXml" Target="../ink/ink854.xml"/><Relationship Id="rId804" Type="http://schemas.openxmlformats.org/officeDocument/2006/relationships/customXml" Target="../ink/ink1220.xml"/><Relationship Id="rId1227" Type="http://schemas.openxmlformats.org/officeDocument/2006/relationships/customXml" Target="../ink/ink1433.xml"/><Relationship Id="rId1434" Type="http://schemas.openxmlformats.org/officeDocument/2006/relationships/image" Target="../media/image1544.png"/><Relationship Id="rId1641" Type="http://schemas.openxmlformats.org/officeDocument/2006/relationships/customXml" Target="../ink/ink1642.xml"/><Relationship Id="rId1879" Type="http://schemas.openxmlformats.org/officeDocument/2006/relationships/image" Target="../media/image1762.png"/><Relationship Id="rId1501" Type="http://schemas.openxmlformats.org/officeDocument/2006/relationships/customXml" Target="../ink/ink1571.xml"/><Relationship Id="rId1739" Type="http://schemas.openxmlformats.org/officeDocument/2006/relationships/image" Target="../media/image1694.png"/><Relationship Id="rId1946" Type="http://schemas.openxmlformats.org/officeDocument/2006/relationships/image" Target="../media/image1794.png"/><Relationship Id="rId1806" Type="http://schemas.openxmlformats.org/officeDocument/2006/relationships/image" Target="../media/image1726.png"/><Relationship Id="rId387" Type="http://schemas.openxmlformats.org/officeDocument/2006/relationships/customXml" Target="../ink/ink1011.xml"/><Relationship Id="rId594" Type="http://schemas.openxmlformats.org/officeDocument/2006/relationships/image" Target="../media/image1127.png"/><Relationship Id="rId247" Type="http://schemas.openxmlformats.org/officeDocument/2006/relationships/customXml" Target="../ink/ink941.xml"/><Relationship Id="rId899" Type="http://schemas.openxmlformats.org/officeDocument/2006/relationships/customXml" Target="../ink/ink1268.xml"/><Relationship Id="rId1084" Type="http://schemas.openxmlformats.org/officeDocument/2006/relationships/image" Target="../media/image1371.png"/><Relationship Id="rId107" Type="http://schemas.openxmlformats.org/officeDocument/2006/relationships/customXml" Target="../ink/ink871.xml"/><Relationship Id="rId454" Type="http://schemas.openxmlformats.org/officeDocument/2006/relationships/image" Target="../media/image1057.png"/><Relationship Id="rId661" Type="http://schemas.openxmlformats.org/officeDocument/2006/relationships/customXml" Target="../ink/ink1148.xml"/><Relationship Id="rId759" Type="http://schemas.openxmlformats.org/officeDocument/2006/relationships/customXml" Target="../ink/ink1197.xml"/><Relationship Id="rId966" Type="http://schemas.openxmlformats.org/officeDocument/2006/relationships/image" Target="../media/image1312.png"/><Relationship Id="rId1291" Type="http://schemas.openxmlformats.org/officeDocument/2006/relationships/customXml" Target="../ink/ink1466.xml"/><Relationship Id="rId1389" Type="http://schemas.openxmlformats.org/officeDocument/2006/relationships/customXml" Target="../ink/ink1515.xml"/><Relationship Id="rId1596" Type="http://schemas.openxmlformats.org/officeDocument/2006/relationships/image" Target="../media/image1624.png"/><Relationship Id="rId314" Type="http://schemas.openxmlformats.org/officeDocument/2006/relationships/image" Target="../media/image987.png"/><Relationship Id="rId521" Type="http://schemas.openxmlformats.org/officeDocument/2006/relationships/customXml" Target="../ink/ink1078.xml"/><Relationship Id="rId619" Type="http://schemas.openxmlformats.org/officeDocument/2006/relationships/customXml" Target="../ink/ink1127.xml"/><Relationship Id="rId1151" Type="http://schemas.openxmlformats.org/officeDocument/2006/relationships/customXml" Target="../ink/ink1394.xml"/><Relationship Id="rId1249" Type="http://schemas.openxmlformats.org/officeDocument/2006/relationships/customXml" Target="../ink/ink1444.xml"/><Relationship Id="rId95" Type="http://schemas.openxmlformats.org/officeDocument/2006/relationships/customXml" Target="../ink/ink865.xml"/><Relationship Id="rId826" Type="http://schemas.openxmlformats.org/officeDocument/2006/relationships/customXml" Target="../ink/ink1231.xml"/><Relationship Id="rId1011" Type="http://schemas.openxmlformats.org/officeDocument/2006/relationships/customXml" Target="../ink/ink1324.xml"/><Relationship Id="rId1109" Type="http://schemas.openxmlformats.org/officeDocument/2006/relationships/customXml" Target="../ink/ink1373.xml"/><Relationship Id="rId1456" Type="http://schemas.openxmlformats.org/officeDocument/2006/relationships/image" Target="../media/image1555.png"/><Relationship Id="rId1663" Type="http://schemas.openxmlformats.org/officeDocument/2006/relationships/image" Target="../media/image1657.png"/><Relationship Id="rId1870" Type="http://schemas.openxmlformats.org/officeDocument/2006/relationships/customXml" Target="../ink/ink1760.xml"/><Relationship Id="rId1968" Type="http://schemas.openxmlformats.org/officeDocument/2006/relationships/customXml" Target="../ink/ink1811.xml"/><Relationship Id="rId1316" Type="http://schemas.openxmlformats.org/officeDocument/2006/relationships/image" Target="../media/image1485.png"/><Relationship Id="rId1523" Type="http://schemas.openxmlformats.org/officeDocument/2006/relationships/customXml" Target="../ink/ink1582.xml"/><Relationship Id="rId1730" Type="http://schemas.openxmlformats.org/officeDocument/2006/relationships/customXml" Target="../ink/ink1688.xml"/><Relationship Id="rId22" Type="http://schemas.openxmlformats.org/officeDocument/2006/relationships/image" Target="../media/image841.png"/><Relationship Id="rId1828" Type="http://schemas.openxmlformats.org/officeDocument/2006/relationships/customXml" Target="../ink/ink1739.xml"/><Relationship Id="rId171" Type="http://schemas.openxmlformats.org/officeDocument/2006/relationships/customXml" Target="../ink/ink903.xml"/><Relationship Id="rId269" Type="http://schemas.openxmlformats.org/officeDocument/2006/relationships/customXml" Target="../ink/ink952.xml"/><Relationship Id="rId476" Type="http://schemas.openxmlformats.org/officeDocument/2006/relationships/image" Target="../media/image1068.png"/><Relationship Id="rId683" Type="http://schemas.openxmlformats.org/officeDocument/2006/relationships/customXml" Target="../ink/ink1159.xml"/><Relationship Id="rId890" Type="http://schemas.openxmlformats.org/officeDocument/2006/relationships/image" Target="../media/image1274.png"/><Relationship Id="rId129" Type="http://schemas.openxmlformats.org/officeDocument/2006/relationships/customXml" Target="../ink/ink882.xml"/><Relationship Id="rId336" Type="http://schemas.openxmlformats.org/officeDocument/2006/relationships/image" Target="../media/image998.png"/><Relationship Id="rId543" Type="http://schemas.openxmlformats.org/officeDocument/2006/relationships/customXml" Target="../ink/ink1089.xml"/><Relationship Id="rId988" Type="http://schemas.openxmlformats.org/officeDocument/2006/relationships/image" Target="../media/image1323.png"/><Relationship Id="rId1173" Type="http://schemas.openxmlformats.org/officeDocument/2006/relationships/image" Target="../media/image1415.png"/><Relationship Id="rId1380" Type="http://schemas.openxmlformats.org/officeDocument/2006/relationships/image" Target="../media/image1517.png"/><Relationship Id="rId403" Type="http://schemas.openxmlformats.org/officeDocument/2006/relationships/customXml" Target="../ink/ink1019.xml"/><Relationship Id="rId750" Type="http://schemas.openxmlformats.org/officeDocument/2006/relationships/image" Target="../media/image1205.png"/><Relationship Id="rId848" Type="http://schemas.openxmlformats.org/officeDocument/2006/relationships/customXml" Target="../ink/ink1242.xml"/><Relationship Id="rId1033" Type="http://schemas.openxmlformats.org/officeDocument/2006/relationships/customXml" Target="../ink/ink1335.xml"/><Relationship Id="rId1478" Type="http://schemas.openxmlformats.org/officeDocument/2006/relationships/image" Target="../media/image1566.png"/><Relationship Id="rId1685" Type="http://schemas.openxmlformats.org/officeDocument/2006/relationships/customXml" Target="../ink/ink1665.xml"/><Relationship Id="rId1892" Type="http://schemas.openxmlformats.org/officeDocument/2006/relationships/image" Target="../media/image1768.png"/><Relationship Id="rId610" Type="http://schemas.openxmlformats.org/officeDocument/2006/relationships/image" Target="../media/image1135.png"/><Relationship Id="rId708" Type="http://schemas.openxmlformats.org/officeDocument/2006/relationships/image" Target="../media/image1184.png"/><Relationship Id="rId915" Type="http://schemas.openxmlformats.org/officeDocument/2006/relationships/customXml" Target="../ink/ink1276.xml"/><Relationship Id="rId1240" Type="http://schemas.openxmlformats.org/officeDocument/2006/relationships/image" Target="../media/image1448.png"/><Relationship Id="rId1338" Type="http://schemas.openxmlformats.org/officeDocument/2006/relationships/image" Target="../media/image1496.png"/><Relationship Id="rId1545" Type="http://schemas.openxmlformats.org/officeDocument/2006/relationships/customXml" Target="../ink/ink1593.xml"/><Relationship Id="rId1100" Type="http://schemas.openxmlformats.org/officeDocument/2006/relationships/image" Target="../media/image1379.png"/><Relationship Id="rId1405" Type="http://schemas.openxmlformats.org/officeDocument/2006/relationships/customXml" Target="../ink/ink1523.xml"/><Relationship Id="rId1752" Type="http://schemas.openxmlformats.org/officeDocument/2006/relationships/image" Target="../media/image1700.png"/><Relationship Id="rId44" Type="http://schemas.openxmlformats.org/officeDocument/2006/relationships/image" Target="../media/image852.png"/><Relationship Id="rId1612" Type="http://schemas.openxmlformats.org/officeDocument/2006/relationships/image" Target="../media/image1632.png"/><Relationship Id="rId1917" Type="http://schemas.openxmlformats.org/officeDocument/2006/relationships/customXml" Target="../ink/ink1784.xml"/><Relationship Id="rId193" Type="http://schemas.openxmlformats.org/officeDocument/2006/relationships/customXml" Target="../ink/ink914.xml"/><Relationship Id="rId498" Type="http://schemas.openxmlformats.org/officeDocument/2006/relationships/image" Target="../media/image1079.png"/><Relationship Id="rId260" Type="http://schemas.openxmlformats.org/officeDocument/2006/relationships/image" Target="../media/image960.png"/><Relationship Id="rId120" Type="http://schemas.openxmlformats.org/officeDocument/2006/relationships/image" Target="../media/image890.png"/><Relationship Id="rId358" Type="http://schemas.openxmlformats.org/officeDocument/2006/relationships/image" Target="../media/image1009.png"/><Relationship Id="rId565" Type="http://schemas.openxmlformats.org/officeDocument/2006/relationships/customXml" Target="../ink/ink1100.xml"/><Relationship Id="rId772" Type="http://schemas.openxmlformats.org/officeDocument/2006/relationships/customXml" Target="../ink/ink1204.xml"/><Relationship Id="rId1195" Type="http://schemas.openxmlformats.org/officeDocument/2006/relationships/image" Target="../media/image1426.png"/><Relationship Id="rId218" Type="http://schemas.openxmlformats.org/officeDocument/2006/relationships/image" Target="../media/image939.png"/><Relationship Id="rId425" Type="http://schemas.openxmlformats.org/officeDocument/2006/relationships/customXml" Target="../ink/ink1030.xml"/><Relationship Id="rId632" Type="http://schemas.openxmlformats.org/officeDocument/2006/relationships/image" Target="../media/image1146.png"/><Relationship Id="rId1055" Type="http://schemas.openxmlformats.org/officeDocument/2006/relationships/customXml" Target="../ink/ink1346.xml"/><Relationship Id="rId1262" Type="http://schemas.openxmlformats.org/officeDocument/2006/relationships/customXml" Target="../ink/ink1451.xml"/><Relationship Id="rId937" Type="http://schemas.openxmlformats.org/officeDocument/2006/relationships/customXml" Target="../ink/ink1287.xml"/><Relationship Id="rId1122" Type="http://schemas.openxmlformats.org/officeDocument/2006/relationships/image" Target="../media/image1390.png"/><Relationship Id="rId1567" Type="http://schemas.openxmlformats.org/officeDocument/2006/relationships/image" Target="../media/image1610.png"/><Relationship Id="rId1774" Type="http://schemas.openxmlformats.org/officeDocument/2006/relationships/image" Target="../media/image1710.png"/><Relationship Id="rId1981" Type="http://schemas.openxmlformats.org/officeDocument/2006/relationships/customXml" Target="../ink/ink1818.xml"/><Relationship Id="rId66" Type="http://schemas.openxmlformats.org/officeDocument/2006/relationships/image" Target="../media/image863.png"/><Relationship Id="rId1427" Type="http://schemas.openxmlformats.org/officeDocument/2006/relationships/customXml" Target="../ink/ink1534.xml"/><Relationship Id="rId1634" Type="http://schemas.openxmlformats.org/officeDocument/2006/relationships/image" Target="../media/image1643.png"/><Relationship Id="rId1841" Type="http://schemas.openxmlformats.org/officeDocument/2006/relationships/image" Target="../media/image1743.png"/><Relationship Id="rId1939" Type="http://schemas.openxmlformats.org/officeDocument/2006/relationships/customXml" Target="../ink/ink1796.xml"/><Relationship Id="rId1701" Type="http://schemas.openxmlformats.org/officeDocument/2006/relationships/customXml" Target="../ink/ink1673.xml"/><Relationship Id="rId282" Type="http://schemas.openxmlformats.org/officeDocument/2006/relationships/image" Target="../media/image971.png"/><Relationship Id="rId587" Type="http://schemas.openxmlformats.org/officeDocument/2006/relationships/customXml" Target="../ink/ink1111.xml"/><Relationship Id="rId8" Type="http://schemas.openxmlformats.org/officeDocument/2006/relationships/image" Target="../media/image834.png"/><Relationship Id="rId142" Type="http://schemas.openxmlformats.org/officeDocument/2006/relationships/image" Target="../media/image901.png"/><Relationship Id="rId447" Type="http://schemas.openxmlformats.org/officeDocument/2006/relationships/customXml" Target="../ink/ink1041.xml"/><Relationship Id="rId794" Type="http://schemas.openxmlformats.org/officeDocument/2006/relationships/customXml" Target="../ink/ink1215.xml"/><Relationship Id="rId1077" Type="http://schemas.openxmlformats.org/officeDocument/2006/relationships/customXml" Target="../ink/ink1357.xml"/><Relationship Id="rId654" Type="http://schemas.openxmlformats.org/officeDocument/2006/relationships/image" Target="../media/image1157.png"/><Relationship Id="rId861" Type="http://schemas.openxmlformats.org/officeDocument/2006/relationships/image" Target="../media/image1260.png"/><Relationship Id="rId959" Type="http://schemas.openxmlformats.org/officeDocument/2006/relationships/customXml" Target="../ink/ink1298.xml"/><Relationship Id="rId1284" Type="http://schemas.openxmlformats.org/officeDocument/2006/relationships/customXml" Target="../ink/ink1462.xml"/><Relationship Id="rId1491" Type="http://schemas.openxmlformats.org/officeDocument/2006/relationships/customXml" Target="../ink/ink1566.xml"/><Relationship Id="rId1589" Type="http://schemas.openxmlformats.org/officeDocument/2006/relationships/customXml" Target="../ink/ink1616.xml"/><Relationship Id="rId307" Type="http://schemas.openxmlformats.org/officeDocument/2006/relationships/customXml" Target="../ink/ink971.xml"/><Relationship Id="rId514" Type="http://schemas.openxmlformats.org/officeDocument/2006/relationships/image" Target="../media/image1087.png"/><Relationship Id="rId721" Type="http://schemas.openxmlformats.org/officeDocument/2006/relationships/customXml" Target="../ink/ink1178.xml"/><Relationship Id="rId1144" Type="http://schemas.openxmlformats.org/officeDocument/2006/relationships/image" Target="../media/image1401.png"/><Relationship Id="rId1351" Type="http://schemas.openxmlformats.org/officeDocument/2006/relationships/customXml" Target="../ink/ink1496.xml"/><Relationship Id="rId1449" Type="http://schemas.openxmlformats.org/officeDocument/2006/relationships/customXml" Target="../ink/ink1545.xml"/><Relationship Id="rId1796" Type="http://schemas.openxmlformats.org/officeDocument/2006/relationships/image" Target="../media/image1721.png"/><Relationship Id="rId88" Type="http://schemas.openxmlformats.org/officeDocument/2006/relationships/image" Target="../media/image874.png"/><Relationship Id="rId819" Type="http://schemas.openxmlformats.org/officeDocument/2006/relationships/image" Target="../media/image1239.png"/><Relationship Id="rId1004" Type="http://schemas.openxmlformats.org/officeDocument/2006/relationships/image" Target="../media/image1331.png"/><Relationship Id="rId1211" Type="http://schemas.openxmlformats.org/officeDocument/2006/relationships/image" Target="../media/image1434.png"/><Relationship Id="rId1656" Type="http://schemas.openxmlformats.org/officeDocument/2006/relationships/customXml" Target="../ink/ink1650.xml"/><Relationship Id="rId1863" Type="http://schemas.openxmlformats.org/officeDocument/2006/relationships/image" Target="../media/image1754.png"/><Relationship Id="rId1309" Type="http://schemas.openxmlformats.org/officeDocument/2006/relationships/customXml" Target="../ink/ink1475.xml"/><Relationship Id="rId1516" Type="http://schemas.openxmlformats.org/officeDocument/2006/relationships/image" Target="../media/image1585.png"/><Relationship Id="rId1723" Type="http://schemas.openxmlformats.org/officeDocument/2006/relationships/image" Target="../media/image1686.png"/><Relationship Id="rId1930" Type="http://schemas.openxmlformats.org/officeDocument/2006/relationships/image" Target="../media/image1787.png"/><Relationship Id="rId15" Type="http://schemas.openxmlformats.org/officeDocument/2006/relationships/customXml" Target="../ink/ink825.xml"/><Relationship Id="rId164" Type="http://schemas.openxmlformats.org/officeDocument/2006/relationships/image" Target="../media/image912.png"/><Relationship Id="rId371" Type="http://schemas.openxmlformats.org/officeDocument/2006/relationships/customXml" Target="../ink/ink1003.xml"/><Relationship Id="rId469" Type="http://schemas.openxmlformats.org/officeDocument/2006/relationships/customXml" Target="../ink/ink1052.xml"/><Relationship Id="rId676" Type="http://schemas.openxmlformats.org/officeDocument/2006/relationships/image" Target="../media/image1168.png"/><Relationship Id="rId883" Type="http://schemas.openxmlformats.org/officeDocument/2006/relationships/customXml" Target="../ink/ink1260.xml"/><Relationship Id="rId1099" Type="http://schemas.openxmlformats.org/officeDocument/2006/relationships/customXml" Target="../ink/ink1368.xml"/><Relationship Id="rId231" Type="http://schemas.openxmlformats.org/officeDocument/2006/relationships/customXml" Target="../ink/ink933.xml"/><Relationship Id="rId329" Type="http://schemas.openxmlformats.org/officeDocument/2006/relationships/customXml" Target="../ink/ink982.xml"/><Relationship Id="rId536" Type="http://schemas.openxmlformats.org/officeDocument/2006/relationships/image" Target="../media/image1098.png"/><Relationship Id="rId1166" Type="http://schemas.openxmlformats.org/officeDocument/2006/relationships/customXml" Target="../ink/ink1402.xml"/><Relationship Id="rId1373" Type="http://schemas.openxmlformats.org/officeDocument/2006/relationships/customXml" Target="../ink/ink1507.xml"/><Relationship Id="rId743" Type="http://schemas.openxmlformats.org/officeDocument/2006/relationships/customXml" Target="../ink/ink1189.xml"/><Relationship Id="rId950" Type="http://schemas.openxmlformats.org/officeDocument/2006/relationships/image" Target="../media/image1304.png"/><Relationship Id="rId1026" Type="http://schemas.openxmlformats.org/officeDocument/2006/relationships/image" Target="../media/image1342.png"/><Relationship Id="rId1580" Type="http://schemas.openxmlformats.org/officeDocument/2006/relationships/customXml" Target="../ink/ink1611.xml"/><Relationship Id="rId1678" Type="http://schemas.openxmlformats.org/officeDocument/2006/relationships/customXml" Target="../ink/ink1661.xml"/><Relationship Id="rId1885" Type="http://schemas.openxmlformats.org/officeDocument/2006/relationships/image" Target="../media/image1765.png"/><Relationship Id="rId603" Type="http://schemas.openxmlformats.org/officeDocument/2006/relationships/customXml" Target="../ink/ink1119.xml"/><Relationship Id="rId810" Type="http://schemas.openxmlformats.org/officeDocument/2006/relationships/customXml" Target="../ink/ink1223.xml"/><Relationship Id="rId908" Type="http://schemas.openxmlformats.org/officeDocument/2006/relationships/image" Target="../media/image1283.png"/><Relationship Id="rId1233" Type="http://schemas.openxmlformats.org/officeDocument/2006/relationships/customXml" Target="../ink/ink1436.xml"/><Relationship Id="rId1440" Type="http://schemas.openxmlformats.org/officeDocument/2006/relationships/image" Target="../media/image1547.png"/><Relationship Id="rId1538" Type="http://schemas.openxmlformats.org/officeDocument/2006/relationships/image" Target="../media/image1596.png"/><Relationship Id="rId1300" Type="http://schemas.openxmlformats.org/officeDocument/2006/relationships/image" Target="../media/image1477.png"/><Relationship Id="rId1745" Type="http://schemas.openxmlformats.org/officeDocument/2006/relationships/customXml" Target="../ink/ink1696.xml"/><Relationship Id="rId1952" Type="http://schemas.openxmlformats.org/officeDocument/2006/relationships/customXml" Target="../ink/ink1803.xml"/><Relationship Id="rId37" Type="http://schemas.openxmlformats.org/officeDocument/2006/relationships/customXml" Target="../ink/ink836.xml"/><Relationship Id="rId1605" Type="http://schemas.openxmlformats.org/officeDocument/2006/relationships/customXml" Target="../ink/ink1624.xml"/><Relationship Id="rId1812" Type="http://schemas.openxmlformats.org/officeDocument/2006/relationships/customXml" Target="../ink/ink1731.xml"/><Relationship Id="rId186" Type="http://schemas.openxmlformats.org/officeDocument/2006/relationships/image" Target="../media/image923.png"/><Relationship Id="rId393" Type="http://schemas.openxmlformats.org/officeDocument/2006/relationships/customXml" Target="../ink/ink1014.xml"/><Relationship Id="rId253" Type="http://schemas.openxmlformats.org/officeDocument/2006/relationships/customXml" Target="../ink/ink944.xml"/><Relationship Id="rId460" Type="http://schemas.openxmlformats.org/officeDocument/2006/relationships/image" Target="../media/image1060.png"/><Relationship Id="rId698" Type="http://schemas.openxmlformats.org/officeDocument/2006/relationships/image" Target="../media/image1179.png"/><Relationship Id="rId1090" Type="http://schemas.openxmlformats.org/officeDocument/2006/relationships/image" Target="../media/image1374.png"/><Relationship Id="rId113" Type="http://schemas.openxmlformats.org/officeDocument/2006/relationships/customXml" Target="../ink/ink874.xml"/><Relationship Id="rId320" Type="http://schemas.openxmlformats.org/officeDocument/2006/relationships/image" Target="../media/image990.png"/><Relationship Id="rId558" Type="http://schemas.openxmlformats.org/officeDocument/2006/relationships/image" Target="../media/image1109.png"/><Relationship Id="rId765" Type="http://schemas.openxmlformats.org/officeDocument/2006/relationships/customXml" Target="../ink/ink1200.xml"/><Relationship Id="rId972" Type="http://schemas.openxmlformats.org/officeDocument/2006/relationships/image" Target="../media/image1315.png"/><Relationship Id="rId1188" Type="http://schemas.openxmlformats.org/officeDocument/2006/relationships/customXml" Target="../ink/ink1413.xml"/><Relationship Id="rId1395" Type="http://schemas.openxmlformats.org/officeDocument/2006/relationships/customXml" Target="../ink/ink1518.xml"/><Relationship Id="rId418" Type="http://schemas.openxmlformats.org/officeDocument/2006/relationships/image" Target="../media/image1039.png"/><Relationship Id="rId625" Type="http://schemas.openxmlformats.org/officeDocument/2006/relationships/customXml" Target="../ink/ink1130.xml"/><Relationship Id="rId832" Type="http://schemas.openxmlformats.org/officeDocument/2006/relationships/customXml" Target="../ink/ink1234.xml"/><Relationship Id="rId1048" Type="http://schemas.openxmlformats.org/officeDocument/2006/relationships/image" Target="../media/image1353.png"/><Relationship Id="rId1255" Type="http://schemas.openxmlformats.org/officeDocument/2006/relationships/customXml" Target="../ink/ink1447.xml"/><Relationship Id="rId1462" Type="http://schemas.openxmlformats.org/officeDocument/2006/relationships/image" Target="../media/image1558.png"/><Relationship Id="rId1115" Type="http://schemas.openxmlformats.org/officeDocument/2006/relationships/customXml" Target="../ink/ink1376.xml"/><Relationship Id="rId1322" Type="http://schemas.openxmlformats.org/officeDocument/2006/relationships/image" Target="../media/image1488.png"/><Relationship Id="rId1767" Type="http://schemas.openxmlformats.org/officeDocument/2006/relationships/customXml" Target="../ink/ink1708.xml"/><Relationship Id="rId1974" Type="http://schemas.openxmlformats.org/officeDocument/2006/relationships/customXml" Target="../ink/ink1814.xml"/><Relationship Id="rId59" Type="http://schemas.openxmlformats.org/officeDocument/2006/relationships/customXml" Target="../ink/ink847.xml"/><Relationship Id="rId1627" Type="http://schemas.openxmlformats.org/officeDocument/2006/relationships/customXml" Target="../ink/ink1635.xml"/><Relationship Id="rId1834" Type="http://schemas.openxmlformats.org/officeDocument/2006/relationships/customXml" Target="../ink/ink1742.xml"/><Relationship Id="rId1901" Type="http://schemas.openxmlformats.org/officeDocument/2006/relationships/customXml" Target="../ink/ink1776.xml"/><Relationship Id="rId275" Type="http://schemas.openxmlformats.org/officeDocument/2006/relationships/customXml" Target="../ink/ink955.xml"/><Relationship Id="rId482" Type="http://schemas.openxmlformats.org/officeDocument/2006/relationships/image" Target="../media/image1071.png"/><Relationship Id="rId135" Type="http://schemas.openxmlformats.org/officeDocument/2006/relationships/customXml" Target="../ink/ink885.xml"/><Relationship Id="rId342" Type="http://schemas.openxmlformats.org/officeDocument/2006/relationships/image" Target="../media/image1001.png"/><Relationship Id="rId787" Type="http://schemas.openxmlformats.org/officeDocument/2006/relationships/image" Target="../media/image1223.png"/><Relationship Id="rId994" Type="http://schemas.openxmlformats.org/officeDocument/2006/relationships/image" Target="../media/image1326.png"/><Relationship Id="rId202" Type="http://schemas.openxmlformats.org/officeDocument/2006/relationships/image" Target="../media/image931.png"/><Relationship Id="rId647" Type="http://schemas.openxmlformats.org/officeDocument/2006/relationships/customXml" Target="../ink/ink1141.xml"/><Relationship Id="rId854" Type="http://schemas.openxmlformats.org/officeDocument/2006/relationships/customXml" Target="../ink/ink1245.xml"/><Relationship Id="rId1277" Type="http://schemas.openxmlformats.org/officeDocument/2006/relationships/image" Target="../media/image1466.png"/><Relationship Id="rId1484" Type="http://schemas.openxmlformats.org/officeDocument/2006/relationships/image" Target="../media/image1569.png"/><Relationship Id="rId1691" Type="http://schemas.openxmlformats.org/officeDocument/2006/relationships/customXml" Target="../ink/ink1668.xml"/><Relationship Id="rId507" Type="http://schemas.openxmlformats.org/officeDocument/2006/relationships/customXml" Target="../ink/ink1071.xml"/><Relationship Id="rId714" Type="http://schemas.openxmlformats.org/officeDocument/2006/relationships/image" Target="../media/image1187.png"/><Relationship Id="rId921" Type="http://schemas.openxmlformats.org/officeDocument/2006/relationships/customXml" Target="../ink/ink1279.xml"/><Relationship Id="rId1137" Type="http://schemas.openxmlformats.org/officeDocument/2006/relationships/customXml" Target="../ink/ink1387.xml"/><Relationship Id="rId1344" Type="http://schemas.openxmlformats.org/officeDocument/2006/relationships/image" Target="../media/image1499.png"/><Relationship Id="rId1551" Type="http://schemas.openxmlformats.org/officeDocument/2006/relationships/customXml" Target="../ink/ink1596.xml"/><Relationship Id="rId1789" Type="http://schemas.openxmlformats.org/officeDocument/2006/relationships/customXml" Target="../ink/ink1719.xml"/><Relationship Id="rId1996" Type="http://schemas.openxmlformats.org/officeDocument/2006/relationships/image" Target="../media/image1818.png"/><Relationship Id="rId50" Type="http://schemas.openxmlformats.org/officeDocument/2006/relationships/image" Target="../media/image855.png"/><Relationship Id="rId1204" Type="http://schemas.openxmlformats.org/officeDocument/2006/relationships/customXml" Target="../ink/ink1421.xml"/><Relationship Id="rId1411" Type="http://schemas.openxmlformats.org/officeDocument/2006/relationships/customXml" Target="../ink/ink1526.xml"/><Relationship Id="rId1649" Type="http://schemas.openxmlformats.org/officeDocument/2006/relationships/image" Target="../media/image1650.png"/><Relationship Id="rId1856" Type="http://schemas.openxmlformats.org/officeDocument/2006/relationships/customXml" Target="../ink/ink1753.xml"/><Relationship Id="rId1509" Type="http://schemas.openxmlformats.org/officeDocument/2006/relationships/customXml" Target="../ink/ink1575.xml"/><Relationship Id="rId1716" Type="http://schemas.openxmlformats.org/officeDocument/2006/relationships/customXml" Target="../ink/ink1681.xml"/><Relationship Id="rId1923" Type="http://schemas.openxmlformats.org/officeDocument/2006/relationships/customXml" Target="../ink/ink1787.xml"/><Relationship Id="rId297" Type="http://schemas.openxmlformats.org/officeDocument/2006/relationships/customXml" Target="../ink/ink966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83.xml"/><Relationship Id="rId21" Type="http://schemas.openxmlformats.org/officeDocument/2006/relationships/customXml" Target="../ink/ink1835.xml"/><Relationship Id="rId42" Type="http://schemas.openxmlformats.org/officeDocument/2006/relationships/image" Target="../media/image1839.png"/><Relationship Id="rId63" Type="http://schemas.openxmlformats.org/officeDocument/2006/relationships/customXml" Target="../ink/ink1856.xml"/><Relationship Id="rId84" Type="http://schemas.openxmlformats.org/officeDocument/2006/relationships/image" Target="../media/image1860.png"/><Relationship Id="rId138" Type="http://schemas.openxmlformats.org/officeDocument/2006/relationships/image" Target="../media/image1887.png"/><Relationship Id="rId107" Type="http://schemas.openxmlformats.org/officeDocument/2006/relationships/customXml" Target="../ink/ink1878.xml"/><Relationship Id="rId11" Type="http://schemas.openxmlformats.org/officeDocument/2006/relationships/customXml" Target="../ink/ink1830.xml"/><Relationship Id="rId32" Type="http://schemas.openxmlformats.org/officeDocument/2006/relationships/image" Target="../media/image1834.png"/><Relationship Id="rId37" Type="http://schemas.openxmlformats.org/officeDocument/2006/relationships/customXml" Target="../ink/ink1843.xml"/><Relationship Id="rId53" Type="http://schemas.openxmlformats.org/officeDocument/2006/relationships/customXml" Target="../ink/ink1851.xml"/><Relationship Id="rId58" Type="http://schemas.openxmlformats.org/officeDocument/2006/relationships/image" Target="../media/image1847.png"/><Relationship Id="rId74" Type="http://schemas.openxmlformats.org/officeDocument/2006/relationships/image" Target="../media/image1855.png"/><Relationship Id="rId79" Type="http://schemas.openxmlformats.org/officeDocument/2006/relationships/customXml" Target="../ink/ink1864.xml"/><Relationship Id="rId102" Type="http://schemas.openxmlformats.org/officeDocument/2006/relationships/image" Target="../media/image1869.png"/><Relationship Id="rId123" Type="http://schemas.openxmlformats.org/officeDocument/2006/relationships/customXml" Target="../ink/ink1886.xml"/><Relationship Id="rId128" Type="http://schemas.openxmlformats.org/officeDocument/2006/relationships/image" Target="../media/image1882.png"/><Relationship Id="rId144" Type="http://schemas.openxmlformats.org/officeDocument/2006/relationships/image" Target="../media/image1890.png"/><Relationship Id="rId5" Type="http://schemas.openxmlformats.org/officeDocument/2006/relationships/customXml" Target="../ink/ink1827.xml"/><Relationship Id="rId90" Type="http://schemas.openxmlformats.org/officeDocument/2006/relationships/image" Target="../media/image1863.png"/><Relationship Id="rId95" Type="http://schemas.openxmlformats.org/officeDocument/2006/relationships/customXml" Target="../ink/ink1872.xml"/><Relationship Id="rId22" Type="http://schemas.openxmlformats.org/officeDocument/2006/relationships/image" Target="../media/image1829.png"/><Relationship Id="rId27" Type="http://schemas.openxmlformats.org/officeDocument/2006/relationships/customXml" Target="../ink/ink1838.xml"/><Relationship Id="rId43" Type="http://schemas.openxmlformats.org/officeDocument/2006/relationships/customXml" Target="../ink/ink1846.xml"/><Relationship Id="rId48" Type="http://schemas.openxmlformats.org/officeDocument/2006/relationships/image" Target="../media/image1842.png"/><Relationship Id="rId64" Type="http://schemas.openxmlformats.org/officeDocument/2006/relationships/image" Target="../media/image1850.png"/><Relationship Id="rId69" Type="http://schemas.openxmlformats.org/officeDocument/2006/relationships/customXml" Target="../ink/ink1859.xml"/><Relationship Id="rId113" Type="http://schemas.openxmlformats.org/officeDocument/2006/relationships/customXml" Target="../ink/ink1881.xml"/><Relationship Id="rId118" Type="http://schemas.openxmlformats.org/officeDocument/2006/relationships/image" Target="../media/image1877.png"/><Relationship Id="rId134" Type="http://schemas.openxmlformats.org/officeDocument/2006/relationships/image" Target="../media/image1885.png"/><Relationship Id="rId139" Type="http://schemas.openxmlformats.org/officeDocument/2006/relationships/customXml" Target="../ink/ink1894.xml"/><Relationship Id="rId80" Type="http://schemas.openxmlformats.org/officeDocument/2006/relationships/image" Target="../media/image1858.png"/><Relationship Id="rId85" Type="http://schemas.openxmlformats.org/officeDocument/2006/relationships/customXml" Target="../ink/ink1867.xml"/><Relationship Id="rId12" Type="http://schemas.openxmlformats.org/officeDocument/2006/relationships/image" Target="../media/image1824.png"/><Relationship Id="rId17" Type="http://schemas.openxmlformats.org/officeDocument/2006/relationships/customXml" Target="../ink/ink1833.xml"/><Relationship Id="rId33" Type="http://schemas.openxmlformats.org/officeDocument/2006/relationships/customXml" Target="../ink/ink1841.xml"/><Relationship Id="rId38" Type="http://schemas.openxmlformats.org/officeDocument/2006/relationships/image" Target="../media/image1837.png"/><Relationship Id="rId59" Type="http://schemas.openxmlformats.org/officeDocument/2006/relationships/customXml" Target="../ink/ink1854.xml"/><Relationship Id="rId103" Type="http://schemas.openxmlformats.org/officeDocument/2006/relationships/customXml" Target="../ink/ink1876.xml"/><Relationship Id="rId108" Type="http://schemas.openxmlformats.org/officeDocument/2006/relationships/image" Target="../media/image1872.png"/><Relationship Id="rId124" Type="http://schemas.openxmlformats.org/officeDocument/2006/relationships/image" Target="../media/image1880.png"/><Relationship Id="rId129" Type="http://schemas.openxmlformats.org/officeDocument/2006/relationships/customXml" Target="../ink/ink1889.xml"/><Relationship Id="rId54" Type="http://schemas.openxmlformats.org/officeDocument/2006/relationships/image" Target="../media/image1845.png"/><Relationship Id="rId70" Type="http://schemas.openxmlformats.org/officeDocument/2006/relationships/image" Target="../media/image1853.png"/><Relationship Id="rId75" Type="http://schemas.openxmlformats.org/officeDocument/2006/relationships/customXml" Target="../ink/ink1862.xml"/><Relationship Id="rId91" Type="http://schemas.openxmlformats.org/officeDocument/2006/relationships/customXml" Target="../ink/ink1870.xml"/><Relationship Id="rId96" Type="http://schemas.openxmlformats.org/officeDocument/2006/relationships/image" Target="../media/image1866.png"/><Relationship Id="rId140" Type="http://schemas.openxmlformats.org/officeDocument/2006/relationships/image" Target="../media/image188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21.png"/><Relationship Id="rId23" Type="http://schemas.openxmlformats.org/officeDocument/2006/relationships/customXml" Target="../ink/ink1836.xml"/><Relationship Id="rId28" Type="http://schemas.openxmlformats.org/officeDocument/2006/relationships/image" Target="../media/image1832.png"/><Relationship Id="rId49" Type="http://schemas.openxmlformats.org/officeDocument/2006/relationships/customXml" Target="../ink/ink1849.xml"/><Relationship Id="rId114" Type="http://schemas.openxmlformats.org/officeDocument/2006/relationships/image" Target="../media/image1875.png"/><Relationship Id="rId119" Type="http://schemas.openxmlformats.org/officeDocument/2006/relationships/customXml" Target="../ink/ink1884.xml"/><Relationship Id="rId44" Type="http://schemas.openxmlformats.org/officeDocument/2006/relationships/image" Target="../media/image1840.png"/><Relationship Id="rId60" Type="http://schemas.openxmlformats.org/officeDocument/2006/relationships/image" Target="../media/image1848.png"/><Relationship Id="rId65" Type="http://schemas.openxmlformats.org/officeDocument/2006/relationships/customXml" Target="../ink/ink1857.xml"/><Relationship Id="rId81" Type="http://schemas.openxmlformats.org/officeDocument/2006/relationships/customXml" Target="../ink/ink1865.xml"/><Relationship Id="rId86" Type="http://schemas.openxmlformats.org/officeDocument/2006/relationships/image" Target="../media/image1861.png"/><Relationship Id="rId130" Type="http://schemas.openxmlformats.org/officeDocument/2006/relationships/image" Target="../media/image1883.png"/><Relationship Id="rId135" Type="http://schemas.openxmlformats.org/officeDocument/2006/relationships/customXml" Target="../ink/ink1892.xml"/><Relationship Id="rId13" Type="http://schemas.openxmlformats.org/officeDocument/2006/relationships/customXml" Target="../ink/ink1831.xml"/><Relationship Id="rId18" Type="http://schemas.openxmlformats.org/officeDocument/2006/relationships/image" Target="../media/image1827.png"/><Relationship Id="rId39" Type="http://schemas.openxmlformats.org/officeDocument/2006/relationships/customXml" Target="../ink/ink1844.xml"/><Relationship Id="rId109" Type="http://schemas.openxmlformats.org/officeDocument/2006/relationships/customXml" Target="../ink/ink1879.xml"/><Relationship Id="rId34" Type="http://schemas.openxmlformats.org/officeDocument/2006/relationships/image" Target="../media/image1835.png"/><Relationship Id="rId50" Type="http://schemas.openxmlformats.org/officeDocument/2006/relationships/image" Target="../media/image1843.png"/><Relationship Id="rId55" Type="http://schemas.openxmlformats.org/officeDocument/2006/relationships/customXml" Target="../ink/ink1852.xml"/><Relationship Id="rId76" Type="http://schemas.openxmlformats.org/officeDocument/2006/relationships/image" Target="../media/image1856.png"/><Relationship Id="rId97" Type="http://schemas.openxmlformats.org/officeDocument/2006/relationships/customXml" Target="../ink/ink1873.xml"/><Relationship Id="rId104" Type="http://schemas.openxmlformats.org/officeDocument/2006/relationships/image" Target="../media/image1870.png"/><Relationship Id="rId120" Type="http://schemas.openxmlformats.org/officeDocument/2006/relationships/image" Target="../media/image1878.png"/><Relationship Id="rId125" Type="http://schemas.openxmlformats.org/officeDocument/2006/relationships/customXml" Target="../ink/ink1887.xml"/><Relationship Id="rId141" Type="http://schemas.openxmlformats.org/officeDocument/2006/relationships/customXml" Target="../ink/ink1895.xml"/><Relationship Id="rId7" Type="http://schemas.openxmlformats.org/officeDocument/2006/relationships/customXml" Target="../ink/ink1828.xml"/><Relationship Id="rId71" Type="http://schemas.openxmlformats.org/officeDocument/2006/relationships/customXml" Target="../ink/ink1860.xml"/><Relationship Id="rId92" Type="http://schemas.openxmlformats.org/officeDocument/2006/relationships/image" Target="../media/image1864.png"/><Relationship Id="rId2" Type="http://schemas.openxmlformats.org/officeDocument/2006/relationships/image" Target="../media/image4.jpeg"/><Relationship Id="rId29" Type="http://schemas.openxmlformats.org/officeDocument/2006/relationships/customXml" Target="../ink/ink1839.xml"/><Relationship Id="rId24" Type="http://schemas.openxmlformats.org/officeDocument/2006/relationships/image" Target="../media/image1830.png"/><Relationship Id="rId40" Type="http://schemas.openxmlformats.org/officeDocument/2006/relationships/image" Target="../media/image1838.png"/><Relationship Id="rId45" Type="http://schemas.openxmlformats.org/officeDocument/2006/relationships/customXml" Target="../ink/ink1847.xml"/><Relationship Id="rId66" Type="http://schemas.openxmlformats.org/officeDocument/2006/relationships/image" Target="../media/image1851.png"/><Relationship Id="rId87" Type="http://schemas.openxmlformats.org/officeDocument/2006/relationships/customXml" Target="../ink/ink1868.xml"/><Relationship Id="rId110" Type="http://schemas.openxmlformats.org/officeDocument/2006/relationships/image" Target="../media/image1873.png"/><Relationship Id="rId115" Type="http://schemas.openxmlformats.org/officeDocument/2006/relationships/customXml" Target="../ink/ink1882.xml"/><Relationship Id="rId131" Type="http://schemas.openxmlformats.org/officeDocument/2006/relationships/customXml" Target="../ink/ink1890.xml"/><Relationship Id="rId136" Type="http://schemas.openxmlformats.org/officeDocument/2006/relationships/image" Target="../media/image1886.png"/><Relationship Id="rId61" Type="http://schemas.openxmlformats.org/officeDocument/2006/relationships/customXml" Target="../ink/ink1855.xml"/><Relationship Id="rId82" Type="http://schemas.openxmlformats.org/officeDocument/2006/relationships/image" Target="../media/image1859.png"/><Relationship Id="rId19" Type="http://schemas.openxmlformats.org/officeDocument/2006/relationships/customXml" Target="../ink/ink1834.xml"/><Relationship Id="rId14" Type="http://schemas.openxmlformats.org/officeDocument/2006/relationships/image" Target="../media/image1825.png"/><Relationship Id="rId30" Type="http://schemas.openxmlformats.org/officeDocument/2006/relationships/image" Target="../media/image1833.png"/><Relationship Id="rId35" Type="http://schemas.openxmlformats.org/officeDocument/2006/relationships/customXml" Target="../ink/ink1842.xml"/><Relationship Id="rId56" Type="http://schemas.openxmlformats.org/officeDocument/2006/relationships/image" Target="../media/image1846.png"/><Relationship Id="rId77" Type="http://schemas.openxmlformats.org/officeDocument/2006/relationships/customXml" Target="../ink/ink1863.xml"/><Relationship Id="rId100" Type="http://schemas.openxmlformats.org/officeDocument/2006/relationships/image" Target="../media/image1868.png"/><Relationship Id="rId105" Type="http://schemas.openxmlformats.org/officeDocument/2006/relationships/customXml" Target="../ink/ink1877.xml"/><Relationship Id="rId126" Type="http://schemas.openxmlformats.org/officeDocument/2006/relationships/image" Target="../media/image1881.png"/><Relationship Id="rId8" Type="http://schemas.openxmlformats.org/officeDocument/2006/relationships/image" Target="../media/image1822.png"/><Relationship Id="rId51" Type="http://schemas.openxmlformats.org/officeDocument/2006/relationships/customXml" Target="../ink/ink1850.xml"/><Relationship Id="rId72" Type="http://schemas.openxmlformats.org/officeDocument/2006/relationships/image" Target="../media/image1854.png"/><Relationship Id="rId93" Type="http://schemas.openxmlformats.org/officeDocument/2006/relationships/customXml" Target="../ink/ink1871.xml"/><Relationship Id="rId98" Type="http://schemas.openxmlformats.org/officeDocument/2006/relationships/image" Target="../media/image1867.png"/><Relationship Id="rId121" Type="http://schemas.openxmlformats.org/officeDocument/2006/relationships/customXml" Target="../ink/ink1885.xml"/><Relationship Id="rId142" Type="http://schemas.openxmlformats.org/officeDocument/2006/relationships/image" Target="../media/image1889.png"/><Relationship Id="rId3" Type="http://schemas.openxmlformats.org/officeDocument/2006/relationships/image" Target="../media/image1.png"/><Relationship Id="rId25" Type="http://schemas.openxmlformats.org/officeDocument/2006/relationships/customXml" Target="../ink/ink1837.xml"/><Relationship Id="rId46" Type="http://schemas.openxmlformats.org/officeDocument/2006/relationships/image" Target="../media/image1841.png"/><Relationship Id="rId67" Type="http://schemas.openxmlformats.org/officeDocument/2006/relationships/customXml" Target="../ink/ink1858.xml"/><Relationship Id="rId116" Type="http://schemas.openxmlformats.org/officeDocument/2006/relationships/image" Target="../media/image1876.png"/><Relationship Id="rId137" Type="http://schemas.openxmlformats.org/officeDocument/2006/relationships/customXml" Target="../ink/ink1893.xml"/><Relationship Id="rId20" Type="http://schemas.openxmlformats.org/officeDocument/2006/relationships/image" Target="../media/image1828.png"/><Relationship Id="rId41" Type="http://schemas.openxmlformats.org/officeDocument/2006/relationships/customXml" Target="../ink/ink1845.xml"/><Relationship Id="rId62" Type="http://schemas.openxmlformats.org/officeDocument/2006/relationships/image" Target="../media/image1849.png"/><Relationship Id="rId83" Type="http://schemas.openxmlformats.org/officeDocument/2006/relationships/customXml" Target="../ink/ink1866.xml"/><Relationship Id="rId88" Type="http://schemas.openxmlformats.org/officeDocument/2006/relationships/image" Target="../media/image1862.png"/><Relationship Id="rId111" Type="http://schemas.openxmlformats.org/officeDocument/2006/relationships/customXml" Target="../ink/ink1880.xml"/><Relationship Id="rId132" Type="http://schemas.openxmlformats.org/officeDocument/2006/relationships/image" Target="../media/image1884.png"/><Relationship Id="rId15" Type="http://schemas.openxmlformats.org/officeDocument/2006/relationships/customXml" Target="../ink/ink1832.xml"/><Relationship Id="rId36" Type="http://schemas.openxmlformats.org/officeDocument/2006/relationships/image" Target="../media/image1836.png"/><Relationship Id="rId57" Type="http://schemas.openxmlformats.org/officeDocument/2006/relationships/customXml" Target="../ink/ink1853.xml"/><Relationship Id="rId106" Type="http://schemas.openxmlformats.org/officeDocument/2006/relationships/image" Target="../media/image1871.png"/><Relationship Id="rId127" Type="http://schemas.openxmlformats.org/officeDocument/2006/relationships/customXml" Target="../ink/ink1888.xml"/><Relationship Id="rId10" Type="http://schemas.openxmlformats.org/officeDocument/2006/relationships/image" Target="../media/image1823.png"/><Relationship Id="rId31" Type="http://schemas.openxmlformats.org/officeDocument/2006/relationships/customXml" Target="../ink/ink1840.xml"/><Relationship Id="rId52" Type="http://schemas.openxmlformats.org/officeDocument/2006/relationships/image" Target="../media/image1844.png"/><Relationship Id="rId73" Type="http://schemas.openxmlformats.org/officeDocument/2006/relationships/customXml" Target="../ink/ink1861.xml"/><Relationship Id="rId78" Type="http://schemas.openxmlformats.org/officeDocument/2006/relationships/image" Target="../media/image1857.png"/><Relationship Id="rId94" Type="http://schemas.openxmlformats.org/officeDocument/2006/relationships/image" Target="../media/image1865.png"/><Relationship Id="rId99" Type="http://schemas.openxmlformats.org/officeDocument/2006/relationships/customXml" Target="../ink/ink1874.xml"/><Relationship Id="rId101" Type="http://schemas.openxmlformats.org/officeDocument/2006/relationships/customXml" Target="../ink/ink1875.xml"/><Relationship Id="rId122" Type="http://schemas.openxmlformats.org/officeDocument/2006/relationships/image" Target="../media/image1879.png"/><Relationship Id="rId143" Type="http://schemas.openxmlformats.org/officeDocument/2006/relationships/customXml" Target="../ink/ink1896.xml"/><Relationship Id="rId4" Type="http://schemas.openxmlformats.org/officeDocument/2006/relationships/image" Target="../media/image1820.png"/><Relationship Id="rId9" Type="http://schemas.openxmlformats.org/officeDocument/2006/relationships/customXml" Target="../ink/ink1829.xml"/><Relationship Id="rId26" Type="http://schemas.openxmlformats.org/officeDocument/2006/relationships/image" Target="../media/image1831.png"/><Relationship Id="rId47" Type="http://schemas.openxmlformats.org/officeDocument/2006/relationships/customXml" Target="../ink/ink1848.xml"/><Relationship Id="rId68" Type="http://schemas.openxmlformats.org/officeDocument/2006/relationships/image" Target="../media/image1852.png"/><Relationship Id="rId89" Type="http://schemas.openxmlformats.org/officeDocument/2006/relationships/customXml" Target="../ink/ink1869.xml"/><Relationship Id="rId112" Type="http://schemas.openxmlformats.org/officeDocument/2006/relationships/image" Target="../media/image1874.png"/><Relationship Id="rId133" Type="http://schemas.openxmlformats.org/officeDocument/2006/relationships/customXml" Target="../ink/ink1891.xml"/><Relationship Id="rId16" Type="http://schemas.openxmlformats.org/officeDocument/2006/relationships/image" Target="../media/image1826.png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02.png"/><Relationship Id="rId21" Type="http://schemas.openxmlformats.org/officeDocument/2006/relationships/customXml" Target="../ink/ink1905.xml"/><Relationship Id="rId42" Type="http://schemas.openxmlformats.org/officeDocument/2006/relationships/image" Target="../media/image1910.png"/><Relationship Id="rId47" Type="http://schemas.openxmlformats.org/officeDocument/2006/relationships/customXml" Target="../ink/ink1918.xml"/><Relationship Id="rId63" Type="http://schemas.openxmlformats.org/officeDocument/2006/relationships/customXml" Target="../ink/ink1926.xml"/><Relationship Id="rId68" Type="http://schemas.openxmlformats.org/officeDocument/2006/relationships/image" Target="../media/image1923.png"/><Relationship Id="rId84" Type="http://schemas.openxmlformats.org/officeDocument/2006/relationships/image" Target="../media/image1931.png"/><Relationship Id="rId89" Type="http://schemas.openxmlformats.org/officeDocument/2006/relationships/customXml" Target="../ink/ink1939.xml"/><Relationship Id="rId16" Type="http://schemas.openxmlformats.org/officeDocument/2006/relationships/image" Target="../media/image1897.png"/><Relationship Id="rId11" Type="http://schemas.openxmlformats.org/officeDocument/2006/relationships/customXml" Target="../ink/ink1900.xml"/><Relationship Id="rId32" Type="http://schemas.openxmlformats.org/officeDocument/2006/relationships/image" Target="../media/image1905.png"/><Relationship Id="rId37" Type="http://schemas.openxmlformats.org/officeDocument/2006/relationships/customXml" Target="../ink/ink1913.xml"/><Relationship Id="rId53" Type="http://schemas.openxmlformats.org/officeDocument/2006/relationships/customXml" Target="../ink/ink1921.xml"/><Relationship Id="rId58" Type="http://schemas.openxmlformats.org/officeDocument/2006/relationships/image" Target="../media/image1918.png"/><Relationship Id="rId74" Type="http://schemas.openxmlformats.org/officeDocument/2006/relationships/image" Target="../media/image1926.png"/><Relationship Id="rId79" Type="http://schemas.openxmlformats.org/officeDocument/2006/relationships/customXml" Target="../ink/ink1934.xml"/><Relationship Id="rId102" Type="http://schemas.openxmlformats.org/officeDocument/2006/relationships/image" Target="../media/image1940.png"/><Relationship Id="rId5" Type="http://schemas.openxmlformats.org/officeDocument/2006/relationships/customXml" Target="../ink/ink1897.xml"/><Relationship Id="rId90" Type="http://schemas.openxmlformats.org/officeDocument/2006/relationships/image" Target="../media/image1934.png"/><Relationship Id="rId95" Type="http://schemas.openxmlformats.org/officeDocument/2006/relationships/customXml" Target="../ink/ink1942.xml"/><Relationship Id="rId22" Type="http://schemas.openxmlformats.org/officeDocument/2006/relationships/image" Target="../media/image1900.png"/><Relationship Id="rId27" Type="http://schemas.openxmlformats.org/officeDocument/2006/relationships/customXml" Target="../ink/ink1908.xml"/><Relationship Id="rId43" Type="http://schemas.openxmlformats.org/officeDocument/2006/relationships/customXml" Target="../ink/ink1916.xml"/><Relationship Id="rId48" Type="http://schemas.openxmlformats.org/officeDocument/2006/relationships/image" Target="../media/image1913.png"/><Relationship Id="rId64" Type="http://schemas.openxmlformats.org/officeDocument/2006/relationships/image" Target="../media/image1921.png"/><Relationship Id="rId69" Type="http://schemas.openxmlformats.org/officeDocument/2006/relationships/customXml" Target="../ink/ink1929.xml"/><Relationship Id="rId80" Type="http://schemas.openxmlformats.org/officeDocument/2006/relationships/image" Target="../media/image1929.png"/><Relationship Id="rId85" Type="http://schemas.openxmlformats.org/officeDocument/2006/relationships/customXml" Target="../ink/ink1937.xml"/><Relationship Id="rId12" Type="http://schemas.openxmlformats.org/officeDocument/2006/relationships/image" Target="../media/image1895.png"/><Relationship Id="rId17" Type="http://schemas.openxmlformats.org/officeDocument/2006/relationships/customXml" Target="../ink/ink1903.xml"/><Relationship Id="rId25" Type="http://schemas.openxmlformats.org/officeDocument/2006/relationships/customXml" Target="../ink/ink1907.xml"/><Relationship Id="rId33" Type="http://schemas.openxmlformats.org/officeDocument/2006/relationships/customXml" Target="../ink/ink1911.xml"/><Relationship Id="rId38" Type="http://schemas.openxmlformats.org/officeDocument/2006/relationships/image" Target="../media/image1908.png"/><Relationship Id="rId46" Type="http://schemas.openxmlformats.org/officeDocument/2006/relationships/image" Target="../media/image1912.png"/><Relationship Id="rId59" Type="http://schemas.openxmlformats.org/officeDocument/2006/relationships/customXml" Target="../ink/ink1924.xml"/><Relationship Id="rId67" Type="http://schemas.openxmlformats.org/officeDocument/2006/relationships/customXml" Target="../ink/ink1928.xml"/><Relationship Id="rId20" Type="http://schemas.openxmlformats.org/officeDocument/2006/relationships/image" Target="../media/image1899.png"/><Relationship Id="rId41" Type="http://schemas.openxmlformats.org/officeDocument/2006/relationships/customXml" Target="../ink/ink1915.xml"/><Relationship Id="rId54" Type="http://schemas.openxmlformats.org/officeDocument/2006/relationships/image" Target="../media/image1916.png"/><Relationship Id="rId62" Type="http://schemas.openxmlformats.org/officeDocument/2006/relationships/image" Target="../media/image1920.png"/><Relationship Id="rId70" Type="http://schemas.openxmlformats.org/officeDocument/2006/relationships/image" Target="../media/image1924.png"/><Relationship Id="rId75" Type="http://schemas.openxmlformats.org/officeDocument/2006/relationships/customXml" Target="../ink/ink1932.xml"/><Relationship Id="rId83" Type="http://schemas.openxmlformats.org/officeDocument/2006/relationships/customXml" Target="../ink/ink1936.xml"/><Relationship Id="rId88" Type="http://schemas.openxmlformats.org/officeDocument/2006/relationships/image" Target="../media/image1933.png"/><Relationship Id="rId91" Type="http://schemas.openxmlformats.org/officeDocument/2006/relationships/customXml" Target="../ink/ink1940.xml"/><Relationship Id="rId96" Type="http://schemas.openxmlformats.org/officeDocument/2006/relationships/image" Target="../media/image19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92.png"/><Relationship Id="rId15" Type="http://schemas.openxmlformats.org/officeDocument/2006/relationships/customXml" Target="../ink/ink1902.xml"/><Relationship Id="rId23" Type="http://schemas.openxmlformats.org/officeDocument/2006/relationships/customXml" Target="../ink/ink1906.xml"/><Relationship Id="rId28" Type="http://schemas.openxmlformats.org/officeDocument/2006/relationships/image" Target="../media/image1903.png"/><Relationship Id="rId36" Type="http://schemas.openxmlformats.org/officeDocument/2006/relationships/image" Target="../media/image1907.png"/><Relationship Id="rId49" Type="http://schemas.openxmlformats.org/officeDocument/2006/relationships/customXml" Target="../ink/ink1919.xml"/><Relationship Id="rId57" Type="http://schemas.openxmlformats.org/officeDocument/2006/relationships/customXml" Target="../ink/ink1923.xml"/><Relationship Id="rId10" Type="http://schemas.openxmlformats.org/officeDocument/2006/relationships/image" Target="../media/image1894.png"/><Relationship Id="rId31" Type="http://schemas.openxmlformats.org/officeDocument/2006/relationships/customXml" Target="../ink/ink1910.xml"/><Relationship Id="rId44" Type="http://schemas.openxmlformats.org/officeDocument/2006/relationships/image" Target="../media/image1911.png"/><Relationship Id="rId52" Type="http://schemas.openxmlformats.org/officeDocument/2006/relationships/image" Target="../media/image1915.png"/><Relationship Id="rId60" Type="http://schemas.openxmlformats.org/officeDocument/2006/relationships/image" Target="../media/image1919.png"/><Relationship Id="rId65" Type="http://schemas.openxmlformats.org/officeDocument/2006/relationships/customXml" Target="../ink/ink1927.xml"/><Relationship Id="rId73" Type="http://schemas.openxmlformats.org/officeDocument/2006/relationships/customXml" Target="../ink/ink1931.xml"/><Relationship Id="rId78" Type="http://schemas.openxmlformats.org/officeDocument/2006/relationships/image" Target="../media/image1928.png"/><Relationship Id="rId81" Type="http://schemas.openxmlformats.org/officeDocument/2006/relationships/customXml" Target="../ink/ink1935.xml"/><Relationship Id="rId86" Type="http://schemas.openxmlformats.org/officeDocument/2006/relationships/image" Target="../media/image1932.png"/><Relationship Id="rId94" Type="http://schemas.openxmlformats.org/officeDocument/2006/relationships/image" Target="../media/image1936.png"/><Relationship Id="rId99" Type="http://schemas.openxmlformats.org/officeDocument/2006/relationships/customXml" Target="../ink/ink1944.xml"/><Relationship Id="rId101" Type="http://schemas.openxmlformats.org/officeDocument/2006/relationships/customXml" Target="../ink/ink1945.xml"/><Relationship Id="rId4" Type="http://schemas.openxmlformats.org/officeDocument/2006/relationships/image" Target="../media/image1891.png"/><Relationship Id="rId9" Type="http://schemas.openxmlformats.org/officeDocument/2006/relationships/customXml" Target="../ink/ink1899.xml"/><Relationship Id="rId13" Type="http://schemas.openxmlformats.org/officeDocument/2006/relationships/customXml" Target="../ink/ink1901.xml"/><Relationship Id="rId18" Type="http://schemas.openxmlformats.org/officeDocument/2006/relationships/image" Target="../media/image1898.png"/><Relationship Id="rId39" Type="http://schemas.openxmlformats.org/officeDocument/2006/relationships/customXml" Target="../ink/ink1914.xml"/><Relationship Id="rId34" Type="http://schemas.openxmlformats.org/officeDocument/2006/relationships/image" Target="../media/image1906.png"/><Relationship Id="rId50" Type="http://schemas.openxmlformats.org/officeDocument/2006/relationships/image" Target="../media/image1914.png"/><Relationship Id="rId55" Type="http://schemas.openxmlformats.org/officeDocument/2006/relationships/customXml" Target="../ink/ink1922.xml"/><Relationship Id="rId76" Type="http://schemas.openxmlformats.org/officeDocument/2006/relationships/image" Target="../media/image1927.png"/><Relationship Id="rId97" Type="http://schemas.openxmlformats.org/officeDocument/2006/relationships/customXml" Target="../ink/ink1943.xml"/><Relationship Id="rId7" Type="http://schemas.openxmlformats.org/officeDocument/2006/relationships/customXml" Target="../ink/ink1898.xml"/><Relationship Id="rId71" Type="http://schemas.openxmlformats.org/officeDocument/2006/relationships/customXml" Target="../ink/ink1930.xml"/><Relationship Id="rId92" Type="http://schemas.openxmlformats.org/officeDocument/2006/relationships/image" Target="../media/image1935.png"/><Relationship Id="rId2" Type="http://schemas.openxmlformats.org/officeDocument/2006/relationships/image" Target="../media/image4.jpeg"/><Relationship Id="rId29" Type="http://schemas.openxmlformats.org/officeDocument/2006/relationships/customXml" Target="../ink/ink1909.xml"/><Relationship Id="rId24" Type="http://schemas.openxmlformats.org/officeDocument/2006/relationships/image" Target="../media/image1901.png"/><Relationship Id="rId40" Type="http://schemas.openxmlformats.org/officeDocument/2006/relationships/image" Target="../media/image1909.png"/><Relationship Id="rId45" Type="http://schemas.openxmlformats.org/officeDocument/2006/relationships/customXml" Target="../ink/ink1917.xml"/><Relationship Id="rId66" Type="http://schemas.openxmlformats.org/officeDocument/2006/relationships/image" Target="../media/image1922.png"/><Relationship Id="rId87" Type="http://schemas.openxmlformats.org/officeDocument/2006/relationships/customXml" Target="../ink/ink1938.xml"/><Relationship Id="rId61" Type="http://schemas.openxmlformats.org/officeDocument/2006/relationships/customXml" Target="../ink/ink1925.xml"/><Relationship Id="rId82" Type="http://schemas.openxmlformats.org/officeDocument/2006/relationships/image" Target="../media/image1930.png"/><Relationship Id="rId19" Type="http://schemas.openxmlformats.org/officeDocument/2006/relationships/customXml" Target="../ink/ink1904.xml"/><Relationship Id="rId14" Type="http://schemas.openxmlformats.org/officeDocument/2006/relationships/image" Target="../media/image1896.png"/><Relationship Id="rId30" Type="http://schemas.openxmlformats.org/officeDocument/2006/relationships/image" Target="../media/image1904.png"/><Relationship Id="rId35" Type="http://schemas.openxmlformats.org/officeDocument/2006/relationships/customXml" Target="../ink/ink1912.xml"/><Relationship Id="rId56" Type="http://schemas.openxmlformats.org/officeDocument/2006/relationships/image" Target="../media/image1917.png"/><Relationship Id="rId77" Type="http://schemas.openxmlformats.org/officeDocument/2006/relationships/customXml" Target="../ink/ink1933.xml"/><Relationship Id="rId100" Type="http://schemas.openxmlformats.org/officeDocument/2006/relationships/image" Target="../media/image1939.png"/><Relationship Id="rId8" Type="http://schemas.openxmlformats.org/officeDocument/2006/relationships/image" Target="../media/image1893.png"/><Relationship Id="rId51" Type="http://schemas.openxmlformats.org/officeDocument/2006/relationships/customXml" Target="../ink/ink1920.xml"/><Relationship Id="rId72" Type="http://schemas.openxmlformats.org/officeDocument/2006/relationships/image" Target="../media/image1925.png"/><Relationship Id="rId93" Type="http://schemas.openxmlformats.org/officeDocument/2006/relationships/customXml" Target="../ink/ink1941.xml"/><Relationship Id="rId98" Type="http://schemas.openxmlformats.org/officeDocument/2006/relationships/image" Target="../media/image1938.png"/><Relationship Id="rId3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52.png"/><Relationship Id="rId21" Type="http://schemas.openxmlformats.org/officeDocument/2006/relationships/customXml" Target="../ink/ink1954.xml"/><Relationship Id="rId42" Type="http://schemas.openxmlformats.org/officeDocument/2006/relationships/image" Target="../media/image1960.png"/><Relationship Id="rId47" Type="http://schemas.openxmlformats.org/officeDocument/2006/relationships/customXml" Target="../ink/ink1967.xml"/><Relationship Id="rId63" Type="http://schemas.openxmlformats.org/officeDocument/2006/relationships/customXml" Target="../ink/ink1975.xml"/><Relationship Id="rId68" Type="http://schemas.openxmlformats.org/officeDocument/2006/relationships/image" Target="../media/image1973.png"/><Relationship Id="rId84" Type="http://schemas.openxmlformats.org/officeDocument/2006/relationships/image" Target="../media/image1981.png"/><Relationship Id="rId89" Type="http://schemas.openxmlformats.org/officeDocument/2006/relationships/customXml" Target="../ink/ink1988.xml"/><Relationship Id="rId112" Type="http://schemas.openxmlformats.org/officeDocument/2006/relationships/image" Target="../media/image1995.png"/><Relationship Id="rId16" Type="http://schemas.openxmlformats.org/officeDocument/2006/relationships/image" Target="../media/image1947.png"/><Relationship Id="rId107" Type="http://schemas.openxmlformats.org/officeDocument/2006/relationships/customXml" Target="../ink/ink1997.xml"/><Relationship Id="rId11" Type="http://schemas.openxmlformats.org/officeDocument/2006/relationships/customXml" Target="../ink/ink1949.xml"/><Relationship Id="rId32" Type="http://schemas.openxmlformats.org/officeDocument/2006/relationships/image" Target="../media/image1955.png"/><Relationship Id="rId37" Type="http://schemas.openxmlformats.org/officeDocument/2006/relationships/customXml" Target="../ink/ink1962.xml"/><Relationship Id="rId53" Type="http://schemas.openxmlformats.org/officeDocument/2006/relationships/customXml" Target="../ink/ink1970.xml"/><Relationship Id="rId58" Type="http://schemas.openxmlformats.org/officeDocument/2006/relationships/image" Target="../media/image1968.png"/><Relationship Id="rId74" Type="http://schemas.openxmlformats.org/officeDocument/2006/relationships/image" Target="../media/image1976.png"/><Relationship Id="rId79" Type="http://schemas.openxmlformats.org/officeDocument/2006/relationships/customXml" Target="../ink/ink1983.xml"/><Relationship Id="rId102" Type="http://schemas.openxmlformats.org/officeDocument/2006/relationships/image" Target="../media/image1990.png"/><Relationship Id="rId5" Type="http://schemas.openxmlformats.org/officeDocument/2006/relationships/customXml" Target="../ink/ink1946.xml"/><Relationship Id="rId90" Type="http://schemas.openxmlformats.org/officeDocument/2006/relationships/image" Target="../media/image1984.png"/><Relationship Id="rId95" Type="http://schemas.openxmlformats.org/officeDocument/2006/relationships/customXml" Target="../ink/ink1991.xml"/><Relationship Id="rId22" Type="http://schemas.openxmlformats.org/officeDocument/2006/relationships/image" Target="../media/image1950.png"/><Relationship Id="rId27" Type="http://schemas.openxmlformats.org/officeDocument/2006/relationships/customXml" Target="../ink/ink1957.xml"/><Relationship Id="rId43" Type="http://schemas.openxmlformats.org/officeDocument/2006/relationships/customXml" Target="../ink/ink1965.xml"/><Relationship Id="rId48" Type="http://schemas.openxmlformats.org/officeDocument/2006/relationships/image" Target="../media/image1963.png"/><Relationship Id="rId64" Type="http://schemas.openxmlformats.org/officeDocument/2006/relationships/image" Target="../media/image1971.png"/><Relationship Id="rId69" Type="http://schemas.openxmlformats.org/officeDocument/2006/relationships/customXml" Target="../ink/ink1978.xml"/><Relationship Id="rId113" Type="http://schemas.openxmlformats.org/officeDocument/2006/relationships/customXml" Target="../ink/ink2000.xml"/><Relationship Id="rId80" Type="http://schemas.openxmlformats.org/officeDocument/2006/relationships/image" Target="../media/image1979.png"/><Relationship Id="rId85" Type="http://schemas.openxmlformats.org/officeDocument/2006/relationships/customXml" Target="../ink/ink1986.xml"/><Relationship Id="rId12" Type="http://schemas.openxmlformats.org/officeDocument/2006/relationships/image" Target="../media/image1945.png"/><Relationship Id="rId17" Type="http://schemas.openxmlformats.org/officeDocument/2006/relationships/customXml" Target="../ink/ink1952.xml"/><Relationship Id="rId33" Type="http://schemas.openxmlformats.org/officeDocument/2006/relationships/customXml" Target="../ink/ink1960.xml"/><Relationship Id="rId38" Type="http://schemas.openxmlformats.org/officeDocument/2006/relationships/image" Target="../media/image1958.png"/><Relationship Id="rId59" Type="http://schemas.openxmlformats.org/officeDocument/2006/relationships/customXml" Target="../ink/ink1973.xml"/><Relationship Id="rId103" Type="http://schemas.openxmlformats.org/officeDocument/2006/relationships/customXml" Target="../ink/ink1995.xml"/><Relationship Id="rId108" Type="http://schemas.openxmlformats.org/officeDocument/2006/relationships/image" Target="../media/image1993.png"/><Relationship Id="rId54" Type="http://schemas.openxmlformats.org/officeDocument/2006/relationships/image" Target="../media/image1966.png"/><Relationship Id="rId70" Type="http://schemas.openxmlformats.org/officeDocument/2006/relationships/image" Target="../media/image1974.png"/><Relationship Id="rId75" Type="http://schemas.openxmlformats.org/officeDocument/2006/relationships/customXml" Target="../ink/ink1981.xml"/><Relationship Id="rId91" Type="http://schemas.openxmlformats.org/officeDocument/2006/relationships/customXml" Target="../ink/ink1989.xml"/><Relationship Id="rId96" Type="http://schemas.openxmlformats.org/officeDocument/2006/relationships/image" Target="../media/image198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42.png"/><Relationship Id="rId15" Type="http://schemas.openxmlformats.org/officeDocument/2006/relationships/customXml" Target="../ink/ink1951.xml"/><Relationship Id="rId23" Type="http://schemas.openxmlformats.org/officeDocument/2006/relationships/customXml" Target="../ink/ink1955.xml"/><Relationship Id="rId28" Type="http://schemas.openxmlformats.org/officeDocument/2006/relationships/image" Target="../media/image1953.png"/><Relationship Id="rId36" Type="http://schemas.openxmlformats.org/officeDocument/2006/relationships/image" Target="../media/image1957.png"/><Relationship Id="rId49" Type="http://schemas.openxmlformats.org/officeDocument/2006/relationships/customXml" Target="../ink/ink1968.xml"/><Relationship Id="rId57" Type="http://schemas.openxmlformats.org/officeDocument/2006/relationships/customXml" Target="../ink/ink1972.xml"/><Relationship Id="rId106" Type="http://schemas.openxmlformats.org/officeDocument/2006/relationships/image" Target="../media/image1992.png"/><Relationship Id="rId114" Type="http://schemas.openxmlformats.org/officeDocument/2006/relationships/image" Target="../media/image1996.png"/><Relationship Id="rId10" Type="http://schemas.openxmlformats.org/officeDocument/2006/relationships/image" Target="../media/image1944.png"/><Relationship Id="rId31" Type="http://schemas.openxmlformats.org/officeDocument/2006/relationships/customXml" Target="../ink/ink1959.xml"/><Relationship Id="rId44" Type="http://schemas.openxmlformats.org/officeDocument/2006/relationships/image" Target="../media/image1961.png"/><Relationship Id="rId52" Type="http://schemas.openxmlformats.org/officeDocument/2006/relationships/image" Target="../media/image1965.png"/><Relationship Id="rId60" Type="http://schemas.openxmlformats.org/officeDocument/2006/relationships/image" Target="../media/image1969.png"/><Relationship Id="rId65" Type="http://schemas.openxmlformats.org/officeDocument/2006/relationships/customXml" Target="../ink/ink1976.xml"/><Relationship Id="rId73" Type="http://schemas.openxmlformats.org/officeDocument/2006/relationships/customXml" Target="../ink/ink1980.xml"/><Relationship Id="rId78" Type="http://schemas.openxmlformats.org/officeDocument/2006/relationships/image" Target="../media/image1978.png"/><Relationship Id="rId81" Type="http://schemas.openxmlformats.org/officeDocument/2006/relationships/customXml" Target="../ink/ink1984.xml"/><Relationship Id="rId86" Type="http://schemas.openxmlformats.org/officeDocument/2006/relationships/image" Target="../media/image1982.png"/><Relationship Id="rId94" Type="http://schemas.openxmlformats.org/officeDocument/2006/relationships/image" Target="../media/image1986.png"/><Relationship Id="rId99" Type="http://schemas.openxmlformats.org/officeDocument/2006/relationships/customXml" Target="../ink/ink1993.xml"/><Relationship Id="rId101" Type="http://schemas.openxmlformats.org/officeDocument/2006/relationships/customXml" Target="../ink/ink1994.xml"/><Relationship Id="rId4" Type="http://schemas.openxmlformats.org/officeDocument/2006/relationships/image" Target="../media/image1941.png"/><Relationship Id="rId9" Type="http://schemas.openxmlformats.org/officeDocument/2006/relationships/customXml" Target="../ink/ink1948.xml"/><Relationship Id="rId13" Type="http://schemas.openxmlformats.org/officeDocument/2006/relationships/customXml" Target="../ink/ink1950.xml"/><Relationship Id="rId18" Type="http://schemas.openxmlformats.org/officeDocument/2006/relationships/image" Target="../media/image1948.png"/><Relationship Id="rId39" Type="http://schemas.openxmlformats.org/officeDocument/2006/relationships/customXml" Target="../ink/ink1963.xml"/><Relationship Id="rId109" Type="http://schemas.openxmlformats.org/officeDocument/2006/relationships/customXml" Target="../ink/ink1998.xml"/><Relationship Id="rId34" Type="http://schemas.openxmlformats.org/officeDocument/2006/relationships/image" Target="../media/image1956.png"/><Relationship Id="rId50" Type="http://schemas.openxmlformats.org/officeDocument/2006/relationships/image" Target="../media/image1964.png"/><Relationship Id="rId55" Type="http://schemas.openxmlformats.org/officeDocument/2006/relationships/customXml" Target="../ink/ink1971.xml"/><Relationship Id="rId76" Type="http://schemas.openxmlformats.org/officeDocument/2006/relationships/image" Target="../media/image1977.png"/><Relationship Id="rId97" Type="http://schemas.openxmlformats.org/officeDocument/2006/relationships/customXml" Target="../ink/ink1992.xml"/><Relationship Id="rId104" Type="http://schemas.openxmlformats.org/officeDocument/2006/relationships/image" Target="../media/image1991.png"/><Relationship Id="rId7" Type="http://schemas.openxmlformats.org/officeDocument/2006/relationships/customXml" Target="../ink/ink1947.xml"/><Relationship Id="rId71" Type="http://schemas.openxmlformats.org/officeDocument/2006/relationships/customXml" Target="../ink/ink1979.xml"/><Relationship Id="rId92" Type="http://schemas.openxmlformats.org/officeDocument/2006/relationships/image" Target="../media/image1985.png"/><Relationship Id="rId2" Type="http://schemas.openxmlformats.org/officeDocument/2006/relationships/image" Target="../media/image4.jpeg"/><Relationship Id="rId29" Type="http://schemas.openxmlformats.org/officeDocument/2006/relationships/customXml" Target="../ink/ink1958.xml"/><Relationship Id="rId24" Type="http://schemas.openxmlformats.org/officeDocument/2006/relationships/image" Target="../media/image1951.png"/><Relationship Id="rId40" Type="http://schemas.openxmlformats.org/officeDocument/2006/relationships/image" Target="../media/image1959.png"/><Relationship Id="rId45" Type="http://schemas.openxmlformats.org/officeDocument/2006/relationships/customXml" Target="../ink/ink1966.xml"/><Relationship Id="rId66" Type="http://schemas.openxmlformats.org/officeDocument/2006/relationships/image" Target="../media/image1972.png"/><Relationship Id="rId87" Type="http://schemas.openxmlformats.org/officeDocument/2006/relationships/customXml" Target="../ink/ink1987.xml"/><Relationship Id="rId110" Type="http://schemas.openxmlformats.org/officeDocument/2006/relationships/image" Target="../media/image1994.png"/><Relationship Id="rId61" Type="http://schemas.openxmlformats.org/officeDocument/2006/relationships/customXml" Target="../ink/ink1974.xml"/><Relationship Id="rId82" Type="http://schemas.openxmlformats.org/officeDocument/2006/relationships/image" Target="../media/image1980.png"/><Relationship Id="rId19" Type="http://schemas.openxmlformats.org/officeDocument/2006/relationships/customXml" Target="../ink/ink1953.xml"/><Relationship Id="rId14" Type="http://schemas.openxmlformats.org/officeDocument/2006/relationships/image" Target="../media/image1946.png"/><Relationship Id="rId30" Type="http://schemas.openxmlformats.org/officeDocument/2006/relationships/image" Target="../media/image1954.png"/><Relationship Id="rId35" Type="http://schemas.openxmlformats.org/officeDocument/2006/relationships/customXml" Target="../ink/ink1961.xml"/><Relationship Id="rId56" Type="http://schemas.openxmlformats.org/officeDocument/2006/relationships/image" Target="../media/image1967.png"/><Relationship Id="rId77" Type="http://schemas.openxmlformats.org/officeDocument/2006/relationships/customXml" Target="../ink/ink1982.xml"/><Relationship Id="rId100" Type="http://schemas.openxmlformats.org/officeDocument/2006/relationships/image" Target="../media/image1989.png"/><Relationship Id="rId105" Type="http://schemas.openxmlformats.org/officeDocument/2006/relationships/customXml" Target="../ink/ink1996.xml"/><Relationship Id="rId8" Type="http://schemas.openxmlformats.org/officeDocument/2006/relationships/image" Target="../media/image1943.png"/><Relationship Id="rId51" Type="http://schemas.openxmlformats.org/officeDocument/2006/relationships/customXml" Target="../ink/ink1969.xml"/><Relationship Id="rId72" Type="http://schemas.openxmlformats.org/officeDocument/2006/relationships/image" Target="../media/image1975.png"/><Relationship Id="rId93" Type="http://schemas.openxmlformats.org/officeDocument/2006/relationships/customXml" Target="../ink/ink1990.xml"/><Relationship Id="rId98" Type="http://schemas.openxmlformats.org/officeDocument/2006/relationships/image" Target="../media/image1988.png"/><Relationship Id="rId3" Type="http://schemas.openxmlformats.org/officeDocument/2006/relationships/image" Target="../media/image1.png"/><Relationship Id="rId25" Type="http://schemas.openxmlformats.org/officeDocument/2006/relationships/customXml" Target="../ink/ink1956.xml"/><Relationship Id="rId46" Type="http://schemas.openxmlformats.org/officeDocument/2006/relationships/image" Target="../media/image1962.png"/><Relationship Id="rId67" Type="http://schemas.openxmlformats.org/officeDocument/2006/relationships/customXml" Target="../ink/ink1977.xml"/><Relationship Id="rId20" Type="http://schemas.openxmlformats.org/officeDocument/2006/relationships/image" Target="../media/image1949.png"/><Relationship Id="rId41" Type="http://schemas.openxmlformats.org/officeDocument/2006/relationships/customXml" Target="../ink/ink1964.xml"/><Relationship Id="rId62" Type="http://schemas.openxmlformats.org/officeDocument/2006/relationships/image" Target="../media/image1970.png"/><Relationship Id="rId83" Type="http://schemas.openxmlformats.org/officeDocument/2006/relationships/customXml" Target="../ink/ink1985.xml"/><Relationship Id="rId88" Type="http://schemas.openxmlformats.org/officeDocument/2006/relationships/image" Target="../media/image1983.png"/><Relationship Id="rId111" Type="http://schemas.openxmlformats.org/officeDocument/2006/relationships/customXml" Target="../ink/ink1999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08.png"/><Relationship Id="rId21" Type="http://schemas.openxmlformats.org/officeDocument/2006/relationships/customXml" Target="../ink/ink2009.xml"/><Relationship Id="rId42" Type="http://schemas.openxmlformats.org/officeDocument/2006/relationships/image" Target="../media/image2016.png"/><Relationship Id="rId47" Type="http://schemas.openxmlformats.org/officeDocument/2006/relationships/customXml" Target="../ink/ink2022.xml"/><Relationship Id="rId63" Type="http://schemas.openxmlformats.org/officeDocument/2006/relationships/customXml" Target="../ink/ink2030.xml"/><Relationship Id="rId68" Type="http://schemas.openxmlformats.org/officeDocument/2006/relationships/image" Target="../media/image2029.png"/><Relationship Id="rId84" Type="http://schemas.openxmlformats.org/officeDocument/2006/relationships/image" Target="../media/image2037.png"/><Relationship Id="rId89" Type="http://schemas.openxmlformats.org/officeDocument/2006/relationships/customXml" Target="../ink/ink2043.xml"/><Relationship Id="rId16" Type="http://schemas.openxmlformats.org/officeDocument/2006/relationships/image" Target="../media/image2003.png"/><Relationship Id="rId11" Type="http://schemas.openxmlformats.org/officeDocument/2006/relationships/customXml" Target="../ink/ink2004.xml"/><Relationship Id="rId32" Type="http://schemas.openxmlformats.org/officeDocument/2006/relationships/image" Target="../media/image2011.png"/><Relationship Id="rId37" Type="http://schemas.openxmlformats.org/officeDocument/2006/relationships/customXml" Target="../ink/ink2017.xml"/><Relationship Id="rId53" Type="http://schemas.openxmlformats.org/officeDocument/2006/relationships/customXml" Target="../ink/ink2025.xml"/><Relationship Id="rId58" Type="http://schemas.openxmlformats.org/officeDocument/2006/relationships/image" Target="../media/image2024.png"/><Relationship Id="rId74" Type="http://schemas.openxmlformats.org/officeDocument/2006/relationships/image" Target="../media/image2032.png"/><Relationship Id="rId79" Type="http://schemas.openxmlformats.org/officeDocument/2006/relationships/customXml" Target="../ink/ink2038.xml"/><Relationship Id="rId5" Type="http://schemas.openxmlformats.org/officeDocument/2006/relationships/customXml" Target="../ink/ink2001.xml"/><Relationship Id="rId90" Type="http://schemas.openxmlformats.org/officeDocument/2006/relationships/image" Target="../media/image2040.png"/><Relationship Id="rId22" Type="http://schemas.openxmlformats.org/officeDocument/2006/relationships/image" Target="../media/image2006.png"/><Relationship Id="rId27" Type="http://schemas.openxmlformats.org/officeDocument/2006/relationships/customXml" Target="../ink/ink2012.xml"/><Relationship Id="rId43" Type="http://schemas.openxmlformats.org/officeDocument/2006/relationships/customXml" Target="../ink/ink2020.xml"/><Relationship Id="rId48" Type="http://schemas.openxmlformats.org/officeDocument/2006/relationships/image" Target="../media/image2019.png"/><Relationship Id="rId64" Type="http://schemas.openxmlformats.org/officeDocument/2006/relationships/image" Target="../media/image2027.png"/><Relationship Id="rId69" Type="http://schemas.openxmlformats.org/officeDocument/2006/relationships/customXml" Target="../ink/ink2033.xml"/><Relationship Id="rId8" Type="http://schemas.openxmlformats.org/officeDocument/2006/relationships/image" Target="../media/image1999.png"/><Relationship Id="rId51" Type="http://schemas.openxmlformats.org/officeDocument/2006/relationships/customXml" Target="../ink/ink2024.xml"/><Relationship Id="rId72" Type="http://schemas.openxmlformats.org/officeDocument/2006/relationships/image" Target="../media/image2031.png"/><Relationship Id="rId80" Type="http://schemas.openxmlformats.org/officeDocument/2006/relationships/image" Target="../media/image2035.png"/><Relationship Id="rId85" Type="http://schemas.openxmlformats.org/officeDocument/2006/relationships/customXml" Target="../ink/ink2041.xml"/><Relationship Id="rId93" Type="http://schemas.openxmlformats.org/officeDocument/2006/relationships/customXml" Target="../ink/ink2045.xml"/><Relationship Id="rId3" Type="http://schemas.openxmlformats.org/officeDocument/2006/relationships/image" Target="../media/image1.png"/><Relationship Id="rId12" Type="http://schemas.openxmlformats.org/officeDocument/2006/relationships/image" Target="../media/image2001.png"/><Relationship Id="rId17" Type="http://schemas.openxmlformats.org/officeDocument/2006/relationships/customXml" Target="../ink/ink2007.xml"/><Relationship Id="rId25" Type="http://schemas.openxmlformats.org/officeDocument/2006/relationships/customXml" Target="../ink/ink2011.xml"/><Relationship Id="rId33" Type="http://schemas.openxmlformats.org/officeDocument/2006/relationships/customXml" Target="../ink/ink2015.xml"/><Relationship Id="rId38" Type="http://schemas.openxmlformats.org/officeDocument/2006/relationships/image" Target="../media/image2014.png"/><Relationship Id="rId46" Type="http://schemas.openxmlformats.org/officeDocument/2006/relationships/image" Target="../media/image2018.png"/><Relationship Id="rId59" Type="http://schemas.openxmlformats.org/officeDocument/2006/relationships/customXml" Target="../ink/ink2028.xml"/><Relationship Id="rId67" Type="http://schemas.openxmlformats.org/officeDocument/2006/relationships/customXml" Target="../ink/ink2032.xml"/><Relationship Id="rId20" Type="http://schemas.openxmlformats.org/officeDocument/2006/relationships/image" Target="../media/image2005.png"/><Relationship Id="rId41" Type="http://schemas.openxmlformats.org/officeDocument/2006/relationships/customXml" Target="../ink/ink2019.xml"/><Relationship Id="rId54" Type="http://schemas.openxmlformats.org/officeDocument/2006/relationships/image" Target="../media/image2022.png"/><Relationship Id="rId62" Type="http://schemas.openxmlformats.org/officeDocument/2006/relationships/image" Target="../media/image2026.png"/><Relationship Id="rId70" Type="http://schemas.openxmlformats.org/officeDocument/2006/relationships/image" Target="../media/image2030.png"/><Relationship Id="rId75" Type="http://schemas.openxmlformats.org/officeDocument/2006/relationships/customXml" Target="../ink/ink2036.xml"/><Relationship Id="rId83" Type="http://schemas.openxmlformats.org/officeDocument/2006/relationships/customXml" Target="../ink/ink2040.xml"/><Relationship Id="rId88" Type="http://schemas.openxmlformats.org/officeDocument/2006/relationships/image" Target="../media/image2039.png"/><Relationship Id="rId91" Type="http://schemas.openxmlformats.org/officeDocument/2006/relationships/customXml" Target="../ink/ink204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98.png"/><Relationship Id="rId15" Type="http://schemas.openxmlformats.org/officeDocument/2006/relationships/customXml" Target="../ink/ink2006.xml"/><Relationship Id="rId23" Type="http://schemas.openxmlformats.org/officeDocument/2006/relationships/customXml" Target="../ink/ink2010.xml"/><Relationship Id="rId28" Type="http://schemas.openxmlformats.org/officeDocument/2006/relationships/image" Target="../media/image2009.png"/><Relationship Id="rId36" Type="http://schemas.openxmlformats.org/officeDocument/2006/relationships/image" Target="../media/image2013.png"/><Relationship Id="rId49" Type="http://schemas.openxmlformats.org/officeDocument/2006/relationships/customXml" Target="../ink/ink2023.xml"/><Relationship Id="rId57" Type="http://schemas.openxmlformats.org/officeDocument/2006/relationships/customXml" Target="../ink/ink2027.xml"/><Relationship Id="rId10" Type="http://schemas.openxmlformats.org/officeDocument/2006/relationships/image" Target="../media/image2000.png"/><Relationship Id="rId31" Type="http://schemas.openxmlformats.org/officeDocument/2006/relationships/customXml" Target="../ink/ink2014.xml"/><Relationship Id="rId44" Type="http://schemas.openxmlformats.org/officeDocument/2006/relationships/image" Target="../media/image2017.png"/><Relationship Id="rId52" Type="http://schemas.openxmlformats.org/officeDocument/2006/relationships/image" Target="../media/image2021.png"/><Relationship Id="rId60" Type="http://schemas.openxmlformats.org/officeDocument/2006/relationships/image" Target="../media/image2025.png"/><Relationship Id="rId65" Type="http://schemas.openxmlformats.org/officeDocument/2006/relationships/customXml" Target="../ink/ink2031.xml"/><Relationship Id="rId73" Type="http://schemas.openxmlformats.org/officeDocument/2006/relationships/customXml" Target="../ink/ink2035.xml"/><Relationship Id="rId78" Type="http://schemas.openxmlformats.org/officeDocument/2006/relationships/image" Target="../media/image2034.png"/><Relationship Id="rId81" Type="http://schemas.openxmlformats.org/officeDocument/2006/relationships/customXml" Target="../ink/ink2039.xml"/><Relationship Id="rId86" Type="http://schemas.openxmlformats.org/officeDocument/2006/relationships/image" Target="../media/image2038.png"/><Relationship Id="rId94" Type="http://schemas.openxmlformats.org/officeDocument/2006/relationships/image" Target="../media/image2042.png"/><Relationship Id="rId4" Type="http://schemas.openxmlformats.org/officeDocument/2006/relationships/image" Target="../media/image1997.png"/><Relationship Id="rId9" Type="http://schemas.openxmlformats.org/officeDocument/2006/relationships/customXml" Target="../ink/ink2003.xml"/><Relationship Id="rId13" Type="http://schemas.openxmlformats.org/officeDocument/2006/relationships/customXml" Target="../ink/ink2005.xml"/><Relationship Id="rId18" Type="http://schemas.openxmlformats.org/officeDocument/2006/relationships/image" Target="../media/image2004.png"/><Relationship Id="rId39" Type="http://schemas.openxmlformats.org/officeDocument/2006/relationships/customXml" Target="../ink/ink2018.xml"/><Relationship Id="rId34" Type="http://schemas.openxmlformats.org/officeDocument/2006/relationships/image" Target="../media/image2012.png"/><Relationship Id="rId50" Type="http://schemas.openxmlformats.org/officeDocument/2006/relationships/image" Target="../media/image2020.png"/><Relationship Id="rId55" Type="http://schemas.openxmlformats.org/officeDocument/2006/relationships/customXml" Target="../ink/ink2026.xml"/><Relationship Id="rId76" Type="http://schemas.openxmlformats.org/officeDocument/2006/relationships/image" Target="../media/image2033.png"/><Relationship Id="rId7" Type="http://schemas.openxmlformats.org/officeDocument/2006/relationships/customXml" Target="../ink/ink2002.xml"/><Relationship Id="rId71" Type="http://schemas.openxmlformats.org/officeDocument/2006/relationships/customXml" Target="../ink/ink2034.xml"/><Relationship Id="rId92" Type="http://schemas.openxmlformats.org/officeDocument/2006/relationships/image" Target="../media/image2041.png"/><Relationship Id="rId2" Type="http://schemas.openxmlformats.org/officeDocument/2006/relationships/image" Target="../media/image4.jpeg"/><Relationship Id="rId29" Type="http://schemas.openxmlformats.org/officeDocument/2006/relationships/customXml" Target="../ink/ink2013.xml"/><Relationship Id="rId24" Type="http://schemas.openxmlformats.org/officeDocument/2006/relationships/image" Target="../media/image2007.png"/><Relationship Id="rId40" Type="http://schemas.openxmlformats.org/officeDocument/2006/relationships/image" Target="../media/image2015.png"/><Relationship Id="rId45" Type="http://schemas.openxmlformats.org/officeDocument/2006/relationships/customXml" Target="../ink/ink2021.xml"/><Relationship Id="rId66" Type="http://schemas.openxmlformats.org/officeDocument/2006/relationships/image" Target="../media/image2028.png"/><Relationship Id="rId87" Type="http://schemas.openxmlformats.org/officeDocument/2006/relationships/customXml" Target="../ink/ink2042.xml"/><Relationship Id="rId61" Type="http://schemas.openxmlformats.org/officeDocument/2006/relationships/customXml" Target="../ink/ink2029.xml"/><Relationship Id="rId82" Type="http://schemas.openxmlformats.org/officeDocument/2006/relationships/image" Target="../media/image2036.png"/><Relationship Id="rId19" Type="http://schemas.openxmlformats.org/officeDocument/2006/relationships/customXml" Target="../ink/ink2008.xml"/><Relationship Id="rId14" Type="http://schemas.openxmlformats.org/officeDocument/2006/relationships/image" Target="../media/image2002.png"/><Relationship Id="rId30" Type="http://schemas.openxmlformats.org/officeDocument/2006/relationships/image" Target="../media/image2010.png"/><Relationship Id="rId35" Type="http://schemas.openxmlformats.org/officeDocument/2006/relationships/customXml" Target="../ink/ink2016.xml"/><Relationship Id="rId56" Type="http://schemas.openxmlformats.org/officeDocument/2006/relationships/image" Target="../media/image2023.png"/><Relationship Id="rId77" Type="http://schemas.openxmlformats.org/officeDocument/2006/relationships/customXml" Target="../ink/ink2037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102.xml"/><Relationship Id="rId21" Type="http://schemas.openxmlformats.org/officeDocument/2006/relationships/customXml" Target="../ink/ink2054.xml"/><Relationship Id="rId42" Type="http://schemas.openxmlformats.org/officeDocument/2006/relationships/image" Target="../media/image2062.png"/><Relationship Id="rId63" Type="http://schemas.openxmlformats.org/officeDocument/2006/relationships/customXml" Target="../ink/ink2075.xml"/><Relationship Id="rId84" Type="http://schemas.openxmlformats.org/officeDocument/2006/relationships/image" Target="../media/image2083.png"/><Relationship Id="rId138" Type="http://schemas.openxmlformats.org/officeDocument/2006/relationships/image" Target="../media/image2110.png"/><Relationship Id="rId107" Type="http://schemas.openxmlformats.org/officeDocument/2006/relationships/customXml" Target="../ink/ink2097.xml"/><Relationship Id="rId11" Type="http://schemas.openxmlformats.org/officeDocument/2006/relationships/customXml" Target="../ink/ink2049.xml"/><Relationship Id="rId32" Type="http://schemas.openxmlformats.org/officeDocument/2006/relationships/image" Target="../media/image2057.png"/><Relationship Id="rId37" Type="http://schemas.openxmlformats.org/officeDocument/2006/relationships/customXml" Target="../ink/ink2062.xml"/><Relationship Id="rId53" Type="http://schemas.openxmlformats.org/officeDocument/2006/relationships/customXml" Target="../ink/ink2070.xml"/><Relationship Id="rId58" Type="http://schemas.openxmlformats.org/officeDocument/2006/relationships/image" Target="../media/image2070.png"/><Relationship Id="rId74" Type="http://schemas.openxmlformats.org/officeDocument/2006/relationships/image" Target="../media/image2078.png"/><Relationship Id="rId79" Type="http://schemas.openxmlformats.org/officeDocument/2006/relationships/customXml" Target="../ink/ink2083.xml"/><Relationship Id="rId102" Type="http://schemas.openxmlformats.org/officeDocument/2006/relationships/image" Target="../media/image2092.png"/><Relationship Id="rId123" Type="http://schemas.openxmlformats.org/officeDocument/2006/relationships/customXml" Target="../ink/ink2105.xml"/><Relationship Id="rId128" Type="http://schemas.openxmlformats.org/officeDocument/2006/relationships/image" Target="../media/image2105.png"/><Relationship Id="rId5" Type="http://schemas.openxmlformats.org/officeDocument/2006/relationships/customXml" Target="../ink/ink2046.xml"/><Relationship Id="rId90" Type="http://schemas.openxmlformats.org/officeDocument/2006/relationships/image" Target="../media/image2086.png"/><Relationship Id="rId95" Type="http://schemas.openxmlformats.org/officeDocument/2006/relationships/customXml" Target="../ink/ink2091.xml"/><Relationship Id="rId22" Type="http://schemas.openxmlformats.org/officeDocument/2006/relationships/image" Target="../media/image2052.png"/><Relationship Id="rId27" Type="http://schemas.openxmlformats.org/officeDocument/2006/relationships/customXml" Target="../ink/ink2057.xml"/><Relationship Id="rId43" Type="http://schemas.openxmlformats.org/officeDocument/2006/relationships/customXml" Target="../ink/ink2065.xml"/><Relationship Id="rId48" Type="http://schemas.openxmlformats.org/officeDocument/2006/relationships/image" Target="../media/image2065.png"/><Relationship Id="rId64" Type="http://schemas.openxmlformats.org/officeDocument/2006/relationships/image" Target="../media/image2073.png"/><Relationship Id="rId69" Type="http://schemas.openxmlformats.org/officeDocument/2006/relationships/customXml" Target="../ink/ink2078.xml"/><Relationship Id="rId113" Type="http://schemas.openxmlformats.org/officeDocument/2006/relationships/customXml" Target="../ink/ink2100.xml"/><Relationship Id="rId118" Type="http://schemas.openxmlformats.org/officeDocument/2006/relationships/image" Target="../media/image2100.png"/><Relationship Id="rId134" Type="http://schemas.openxmlformats.org/officeDocument/2006/relationships/image" Target="../media/image2108.png"/><Relationship Id="rId139" Type="http://schemas.openxmlformats.org/officeDocument/2006/relationships/customXml" Target="../ink/ink2113.xml"/><Relationship Id="rId80" Type="http://schemas.openxmlformats.org/officeDocument/2006/relationships/image" Target="../media/image2081.png"/><Relationship Id="rId85" Type="http://schemas.openxmlformats.org/officeDocument/2006/relationships/customXml" Target="../ink/ink2086.xml"/><Relationship Id="rId12" Type="http://schemas.openxmlformats.org/officeDocument/2006/relationships/image" Target="../media/image2047.png"/><Relationship Id="rId17" Type="http://schemas.openxmlformats.org/officeDocument/2006/relationships/customXml" Target="../ink/ink2052.xml"/><Relationship Id="rId33" Type="http://schemas.openxmlformats.org/officeDocument/2006/relationships/customXml" Target="../ink/ink2060.xml"/><Relationship Id="rId38" Type="http://schemas.openxmlformats.org/officeDocument/2006/relationships/image" Target="../media/image2060.png"/><Relationship Id="rId59" Type="http://schemas.openxmlformats.org/officeDocument/2006/relationships/customXml" Target="../ink/ink2073.xml"/><Relationship Id="rId103" Type="http://schemas.openxmlformats.org/officeDocument/2006/relationships/customXml" Target="../ink/ink2095.xml"/><Relationship Id="rId108" Type="http://schemas.openxmlformats.org/officeDocument/2006/relationships/image" Target="../media/image2095.png"/><Relationship Id="rId124" Type="http://schemas.openxmlformats.org/officeDocument/2006/relationships/image" Target="../media/image2103.png"/><Relationship Id="rId129" Type="http://schemas.openxmlformats.org/officeDocument/2006/relationships/customXml" Target="../ink/ink2108.xml"/><Relationship Id="rId54" Type="http://schemas.openxmlformats.org/officeDocument/2006/relationships/image" Target="../media/image2068.png"/><Relationship Id="rId70" Type="http://schemas.openxmlformats.org/officeDocument/2006/relationships/image" Target="../media/image2076.png"/><Relationship Id="rId75" Type="http://schemas.openxmlformats.org/officeDocument/2006/relationships/customXml" Target="../ink/ink2081.xml"/><Relationship Id="rId91" Type="http://schemas.openxmlformats.org/officeDocument/2006/relationships/customXml" Target="../ink/ink2089.xml"/><Relationship Id="rId96" Type="http://schemas.openxmlformats.org/officeDocument/2006/relationships/image" Target="../media/image2089.png"/><Relationship Id="rId140" Type="http://schemas.openxmlformats.org/officeDocument/2006/relationships/image" Target="../media/image21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44.png"/><Relationship Id="rId23" Type="http://schemas.openxmlformats.org/officeDocument/2006/relationships/customXml" Target="../ink/ink2055.xml"/><Relationship Id="rId28" Type="http://schemas.openxmlformats.org/officeDocument/2006/relationships/image" Target="../media/image2055.png"/><Relationship Id="rId49" Type="http://schemas.openxmlformats.org/officeDocument/2006/relationships/customXml" Target="../ink/ink2068.xml"/><Relationship Id="rId114" Type="http://schemas.openxmlformats.org/officeDocument/2006/relationships/image" Target="../media/image2098.png"/><Relationship Id="rId119" Type="http://schemas.openxmlformats.org/officeDocument/2006/relationships/customXml" Target="../ink/ink2103.xml"/><Relationship Id="rId44" Type="http://schemas.openxmlformats.org/officeDocument/2006/relationships/image" Target="../media/image2063.png"/><Relationship Id="rId60" Type="http://schemas.openxmlformats.org/officeDocument/2006/relationships/image" Target="../media/image2071.png"/><Relationship Id="rId65" Type="http://schemas.openxmlformats.org/officeDocument/2006/relationships/customXml" Target="../ink/ink2076.xml"/><Relationship Id="rId81" Type="http://schemas.openxmlformats.org/officeDocument/2006/relationships/customXml" Target="../ink/ink2084.xml"/><Relationship Id="rId86" Type="http://schemas.openxmlformats.org/officeDocument/2006/relationships/image" Target="../media/image2084.png"/><Relationship Id="rId130" Type="http://schemas.openxmlformats.org/officeDocument/2006/relationships/image" Target="../media/image2106.png"/><Relationship Id="rId135" Type="http://schemas.openxmlformats.org/officeDocument/2006/relationships/customXml" Target="../ink/ink2111.xml"/><Relationship Id="rId13" Type="http://schemas.openxmlformats.org/officeDocument/2006/relationships/customXml" Target="../ink/ink2050.xml"/><Relationship Id="rId18" Type="http://schemas.openxmlformats.org/officeDocument/2006/relationships/image" Target="../media/image2050.png"/><Relationship Id="rId39" Type="http://schemas.openxmlformats.org/officeDocument/2006/relationships/customXml" Target="../ink/ink2063.xml"/><Relationship Id="rId109" Type="http://schemas.openxmlformats.org/officeDocument/2006/relationships/customXml" Target="../ink/ink2098.xml"/><Relationship Id="rId34" Type="http://schemas.openxmlformats.org/officeDocument/2006/relationships/image" Target="../media/image2058.png"/><Relationship Id="rId50" Type="http://schemas.openxmlformats.org/officeDocument/2006/relationships/image" Target="../media/image2066.png"/><Relationship Id="rId55" Type="http://schemas.openxmlformats.org/officeDocument/2006/relationships/customXml" Target="../ink/ink2071.xml"/><Relationship Id="rId76" Type="http://schemas.openxmlformats.org/officeDocument/2006/relationships/image" Target="../media/image2079.png"/><Relationship Id="rId97" Type="http://schemas.openxmlformats.org/officeDocument/2006/relationships/customXml" Target="../ink/ink2092.xml"/><Relationship Id="rId104" Type="http://schemas.openxmlformats.org/officeDocument/2006/relationships/image" Target="../media/image2093.png"/><Relationship Id="rId120" Type="http://schemas.openxmlformats.org/officeDocument/2006/relationships/image" Target="../media/image2101.png"/><Relationship Id="rId125" Type="http://schemas.openxmlformats.org/officeDocument/2006/relationships/customXml" Target="../ink/ink2106.xml"/><Relationship Id="rId141" Type="http://schemas.openxmlformats.org/officeDocument/2006/relationships/customXml" Target="../ink/ink2114.xml"/><Relationship Id="rId7" Type="http://schemas.openxmlformats.org/officeDocument/2006/relationships/customXml" Target="../ink/ink2047.xml"/><Relationship Id="rId71" Type="http://schemas.openxmlformats.org/officeDocument/2006/relationships/customXml" Target="../ink/ink2079.xml"/><Relationship Id="rId92" Type="http://schemas.openxmlformats.org/officeDocument/2006/relationships/image" Target="../media/image2087.png"/><Relationship Id="rId2" Type="http://schemas.openxmlformats.org/officeDocument/2006/relationships/image" Target="../media/image4.jpeg"/><Relationship Id="rId29" Type="http://schemas.openxmlformats.org/officeDocument/2006/relationships/customXml" Target="../ink/ink2058.xml"/><Relationship Id="rId24" Type="http://schemas.openxmlformats.org/officeDocument/2006/relationships/image" Target="../media/image2053.png"/><Relationship Id="rId40" Type="http://schemas.openxmlformats.org/officeDocument/2006/relationships/image" Target="../media/image2061.png"/><Relationship Id="rId45" Type="http://schemas.openxmlformats.org/officeDocument/2006/relationships/customXml" Target="../ink/ink2066.xml"/><Relationship Id="rId66" Type="http://schemas.openxmlformats.org/officeDocument/2006/relationships/image" Target="../media/image2074.png"/><Relationship Id="rId87" Type="http://schemas.openxmlformats.org/officeDocument/2006/relationships/customXml" Target="../ink/ink2087.xml"/><Relationship Id="rId110" Type="http://schemas.openxmlformats.org/officeDocument/2006/relationships/image" Target="../media/image2096.png"/><Relationship Id="rId115" Type="http://schemas.openxmlformats.org/officeDocument/2006/relationships/customXml" Target="../ink/ink2101.xml"/><Relationship Id="rId131" Type="http://schemas.openxmlformats.org/officeDocument/2006/relationships/customXml" Target="../ink/ink2109.xml"/><Relationship Id="rId136" Type="http://schemas.openxmlformats.org/officeDocument/2006/relationships/image" Target="../media/image2109.png"/><Relationship Id="rId61" Type="http://schemas.openxmlformats.org/officeDocument/2006/relationships/customXml" Target="../ink/ink2074.xml"/><Relationship Id="rId82" Type="http://schemas.openxmlformats.org/officeDocument/2006/relationships/image" Target="../media/image2082.png"/><Relationship Id="rId19" Type="http://schemas.openxmlformats.org/officeDocument/2006/relationships/customXml" Target="../ink/ink2053.xml"/><Relationship Id="rId14" Type="http://schemas.openxmlformats.org/officeDocument/2006/relationships/image" Target="../media/image2048.png"/><Relationship Id="rId30" Type="http://schemas.openxmlformats.org/officeDocument/2006/relationships/image" Target="../media/image2056.png"/><Relationship Id="rId35" Type="http://schemas.openxmlformats.org/officeDocument/2006/relationships/customXml" Target="../ink/ink2061.xml"/><Relationship Id="rId56" Type="http://schemas.openxmlformats.org/officeDocument/2006/relationships/image" Target="../media/image2069.png"/><Relationship Id="rId77" Type="http://schemas.openxmlformats.org/officeDocument/2006/relationships/customXml" Target="../ink/ink2082.xml"/><Relationship Id="rId100" Type="http://schemas.openxmlformats.org/officeDocument/2006/relationships/image" Target="../media/image2091.png"/><Relationship Id="rId105" Type="http://schemas.openxmlformats.org/officeDocument/2006/relationships/customXml" Target="../ink/ink2096.xml"/><Relationship Id="rId126" Type="http://schemas.openxmlformats.org/officeDocument/2006/relationships/image" Target="../media/image2104.png"/><Relationship Id="rId8" Type="http://schemas.openxmlformats.org/officeDocument/2006/relationships/image" Target="../media/image2045.png"/><Relationship Id="rId51" Type="http://schemas.openxmlformats.org/officeDocument/2006/relationships/customXml" Target="../ink/ink2069.xml"/><Relationship Id="rId72" Type="http://schemas.openxmlformats.org/officeDocument/2006/relationships/image" Target="../media/image2077.png"/><Relationship Id="rId93" Type="http://schemas.openxmlformats.org/officeDocument/2006/relationships/customXml" Target="../ink/ink2090.xml"/><Relationship Id="rId98" Type="http://schemas.openxmlformats.org/officeDocument/2006/relationships/image" Target="../media/image2090.png"/><Relationship Id="rId121" Type="http://schemas.openxmlformats.org/officeDocument/2006/relationships/customXml" Target="../ink/ink2104.xml"/><Relationship Id="rId142" Type="http://schemas.openxmlformats.org/officeDocument/2006/relationships/image" Target="../media/image2112.png"/><Relationship Id="rId3" Type="http://schemas.openxmlformats.org/officeDocument/2006/relationships/image" Target="../media/image1.png"/><Relationship Id="rId25" Type="http://schemas.openxmlformats.org/officeDocument/2006/relationships/customXml" Target="../ink/ink2056.xml"/><Relationship Id="rId46" Type="http://schemas.openxmlformats.org/officeDocument/2006/relationships/image" Target="../media/image2064.png"/><Relationship Id="rId67" Type="http://schemas.openxmlformats.org/officeDocument/2006/relationships/customXml" Target="../ink/ink2077.xml"/><Relationship Id="rId116" Type="http://schemas.openxmlformats.org/officeDocument/2006/relationships/image" Target="../media/image2099.png"/><Relationship Id="rId137" Type="http://schemas.openxmlformats.org/officeDocument/2006/relationships/customXml" Target="../ink/ink2112.xml"/><Relationship Id="rId20" Type="http://schemas.openxmlformats.org/officeDocument/2006/relationships/image" Target="../media/image2051.png"/><Relationship Id="rId41" Type="http://schemas.openxmlformats.org/officeDocument/2006/relationships/customXml" Target="../ink/ink2064.xml"/><Relationship Id="rId62" Type="http://schemas.openxmlformats.org/officeDocument/2006/relationships/image" Target="../media/image2072.png"/><Relationship Id="rId83" Type="http://schemas.openxmlformats.org/officeDocument/2006/relationships/customXml" Target="../ink/ink2085.xml"/><Relationship Id="rId88" Type="http://schemas.openxmlformats.org/officeDocument/2006/relationships/image" Target="../media/image2085.png"/><Relationship Id="rId111" Type="http://schemas.openxmlformats.org/officeDocument/2006/relationships/customXml" Target="../ink/ink2099.xml"/><Relationship Id="rId132" Type="http://schemas.openxmlformats.org/officeDocument/2006/relationships/image" Target="../media/image2107.png"/><Relationship Id="rId15" Type="http://schemas.openxmlformats.org/officeDocument/2006/relationships/customXml" Target="../ink/ink2051.xml"/><Relationship Id="rId36" Type="http://schemas.openxmlformats.org/officeDocument/2006/relationships/image" Target="../media/image2059.png"/><Relationship Id="rId57" Type="http://schemas.openxmlformats.org/officeDocument/2006/relationships/customXml" Target="../ink/ink2072.xml"/><Relationship Id="rId106" Type="http://schemas.openxmlformats.org/officeDocument/2006/relationships/image" Target="../media/image2094.png"/><Relationship Id="rId127" Type="http://schemas.openxmlformats.org/officeDocument/2006/relationships/customXml" Target="../ink/ink2107.xml"/><Relationship Id="rId10" Type="http://schemas.openxmlformats.org/officeDocument/2006/relationships/image" Target="../media/image2046.png"/><Relationship Id="rId31" Type="http://schemas.openxmlformats.org/officeDocument/2006/relationships/customXml" Target="../ink/ink2059.xml"/><Relationship Id="rId52" Type="http://schemas.openxmlformats.org/officeDocument/2006/relationships/image" Target="../media/image2067.png"/><Relationship Id="rId73" Type="http://schemas.openxmlformats.org/officeDocument/2006/relationships/customXml" Target="../ink/ink2080.xml"/><Relationship Id="rId78" Type="http://schemas.openxmlformats.org/officeDocument/2006/relationships/image" Target="../media/image2080.png"/><Relationship Id="rId94" Type="http://schemas.openxmlformats.org/officeDocument/2006/relationships/image" Target="../media/image2088.png"/><Relationship Id="rId99" Type="http://schemas.openxmlformats.org/officeDocument/2006/relationships/customXml" Target="../ink/ink2093.xml"/><Relationship Id="rId101" Type="http://schemas.openxmlformats.org/officeDocument/2006/relationships/customXml" Target="../ink/ink2094.xml"/><Relationship Id="rId122" Type="http://schemas.openxmlformats.org/officeDocument/2006/relationships/image" Target="../media/image2102.png"/><Relationship Id="rId4" Type="http://schemas.openxmlformats.org/officeDocument/2006/relationships/image" Target="../media/image2043.png"/><Relationship Id="rId9" Type="http://schemas.openxmlformats.org/officeDocument/2006/relationships/customXml" Target="../ink/ink2048.xml"/><Relationship Id="rId26" Type="http://schemas.openxmlformats.org/officeDocument/2006/relationships/image" Target="../media/image2054.png"/><Relationship Id="rId47" Type="http://schemas.openxmlformats.org/officeDocument/2006/relationships/customXml" Target="../ink/ink2067.xml"/><Relationship Id="rId68" Type="http://schemas.openxmlformats.org/officeDocument/2006/relationships/image" Target="../media/image2075.png"/><Relationship Id="rId89" Type="http://schemas.openxmlformats.org/officeDocument/2006/relationships/customXml" Target="../ink/ink2088.xml"/><Relationship Id="rId112" Type="http://schemas.openxmlformats.org/officeDocument/2006/relationships/image" Target="../media/image2097.png"/><Relationship Id="rId133" Type="http://schemas.openxmlformats.org/officeDocument/2006/relationships/customXml" Target="../ink/ink2110.xml"/><Relationship Id="rId16" Type="http://schemas.openxmlformats.org/officeDocument/2006/relationships/image" Target="../media/image2049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124.png"/><Relationship Id="rId21" Type="http://schemas.openxmlformats.org/officeDocument/2006/relationships/customXml" Target="../ink/ink2123.xml"/><Relationship Id="rId42" Type="http://schemas.openxmlformats.org/officeDocument/2006/relationships/image" Target="../media/image2132.png"/><Relationship Id="rId47" Type="http://schemas.openxmlformats.org/officeDocument/2006/relationships/customXml" Target="../ink/ink2136.xml"/><Relationship Id="rId63" Type="http://schemas.openxmlformats.org/officeDocument/2006/relationships/customXml" Target="../ink/ink2144.xml"/><Relationship Id="rId68" Type="http://schemas.openxmlformats.org/officeDocument/2006/relationships/image" Target="../media/image2145.png"/><Relationship Id="rId16" Type="http://schemas.openxmlformats.org/officeDocument/2006/relationships/image" Target="../media/image2119.png"/><Relationship Id="rId11" Type="http://schemas.openxmlformats.org/officeDocument/2006/relationships/customXml" Target="../ink/ink2118.xml"/><Relationship Id="rId24" Type="http://schemas.openxmlformats.org/officeDocument/2006/relationships/image" Target="../media/image2123.png"/><Relationship Id="rId32" Type="http://schemas.openxmlformats.org/officeDocument/2006/relationships/image" Target="../media/image2127.png"/><Relationship Id="rId37" Type="http://schemas.openxmlformats.org/officeDocument/2006/relationships/customXml" Target="../ink/ink2131.xml"/><Relationship Id="rId40" Type="http://schemas.openxmlformats.org/officeDocument/2006/relationships/image" Target="../media/image2131.png"/><Relationship Id="rId45" Type="http://schemas.openxmlformats.org/officeDocument/2006/relationships/customXml" Target="../ink/ink2135.xml"/><Relationship Id="rId53" Type="http://schemas.openxmlformats.org/officeDocument/2006/relationships/customXml" Target="../ink/ink2139.xml"/><Relationship Id="rId58" Type="http://schemas.openxmlformats.org/officeDocument/2006/relationships/image" Target="../media/image2140.png"/><Relationship Id="rId66" Type="http://schemas.openxmlformats.org/officeDocument/2006/relationships/image" Target="../media/image2144.png"/><Relationship Id="rId74" Type="http://schemas.openxmlformats.org/officeDocument/2006/relationships/image" Target="../media/image2148.png"/><Relationship Id="rId79" Type="http://schemas.openxmlformats.org/officeDocument/2006/relationships/customXml" Target="../ink/ink2152.xml"/><Relationship Id="rId5" Type="http://schemas.openxmlformats.org/officeDocument/2006/relationships/customXml" Target="../ink/ink2115.xml"/><Relationship Id="rId61" Type="http://schemas.openxmlformats.org/officeDocument/2006/relationships/customXml" Target="../ink/ink2143.xml"/><Relationship Id="rId19" Type="http://schemas.openxmlformats.org/officeDocument/2006/relationships/customXml" Target="../ink/ink2122.xml"/><Relationship Id="rId14" Type="http://schemas.openxmlformats.org/officeDocument/2006/relationships/image" Target="../media/image2118.png"/><Relationship Id="rId22" Type="http://schemas.openxmlformats.org/officeDocument/2006/relationships/image" Target="../media/image2122.png"/><Relationship Id="rId27" Type="http://schemas.openxmlformats.org/officeDocument/2006/relationships/customXml" Target="../ink/ink2126.xml"/><Relationship Id="rId30" Type="http://schemas.openxmlformats.org/officeDocument/2006/relationships/image" Target="../media/image2126.png"/><Relationship Id="rId35" Type="http://schemas.openxmlformats.org/officeDocument/2006/relationships/customXml" Target="../ink/ink2130.xml"/><Relationship Id="rId43" Type="http://schemas.openxmlformats.org/officeDocument/2006/relationships/customXml" Target="../ink/ink2134.xml"/><Relationship Id="rId48" Type="http://schemas.openxmlformats.org/officeDocument/2006/relationships/image" Target="../media/image2135.png"/><Relationship Id="rId56" Type="http://schemas.openxmlformats.org/officeDocument/2006/relationships/image" Target="../media/image2139.png"/><Relationship Id="rId64" Type="http://schemas.openxmlformats.org/officeDocument/2006/relationships/image" Target="../media/image2143.png"/><Relationship Id="rId69" Type="http://schemas.openxmlformats.org/officeDocument/2006/relationships/customXml" Target="../ink/ink2147.xml"/><Relationship Id="rId77" Type="http://schemas.openxmlformats.org/officeDocument/2006/relationships/customXml" Target="../ink/ink2151.xml"/><Relationship Id="rId8" Type="http://schemas.openxmlformats.org/officeDocument/2006/relationships/image" Target="../media/image2115.png"/><Relationship Id="rId51" Type="http://schemas.openxmlformats.org/officeDocument/2006/relationships/customXml" Target="../ink/ink2138.xml"/><Relationship Id="rId72" Type="http://schemas.openxmlformats.org/officeDocument/2006/relationships/image" Target="../media/image2147.png"/><Relationship Id="rId80" Type="http://schemas.openxmlformats.org/officeDocument/2006/relationships/image" Target="../media/image2151.png"/><Relationship Id="rId3" Type="http://schemas.openxmlformats.org/officeDocument/2006/relationships/image" Target="../media/image1.png"/><Relationship Id="rId12" Type="http://schemas.openxmlformats.org/officeDocument/2006/relationships/image" Target="../media/image2117.png"/><Relationship Id="rId17" Type="http://schemas.openxmlformats.org/officeDocument/2006/relationships/customXml" Target="../ink/ink2121.xml"/><Relationship Id="rId25" Type="http://schemas.openxmlformats.org/officeDocument/2006/relationships/customXml" Target="../ink/ink2125.xml"/><Relationship Id="rId33" Type="http://schemas.openxmlformats.org/officeDocument/2006/relationships/customXml" Target="../ink/ink2129.xml"/><Relationship Id="rId38" Type="http://schemas.openxmlformats.org/officeDocument/2006/relationships/image" Target="../media/image2130.png"/><Relationship Id="rId46" Type="http://schemas.openxmlformats.org/officeDocument/2006/relationships/image" Target="../media/image2134.png"/><Relationship Id="rId59" Type="http://schemas.openxmlformats.org/officeDocument/2006/relationships/customXml" Target="../ink/ink2142.xml"/><Relationship Id="rId67" Type="http://schemas.openxmlformats.org/officeDocument/2006/relationships/customXml" Target="../ink/ink2146.xml"/><Relationship Id="rId20" Type="http://schemas.openxmlformats.org/officeDocument/2006/relationships/image" Target="../media/image2121.png"/><Relationship Id="rId41" Type="http://schemas.openxmlformats.org/officeDocument/2006/relationships/customXml" Target="../ink/ink2133.xml"/><Relationship Id="rId54" Type="http://schemas.openxmlformats.org/officeDocument/2006/relationships/image" Target="../media/image2138.png"/><Relationship Id="rId62" Type="http://schemas.openxmlformats.org/officeDocument/2006/relationships/image" Target="../media/image2142.png"/><Relationship Id="rId70" Type="http://schemas.openxmlformats.org/officeDocument/2006/relationships/image" Target="../media/image2146.png"/><Relationship Id="rId75" Type="http://schemas.openxmlformats.org/officeDocument/2006/relationships/customXml" Target="../ink/ink215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14.png"/><Relationship Id="rId15" Type="http://schemas.openxmlformats.org/officeDocument/2006/relationships/customXml" Target="../ink/ink2120.xml"/><Relationship Id="rId23" Type="http://schemas.openxmlformats.org/officeDocument/2006/relationships/customXml" Target="../ink/ink2124.xml"/><Relationship Id="rId28" Type="http://schemas.openxmlformats.org/officeDocument/2006/relationships/image" Target="../media/image2125.png"/><Relationship Id="rId36" Type="http://schemas.openxmlformats.org/officeDocument/2006/relationships/image" Target="../media/image2129.png"/><Relationship Id="rId49" Type="http://schemas.openxmlformats.org/officeDocument/2006/relationships/customXml" Target="../ink/ink2137.xml"/><Relationship Id="rId57" Type="http://schemas.openxmlformats.org/officeDocument/2006/relationships/customXml" Target="../ink/ink2141.xml"/><Relationship Id="rId10" Type="http://schemas.openxmlformats.org/officeDocument/2006/relationships/image" Target="../media/image2116.png"/><Relationship Id="rId31" Type="http://schemas.openxmlformats.org/officeDocument/2006/relationships/customXml" Target="../ink/ink2128.xml"/><Relationship Id="rId44" Type="http://schemas.openxmlformats.org/officeDocument/2006/relationships/image" Target="../media/image2133.png"/><Relationship Id="rId52" Type="http://schemas.openxmlformats.org/officeDocument/2006/relationships/image" Target="../media/image2137.png"/><Relationship Id="rId60" Type="http://schemas.openxmlformats.org/officeDocument/2006/relationships/image" Target="../media/image2141.png"/><Relationship Id="rId65" Type="http://schemas.openxmlformats.org/officeDocument/2006/relationships/customXml" Target="../ink/ink2145.xml"/><Relationship Id="rId73" Type="http://schemas.openxmlformats.org/officeDocument/2006/relationships/customXml" Target="../ink/ink2149.xml"/><Relationship Id="rId78" Type="http://schemas.openxmlformats.org/officeDocument/2006/relationships/image" Target="../media/image2150.png"/><Relationship Id="rId4" Type="http://schemas.openxmlformats.org/officeDocument/2006/relationships/image" Target="../media/image2113.png"/><Relationship Id="rId9" Type="http://schemas.openxmlformats.org/officeDocument/2006/relationships/customXml" Target="../ink/ink2117.xml"/><Relationship Id="rId13" Type="http://schemas.openxmlformats.org/officeDocument/2006/relationships/customXml" Target="../ink/ink2119.xml"/><Relationship Id="rId18" Type="http://schemas.openxmlformats.org/officeDocument/2006/relationships/image" Target="../media/image2120.png"/><Relationship Id="rId39" Type="http://schemas.openxmlformats.org/officeDocument/2006/relationships/customXml" Target="../ink/ink2132.xml"/><Relationship Id="rId34" Type="http://schemas.openxmlformats.org/officeDocument/2006/relationships/image" Target="../media/image2128.png"/><Relationship Id="rId50" Type="http://schemas.openxmlformats.org/officeDocument/2006/relationships/image" Target="../media/image2136.png"/><Relationship Id="rId55" Type="http://schemas.openxmlformats.org/officeDocument/2006/relationships/customXml" Target="../ink/ink2140.xml"/><Relationship Id="rId76" Type="http://schemas.openxmlformats.org/officeDocument/2006/relationships/image" Target="../media/image2149.png"/><Relationship Id="rId7" Type="http://schemas.openxmlformats.org/officeDocument/2006/relationships/customXml" Target="../ink/ink2116.xml"/><Relationship Id="rId71" Type="http://schemas.openxmlformats.org/officeDocument/2006/relationships/customXml" Target="../ink/ink2148.xml"/><Relationship Id="rId2" Type="http://schemas.openxmlformats.org/officeDocument/2006/relationships/image" Target="../media/image4.jpeg"/><Relationship Id="rId29" Type="http://schemas.openxmlformats.org/officeDocument/2006/relationships/customXml" Target="../ink/ink212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4.png"/><Relationship Id="rId13" Type="http://schemas.openxmlformats.org/officeDocument/2006/relationships/customXml" Target="../ink/ink2157.xml"/><Relationship Id="rId18" Type="http://schemas.openxmlformats.org/officeDocument/2006/relationships/image" Target="../media/image2159.png"/><Relationship Id="rId26" Type="http://schemas.openxmlformats.org/officeDocument/2006/relationships/image" Target="../media/image2163.png"/><Relationship Id="rId3" Type="http://schemas.openxmlformats.org/officeDocument/2006/relationships/image" Target="../media/image1.png"/><Relationship Id="rId21" Type="http://schemas.openxmlformats.org/officeDocument/2006/relationships/customXml" Target="../ink/ink2161.xml"/><Relationship Id="rId7" Type="http://schemas.openxmlformats.org/officeDocument/2006/relationships/customXml" Target="../ink/ink2154.xml"/><Relationship Id="rId12" Type="http://schemas.openxmlformats.org/officeDocument/2006/relationships/image" Target="../media/image2156.png"/><Relationship Id="rId17" Type="http://schemas.openxmlformats.org/officeDocument/2006/relationships/customXml" Target="../ink/ink2159.xml"/><Relationship Id="rId25" Type="http://schemas.openxmlformats.org/officeDocument/2006/relationships/customXml" Target="../ink/ink2163.xml"/><Relationship Id="rId2" Type="http://schemas.openxmlformats.org/officeDocument/2006/relationships/image" Target="../media/image4.jpeg"/><Relationship Id="rId16" Type="http://schemas.openxmlformats.org/officeDocument/2006/relationships/image" Target="../media/image2158.png"/><Relationship Id="rId20" Type="http://schemas.openxmlformats.org/officeDocument/2006/relationships/image" Target="../media/image2160.png"/><Relationship Id="rId29" Type="http://schemas.openxmlformats.org/officeDocument/2006/relationships/customXml" Target="../ink/ink216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53.png"/><Relationship Id="rId11" Type="http://schemas.openxmlformats.org/officeDocument/2006/relationships/customXml" Target="../ink/ink2156.xml"/><Relationship Id="rId24" Type="http://schemas.openxmlformats.org/officeDocument/2006/relationships/image" Target="../media/image2162.png"/><Relationship Id="rId32" Type="http://schemas.openxmlformats.org/officeDocument/2006/relationships/image" Target="../media/image2166.png"/><Relationship Id="rId5" Type="http://schemas.openxmlformats.org/officeDocument/2006/relationships/customXml" Target="../ink/ink2153.xml"/><Relationship Id="rId15" Type="http://schemas.openxmlformats.org/officeDocument/2006/relationships/customXml" Target="../ink/ink2158.xml"/><Relationship Id="rId23" Type="http://schemas.openxmlformats.org/officeDocument/2006/relationships/customXml" Target="../ink/ink2162.xml"/><Relationship Id="rId28" Type="http://schemas.openxmlformats.org/officeDocument/2006/relationships/image" Target="../media/image2164.png"/><Relationship Id="rId10" Type="http://schemas.openxmlformats.org/officeDocument/2006/relationships/image" Target="../media/image2155.png"/><Relationship Id="rId19" Type="http://schemas.openxmlformats.org/officeDocument/2006/relationships/customXml" Target="../ink/ink2160.xml"/><Relationship Id="rId31" Type="http://schemas.openxmlformats.org/officeDocument/2006/relationships/customXml" Target="../ink/ink2166.xml"/><Relationship Id="rId4" Type="http://schemas.openxmlformats.org/officeDocument/2006/relationships/image" Target="../media/image2152.png"/><Relationship Id="rId9" Type="http://schemas.openxmlformats.org/officeDocument/2006/relationships/customXml" Target="../ink/ink2155.xml"/><Relationship Id="rId14" Type="http://schemas.openxmlformats.org/officeDocument/2006/relationships/image" Target="../media/image2157.png"/><Relationship Id="rId22" Type="http://schemas.openxmlformats.org/officeDocument/2006/relationships/image" Target="../media/image2161.png"/><Relationship Id="rId27" Type="http://schemas.openxmlformats.org/officeDocument/2006/relationships/customXml" Target="../ink/ink2164.xml"/><Relationship Id="rId30" Type="http://schemas.openxmlformats.org/officeDocument/2006/relationships/image" Target="../media/image216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9.png"/><Relationship Id="rId13" Type="http://schemas.openxmlformats.org/officeDocument/2006/relationships/customXml" Target="../ink/ink2171.xml"/><Relationship Id="rId18" Type="http://schemas.openxmlformats.org/officeDocument/2006/relationships/image" Target="../media/image2174.png"/><Relationship Id="rId26" Type="http://schemas.openxmlformats.org/officeDocument/2006/relationships/image" Target="../media/image2178.png"/><Relationship Id="rId3" Type="http://schemas.openxmlformats.org/officeDocument/2006/relationships/image" Target="../media/image1.png"/><Relationship Id="rId21" Type="http://schemas.openxmlformats.org/officeDocument/2006/relationships/customXml" Target="../ink/ink2175.xml"/><Relationship Id="rId7" Type="http://schemas.openxmlformats.org/officeDocument/2006/relationships/customXml" Target="../ink/ink2168.xml"/><Relationship Id="rId12" Type="http://schemas.openxmlformats.org/officeDocument/2006/relationships/image" Target="../media/image2171.png"/><Relationship Id="rId17" Type="http://schemas.openxmlformats.org/officeDocument/2006/relationships/customXml" Target="../ink/ink2173.xml"/><Relationship Id="rId25" Type="http://schemas.openxmlformats.org/officeDocument/2006/relationships/customXml" Target="../ink/ink2177.xml"/><Relationship Id="rId2" Type="http://schemas.openxmlformats.org/officeDocument/2006/relationships/image" Target="../media/image4.jpeg"/><Relationship Id="rId16" Type="http://schemas.openxmlformats.org/officeDocument/2006/relationships/image" Target="../media/image2173.png"/><Relationship Id="rId20" Type="http://schemas.openxmlformats.org/officeDocument/2006/relationships/image" Target="../media/image2175.png"/><Relationship Id="rId29" Type="http://schemas.openxmlformats.org/officeDocument/2006/relationships/customXml" Target="../ink/ink217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68.png"/><Relationship Id="rId11" Type="http://schemas.openxmlformats.org/officeDocument/2006/relationships/customXml" Target="../ink/ink2170.xml"/><Relationship Id="rId24" Type="http://schemas.openxmlformats.org/officeDocument/2006/relationships/image" Target="../media/image2177.png"/><Relationship Id="rId5" Type="http://schemas.openxmlformats.org/officeDocument/2006/relationships/customXml" Target="../ink/ink2167.xml"/><Relationship Id="rId15" Type="http://schemas.openxmlformats.org/officeDocument/2006/relationships/customXml" Target="../ink/ink2172.xml"/><Relationship Id="rId23" Type="http://schemas.openxmlformats.org/officeDocument/2006/relationships/customXml" Target="../ink/ink2176.xml"/><Relationship Id="rId28" Type="http://schemas.openxmlformats.org/officeDocument/2006/relationships/image" Target="../media/image2179.png"/><Relationship Id="rId10" Type="http://schemas.openxmlformats.org/officeDocument/2006/relationships/image" Target="../media/image2170.png"/><Relationship Id="rId19" Type="http://schemas.openxmlformats.org/officeDocument/2006/relationships/customXml" Target="../ink/ink2174.xml"/><Relationship Id="rId4" Type="http://schemas.openxmlformats.org/officeDocument/2006/relationships/image" Target="../media/image2167.png"/><Relationship Id="rId9" Type="http://schemas.openxmlformats.org/officeDocument/2006/relationships/customXml" Target="../ink/ink2169.xml"/><Relationship Id="rId14" Type="http://schemas.openxmlformats.org/officeDocument/2006/relationships/image" Target="../media/image2172.png"/><Relationship Id="rId22" Type="http://schemas.openxmlformats.org/officeDocument/2006/relationships/image" Target="../media/image2176.png"/><Relationship Id="rId27" Type="http://schemas.openxmlformats.org/officeDocument/2006/relationships/customXml" Target="../ink/ink2178.xml"/><Relationship Id="rId30" Type="http://schemas.openxmlformats.org/officeDocument/2006/relationships/image" Target="../media/image2180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184.xml"/><Relationship Id="rId18" Type="http://schemas.openxmlformats.org/officeDocument/2006/relationships/image" Target="../media/image2188.png"/><Relationship Id="rId26" Type="http://schemas.openxmlformats.org/officeDocument/2006/relationships/image" Target="../media/image2192.png"/><Relationship Id="rId3" Type="http://schemas.openxmlformats.org/officeDocument/2006/relationships/image" Target="../media/image1.png"/><Relationship Id="rId21" Type="http://schemas.openxmlformats.org/officeDocument/2006/relationships/customXml" Target="../ink/ink2188.xml"/><Relationship Id="rId34" Type="http://schemas.openxmlformats.org/officeDocument/2006/relationships/image" Target="../media/image2196.png"/><Relationship Id="rId7" Type="http://schemas.openxmlformats.org/officeDocument/2006/relationships/customXml" Target="../ink/ink2181.xml"/><Relationship Id="rId12" Type="http://schemas.openxmlformats.org/officeDocument/2006/relationships/image" Target="../media/image2185.png"/><Relationship Id="rId17" Type="http://schemas.openxmlformats.org/officeDocument/2006/relationships/customXml" Target="../ink/ink2186.xml"/><Relationship Id="rId25" Type="http://schemas.openxmlformats.org/officeDocument/2006/relationships/customXml" Target="../ink/ink2190.xml"/><Relationship Id="rId33" Type="http://schemas.openxmlformats.org/officeDocument/2006/relationships/customXml" Target="../ink/ink2194.xml"/><Relationship Id="rId2" Type="http://schemas.openxmlformats.org/officeDocument/2006/relationships/image" Target="../media/image4.jpeg"/><Relationship Id="rId16" Type="http://schemas.openxmlformats.org/officeDocument/2006/relationships/image" Target="../media/image2187.png"/><Relationship Id="rId20" Type="http://schemas.openxmlformats.org/officeDocument/2006/relationships/image" Target="../media/image2189.png"/><Relationship Id="rId29" Type="http://schemas.openxmlformats.org/officeDocument/2006/relationships/customXml" Target="../ink/ink219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82.png"/><Relationship Id="rId11" Type="http://schemas.openxmlformats.org/officeDocument/2006/relationships/customXml" Target="../ink/ink2183.xml"/><Relationship Id="rId24" Type="http://schemas.openxmlformats.org/officeDocument/2006/relationships/image" Target="../media/image2191.png"/><Relationship Id="rId32" Type="http://schemas.openxmlformats.org/officeDocument/2006/relationships/image" Target="../media/image2195.png"/><Relationship Id="rId5" Type="http://schemas.openxmlformats.org/officeDocument/2006/relationships/customXml" Target="../ink/ink2180.xml"/><Relationship Id="rId15" Type="http://schemas.openxmlformats.org/officeDocument/2006/relationships/customXml" Target="../ink/ink2185.xml"/><Relationship Id="rId23" Type="http://schemas.openxmlformats.org/officeDocument/2006/relationships/customXml" Target="../ink/ink2189.xml"/><Relationship Id="rId28" Type="http://schemas.openxmlformats.org/officeDocument/2006/relationships/image" Target="../media/image2193.png"/><Relationship Id="rId10" Type="http://schemas.openxmlformats.org/officeDocument/2006/relationships/image" Target="../media/image2184.png"/><Relationship Id="rId19" Type="http://schemas.openxmlformats.org/officeDocument/2006/relationships/customXml" Target="../ink/ink2187.xml"/><Relationship Id="rId31" Type="http://schemas.openxmlformats.org/officeDocument/2006/relationships/customXml" Target="../ink/ink2193.xml"/><Relationship Id="rId4" Type="http://schemas.openxmlformats.org/officeDocument/2006/relationships/image" Target="../media/image2181.png"/><Relationship Id="rId9" Type="http://schemas.openxmlformats.org/officeDocument/2006/relationships/customXml" Target="../ink/ink2182.xml"/><Relationship Id="rId14" Type="http://schemas.openxmlformats.org/officeDocument/2006/relationships/image" Target="../media/image2186.png"/><Relationship Id="rId22" Type="http://schemas.openxmlformats.org/officeDocument/2006/relationships/image" Target="../media/image2190.png"/><Relationship Id="rId27" Type="http://schemas.openxmlformats.org/officeDocument/2006/relationships/customXml" Target="../ink/ink2191.xml"/><Relationship Id="rId30" Type="http://schemas.openxmlformats.org/officeDocument/2006/relationships/image" Target="../media/image2194.png"/><Relationship Id="rId8" Type="http://schemas.openxmlformats.org/officeDocument/2006/relationships/image" Target="../media/image2183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251.xml"/><Relationship Id="rId299" Type="http://schemas.openxmlformats.org/officeDocument/2006/relationships/customXml" Target="../ink/ink2342.xml"/><Relationship Id="rId21" Type="http://schemas.openxmlformats.org/officeDocument/2006/relationships/customXml" Target="../ink/ink2203.xml"/><Relationship Id="rId63" Type="http://schemas.openxmlformats.org/officeDocument/2006/relationships/customXml" Target="../ink/ink2224.xml"/><Relationship Id="rId159" Type="http://schemas.openxmlformats.org/officeDocument/2006/relationships/customXml" Target="../ink/ink2272.xml"/><Relationship Id="rId324" Type="http://schemas.openxmlformats.org/officeDocument/2006/relationships/image" Target="../media/image2357.png"/><Relationship Id="rId366" Type="http://schemas.openxmlformats.org/officeDocument/2006/relationships/image" Target="../media/image2378.png"/><Relationship Id="rId170" Type="http://schemas.openxmlformats.org/officeDocument/2006/relationships/image" Target="../media/image2280.png"/><Relationship Id="rId226" Type="http://schemas.openxmlformats.org/officeDocument/2006/relationships/image" Target="../media/image2308.png"/><Relationship Id="rId268" Type="http://schemas.openxmlformats.org/officeDocument/2006/relationships/image" Target="../media/image2329.png"/><Relationship Id="rId32" Type="http://schemas.openxmlformats.org/officeDocument/2006/relationships/image" Target="../media/image2211.png"/><Relationship Id="rId74" Type="http://schemas.openxmlformats.org/officeDocument/2006/relationships/image" Target="../media/image2232.png"/><Relationship Id="rId128" Type="http://schemas.openxmlformats.org/officeDocument/2006/relationships/image" Target="../media/image2259.png"/><Relationship Id="rId335" Type="http://schemas.openxmlformats.org/officeDocument/2006/relationships/customXml" Target="../ink/ink2360.xml"/><Relationship Id="rId377" Type="http://schemas.openxmlformats.org/officeDocument/2006/relationships/customXml" Target="../ink/ink2381.xml"/><Relationship Id="rId5" Type="http://schemas.openxmlformats.org/officeDocument/2006/relationships/customXml" Target="../ink/ink2195.xml"/><Relationship Id="rId181" Type="http://schemas.openxmlformats.org/officeDocument/2006/relationships/customXml" Target="../ink/ink2283.xml"/><Relationship Id="rId237" Type="http://schemas.openxmlformats.org/officeDocument/2006/relationships/customXml" Target="../ink/ink2311.xml"/><Relationship Id="rId402" Type="http://schemas.openxmlformats.org/officeDocument/2006/relationships/image" Target="../media/image2396.png"/><Relationship Id="rId279" Type="http://schemas.openxmlformats.org/officeDocument/2006/relationships/customXml" Target="../ink/ink2332.xml"/><Relationship Id="rId43" Type="http://schemas.openxmlformats.org/officeDocument/2006/relationships/customXml" Target="../ink/ink2214.xml"/><Relationship Id="rId139" Type="http://schemas.openxmlformats.org/officeDocument/2006/relationships/customXml" Target="../ink/ink2262.xml"/><Relationship Id="rId290" Type="http://schemas.openxmlformats.org/officeDocument/2006/relationships/image" Target="../media/image2340.png"/><Relationship Id="rId304" Type="http://schemas.openxmlformats.org/officeDocument/2006/relationships/image" Target="../media/image2347.png"/><Relationship Id="rId346" Type="http://schemas.openxmlformats.org/officeDocument/2006/relationships/image" Target="../media/image2368.png"/><Relationship Id="rId388" Type="http://schemas.openxmlformats.org/officeDocument/2006/relationships/image" Target="../media/image2389.png"/><Relationship Id="rId85" Type="http://schemas.openxmlformats.org/officeDocument/2006/relationships/customXml" Target="../ink/ink2235.xml"/><Relationship Id="rId150" Type="http://schemas.openxmlformats.org/officeDocument/2006/relationships/image" Target="../media/image2270.png"/><Relationship Id="rId192" Type="http://schemas.openxmlformats.org/officeDocument/2006/relationships/image" Target="../media/image2291.png"/><Relationship Id="rId206" Type="http://schemas.openxmlformats.org/officeDocument/2006/relationships/image" Target="../media/image2298.png"/><Relationship Id="rId413" Type="http://schemas.openxmlformats.org/officeDocument/2006/relationships/customXml" Target="../ink/ink2399.xml"/><Relationship Id="rId248" Type="http://schemas.openxmlformats.org/officeDocument/2006/relationships/image" Target="../media/image2319.png"/><Relationship Id="rId12" Type="http://schemas.openxmlformats.org/officeDocument/2006/relationships/image" Target="../media/image2201.png"/><Relationship Id="rId108" Type="http://schemas.openxmlformats.org/officeDocument/2006/relationships/image" Target="../media/image2249.png"/><Relationship Id="rId315" Type="http://schemas.openxmlformats.org/officeDocument/2006/relationships/customXml" Target="../ink/ink2350.xml"/><Relationship Id="rId357" Type="http://schemas.openxmlformats.org/officeDocument/2006/relationships/customXml" Target="../ink/ink2371.xml"/><Relationship Id="rId54" Type="http://schemas.openxmlformats.org/officeDocument/2006/relationships/image" Target="../media/image2222.png"/><Relationship Id="rId96" Type="http://schemas.openxmlformats.org/officeDocument/2006/relationships/image" Target="../media/image2243.png"/><Relationship Id="rId161" Type="http://schemas.openxmlformats.org/officeDocument/2006/relationships/customXml" Target="../ink/ink2273.xml"/><Relationship Id="rId217" Type="http://schemas.openxmlformats.org/officeDocument/2006/relationships/customXml" Target="../ink/ink2301.xml"/><Relationship Id="rId399" Type="http://schemas.openxmlformats.org/officeDocument/2006/relationships/customXml" Target="../ink/ink2392.xml"/><Relationship Id="rId259" Type="http://schemas.openxmlformats.org/officeDocument/2006/relationships/customXml" Target="../ink/ink2322.xml"/><Relationship Id="rId424" Type="http://schemas.openxmlformats.org/officeDocument/2006/relationships/image" Target="../media/image2407.png"/><Relationship Id="rId23" Type="http://schemas.openxmlformats.org/officeDocument/2006/relationships/customXml" Target="../ink/ink2204.xml"/><Relationship Id="rId119" Type="http://schemas.openxmlformats.org/officeDocument/2006/relationships/customXml" Target="../ink/ink2252.xml"/><Relationship Id="rId270" Type="http://schemas.openxmlformats.org/officeDocument/2006/relationships/image" Target="../media/image2330.png"/><Relationship Id="rId326" Type="http://schemas.openxmlformats.org/officeDocument/2006/relationships/image" Target="../media/image2358.png"/><Relationship Id="rId65" Type="http://schemas.openxmlformats.org/officeDocument/2006/relationships/customXml" Target="../ink/ink2225.xml"/><Relationship Id="rId130" Type="http://schemas.openxmlformats.org/officeDocument/2006/relationships/image" Target="../media/image2260.png"/><Relationship Id="rId368" Type="http://schemas.openxmlformats.org/officeDocument/2006/relationships/image" Target="../media/image2379.png"/><Relationship Id="rId172" Type="http://schemas.openxmlformats.org/officeDocument/2006/relationships/image" Target="../media/image2281.png"/><Relationship Id="rId228" Type="http://schemas.openxmlformats.org/officeDocument/2006/relationships/image" Target="../media/image2309.png"/><Relationship Id="rId281" Type="http://schemas.openxmlformats.org/officeDocument/2006/relationships/customXml" Target="../ink/ink2333.xml"/><Relationship Id="rId337" Type="http://schemas.openxmlformats.org/officeDocument/2006/relationships/customXml" Target="../ink/ink2361.xml"/><Relationship Id="rId34" Type="http://schemas.openxmlformats.org/officeDocument/2006/relationships/image" Target="../media/image2212.png"/><Relationship Id="rId76" Type="http://schemas.openxmlformats.org/officeDocument/2006/relationships/image" Target="../media/image2233.png"/><Relationship Id="rId141" Type="http://schemas.openxmlformats.org/officeDocument/2006/relationships/customXml" Target="../ink/ink2263.xml"/><Relationship Id="rId379" Type="http://schemas.openxmlformats.org/officeDocument/2006/relationships/customXml" Target="../ink/ink2382.xml"/><Relationship Id="rId7" Type="http://schemas.openxmlformats.org/officeDocument/2006/relationships/customXml" Target="../ink/ink2196.xml"/><Relationship Id="rId183" Type="http://schemas.openxmlformats.org/officeDocument/2006/relationships/customXml" Target="../ink/ink2284.xml"/><Relationship Id="rId239" Type="http://schemas.openxmlformats.org/officeDocument/2006/relationships/customXml" Target="../ink/ink2312.xml"/><Relationship Id="rId390" Type="http://schemas.openxmlformats.org/officeDocument/2006/relationships/image" Target="../media/image2390.png"/><Relationship Id="rId404" Type="http://schemas.openxmlformats.org/officeDocument/2006/relationships/image" Target="../media/image2397.png"/><Relationship Id="rId250" Type="http://schemas.openxmlformats.org/officeDocument/2006/relationships/image" Target="../media/image2320.png"/><Relationship Id="rId292" Type="http://schemas.openxmlformats.org/officeDocument/2006/relationships/image" Target="../media/image2341.png"/><Relationship Id="rId306" Type="http://schemas.openxmlformats.org/officeDocument/2006/relationships/image" Target="../media/image2348.png"/><Relationship Id="rId45" Type="http://schemas.openxmlformats.org/officeDocument/2006/relationships/customXml" Target="../ink/ink2215.xml"/><Relationship Id="rId87" Type="http://schemas.openxmlformats.org/officeDocument/2006/relationships/customXml" Target="../ink/ink2236.xml"/><Relationship Id="rId110" Type="http://schemas.openxmlformats.org/officeDocument/2006/relationships/image" Target="../media/image2250.png"/><Relationship Id="rId348" Type="http://schemas.openxmlformats.org/officeDocument/2006/relationships/image" Target="../media/image2369.png"/><Relationship Id="rId152" Type="http://schemas.openxmlformats.org/officeDocument/2006/relationships/image" Target="../media/image2271.png"/><Relationship Id="rId194" Type="http://schemas.openxmlformats.org/officeDocument/2006/relationships/image" Target="../media/image2292.png"/><Relationship Id="rId208" Type="http://schemas.openxmlformats.org/officeDocument/2006/relationships/image" Target="../media/image2299.png"/><Relationship Id="rId415" Type="http://schemas.openxmlformats.org/officeDocument/2006/relationships/customXml" Target="../ink/ink2400.xml"/><Relationship Id="rId261" Type="http://schemas.openxmlformats.org/officeDocument/2006/relationships/customXml" Target="../ink/ink2323.xml"/><Relationship Id="rId14" Type="http://schemas.openxmlformats.org/officeDocument/2006/relationships/image" Target="../media/image2202.png"/><Relationship Id="rId56" Type="http://schemas.openxmlformats.org/officeDocument/2006/relationships/image" Target="../media/image2223.png"/><Relationship Id="rId317" Type="http://schemas.openxmlformats.org/officeDocument/2006/relationships/customXml" Target="../ink/ink2351.xml"/><Relationship Id="rId359" Type="http://schemas.openxmlformats.org/officeDocument/2006/relationships/customXml" Target="../ink/ink2372.xml"/><Relationship Id="rId98" Type="http://schemas.openxmlformats.org/officeDocument/2006/relationships/image" Target="../media/image2244.png"/><Relationship Id="rId121" Type="http://schemas.openxmlformats.org/officeDocument/2006/relationships/customXml" Target="../ink/ink2253.xml"/><Relationship Id="rId163" Type="http://schemas.openxmlformats.org/officeDocument/2006/relationships/customXml" Target="../ink/ink2274.xml"/><Relationship Id="rId219" Type="http://schemas.openxmlformats.org/officeDocument/2006/relationships/customXml" Target="../ink/ink2302.xml"/><Relationship Id="rId370" Type="http://schemas.openxmlformats.org/officeDocument/2006/relationships/image" Target="../media/image2380.png"/><Relationship Id="rId426" Type="http://schemas.openxmlformats.org/officeDocument/2006/relationships/image" Target="../media/image2408.png"/><Relationship Id="rId230" Type="http://schemas.openxmlformats.org/officeDocument/2006/relationships/image" Target="../media/image2310.png"/><Relationship Id="rId25" Type="http://schemas.openxmlformats.org/officeDocument/2006/relationships/customXml" Target="../ink/ink2205.xml"/><Relationship Id="rId67" Type="http://schemas.openxmlformats.org/officeDocument/2006/relationships/customXml" Target="../ink/ink2226.xml"/><Relationship Id="rId272" Type="http://schemas.openxmlformats.org/officeDocument/2006/relationships/image" Target="../media/image2331.png"/><Relationship Id="rId328" Type="http://schemas.openxmlformats.org/officeDocument/2006/relationships/image" Target="../media/image2359.png"/><Relationship Id="rId132" Type="http://schemas.openxmlformats.org/officeDocument/2006/relationships/image" Target="../media/image2261.png"/><Relationship Id="rId174" Type="http://schemas.openxmlformats.org/officeDocument/2006/relationships/image" Target="../media/image2282.png"/><Relationship Id="rId381" Type="http://schemas.openxmlformats.org/officeDocument/2006/relationships/customXml" Target="../ink/ink2383.xml"/><Relationship Id="rId241" Type="http://schemas.openxmlformats.org/officeDocument/2006/relationships/customXml" Target="../ink/ink2313.xml"/><Relationship Id="rId36" Type="http://schemas.openxmlformats.org/officeDocument/2006/relationships/image" Target="../media/image2213.png"/><Relationship Id="rId283" Type="http://schemas.openxmlformats.org/officeDocument/2006/relationships/customXml" Target="../ink/ink2334.xml"/><Relationship Id="rId339" Type="http://schemas.openxmlformats.org/officeDocument/2006/relationships/customXml" Target="../ink/ink2362.xml"/><Relationship Id="rId78" Type="http://schemas.openxmlformats.org/officeDocument/2006/relationships/image" Target="../media/image2234.png"/><Relationship Id="rId101" Type="http://schemas.openxmlformats.org/officeDocument/2006/relationships/customXml" Target="../ink/ink2243.xml"/><Relationship Id="rId143" Type="http://schemas.openxmlformats.org/officeDocument/2006/relationships/customXml" Target="../ink/ink2264.xml"/><Relationship Id="rId185" Type="http://schemas.openxmlformats.org/officeDocument/2006/relationships/customXml" Target="../ink/ink2285.xml"/><Relationship Id="rId350" Type="http://schemas.openxmlformats.org/officeDocument/2006/relationships/image" Target="../media/image2370.png"/><Relationship Id="rId406" Type="http://schemas.openxmlformats.org/officeDocument/2006/relationships/image" Target="../media/image2398.png"/><Relationship Id="rId9" Type="http://schemas.openxmlformats.org/officeDocument/2006/relationships/customXml" Target="../ink/ink2197.xml"/><Relationship Id="rId210" Type="http://schemas.openxmlformats.org/officeDocument/2006/relationships/image" Target="../media/image2300.png"/><Relationship Id="rId392" Type="http://schemas.openxmlformats.org/officeDocument/2006/relationships/image" Target="../media/image2391.png"/><Relationship Id="rId252" Type="http://schemas.openxmlformats.org/officeDocument/2006/relationships/image" Target="../media/image2321.png"/><Relationship Id="rId294" Type="http://schemas.openxmlformats.org/officeDocument/2006/relationships/image" Target="../media/image2342.png"/><Relationship Id="rId308" Type="http://schemas.openxmlformats.org/officeDocument/2006/relationships/image" Target="../media/image2349.png"/><Relationship Id="rId47" Type="http://schemas.openxmlformats.org/officeDocument/2006/relationships/customXml" Target="../ink/ink2216.xml"/><Relationship Id="rId89" Type="http://schemas.openxmlformats.org/officeDocument/2006/relationships/customXml" Target="../ink/ink2237.xml"/><Relationship Id="rId112" Type="http://schemas.openxmlformats.org/officeDocument/2006/relationships/image" Target="../media/image2251.png"/><Relationship Id="rId154" Type="http://schemas.openxmlformats.org/officeDocument/2006/relationships/image" Target="../media/image2272.png"/><Relationship Id="rId361" Type="http://schemas.openxmlformats.org/officeDocument/2006/relationships/customXml" Target="../ink/ink2373.xml"/><Relationship Id="rId196" Type="http://schemas.openxmlformats.org/officeDocument/2006/relationships/image" Target="../media/image2293.png"/><Relationship Id="rId417" Type="http://schemas.openxmlformats.org/officeDocument/2006/relationships/customXml" Target="../ink/ink2401.xml"/><Relationship Id="rId16" Type="http://schemas.openxmlformats.org/officeDocument/2006/relationships/image" Target="../media/image2203.png"/><Relationship Id="rId221" Type="http://schemas.openxmlformats.org/officeDocument/2006/relationships/customXml" Target="../ink/ink2303.xml"/><Relationship Id="rId263" Type="http://schemas.openxmlformats.org/officeDocument/2006/relationships/customXml" Target="../ink/ink2324.xml"/><Relationship Id="rId319" Type="http://schemas.openxmlformats.org/officeDocument/2006/relationships/customXml" Target="../ink/ink2352.xml"/><Relationship Id="rId58" Type="http://schemas.openxmlformats.org/officeDocument/2006/relationships/image" Target="../media/image2224.png"/><Relationship Id="rId123" Type="http://schemas.openxmlformats.org/officeDocument/2006/relationships/customXml" Target="../ink/ink2254.xml"/><Relationship Id="rId330" Type="http://schemas.openxmlformats.org/officeDocument/2006/relationships/image" Target="../media/image2360.png"/><Relationship Id="rId165" Type="http://schemas.openxmlformats.org/officeDocument/2006/relationships/customXml" Target="../ink/ink2275.xml"/><Relationship Id="rId372" Type="http://schemas.openxmlformats.org/officeDocument/2006/relationships/image" Target="../media/image2381.png"/><Relationship Id="rId428" Type="http://schemas.openxmlformats.org/officeDocument/2006/relationships/image" Target="../media/image2409.png"/><Relationship Id="rId232" Type="http://schemas.openxmlformats.org/officeDocument/2006/relationships/image" Target="../media/image2311.png"/><Relationship Id="rId274" Type="http://schemas.openxmlformats.org/officeDocument/2006/relationships/image" Target="../media/image2332.png"/><Relationship Id="rId27" Type="http://schemas.openxmlformats.org/officeDocument/2006/relationships/customXml" Target="../ink/ink2206.xml"/><Relationship Id="rId69" Type="http://schemas.openxmlformats.org/officeDocument/2006/relationships/customXml" Target="../ink/ink2227.xml"/><Relationship Id="rId134" Type="http://schemas.openxmlformats.org/officeDocument/2006/relationships/image" Target="../media/image2262.png"/><Relationship Id="rId80" Type="http://schemas.openxmlformats.org/officeDocument/2006/relationships/image" Target="../media/image2235.png"/><Relationship Id="rId176" Type="http://schemas.openxmlformats.org/officeDocument/2006/relationships/image" Target="../media/image2283.png"/><Relationship Id="rId341" Type="http://schemas.openxmlformats.org/officeDocument/2006/relationships/customXml" Target="../ink/ink2363.xml"/><Relationship Id="rId383" Type="http://schemas.openxmlformats.org/officeDocument/2006/relationships/customXml" Target="../ink/ink2384.xml"/><Relationship Id="rId201" Type="http://schemas.openxmlformats.org/officeDocument/2006/relationships/customXml" Target="../ink/ink2293.xml"/><Relationship Id="rId243" Type="http://schemas.openxmlformats.org/officeDocument/2006/relationships/customXml" Target="../ink/ink2314.xml"/><Relationship Id="rId285" Type="http://schemas.openxmlformats.org/officeDocument/2006/relationships/customXml" Target="../ink/ink2335.xml"/><Relationship Id="rId38" Type="http://schemas.openxmlformats.org/officeDocument/2006/relationships/image" Target="../media/image2214.png"/><Relationship Id="rId103" Type="http://schemas.openxmlformats.org/officeDocument/2006/relationships/customXml" Target="../ink/ink2244.xml"/><Relationship Id="rId310" Type="http://schemas.openxmlformats.org/officeDocument/2006/relationships/image" Target="../media/image2350.png"/><Relationship Id="rId70" Type="http://schemas.openxmlformats.org/officeDocument/2006/relationships/image" Target="../media/image2230.png"/><Relationship Id="rId91" Type="http://schemas.openxmlformats.org/officeDocument/2006/relationships/customXml" Target="../ink/ink2238.xml"/><Relationship Id="rId145" Type="http://schemas.openxmlformats.org/officeDocument/2006/relationships/customXml" Target="../ink/ink2265.xml"/><Relationship Id="rId166" Type="http://schemas.openxmlformats.org/officeDocument/2006/relationships/image" Target="../media/image2278.png"/><Relationship Id="rId187" Type="http://schemas.openxmlformats.org/officeDocument/2006/relationships/customXml" Target="../ink/ink2286.xml"/><Relationship Id="rId331" Type="http://schemas.openxmlformats.org/officeDocument/2006/relationships/customXml" Target="../ink/ink2358.xml"/><Relationship Id="rId352" Type="http://schemas.openxmlformats.org/officeDocument/2006/relationships/image" Target="../media/image2371.png"/><Relationship Id="rId373" Type="http://schemas.openxmlformats.org/officeDocument/2006/relationships/customXml" Target="../ink/ink2379.xml"/><Relationship Id="rId394" Type="http://schemas.openxmlformats.org/officeDocument/2006/relationships/image" Target="../media/image2392.png"/><Relationship Id="rId408" Type="http://schemas.openxmlformats.org/officeDocument/2006/relationships/image" Target="../media/image2399.png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2301.png"/><Relationship Id="rId233" Type="http://schemas.openxmlformats.org/officeDocument/2006/relationships/customXml" Target="../ink/ink2309.xml"/><Relationship Id="rId254" Type="http://schemas.openxmlformats.org/officeDocument/2006/relationships/image" Target="../media/image2322.png"/><Relationship Id="rId28" Type="http://schemas.openxmlformats.org/officeDocument/2006/relationships/image" Target="../media/image2209.png"/><Relationship Id="rId49" Type="http://schemas.openxmlformats.org/officeDocument/2006/relationships/customXml" Target="../ink/ink2217.xml"/><Relationship Id="rId114" Type="http://schemas.openxmlformats.org/officeDocument/2006/relationships/image" Target="../media/image2252.png"/><Relationship Id="rId275" Type="http://schemas.openxmlformats.org/officeDocument/2006/relationships/customXml" Target="../ink/ink2330.xml"/><Relationship Id="rId296" Type="http://schemas.openxmlformats.org/officeDocument/2006/relationships/image" Target="../media/image2343.png"/><Relationship Id="rId300" Type="http://schemas.openxmlformats.org/officeDocument/2006/relationships/image" Target="../media/image2345.png"/><Relationship Id="rId60" Type="http://schemas.openxmlformats.org/officeDocument/2006/relationships/image" Target="../media/image2225.png"/><Relationship Id="rId81" Type="http://schemas.openxmlformats.org/officeDocument/2006/relationships/customXml" Target="../ink/ink2233.xml"/><Relationship Id="rId135" Type="http://schemas.openxmlformats.org/officeDocument/2006/relationships/customXml" Target="../ink/ink2260.xml"/><Relationship Id="rId156" Type="http://schemas.openxmlformats.org/officeDocument/2006/relationships/image" Target="../media/image2273.png"/><Relationship Id="rId177" Type="http://schemas.openxmlformats.org/officeDocument/2006/relationships/customXml" Target="../ink/ink2281.xml"/><Relationship Id="rId198" Type="http://schemas.openxmlformats.org/officeDocument/2006/relationships/image" Target="../media/image2294.png"/><Relationship Id="rId321" Type="http://schemas.openxmlformats.org/officeDocument/2006/relationships/customXml" Target="../ink/ink2353.xml"/><Relationship Id="rId342" Type="http://schemas.openxmlformats.org/officeDocument/2006/relationships/image" Target="../media/image2366.png"/><Relationship Id="rId363" Type="http://schemas.openxmlformats.org/officeDocument/2006/relationships/customXml" Target="../ink/ink2374.xml"/><Relationship Id="rId384" Type="http://schemas.openxmlformats.org/officeDocument/2006/relationships/image" Target="../media/image2387.png"/><Relationship Id="rId419" Type="http://schemas.openxmlformats.org/officeDocument/2006/relationships/customXml" Target="../ink/ink2402.xml"/><Relationship Id="rId202" Type="http://schemas.openxmlformats.org/officeDocument/2006/relationships/image" Target="../media/image2296.png"/><Relationship Id="rId223" Type="http://schemas.openxmlformats.org/officeDocument/2006/relationships/customXml" Target="../ink/ink2304.xml"/><Relationship Id="rId244" Type="http://schemas.openxmlformats.org/officeDocument/2006/relationships/image" Target="../media/image2317.png"/><Relationship Id="rId18" Type="http://schemas.openxmlformats.org/officeDocument/2006/relationships/image" Target="../media/image2204.png"/><Relationship Id="rId39" Type="http://schemas.openxmlformats.org/officeDocument/2006/relationships/customXml" Target="../ink/ink2212.xml"/><Relationship Id="rId265" Type="http://schemas.openxmlformats.org/officeDocument/2006/relationships/customXml" Target="../ink/ink2325.xml"/><Relationship Id="rId286" Type="http://schemas.openxmlformats.org/officeDocument/2006/relationships/image" Target="../media/image2338.png"/><Relationship Id="rId50" Type="http://schemas.openxmlformats.org/officeDocument/2006/relationships/image" Target="../media/image2220.png"/><Relationship Id="rId104" Type="http://schemas.openxmlformats.org/officeDocument/2006/relationships/image" Target="../media/image2247.png"/><Relationship Id="rId125" Type="http://schemas.openxmlformats.org/officeDocument/2006/relationships/customXml" Target="../ink/ink2255.xml"/><Relationship Id="rId146" Type="http://schemas.openxmlformats.org/officeDocument/2006/relationships/image" Target="../media/image2268.png"/><Relationship Id="rId167" Type="http://schemas.openxmlformats.org/officeDocument/2006/relationships/customXml" Target="../ink/ink2276.xml"/><Relationship Id="rId188" Type="http://schemas.openxmlformats.org/officeDocument/2006/relationships/image" Target="../media/image2289.png"/><Relationship Id="rId311" Type="http://schemas.openxmlformats.org/officeDocument/2006/relationships/customXml" Target="../ink/ink2348.xml"/><Relationship Id="rId332" Type="http://schemas.openxmlformats.org/officeDocument/2006/relationships/image" Target="../media/image2361.png"/><Relationship Id="rId353" Type="http://schemas.openxmlformats.org/officeDocument/2006/relationships/customXml" Target="../ink/ink2369.xml"/><Relationship Id="rId374" Type="http://schemas.openxmlformats.org/officeDocument/2006/relationships/image" Target="../media/image2382.png"/><Relationship Id="rId395" Type="http://schemas.openxmlformats.org/officeDocument/2006/relationships/customXml" Target="../ink/ink2390.xml"/><Relationship Id="rId409" Type="http://schemas.openxmlformats.org/officeDocument/2006/relationships/customXml" Target="../ink/ink2397.xml"/><Relationship Id="rId71" Type="http://schemas.openxmlformats.org/officeDocument/2006/relationships/customXml" Target="../ink/ink2228.xml"/><Relationship Id="rId92" Type="http://schemas.openxmlformats.org/officeDocument/2006/relationships/image" Target="../media/image2241.png"/><Relationship Id="rId213" Type="http://schemas.openxmlformats.org/officeDocument/2006/relationships/customXml" Target="../ink/ink2299.xml"/><Relationship Id="rId234" Type="http://schemas.openxmlformats.org/officeDocument/2006/relationships/image" Target="../media/image2312.png"/><Relationship Id="rId420" Type="http://schemas.openxmlformats.org/officeDocument/2006/relationships/image" Target="../media/image2405.png"/><Relationship Id="rId2" Type="http://schemas.openxmlformats.org/officeDocument/2006/relationships/image" Target="../media/image4.jpeg"/><Relationship Id="rId29" Type="http://schemas.openxmlformats.org/officeDocument/2006/relationships/customXml" Target="../ink/ink2207.xml"/><Relationship Id="rId255" Type="http://schemas.openxmlformats.org/officeDocument/2006/relationships/customXml" Target="../ink/ink2320.xml"/><Relationship Id="rId276" Type="http://schemas.openxmlformats.org/officeDocument/2006/relationships/image" Target="../media/image2333.png"/><Relationship Id="rId297" Type="http://schemas.openxmlformats.org/officeDocument/2006/relationships/customXml" Target="../ink/ink2341.xml"/><Relationship Id="rId40" Type="http://schemas.openxmlformats.org/officeDocument/2006/relationships/image" Target="../media/image2215.png"/><Relationship Id="rId115" Type="http://schemas.openxmlformats.org/officeDocument/2006/relationships/customXml" Target="../ink/ink2250.xml"/><Relationship Id="rId136" Type="http://schemas.openxmlformats.org/officeDocument/2006/relationships/image" Target="../media/image2263.png"/><Relationship Id="rId157" Type="http://schemas.openxmlformats.org/officeDocument/2006/relationships/customXml" Target="../ink/ink2271.xml"/><Relationship Id="rId178" Type="http://schemas.openxmlformats.org/officeDocument/2006/relationships/image" Target="../media/image2284.png"/><Relationship Id="rId301" Type="http://schemas.openxmlformats.org/officeDocument/2006/relationships/customXml" Target="../ink/ink2343.xml"/><Relationship Id="rId322" Type="http://schemas.openxmlformats.org/officeDocument/2006/relationships/image" Target="../media/image2356.png"/><Relationship Id="rId343" Type="http://schemas.openxmlformats.org/officeDocument/2006/relationships/customXml" Target="../ink/ink2364.xml"/><Relationship Id="rId364" Type="http://schemas.openxmlformats.org/officeDocument/2006/relationships/image" Target="../media/image2377.png"/><Relationship Id="rId61" Type="http://schemas.openxmlformats.org/officeDocument/2006/relationships/customXml" Target="../ink/ink2223.xml"/><Relationship Id="rId82" Type="http://schemas.openxmlformats.org/officeDocument/2006/relationships/image" Target="../media/image2236.png"/><Relationship Id="rId199" Type="http://schemas.openxmlformats.org/officeDocument/2006/relationships/customXml" Target="../ink/ink2292.xml"/><Relationship Id="rId203" Type="http://schemas.openxmlformats.org/officeDocument/2006/relationships/customXml" Target="../ink/ink2294.xml"/><Relationship Id="rId385" Type="http://schemas.openxmlformats.org/officeDocument/2006/relationships/customXml" Target="../ink/ink2385.xml"/><Relationship Id="rId19" Type="http://schemas.openxmlformats.org/officeDocument/2006/relationships/customXml" Target="../ink/ink2202.xml"/><Relationship Id="rId224" Type="http://schemas.openxmlformats.org/officeDocument/2006/relationships/image" Target="../media/image2307.png"/><Relationship Id="rId245" Type="http://schemas.openxmlformats.org/officeDocument/2006/relationships/customXml" Target="../ink/ink2315.xml"/><Relationship Id="rId266" Type="http://schemas.openxmlformats.org/officeDocument/2006/relationships/image" Target="../media/image2328.png"/><Relationship Id="rId287" Type="http://schemas.openxmlformats.org/officeDocument/2006/relationships/customXml" Target="../ink/ink2336.xml"/><Relationship Id="rId410" Type="http://schemas.openxmlformats.org/officeDocument/2006/relationships/image" Target="../media/image2400.png"/><Relationship Id="rId30" Type="http://schemas.openxmlformats.org/officeDocument/2006/relationships/image" Target="../media/image2210.png"/><Relationship Id="rId105" Type="http://schemas.openxmlformats.org/officeDocument/2006/relationships/customXml" Target="../ink/ink2245.xml"/><Relationship Id="rId126" Type="http://schemas.openxmlformats.org/officeDocument/2006/relationships/image" Target="../media/image2258.png"/><Relationship Id="rId147" Type="http://schemas.openxmlformats.org/officeDocument/2006/relationships/customXml" Target="../ink/ink2266.xml"/><Relationship Id="rId168" Type="http://schemas.openxmlformats.org/officeDocument/2006/relationships/image" Target="../media/image2279.png"/><Relationship Id="rId312" Type="http://schemas.openxmlformats.org/officeDocument/2006/relationships/image" Target="../media/image2351.png"/><Relationship Id="rId333" Type="http://schemas.openxmlformats.org/officeDocument/2006/relationships/customXml" Target="../ink/ink2359.xml"/><Relationship Id="rId354" Type="http://schemas.openxmlformats.org/officeDocument/2006/relationships/image" Target="../media/image2372.png"/><Relationship Id="rId51" Type="http://schemas.openxmlformats.org/officeDocument/2006/relationships/customXml" Target="../ink/ink2218.xml"/><Relationship Id="rId72" Type="http://schemas.openxmlformats.org/officeDocument/2006/relationships/image" Target="../media/image2231.png"/><Relationship Id="rId93" Type="http://schemas.openxmlformats.org/officeDocument/2006/relationships/customXml" Target="../ink/ink2239.xml"/><Relationship Id="rId189" Type="http://schemas.openxmlformats.org/officeDocument/2006/relationships/customXml" Target="../ink/ink2287.xml"/><Relationship Id="rId375" Type="http://schemas.openxmlformats.org/officeDocument/2006/relationships/customXml" Target="../ink/ink2380.xml"/><Relationship Id="rId396" Type="http://schemas.openxmlformats.org/officeDocument/2006/relationships/image" Target="../media/image2393.png"/><Relationship Id="rId3" Type="http://schemas.openxmlformats.org/officeDocument/2006/relationships/image" Target="../media/image1.png"/><Relationship Id="rId214" Type="http://schemas.openxmlformats.org/officeDocument/2006/relationships/image" Target="../media/image2302.png"/><Relationship Id="rId235" Type="http://schemas.openxmlformats.org/officeDocument/2006/relationships/customXml" Target="../ink/ink2310.xml"/><Relationship Id="rId256" Type="http://schemas.openxmlformats.org/officeDocument/2006/relationships/image" Target="../media/image2323.png"/><Relationship Id="rId277" Type="http://schemas.openxmlformats.org/officeDocument/2006/relationships/customXml" Target="../ink/ink2331.xml"/><Relationship Id="rId298" Type="http://schemas.openxmlformats.org/officeDocument/2006/relationships/image" Target="../media/image2344.png"/><Relationship Id="rId400" Type="http://schemas.openxmlformats.org/officeDocument/2006/relationships/image" Target="../media/image2395.png"/><Relationship Id="rId421" Type="http://schemas.openxmlformats.org/officeDocument/2006/relationships/customXml" Target="../ink/ink2403.xml"/><Relationship Id="rId116" Type="http://schemas.openxmlformats.org/officeDocument/2006/relationships/image" Target="../media/image2253.png"/><Relationship Id="rId137" Type="http://schemas.openxmlformats.org/officeDocument/2006/relationships/customXml" Target="../ink/ink2261.xml"/><Relationship Id="rId158" Type="http://schemas.openxmlformats.org/officeDocument/2006/relationships/image" Target="../media/image2274.png"/><Relationship Id="rId302" Type="http://schemas.openxmlformats.org/officeDocument/2006/relationships/image" Target="../media/image2346.png"/><Relationship Id="rId323" Type="http://schemas.openxmlformats.org/officeDocument/2006/relationships/customXml" Target="../ink/ink2354.xml"/><Relationship Id="rId344" Type="http://schemas.openxmlformats.org/officeDocument/2006/relationships/image" Target="../media/image2367.png"/><Relationship Id="rId20" Type="http://schemas.openxmlformats.org/officeDocument/2006/relationships/image" Target="../media/image2205.png"/><Relationship Id="rId41" Type="http://schemas.openxmlformats.org/officeDocument/2006/relationships/customXml" Target="../ink/ink2213.xml"/><Relationship Id="rId62" Type="http://schemas.openxmlformats.org/officeDocument/2006/relationships/image" Target="../media/image2226.png"/><Relationship Id="rId83" Type="http://schemas.openxmlformats.org/officeDocument/2006/relationships/customXml" Target="../ink/ink2234.xml"/><Relationship Id="rId179" Type="http://schemas.openxmlformats.org/officeDocument/2006/relationships/customXml" Target="../ink/ink2282.xml"/><Relationship Id="rId365" Type="http://schemas.openxmlformats.org/officeDocument/2006/relationships/customXml" Target="../ink/ink2375.xml"/><Relationship Id="rId386" Type="http://schemas.openxmlformats.org/officeDocument/2006/relationships/image" Target="../media/image2388.png"/><Relationship Id="rId190" Type="http://schemas.openxmlformats.org/officeDocument/2006/relationships/image" Target="../media/image2290.png"/><Relationship Id="rId204" Type="http://schemas.openxmlformats.org/officeDocument/2006/relationships/image" Target="../media/image2297.png"/><Relationship Id="rId225" Type="http://schemas.openxmlformats.org/officeDocument/2006/relationships/customXml" Target="../ink/ink2305.xml"/><Relationship Id="rId246" Type="http://schemas.openxmlformats.org/officeDocument/2006/relationships/image" Target="../media/image2318.png"/><Relationship Id="rId267" Type="http://schemas.openxmlformats.org/officeDocument/2006/relationships/customXml" Target="../ink/ink2326.xml"/><Relationship Id="rId288" Type="http://schemas.openxmlformats.org/officeDocument/2006/relationships/image" Target="../media/image2339.png"/><Relationship Id="rId411" Type="http://schemas.openxmlformats.org/officeDocument/2006/relationships/customXml" Target="../ink/ink2398.xml"/><Relationship Id="rId106" Type="http://schemas.openxmlformats.org/officeDocument/2006/relationships/image" Target="../media/image2248.png"/><Relationship Id="rId127" Type="http://schemas.openxmlformats.org/officeDocument/2006/relationships/customXml" Target="../ink/ink2256.xml"/><Relationship Id="rId313" Type="http://schemas.openxmlformats.org/officeDocument/2006/relationships/customXml" Target="../ink/ink2349.xml"/><Relationship Id="rId10" Type="http://schemas.openxmlformats.org/officeDocument/2006/relationships/image" Target="../media/image2200.png"/><Relationship Id="rId31" Type="http://schemas.openxmlformats.org/officeDocument/2006/relationships/customXml" Target="../ink/ink2208.xml"/><Relationship Id="rId52" Type="http://schemas.openxmlformats.org/officeDocument/2006/relationships/image" Target="../media/image2221.png"/><Relationship Id="rId73" Type="http://schemas.openxmlformats.org/officeDocument/2006/relationships/customXml" Target="../ink/ink2229.xml"/><Relationship Id="rId94" Type="http://schemas.openxmlformats.org/officeDocument/2006/relationships/image" Target="../media/image2242.png"/><Relationship Id="rId148" Type="http://schemas.openxmlformats.org/officeDocument/2006/relationships/image" Target="../media/image2269.png"/><Relationship Id="rId169" Type="http://schemas.openxmlformats.org/officeDocument/2006/relationships/customXml" Target="../ink/ink2277.xml"/><Relationship Id="rId334" Type="http://schemas.openxmlformats.org/officeDocument/2006/relationships/image" Target="../media/image2362.png"/><Relationship Id="rId355" Type="http://schemas.openxmlformats.org/officeDocument/2006/relationships/customXml" Target="../ink/ink2370.xml"/><Relationship Id="rId376" Type="http://schemas.openxmlformats.org/officeDocument/2006/relationships/image" Target="../media/image2383.png"/><Relationship Id="rId397" Type="http://schemas.openxmlformats.org/officeDocument/2006/relationships/customXml" Target="../ink/ink2391.xml"/><Relationship Id="rId4" Type="http://schemas.openxmlformats.org/officeDocument/2006/relationships/image" Target="../media/image2197.png"/><Relationship Id="rId180" Type="http://schemas.openxmlformats.org/officeDocument/2006/relationships/image" Target="../media/image2285.png"/><Relationship Id="rId215" Type="http://schemas.openxmlformats.org/officeDocument/2006/relationships/customXml" Target="../ink/ink2300.xml"/><Relationship Id="rId236" Type="http://schemas.openxmlformats.org/officeDocument/2006/relationships/image" Target="../media/image2313.png"/><Relationship Id="rId257" Type="http://schemas.openxmlformats.org/officeDocument/2006/relationships/customXml" Target="../ink/ink2321.xml"/><Relationship Id="rId278" Type="http://schemas.openxmlformats.org/officeDocument/2006/relationships/image" Target="../media/image2334.png"/><Relationship Id="rId401" Type="http://schemas.openxmlformats.org/officeDocument/2006/relationships/customXml" Target="../ink/ink2393.xml"/><Relationship Id="rId422" Type="http://schemas.openxmlformats.org/officeDocument/2006/relationships/image" Target="../media/image2406.png"/><Relationship Id="rId303" Type="http://schemas.openxmlformats.org/officeDocument/2006/relationships/customXml" Target="../ink/ink2344.xml"/><Relationship Id="rId42" Type="http://schemas.openxmlformats.org/officeDocument/2006/relationships/image" Target="../media/image2216.png"/><Relationship Id="rId84" Type="http://schemas.openxmlformats.org/officeDocument/2006/relationships/image" Target="../media/image2237.png"/><Relationship Id="rId138" Type="http://schemas.openxmlformats.org/officeDocument/2006/relationships/image" Target="../media/image2264.png"/><Relationship Id="rId345" Type="http://schemas.openxmlformats.org/officeDocument/2006/relationships/customXml" Target="../ink/ink2365.xml"/><Relationship Id="rId387" Type="http://schemas.openxmlformats.org/officeDocument/2006/relationships/customXml" Target="../ink/ink2386.xml"/><Relationship Id="rId191" Type="http://schemas.openxmlformats.org/officeDocument/2006/relationships/customXml" Target="../ink/ink2288.xml"/><Relationship Id="rId205" Type="http://schemas.openxmlformats.org/officeDocument/2006/relationships/customXml" Target="../ink/ink2295.xml"/><Relationship Id="rId247" Type="http://schemas.openxmlformats.org/officeDocument/2006/relationships/customXml" Target="../ink/ink2316.xml"/><Relationship Id="rId412" Type="http://schemas.openxmlformats.org/officeDocument/2006/relationships/image" Target="../media/image2401.png"/><Relationship Id="rId107" Type="http://schemas.openxmlformats.org/officeDocument/2006/relationships/customXml" Target="../ink/ink2246.xml"/><Relationship Id="rId289" Type="http://schemas.openxmlformats.org/officeDocument/2006/relationships/customXml" Target="../ink/ink2337.xml"/><Relationship Id="rId11" Type="http://schemas.openxmlformats.org/officeDocument/2006/relationships/customXml" Target="../ink/ink2198.xml"/><Relationship Id="rId53" Type="http://schemas.openxmlformats.org/officeDocument/2006/relationships/customXml" Target="../ink/ink2219.xml"/><Relationship Id="rId149" Type="http://schemas.openxmlformats.org/officeDocument/2006/relationships/customXml" Target="../ink/ink2267.xml"/><Relationship Id="rId314" Type="http://schemas.openxmlformats.org/officeDocument/2006/relationships/image" Target="../media/image2352.png"/><Relationship Id="rId356" Type="http://schemas.openxmlformats.org/officeDocument/2006/relationships/image" Target="../media/image2373.png"/><Relationship Id="rId398" Type="http://schemas.openxmlformats.org/officeDocument/2006/relationships/image" Target="../media/image2394.png"/><Relationship Id="rId95" Type="http://schemas.openxmlformats.org/officeDocument/2006/relationships/customXml" Target="../ink/ink2240.xml"/><Relationship Id="rId160" Type="http://schemas.openxmlformats.org/officeDocument/2006/relationships/image" Target="../media/image2275.png"/><Relationship Id="rId216" Type="http://schemas.openxmlformats.org/officeDocument/2006/relationships/image" Target="../media/image2303.png"/><Relationship Id="rId423" Type="http://schemas.openxmlformats.org/officeDocument/2006/relationships/customXml" Target="../ink/ink2404.xml"/><Relationship Id="rId258" Type="http://schemas.openxmlformats.org/officeDocument/2006/relationships/image" Target="../media/image2324.png"/><Relationship Id="rId22" Type="http://schemas.openxmlformats.org/officeDocument/2006/relationships/image" Target="../media/image2206.png"/><Relationship Id="rId64" Type="http://schemas.openxmlformats.org/officeDocument/2006/relationships/image" Target="../media/image2227.png"/><Relationship Id="rId118" Type="http://schemas.openxmlformats.org/officeDocument/2006/relationships/image" Target="../media/image2254.png"/><Relationship Id="rId325" Type="http://schemas.openxmlformats.org/officeDocument/2006/relationships/customXml" Target="../ink/ink2355.xml"/><Relationship Id="rId367" Type="http://schemas.openxmlformats.org/officeDocument/2006/relationships/customXml" Target="../ink/ink2376.xml"/><Relationship Id="rId171" Type="http://schemas.openxmlformats.org/officeDocument/2006/relationships/customXml" Target="../ink/ink2278.xml"/><Relationship Id="rId227" Type="http://schemas.openxmlformats.org/officeDocument/2006/relationships/customXml" Target="../ink/ink2306.xml"/><Relationship Id="rId269" Type="http://schemas.openxmlformats.org/officeDocument/2006/relationships/customXml" Target="../ink/ink2327.xml"/><Relationship Id="rId33" Type="http://schemas.openxmlformats.org/officeDocument/2006/relationships/customXml" Target="../ink/ink2209.xml"/><Relationship Id="rId129" Type="http://schemas.openxmlformats.org/officeDocument/2006/relationships/customXml" Target="../ink/ink2257.xml"/><Relationship Id="rId280" Type="http://schemas.openxmlformats.org/officeDocument/2006/relationships/image" Target="../media/image2335.png"/><Relationship Id="rId336" Type="http://schemas.openxmlformats.org/officeDocument/2006/relationships/image" Target="../media/image2363.png"/><Relationship Id="rId75" Type="http://schemas.openxmlformats.org/officeDocument/2006/relationships/customXml" Target="../ink/ink2230.xml"/><Relationship Id="rId140" Type="http://schemas.openxmlformats.org/officeDocument/2006/relationships/image" Target="../media/image2265.png"/><Relationship Id="rId182" Type="http://schemas.openxmlformats.org/officeDocument/2006/relationships/image" Target="../media/image2286.png"/><Relationship Id="rId378" Type="http://schemas.openxmlformats.org/officeDocument/2006/relationships/image" Target="../media/image2384.png"/><Relationship Id="rId403" Type="http://schemas.openxmlformats.org/officeDocument/2006/relationships/customXml" Target="../ink/ink2394.xml"/><Relationship Id="rId6" Type="http://schemas.openxmlformats.org/officeDocument/2006/relationships/image" Target="../media/image2198.png"/><Relationship Id="rId238" Type="http://schemas.openxmlformats.org/officeDocument/2006/relationships/image" Target="../media/image2314.png"/><Relationship Id="rId291" Type="http://schemas.openxmlformats.org/officeDocument/2006/relationships/customXml" Target="../ink/ink2338.xml"/><Relationship Id="rId305" Type="http://schemas.openxmlformats.org/officeDocument/2006/relationships/customXml" Target="../ink/ink2345.xml"/><Relationship Id="rId347" Type="http://schemas.openxmlformats.org/officeDocument/2006/relationships/customXml" Target="../ink/ink2366.xml"/><Relationship Id="rId44" Type="http://schemas.openxmlformats.org/officeDocument/2006/relationships/image" Target="../media/image2217.png"/><Relationship Id="rId86" Type="http://schemas.openxmlformats.org/officeDocument/2006/relationships/image" Target="../media/image2238.png"/><Relationship Id="rId151" Type="http://schemas.openxmlformats.org/officeDocument/2006/relationships/customXml" Target="../ink/ink2268.xml"/><Relationship Id="rId389" Type="http://schemas.openxmlformats.org/officeDocument/2006/relationships/customXml" Target="../ink/ink2387.xml"/><Relationship Id="rId193" Type="http://schemas.openxmlformats.org/officeDocument/2006/relationships/customXml" Target="../ink/ink2289.xml"/><Relationship Id="rId207" Type="http://schemas.openxmlformats.org/officeDocument/2006/relationships/customXml" Target="../ink/ink2296.xml"/><Relationship Id="rId249" Type="http://schemas.openxmlformats.org/officeDocument/2006/relationships/customXml" Target="../ink/ink2317.xml"/><Relationship Id="rId414" Type="http://schemas.openxmlformats.org/officeDocument/2006/relationships/image" Target="../media/image2402.png"/><Relationship Id="rId13" Type="http://schemas.openxmlformats.org/officeDocument/2006/relationships/customXml" Target="../ink/ink2199.xml"/><Relationship Id="rId109" Type="http://schemas.openxmlformats.org/officeDocument/2006/relationships/customXml" Target="../ink/ink2247.xml"/><Relationship Id="rId260" Type="http://schemas.openxmlformats.org/officeDocument/2006/relationships/image" Target="../media/image2325.png"/><Relationship Id="rId316" Type="http://schemas.openxmlformats.org/officeDocument/2006/relationships/image" Target="../media/image2353.png"/><Relationship Id="rId55" Type="http://schemas.openxmlformats.org/officeDocument/2006/relationships/customXml" Target="../ink/ink2220.xml"/><Relationship Id="rId97" Type="http://schemas.openxmlformats.org/officeDocument/2006/relationships/customXml" Target="../ink/ink2241.xml"/><Relationship Id="rId120" Type="http://schemas.openxmlformats.org/officeDocument/2006/relationships/image" Target="../media/image2255.png"/><Relationship Id="rId358" Type="http://schemas.openxmlformats.org/officeDocument/2006/relationships/image" Target="../media/image2374.png"/><Relationship Id="rId162" Type="http://schemas.openxmlformats.org/officeDocument/2006/relationships/image" Target="../media/image2276.png"/><Relationship Id="rId218" Type="http://schemas.openxmlformats.org/officeDocument/2006/relationships/image" Target="../media/image2304.png"/><Relationship Id="rId425" Type="http://schemas.openxmlformats.org/officeDocument/2006/relationships/customXml" Target="../ink/ink2405.xml"/><Relationship Id="rId271" Type="http://schemas.openxmlformats.org/officeDocument/2006/relationships/customXml" Target="../ink/ink2328.xml"/><Relationship Id="rId24" Type="http://schemas.openxmlformats.org/officeDocument/2006/relationships/image" Target="../media/image2207.png"/><Relationship Id="rId66" Type="http://schemas.openxmlformats.org/officeDocument/2006/relationships/image" Target="../media/image2228.png"/><Relationship Id="rId131" Type="http://schemas.openxmlformats.org/officeDocument/2006/relationships/customXml" Target="../ink/ink2258.xml"/><Relationship Id="rId327" Type="http://schemas.openxmlformats.org/officeDocument/2006/relationships/customXml" Target="../ink/ink2356.xml"/><Relationship Id="rId369" Type="http://schemas.openxmlformats.org/officeDocument/2006/relationships/customXml" Target="../ink/ink2377.xml"/><Relationship Id="rId173" Type="http://schemas.openxmlformats.org/officeDocument/2006/relationships/customXml" Target="../ink/ink2279.xml"/><Relationship Id="rId229" Type="http://schemas.openxmlformats.org/officeDocument/2006/relationships/customXml" Target="../ink/ink2307.xml"/><Relationship Id="rId380" Type="http://schemas.openxmlformats.org/officeDocument/2006/relationships/image" Target="../media/image2385.png"/><Relationship Id="rId240" Type="http://schemas.openxmlformats.org/officeDocument/2006/relationships/image" Target="../media/image2315.png"/><Relationship Id="rId35" Type="http://schemas.openxmlformats.org/officeDocument/2006/relationships/customXml" Target="../ink/ink2210.xml"/><Relationship Id="rId77" Type="http://schemas.openxmlformats.org/officeDocument/2006/relationships/customXml" Target="../ink/ink2231.xml"/><Relationship Id="rId100" Type="http://schemas.openxmlformats.org/officeDocument/2006/relationships/image" Target="../media/image2245.png"/><Relationship Id="rId282" Type="http://schemas.openxmlformats.org/officeDocument/2006/relationships/image" Target="../media/image2336.png"/><Relationship Id="rId338" Type="http://schemas.openxmlformats.org/officeDocument/2006/relationships/image" Target="../media/image2364.png"/><Relationship Id="rId8" Type="http://schemas.openxmlformats.org/officeDocument/2006/relationships/image" Target="../media/image2199.png"/><Relationship Id="rId142" Type="http://schemas.openxmlformats.org/officeDocument/2006/relationships/image" Target="../media/image2266.png"/><Relationship Id="rId184" Type="http://schemas.openxmlformats.org/officeDocument/2006/relationships/image" Target="../media/image2287.png"/><Relationship Id="rId391" Type="http://schemas.openxmlformats.org/officeDocument/2006/relationships/customXml" Target="../ink/ink2388.xml"/><Relationship Id="rId405" Type="http://schemas.openxmlformats.org/officeDocument/2006/relationships/customXml" Target="../ink/ink2395.xml"/><Relationship Id="rId251" Type="http://schemas.openxmlformats.org/officeDocument/2006/relationships/customXml" Target="../ink/ink2318.xml"/><Relationship Id="rId46" Type="http://schemas.openxmlformats.org/officeDocument/2006/relationships/image" Target="../media/image2218.png"/><Relationship Id="rId293" Type="http://schemas.openxmlformats.org/officeDocument/2006/relationships/customXml" Target="../ink/ink2339.xml"/><Relationship Id="rId307" Type="http://schemas.openxmlformats.org/officeDocument/2006/relationships/customXml" Target="../ink/ink2346.xml"/><Relationship Id="rId349" Type="http://schemas.openxmlformats.org/officeDocument/2006/relationships/customXml" Target="../ink/ink2367.xml"/><Relationship Id="rId88" Type="http://schemas.openxmlformats.org/officeDocument/2006/relationships/image" Target="../media/image2239.png"/><Relationship Id="rId111" Type="http://schemas.openxmlformats.org/officeDocument/2006/relationships/customXml" Target="../ink/ink2248.xml"/><Relationship Id="rId153" Type="http://schemas.openxmlformats.org/officeDocument/2006/relationships/customXml" Target="../ink/ink2269.xml"/><Relationship Id="rId195" Type="http://schemas.openxmlformats.org/officeDocument/2006/relationships/customXml" Target="../ink/ink2290.xml"/><Relationship Id="rId209" Type="http://schemas.openxmlformats.org/officeDocument/2006/relationships/customXml" Target="../ink/ink2297.xml"/><Relationship Id="rId360" Type="http://schemas.openxmlformats.org/officeDocument/2006/relationships/image" Target="../media/image2375.png"/><Relationship Id="rId416" Type="http://schemas.openxmlformats.org/officeDocument/2006/relationships/image" Target="../media/image2403.png"/><Relationship Id="rId220" Type="http://schemas.openxmlformats.org/officeDocument/2006/relationships/image" Target="../media/image2305.png"/><Relationship Id="rId15" Type="http://schemas.openxmlformats.org/officeDocument/2006/relationships/customXml" Target="../ink/ink2200.xml"/><Relationship Id="rId57" Type="http://schemas.openxmlformats.org/officeDocument/2006/relationships/customXml" Target="../ink/ink2221.xml"/><Relationship Id="rId262" Type="http://schemas.openxmlformats.org/officeDocument/2006/relationships/image" Target="../media/image2326.png"/><Relationship Id="rId318" Type="http://schemas.openxmlformats.org/officeDocument/2006/relationships/image" Target="../media/image2354.png"/><Relationship Id="rId99" Type="http://schemas.openxmlformats.org/officeDocument/2006/relationships/customXml" Target="../ink/ink2242.xml"/><Relationship Id="rId122" Type="http://schemas.openxmlformats.org/officeDocument/2006/relationships/image" Target="../media/image2256.png"/><Relationship Id="rId164" Type="http://schemas.openxmlformats.org/officeDocument/2006/relationships/image" Target="../media/image2277.png"/><Relationship Id="rId371" Type="http://schemas.openxmlformats.org/officeDocument/2006/relationships/customXml" Target="../ink/ink2378.xml"/><Relationship Id="rId427" Type="http://schemas.openxmlformats.org/officeDocument/2006/relationships/customXml" Target="../ink/ink2406.xml"/><Relationship Id="rId26" Type="http://schemas.openxmlformats.org/officeDocument/2006/relationships/image" Target="../media/image2208.png"/><Relationship Id="rId231" Type="http://schemas.openxmlformats.org/officeDocument/2006/relationships/customXml" Target="../ink/ink2308.xml"/><Relationship Id="rId273" Type="http://schemas.openxmlformats.org/officeDocument/2006/relationships/customXml" Target="../ink/ink2329.xml"/><Relationship Id="rId329" Type="http://schemas.openxmlformats.org/officeDocument/2006/relationships/customXml" Target="../ink/ink2357.xml"/><Relationship Id="rId68" Type="http://schemas.openxmlformats.org/officeDocument/2006/relationships/image" Target="../media/image2229.png"/><Relationship Id="rId133" Type="http://schemas.openxmlformats.org/officeDocument/2006/relationships/customXml" Target="../ink/ink2259.xml"/><Relationship Id="rId175" Type="http://schemas.openxmlformats.org/officeDocument/2006/relationships/customXml" Target="../ink/ink2280.xml"/><Relationship Id="rId340" Type="http://schemas.openxmlformats.org/officeDocument/2006/relationships/image" Target="../media/image2365.png"/><Relationship Id="rId200" Type="http://schemas.openxmlformats.org/officeDocument/2006/relationships/image" Target="../media/image2295.png"/><Relationship Id="rId382" Type="http://schemas.openxmlformats.org/officeDocument/2006/relationships/image" Target="../media/image2386.png"/><Relationship Id="rId242" Type="http://schemas.openxmlformats.org/officeDocument/2006/relationships/image" Target="../media/image2316.png"/><Relationship Id="rId284" Type="http://schemas.openxmlformats.org/officeDocument/2006/relationships/image" Target="../media/image2337.png"/><Relationship Id="rId37" Type="http://schemas.openxmlformats.org/officeDocument/2006/relationships/customXml" Target="../ink/ink2211.xml"/><Relationship Id="rId79" Type="http://schemas.openxmlformats.org/officeDocument/2006/relationships/customXml" Target="../ink/ink2232.xml"/><Relationship Id="rId102" Type="http://schemas.openxmlformats.org/officeDocument/2006/relationships/image" Target="../media/image2246.png"/><Relationship Id="rId144" Type="http://schemas.openxmlformats.org/officeDocument/2006/relationships/image" Target="../media/image2267.png"/><Relationship Id="rId90" Type="http://schemas.openxmlformats.org/officeDocument/2006/relationships/image" Target="../media/image2240.png"/><Relationship Id="rId186" Type="http://schemas.openxmlformats.org/officeDocument/2006/relationships/image" Target="../media/image2288.png"/><Relationship Id="rId351" Type="http://schemas.openxmlformats.org/officeDocument/2006/relationships/customXml" Target="../ink/ink2368.xml"/><Relationship Id="rId393" Type="http://schemas.openxmlformats.org/officeDocument/2006/relationships/customXml" Target="../ink/ink2389.xml"/><Relationship Id="rId407" Type="http://schemas.openxmlformats.org/officeDocument/2006/relationships/customXml" Target="../ink/ink2396.xml"/><Relationship Id="rId211" Type="http://schemas.openxmlformats.org/officeDocument/2006/relationships/customXml" Target="../ink/ink2298.xml"/><Relationship Id="rId253" Type="http://schemas.openxmlformats.org/officeDocument/2006/relationships/customXml" Target="../ink/ink2319.xml"/><Relationship Id="rId295" Type="http://schemas.openxmlformats.org/officeDocument/2006/relationships/customXml" Target="../ink/ink2340.xml"/><Relationship Id="rId309" Type="http://schemas.openxmlformats.org/officeDocument/2006/relationships/customXml" Target="../ink/ink2347.xml"/><Relationship Id="rId48" Type="http://schemas.openxmlformats.org/officeDocument/2006/relationships/image" Target="../media/image2219.png"/><Relationship Id="rId113" Type="http://schemas.openxmlformats.org/officeDocument/2006/relationships/customXml" Target="../ink/ink2249.xml"/><Relationship Id="rId320" Type="http://schemas.openxmlformats.org/officeDocument/2006/relationships/image" Target="../media/image2355.png"/><Relationship Id="rId155" Type="http://schemas.openxmlformats.org/officeDocument/2006/relationships/customXml" Target="../ink/ink2270.xml"/><Relationship Id="rId197" Type="http://schemas.openxmlformats.org/officeDocument/2006/relationships/customXml" Target="../ink/ink2291.xml"/><Relationship Id="rId362" Type="http://schemas.openxmlformats.org/officeDocument/2006/relationships/image" Target="../media/image2376.png"/><Relationship Id="rId418" Type="http://schemas.openxmlformats.org/officeDocument/2006/relationships/image" Target="../media/image2404.png"/><Relationship Id="rId222" Type="http://schemas.openxmlformats.org/officeDocument/2006/relationships/image" Target="../media/image2306.png"/><Relationship Id="rId264" Type="http://schemas.openxmlformats.org/officeDocument/2006/relationships/image" Target="../media/image2327.png"/><Relationship Id="rId17" Type="http://schemas.openxmlformats.org/officeDocument/2006/relationships/customXml" Target="../ink/ink2201.xml"/><Relationship Id="rId59" Type="http://schemas.openxmlformats.org/officeDocument/2006/relationships/customXml" Target="../ink/ink2222.xml"/><Relationship Id="rId124" Type="http://schemas.openxmlformats.org/officeDocument/2006/relationships/image" Target="../media/image2257.pn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21.png"/><Relationship Id="rId21" Type="http://schemas.openxmlformats.org/officeDocument/2006/relationships/customXml" Target="../ink/ink2415.xml"/><Relationship Id="rId42" Type="http://schemas.openxmlformats.org/officeDocument/2006/relationships/image" Target="../media/image2429.png"/><Relationship Id="rId47" Type="http://schemas.openxmlformats.org/officeDocument/2006/relationships/customXml" Target="../ink/ink2428.xml"/><Relationship Id="rId63" Type="http://schemas.openxmlformats.org/officeDocument/2006/relationships/customXml" Target="../ink/ink2436.xml"/><Relationship Id="rId68" Type="http://schemas.openxmlformats.org/officeDocument/2006/relationships/image" Target="../media/image2442.png"/><Relationship Id="rId84" Type="http://schemas.openxmlformats.org/officeDocument/2006/relationships/image" Target="../media/image2450.png"/><Relationship Id="rId89" Type="http://schemas.openxmlformats.org/officeDocument/2006/relationships/customXml" Target="../ink/ink2449.xml"/><Relationship Id="rId16" Type="http://schemas.openxmlformats.org/officeDocument/2006/relationships/image" Target="../media/image2416.png"/><Relationship Id="rId11" Type="http://schemas.openxmlformats.org/officeDocument/2006/relationships/customXml" Target="../ink/ink2410.xml"/><Relationship Id="rId32" Type="http://schemas.openxmlformats.org/officeDocument/2006/relationships/image" Target="../media/image2424.png"/><Relationship Id="rId37" Type="http://schemas.openxmlformats.org/officeDocument/2006/relationships/customXml" Target="../ink/ink2423.xml"/><Relationship Id="rId53" Type="http://schemas.openxmlformats.org/officeDocument/2006/relationships/customXml" Target="../ink/ink2431.xml"/><Relationship Id="rId58" Type="http://schemas.openxmlformats.org/officeDocument/2006/relationships/image" Target="../media/image2437.png"/><Relationship Id="rId74" Type="http://schemas.openxmlformats.org/officeDocument/2006/relationships/image" Target="../media/image2445.png"/><Relationship Id="rId79" Type="http://schemas.openxmlformats.org/officeDocument/2006/relationships/customXml" Target="../ink/ink2444.xml"/><Relationship Id="rId5" Type="http://schemas.openxmlformats.org/officeDocument/2006/relationships/customXml" Target="../ink/ink2407.xml"/><Relationship Id="rId90" Type="http://schemas.openxmlformats.org/officeDocument/2006/relationships/image" Target="../media/image2453.png"/><Relationship Id="rId95" Type="http://schemas.openxmlformats.org/officeDocument/2006/relationships/customXml" Target="../ink/ink2452.xml"/><Relationship Id="rId22" Type="http://schemas.openxmlformats.org/officeDocument/2006/relationships/image" Target="../media/image2419.png"/><Relationship Id="rId27" Type="http://schemas.openxmlformats.org/officeDocument/2006/relationships/customXml" Target="../ink/ink2418.xml"/><Relationship Id="rId43" Type="http://schemas.openxmlformats.org/officeDocument/2006/relationships/customXml" Target="../ink/ink2426.xml"/><Relationship Id="rId48" Type="http://schemas.openxmlformats.org/officeDocument/2006/relationships/image" Target="../media/image2432.png"/><Relationship Id="rId64" Type="http://schemas.openxmlformats.org/officeDocument/2006/relationships/image" Target="../media/image2440.png"/><Relationship Id="rId69" Type="http://schemas.openxmlformats.org/officeDocument/2006/relationships/customXml" Target="../ink/ink2439.xml"/><Relationship Id="rId80" Type="http://schemas.openxmlformats.org/officeDocument/2006/relationships/image" Target="../media/image2448.png"/><Relationship Id="rId85" Type="http://schemas.openxmlformats.org/officeDocument/2006/relationships/customXml" Target="../ink/ink2447.xml"/><Relationship Id="rId3" Type="http://schemas.openxmlformats.org/officeDocument/2006/relationships/image" Target="../media/image1.png"/><Relationship Id="rId12" Type="http://schemas.openxmlformats.org/officeDocument/2006/relationships/image" Target="../media/image2414.png"/><Relationship Id="rId17" Type="http://schemas.openxmlformats.org/officeDocument/2006/relationships/customXml" Target="../ink/ink2413.xml"/><Relationship Id="rId25" Type="http://schemas.openxmlformats.org/officeDocument/2006/relationships/customXml" Target="../ink/ink2417.xml"/><Relationship Id="rId33" Type="http://schemas.openxmlformats.org/officeDocument/2006/relationships/customXml" Target="../ink/ink2421.xml"/><Relationship Id="rId38" Type="http://schemas.openxmlformats.org/officeDocument/2006/relationships/image" Target="../media/image2427.png"/><Relationship Id="rId46" Type="http://schemas.openxmlformats.org/officeDocument/2006/relationships/image" Target="../media/image2431.png"/><Relationship Id="rId59" Type="http://schemas.openxmlformats.org/officeDocument/2006/relationships/customXml" Target="../ink/ink2434.xml"/><Relationship Id="rId67" Type="http://schemas.openxmlformats.org/officeDocument/2006/relationships/customXml" Target="../ink/ink2438.xml"/><Relationship Id="rId20" Type="http://schemas.openxmlformats.org/officeDocument/2006/relationships/image" Target="../media/image2418.png"/><Relationship Id="rId41" Type="http://schemas.openxmlformats.org/officeDocument/2006/relationships/customXml" Target="../ink/ink2425.xml"/><Relationship Id="rId54" Type="http://schemas.openxmlformats.org/officeDocument/2006/relationships/image" Target="../media/image2435.png"/><Relationship Id="rId62" Type="http://schemas.openxmlformats.org/officeDocument/2006/relationships/image" Target="../media/image2439.png"/><Relationship Id="rId70" Type="http://schemas.openxmlformats.org/officeDocument/2006/relationships/image" Target="../media/image2443.png"/><Relationship Id="rId75" Type="http://schemas.openxmlformats.org/officeDocument/2006/relationships/customXml" Target="../ink/ink2442.xml"/><Relationship Id="rId83" Type="http://schemas.openxmlformats.org/officeDocument/2006/relationships/customXml" Target="../ink/ink2446.xml"/><Relationship Id="rId88" Type="http://schemas.openxmlformats.org/officeDocument/2006/relationships/image" Target="../media/image2452.png"/><Relationship Id="rId91" Type="http://schemas.openxmlformats.org/officeDocument/2006/relationships/customXml" Target="../ink/ink2450.xml"/><Relationship Id="rId96" Type="http://schemas.openxmlformats.org/officeDocument/2006/relationships/image" Target="../media/image245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11.png"/><Relationship Id="rId15" Type="http://schemas.openxmlformats.org/officeDocument/2006/relationships/customXml" Target="../ink/ink2412.xml"/><Relationship Id="rId23" Type="http://schemas.openxmlformats.org/officeDocument/2006/relationships/customXml" Target="../ink/ink2416.xml"/><Relationship Id="rId28" Type="http://schemas.openxmlformats.org/officeDocument/2006/relationships/image" Target="../media/image2422.png"/><Relationship Id="rId36" Type="http://schemas.openxmlformats.org/officeDocument/2006/relationships/image" Target="../media/image2426.png"/><Relationship Id="rId49" Type="http://schemas.openxmlformats.org/officeDocument/2006/relationships/customXml" Target="../ink/ink2429.xml"/><Relationship Id="rId57" Type="http://schemas.openxmlformats.org/officeDocument/2006/relationships/customXml" Target="../ink/ink2433.xml"/><Relationship Id="rId10" Type="http://schemas.openxmlformats.org/officeDocument/2006/relationships/image" Target="../media/image2413.png"/><Relationship Id="rId31" Type="http://schemas.openxmlformats.org/officeDocument/2006/relationships/customXml" Target="../ink/ink2420.xml"/><Relationship Id="rId44" Type="http://schemas.openxmlformats.org/officeDocument/2006/relationships/image" Target="../media/image2430.png"/><Relationship Id="rId52" Type="http://schemas.openxmlformats.org/officeDocument/2006/relationships/image" Target="../media/image2434.png"/><Relationship Id="rId60" Type="http://schemas.openxmlformats.org/officeDocument/2006/relationships/image" Target="../media/image2438.png"/><Relationship Id="rId65" Type="http://schemas.openxmlformats.org/officeDocument/2006/relationships/customXml" Target="../ink/ink2437.xml"/><Relationship Id="rId73" Type="http://schemas.openxmlformats.org/officeDocument/2006/relationships/customXml" Target="../ink/ink2441.xml"/><Relationship Id="rId78" Type="http://schemas.openxmlformats.org/officeDocument/2006/relationships/image" Target="../media/image2447.png"/><Relationship Id="rId81" Type="http://schemas.openxmlformats.org/officeDocument/2006/relationships/customXml" Target="../ink/ink2445.xml"/><Relationship Id="rId86" Type="http://schemas.openxmlformats.org/officeDocument/2006/relationships/image" Target="../media/image2451.png"/><Relationship Id="rId94" Type="http://schemas.openxmlformats.org/officeDocument/2006/relationships/image" Target="../media/image2455.png"/><Relationship Id="rId99" Type="http://schemas.openxmlformats.org/officeDocument/2006/relationships/customXml" Target="../ink/ink2454.xml"/><Relationship Id="rId4" Type="http://schemas.openxmlformats.org/officeDocument/2006/relationships/image" Target="../media/image2410.png"/><Relationship Id="rId9" Type="http://schemas.openxmlformats.org/officeDocument/2006/relationships/customXml" Target="../ink/ink2409.xml"/><Relationship Id="rId13" Type="http://schemas.openxmlformats.org/officeDocument/2006/relationships/customXml" Target="../ink/ink2411.xml"/><Relationship Id="rId18" Type="http://schemas.openxmlformats.org/officeDocument/2006/relationships/image" Target="../media/image2417.png"/><Relationship Id="rId39" Type="http://schemas.openxmlformats.org/officeDocument/2006/relationships/customXml" Target="../ink/ink2424.xml"/><Relationship Id="rId34" Type="http://schemas.openxmlformats.org/officeDocument/2006/relationships/image" Target="../media/image2425.png"/><Relationship Id="rId50" Type="http://schemas.openxmlformats.org/officeDocument/2006/relationships/image" Target="../media/image2433.png"/><Relationship Id="rId55" Type="http://schemas.openxmlformats.org/officeDocument/2006/relationships/customXml" Target="../ink/ink2432.xml"/><Relationship Id="rId76" Type="http://schemas.openxmlformats.org/officeDocument/2006/relationships/image" Target="../media/image2446.png"/><Relationship Id="rId97" Type="http://schemas.openxmlformats.org/officeDocument/2006/relationships/customXml" Target="../ink/ink2453.xml"/><Relationship Id="rId7" Type="http://schemas.openxmlformats.org/officeDocument/2006/relationships/customXml" Target="../ink/ink2408.xml"/><Relationship Id="rId71" Type="http://schemas.openxmlformats.org/officeDocument/2006/relationships/customXml" Target="../ink/ink2440.xml"/><Relationship Id="rId92" Type="http://schemas.openxmlformats.org/officeDocument/2006/relationships/image" Target="../media/image2454.png"/><Relationship Id="rId2" Type="http://schemas.openxmlformats.org/officeDocument/2006/relationships/image" Target="../media/image4.jpeg"/><Relationship Id="rId29" Type="http://schemas.openxmlformats.org/officeDocument/2006/relationships/customXml" Target="../ink/ink2419.xml"/><Relationship Id="rId24" Type="http://schemas.openxmlformats.org/officeDocument/2006/relationships/image" Target="../media/image2420.png"/><Relationship Id="rId40" Type="http://schemas.openxmlformats.org/officeDocument/2006/relationships/image" Target="../media/image2428.png"/><Relationship Id="rId45" Type="http://schemas.openxmlformats.org/officeDocument/2006/relationships/customXml" Target="../ink/ink2427.xml"/><Relationship Id="rId66" Type="http://schemas.openxmlformats.org/officeDocument/2006/relationships/image" Target="../media/image2441.png"/><Relationship Id="rId87" Type="http://schemas.openxmlformats.org/officeDocument/2006/relationships/customXml" Target="../ink/ink2448.xml"/><Relationship Id="rId61" Type="http://schemas.openxmlformats.org/officeDocument/2006/relationships/customXml" Target="../ink/ink2435.xml"/><Relationship Id="rId82" Type="http://schemas.openxmlformats.org/officeDocument/2006/relationships/image" Target="../media/image2449.png"/><Relationship Id="rId19" Type="http://schemas.openxmlformats.org/officeDocument/2006/relationships/customXml" Target="../ink/ink2414.xml"/><Relationship Id="rId14" Type="http://schemas.openxmlformats.org/officeDocument/2006/relationships/image" Target="../media/image2415.png"/><Relationship Id="rId30" Type="http://schemas.openxmlformats.org/officeDocument/2006/relationships/image" Target="../media/image2423.png"/><Relationship Id="rId35" Type="http://schemas.openxmlformats.org/officeDocument/2006/relationships/customXml" Target="../ink/ink2422.xml"/><Relationship Id="rId56" Type="http://schemas.openxmlformats.org/officeDocument/2006/relationships/image" Target="../media/image2436.png"/><Relationship Id="rId77" Type="http://schemas.openxmlformats.org/officeDocument/2006/relationships/customXml" Target="../ink/ink2443.xml"/><Relationship Id="rId100" Type="http://schemas.openxmlformats.org/officeDocument/2006/relationships/image" Target="../media/image2458.png"/><Relationship Id="rId8" Type="http://schemas.openxmlformats.org/officeDocument/2006/relationships/image" Target="../media/image2412.png"/><Relationship Id="rId51" Type="http://schemas.openxmlformats.org/officeDocument/2006/relationships/customXml" Target="../ink/ink2430.xml"/><Relationship Id="rId72" Type="http://schemas.openxmlformats.org/officeDocument/2006/relationships/image" Target="../media/image2444.png"/><Relationship Id="rId93" Type="http://schemas.openxmlformats.org/officeDocument/2006/relationships/customXml" Target="../ink/ink2451.xml"/><Relationship Id="rId98" Type="http://schemas.openxmlformats.org/officeDocument/2006/relationships/image" Target="../media/image2457.pn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70.png"/><Relationship Id="rId21" Type="http://schemas.openxmlformats.org/officeDocument/2006/relationships/customXml" Target="../ink/ink2463.xml"/><Relationship Id="rId42" Type="http://schemas.openxmlformats.org/officeDocument/2006/relationships/image" Target="../media/image2478.png"/><Relationship Id="rId47" Type="http://schemas.openxmlformats.org/officeDocument/2006/relationships/customXml" Target="../ink/ink2476.xml"/><Relationship Id="rId63" Type="http://schemas.openxmlformats.org/officeDocument/2006/relationships/customXml" Target="../ink/ink2484.xml"/><Relationship Id="rId68" Type="http://schemas.openxmlformats.org/officeDocument/2006/relationships/image" Target="../media/image2491.png"/><Relationship Id="rId84" Type="http://schemas.openxmlformats.org/officeDocument/2006/relationships/image" Target="../media/image2499.png"/><Relationship Id="rId89" Type="http://schemas.openxmlformats.org/officeDocument/2006/relationships/customXml" Target="../ink/ink2497.xml"/><Relationship Id="rId112" Type="http://schemas.openxmlformats.org/officeDocument/2006/relationships/image" Target="../media/image2513.png"/><Relationship Id="rId16" Type="http://schemas.openxmlformats.org/officeDocument/2006/relationships/image" Target="../media/image2465.png"/><Relationship Id="rId107" Type="http://schemas.openxmlformats.org/officeDocument/2006/relationships/customXml" Target="../ink/ink2506.xml"/><Relationship Id="rId11" Type="http://schemas.openxmlformats.org/officeDocument/2006/relationships/customXml" Target="../ink/ink2458.xml"/><Relationship Id="rId32" Type="http://schemas.openxmlformats.org/officeDocument/2006/relationships/image" Target="../media/image2473.png"/><Relationship Id="rId37" Type="http://schemas.openxmlformats.org/officeDocument/2006/relationships/customXml" Target="../ink/ink2471.xml"/><Relationship Id="rId53" Type="http://schemas.openxmlformats.org/officeDocument/2006/relationships/customXml" Target="../ink/ink2479.xml"/><Relationship Id="rId58" Type="http://schemas.openxmlformats.org/officeDocument/2006/relationships/image" Target="../media/image2486.png"/><Relationship Id="rId74" Type="http://schemas.openxmlformats.org/officeDocument/2006/relationships/image" Target="../media/image2494.png"/><Relationship Id="rId79" Type="http://schemas.openxmlformats.org/officeDocument/2006/relationships/customXml" Target="../ink/ink2492.xml"/><Relationship Id="rId102" Type="http://schemas.openxmlformats.org/officeDocument/2006/relationships/image" Target="../media/image2508.png"/><Relationship Id="rId5" Type="http://schemas.openxmlformats.org/officeDocument/2006/relationships/customXml" Target="../ink/ink2455.xml"/><Relationship Id="rId90" Type="http://schemas.openxmlformats.org/officeDocument/2006/relationships/image" Target="../media/image2502.png"/><Relationship Id="rId95" Type="http://schemas.openxmlformats.org/officeDocument/2006/relationships/customXml" Target="../ink/ink2500.xml"/><Relationship Id="rId22" Type="http://schemas.openxmlformats.org/officeDocument/2006/relationships/image" Target="../media/image2468.png"/><Relationship Id="rId27" Type="http://schemas.openxmlformats.org/officeDocument/2006/relationships/customXml" Target="../ink/ink2466.xml"/><Relationship Id="rId43" Type="http://schemas.openxmlformats.org/officeDocument/2006/relationships/customXml" Target="../ink/ink2474.xml"/><Relationship Id="rId48" Type="http://schemas.openxmlformats.org/officeDocument/2006/relationships/image" Target="../media/image2481.png"/><Relationship Id="rId64" Type="http://schemas.openxmlformats.org/officeDocument/2006/relationships/image" Target="../media/image2489.png"/><Relationship Id="rId69" Type="http://schemas.openxmlformats.org/officeDocument/2006/relationships/customXml" Target="../ink/ink2487.xml"/><Relationship Id="rId113" Type="http://schemas.openxmlformats.org/officeDocument/2006/relationships/customXml" Target="../ink/ink2509.xml"/><Relationship Id="rId80" Type="http://schemas.openxmlformats.org/officeDocument/2006/relationships/image" Target="../media/image2497.png"/><Relationship Id="rId85" Type="http://schemas.openxmlformats.org/officeDocument/2006/relationships/customXml" Target="../ink/ink2495.xml"/><Relationship Id="rId12" Type="http://schemas.openxmlformats.org/officeDocument/2006/relationships/image" Target="../media/image2463.png"/><Relationship Id="rId17" Type="http://schemas.openxmlformats.org/officeDocument/2006/relationships/customXml" Target="../ink/ink2461.xml"/><Relationship Id="rId33" Type="http://schemas.openxmlformats.org/officeDocument/2006/relationships/customXml" Target="../ink/ink2469.xml"/><Relationship Id="rId38" Type="http://schemas.openxmlformats.org/officeDocument/2006/relationships/image" Target="../media/image2476.png"/><Relationship Id="rId59" Type="http://schemas.openxmlformats.org/officeDocument/2006/relationships/customXml" Target="../ink/ink2482.xml"/><Relationship Id="rId103" Type="http://schemas.openxmlformats.org/officeDocument/2006/relationships/customXml" Target="../ink/ink2504.xml"/><Relationship Id="rId108" Type="http://schemas.openxmlformats.org/officeDocument/2006/relationships/image" Target="../media/image2511.png"/><Relationship Id="rId54" Type="http://schemas.openxmlformats.org/officeDocument/2006/relationships/image" Target="../media/image2484.png"/><Relationship Id="rId70" Type="http://schemas.openxmlformats.org/officeDocument/2006/relationships/image" Target="../media/image2492.png"/><Relationship Id="rId75" Type="http://schemas.openxmlformats.org/officeDocument/2006/relationships/customXml" Target="../ink/ink2490.xml"/><Relationship Id="rId91" Type="http://schemas.openxmlformats.org/officeDocument/2006/relationships/customXml" Target="../ink/ink2498.xml"/><Relationship Id="rId96" Type="http://schemas.openxmlformats.org/officeDocument/2006/relationships/image" Target="../media/image250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60.png"/><Relationship Id="rId15" Type="http://schemas.openxmlformats.org/officeDocument/2006/relationships/customXml" Target="../ink/ink2460.xml"/><Relationship Id="rId23" Type="http://schemas.openxmlformats.org/officeDocument/2006/relationships/customXml" Target="../ink/ink2464.xml"/><Relationship Id="rId28" Type="http://schemas.openxmlformats.org/officeDocument/2006/relationships/image" Target="../media/image2471.png"/><Relationship Id="rId36" Type="http://schemas.openxmlformats.org/officeDocument/2006/relationships/image" Target="../media/image2475.png"/><Relationship Id="rId49" Type="http://schemas.openxmlformats.org/officeDocument/2006/relationships/customXml" Target="../ink/ink2477.xml"/><Relationship Id="rId57" Type="http://schemas.openxmlformats.org/officeDocument/2006/relationships/customXml" Target="../ink/ink2481.xml"/><Relationship Id="rId106" Type="http://schemas.openxmlformats.org/officeDocument/2006/relationships/image" Target="../media/image2510.png"/><Relationship Id="rId114" Type="http://schemas.openxmlformats.org/officeDocument/2006/relationships/image" Target="../media/image2514.png"/><Relationship Id="rId10" Type="http://schemas.openxmlformats.org/officeDocument/2006/relationships/image" Target="../media/image2462.png"/><Relationship Id="rId31" Type="http://schemas.openxmlformats.org/officeDocument/2006/relationships/customXml" Target="../ink/ink2468.xml"/><Relationship Id="rId44" Type="http://schemas.openxmlformats.org/officeDocument/2006/relationships/image" Target="../media/image2479.png"/><Relationship Id="rId52" Type="http://schemas.openxmlformats.org/officeDocument/2006/relationships/image" Target="../media/image2483.png"/><Relationship Id="rId60" Type="http://schemas.openxmlformats.org/officeDocument/2006/relationships/image" Target="../media/image2487.png"/><Relationship Id="rId65" Type="http://schemas.openxmlformats.org/officeDocument/2006/relationships/customXml" Target="../ink/ink2485.xml"/><Relationship Id="rId73" Type="http://schemas.openxmlformats.org/officeDocument/2006/relationships/customXml" Target="../ink/ink2489.xml"/><Relationship Id="rId78" Type="http://schemas.openxmlformats.org/officeDocument/2006/relationships/image" Target="../media/image2496.png"/><Relationship Id="rId81" Type="http://schemas.openxmlformats.org/officeDocument/2006/relationships/customXml" Target="../ink/ink2493.xml"/><Relationship Id="rId86" Type="http://schemas.openxmlformats.org/officeDocument/2006/relationships/image" Target="../media/image2500.png"/><Relationship Id="rId94" Type="http://schemas.openxmlformats.org/officeDocument/2006/relationships/image" Target="../media/image2504.png"/><Relationship Id="rId99" Type="http://schemas.openxmlformats.org/officeDocument/2006/relationships/customXml" Target="../ink/ink2502.xml"/><Relationship Id="rId101" Type="http://schemas.openxmlformats.org/officeDocument/2006/relationships/customXml" Target="../ink/ink2503.xml"/><Relationship Id="rId4" Type="http://schemas.openxmlformats.org/officeDocument/2006/relationships/image" Target="../media/image2459.png"/><Relationship Id="rId9" Type="http://schemas.openxmlformats.org/officeDocument/2006/relationships/customXml" Target="../ink/ink2457.xml"/><Relationship Id="rId13" Type="http://schemas.openxmlformats.org/officeDocument/2006/relationships/customXml" Target="../ink/ink2459.xml"/><Relationship Id="rId18" Type="http://schemas.openxmlformats.org/officeDocument/2006/relationships/image" Target="../media/image2466.png"/><Relationship Id="rId39" Type="http://schemas.openxmlformats.org/officeDocument/2006/relationships/customXml" Target="../ink/ink2472.xml"/><Relationship Id="rId109" Type="http://schemas.openxmlformats.org/officeDocument/2006/relationships/customXml" Target="../ink/ink2507.xml"/><Relationship Id="rId34" Type="http://schemas.openxmlformats.org/officeDocument/2006/relationships/image" Target="../media/image2474.png"/><Relationship Id="rId50" Type="http://schemas.openxmlformats.org/officeDocument/2006/relationships/image" Target="../media/image2482.png"/><Relationship Id="rId55" Type="http://schemas.openxmlformats.org/officeDocument/2006/relationships/customXml" Target="../ink/ink2480.xml"/><Relationship Id="rId76" Type="http://schemas.openxmlformats.org/officeDocument/2006/relationships/image" Target="../media/image2495.png"/><Relationship Id="rId97" Type="http://schemas.openxmlformats.org/officeDocument/2006/relationships/customXml" Target="../ink/ink2501.xml"/><Relationship Id="rId104" Type="http://schemas.openxmlformats.org/officeDocument/2006/relationships/image" Target="../media/image2509.png"/><Relationship Id="rId7" Type="http://schemas.openxmlformats.org/officeDocument/2006/relationships/customXml" Target="../ink/ink2456.xml"/><Relationship Id="rId71" Type="http://schemas.openxmlformats.org/officeDocument/2006/relationships/customXml" Target="../ink/ink2488.xml"/><Relationship Id="rId92" Type="http://schemas.openxmlformats.org/officeDocument/2006/relationships/image" Target="../media/image2503.png"/><Relationship Id="rId2" Type="http://schemas.openxmlformats.org/officeDocument/2006/relationships/image" Target="../media/image4.jpeg"/><Relationship Id="rId29" Type="http://schemas.openxmlformats.org/officeDocument/2006/relationships/customXml" Target="../ink/ink2467.xml"/><Relationship Id="rId24" Type="http://schemas.openxmlformats.org/officeDocument/2006/relationships/image" Target="../media/image2469.png"/><Relationship Id="rId40" Type="http://schemas.openxmlformats.org/officeDocument/2006/relationships/image" Target="../media/image2477.png"/><Relationship Id="rId45" Type="http://schemas.openxmlformats.org/officeDocument/2006/relationships/customXml" Target="../ink/ink2475.xml"/><Relationship Id="rId66" Type="http://schemas.openxmlformats.org/officeDocument/2006/relationships/image" Target="../media/image2490.png"/><Relationship Id="rId87" Type="http://schemas.openxmlformats.org/officeDocument/2006/relationships/customXml" Target="../ink/ink2496.xml"/><Relationship Id="rId110" Type="http://schemas.openxmlformats.org/officeDocument/2006/relationships/image" Target="../media/image2512.png"/><Relationship Id="rId115" Type="http://schemas.openxmlformats.org/officeDocument/2006/relationships/customXml" Target="../ink/ink2510.xml"/><Relationship Id="rId61" Type="http://schemas.openxmlformats.org/officeDocument/2006/relationships/customXml" Target="../ink/ink2483.xml"/><Relationship Id="rId82" Type="http://schemas.openxmlformats.org/officeDocument/2006/relationships/image" Target="../media/image2498.png"/><Relationship Id="rId19" Type="http://schemas.openxmlformats.org/officeDocument/2006/relationships/customXml" Target="../ink/ink2462.xml"/><Relationship Id="rId14" Type="http://schemas.openxmlformats.org/officeDocument/2006/relationships/image" Target="../media/image2464.png"/><Relationship Id="rId30" Type="http://schemas.openxmlformats.org/officeDocument/2006/relationships/image" Target="../media/image2472.png"/><Relationship Id="rId35" Type="http://schemas.openxmlformats.org/officeDocument/2006/relationships/customXml" Target="../ink/ink2470.xml"/><Relationship Id="rId56" Type="http://schemas.openxmlformats.org/officeDocument/2006/relationships/image" Target="../media/image2485.png"/><Relationship Id="rId77" Type="http://schemas.openxmlformats.org/officeDocument/2006/relationships/customXml" Target="../ink/ink2491.xml"/><Relationship Id="rId100" Type="http://schemas.openxmlformats.org/officeDocument/2006/relationships/image" Target="../media/image2507.png"/><Relationship Id="rId105" Type="http://schemas.openxmlformats.org/officeDocument/2006/relationships/customXml" Target="../ink/ink2505.xml"/><Relationship Id="rId8" Type="http://schemas.openxmlformats.org/officeDocument/2006/relationships/image" Target="../media/image2461.png"/><Relationship Id="rId51" Type="http://schemas.openxmlformats.org/officeDocument/2006/relationships/customXml" Target="../ink/ink2478.xml"/><Relationship Id="rId72" Type="http://schemas.openxmlformats.org/officeDocument/2006/relationships/image" Target="../media/image2493.png"/><Relationship Id="rId93" Type="http://schemas.openxmlformats.org/officeDocument/2006/relationships/customXml" Target="../ink/ink2499.xml"/><Relationship Id="rId98" Type="http://schemas.openxmlformats.org/officeDocument/2006/relationships/image" Target="../media/image2506.png"/><Relationship Id="rId3" Type="http://schemas.openxmlformats.org/officeDocument/2006/relationships/image" Target="../media/image1.png"/><Relationship Id="rId25" Type="http://schemas.openxmlformats.org/officeDocument/2006/relationships/customXml" Target="../ink/ink2465.xml"/><Relationship Id="rId46" Type="http://schemas.openxmlformats.org/officeDocument/2006/relationships/image" Target="../media/image2480.png"/><Relationship Id="rId67" Type="http://schemas.openxmlformats.org/officeDocument/2006/relationships/customXml" Target="../ink/ink2486.xml"/><Relationship Id="rId116" Type="http://schemas.openxmlformats.org/officeDocument/2006/relationships/image" Target="../media/image2515.png"/><Relationship Id="rId20" Type="http://schemas.openxmlformats.org/officeDocument/2006/relationships/image" Target="../media/image2467.png"/><Relationship Id="rId41" Type="http://schemas.openxmlformats.org/officeDocument/2006/relationships/customXml" Target="../ink/ink2473.xml"/><Relationship Id="rId62" Type="http://schemas.openxmlformats.org/officeDocument/2006/relationships/image" Target="../media/image2488.png"/><Relationship Id="rId83" Type="http://schemas.openxmlformats.org/officeDocument/2006/relationships/customXml" Target="../ink/ink2494.xml"/><Relationship Id="rId88" Type="http://schemas.openxmlformats.org/officeDocument/2006/relationships/image" Target="../media/image2501.png"/><Relationship Id="rId111" Type="http://schemas.openxmlformats.org/officeDocument/2006/relationships/customXml" Target="../ink/ink2508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512.xml"/><Relationship Id="rId18" Type="http://schemas.openxmlformats.org/officeDocument/2006/relationships/image" Target="../media/image2519.png"/><Relationship Id="rId26" Type="http://schemas.openxmlformats.org/officeDocument/2006/relationships/image" Target="../media/image2523.png"/><Relationship Id="rId39" Type="http://schemas.openxmlformats.org/officeDocument/2006/relationships/customXml" Target="../ink/ink2525.xml"/><Relationship Id="rId21" Type="http://schemas.openxmlformats.org/officeDocument/2006/relationships/customXml" Target="../ink/ink2516.xml"/><Relationship Id="rId34" Type="http://schemas.openxmlformats.org/officeDocument/2006/relationships/image" Target="../media/image2527.png"/><Relationship Id="rId42" Type="http://schemas.openxmlformats.org/officeDocument/2006/relationships/image" Target="../media/image2531.png"/><Relationship Id="rId47" Type="http://schemas.openxmlformats.org/officeDocument/2006/relationships/customXml" Target="../ink/ink2529.xml"/><Relationship Id="rId50" Type="http://schemas.openxmlformats.org/officeDocument/2006/relationships/image" Target="../media/image2535.png"/><Relationship Id="rId7" Type="http://schemas.openxmlformats.org/officeDocument/2006/relationships/image" Target="../media/image1997.png"/><Relationship Id="rId2" Type="http://schemas.openxmlformats.org/officeDocument/2006/relationships/image" Target="../media/image4.jpeg"/><Relationship Id="rId16" Type="http://schemas.openxmlformats.org/officeDocument/2006/relationships/image" Target="../media/image2518.png"/><Relationship Id="rId29" Type="http://schemas.openxmlformats.org/officeDocument/2006/relationships/customXml" Target="../ink/ink2520.xml"/><Relationship Id="rId11" Type="http://schemas.openxmlformats.org/officeDocument/2006/relationships/customXml" Target="../ink/ink2511.xml"/><Relationship Id="rId24" Type="http://schemas.openxmlformats.org/officeDocument/2006/relationships/image" Target="../media/image2522.png"/><Relationship Id="rId32" Type="http://schemas.openxmlformats.org/officeDocument/2006/relationships/image" Target="../media/image2526.png"/><Relationship Id="rId37" Type="http://schemas.openxmlformats.org/officeDocument/2006/relationships/customXml" Target="../ink/ink2524.xml"/><Relationship Id="rId40" Type="http://schemas.openxmlformats.org/officeDocument/2006/relationships/image" Target="../media/image2530.png"/><Relationship Id="rId45" Type="http://schemas.openxmlformats.org/officeDocument/2006/relationships/customXml" Target="../ink/ink2528.xml"/><Relationship Id="rId5" Type="http://schemas.openxmlformats.org/officeDocument/2006/relationships/image" Target="../media/image1891.png"/><Relationship Id="rId15" Type="http://schemas.openxmlformats.org/officeDocument/2006/relationships/customXml" Target="../ink/ink2513.xml"/><Relationship Id="rId23" Type="http://schemas.openxmlformats.org/officeDocument/2006/relationships/customXml" Target="../ink/ink2517.xml"/><Relationship Id="rId28" Type="http://schemas.openxmlformats.org/officeDocument/2006/relationships/image" Target="../media/image2524.png"/><Relationship Id="rId36" Type="http://schemas.openxmlformats.org/officeDocument/2006/relationships/image" Target="../media/image2528.png"/><Relationship Id="rId49" Type="http://schemas.openxmlformats.org/officeDocument/2006/relationships/customXml" Target="../ink/ink2530.xml"/><Relationship Id="rId10" Type="http://schemas.openxmlformats.org/officeDocument/2006/relationships/image" Target="../media/image2152.png"/><Relationship Id="rId19" Type="http://schemas.openxmlformats.org/officeDocument/2006/relationships/customXml" Target="../ink/ink2515.xml"/><Relationship Id="rId31" Type="http://schemas.openxmlformats.org/officeDocument/2006/relationships/customXml" Target="../ink/ink2521.xml"/><Relationship Id="rId44" Type="http://schemas.openxmlformats.org/officeDocument/2006/relationships/image" Target="../media/image2532.png"/><Relationship Id="rId4" Type="http://schemas.openxmlformats.org/officeDocument/2006/relationships/image" Target="../media/image1820.png"/><Relationship Id="rId9" Type="http://schemas.openxmlformats.org/officeDocument/2006/relationships/image" Target="../media/image2113.png"/><Relationship Id="rId14" Type="http://schemas.openxmlformats.org/officeDocument/2006/relationships/image" Target="../media/image2517.png"/><Relationship Id="rId22" Type="http://schemas.openxmlformats.org/officeDocument/2006/relationships/image" Target="../media/image2521.png"/><Relationship Id="rId27" Type="http://schemas.openxmlformats.org/officeDocument/2006/relationships/customXml" Target="../ink/ink2519.xml"/><Relationship Id="rId30" Type="http://schemas.openxmlformats.org/officeDocument/2006/relationships/image" Target="../media/image2525.png"/><Relationship Id="rId35" Type="http://schemas.openxmlformats.org/officeDocument/2006/relationships/customXml" Target="../ink/ink2523.xml"/><Relationship Id="rId43" Type="http://schemas.openxmlformats.org/officeDocument/2006/relationships/customXml" Target="../ink/ink2527.xml"/><Relationship Id="rId48" Type="http://schemas.openxmlformats.org/officeDocument/2006/relationships/image" Target="../media/image2534.png"/><Relationship Id="rId8" Type="http://schemas.openxmlformats.org/officeDocument/2006/relationships/image" Target="../media/image2043.png"/><Relationship Id="rId3" Type="http://schemas.openxmlformats.org/officeDocument/2006/relationships/image" Target="../media/image1.png"/><Relationship Id="rId12" Type="http://schemas.openxmlformats.org/officeDocument/2006/relationships/image" Target="../media/image2516.png"/><Relationship Id="rId17" Type="http://schemas.openxmlformats.org/officeDocument/2006/relationships/customXml" Target="../ink/ink2514.xml"/><Relationship Id="rId25" Type="http://schemas.openxmlformats.org/officeDocument/2006/relationships/customXml" Target="../ink/ink2518.xml"/><Relationship Id="rId33" Type="http://schemas.openxmlformats.org/officeDocument/2006/relationships/customXml" Target="../ink/ink2522.xml"/><Relationship Id="rId38" Type="http://schemas.openxmlformats.org/officeDocument/2006/relationships/image" Target="../media/image2529.png"/><Relationship Id="rId46" Type="http://schemas.openxmlformats.org/officeDocument/2006/relationships/image" Target="../media/image2533.png"/><Relationship Id="rId20" Type="http://schemas.openxmlformats.org/officeDocument/2006/relationships/image" Target="../media/image2520.png"/><Relationship Id="rId41" Type="http://schemas.openxmlformats.org/officeDocument/2006/relationships/customXml" Target="../ink/ink25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52.png"/><Relationship Id="rId5" Type="http://schemas.openxmlformats.org/officeDocument/2006/relationships/image" Target="../media/image2551.png"/><Relationship Id="rId4" Type="http://schemas.openxmlformats.org/officeDocument/2006/relationships/image" Target="../media/image25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1318"/>
            <a:ext cx="12307997" cy="670913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/>
              <a:t>L</a:t>
            </a:r>
            <a:r>
              <a:rPr lang="it-IT" dirty="0" err="1"/>
              <a:t>ivello</a:t>
            </a:r>
            <a:r>
              <a:rPr lang="it-IT" dirty="0"/>
              <a:t> 0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2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1" name="Capitolo 3…"/>
          <p:cNvSpPr txBox="1"/>
          <p:nvPr/>
        </p:nvSpPr>
        <p:spPr>
          <a:xfrm>
            <a:off x="2270919" y="471657"/>
            <a:ext cx="7650162" cy="2326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3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Sillabe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Ora che sappiamo </a:t>
            </a:r>
            <a:r>
              <a:rPr b="1"/>
              <a:t>l’alfabeto coreano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100"/>
              <a:t>siamo pronti a “comporre le parole”! Ma come si fa</a:t>
            </a:r>
            <a:r>
              <a:t>?</a:t>
            </a:r>
          </a:p>
        </p:txBody>
      </p:sp>
      <p:pic>
        <p:nvPicPr>
          <p:cNvPr id="272" name="maxresdefault.jpg" descr="maxresdefau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751" y="2547292"/>
            <a:ext cx="7317133" cy="41158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35" name="ㅏ ㅣ ㅜ ㅗ ㅜ"/>
          <p:cNvSpPr txBox="1"/>
          <p:nvPr/>
        </p:nvSpPr>
        <p:spPr>
          <a:xfrm>
            <a:off x="737080" y="1266591"/>
            <a:ext cx="3906566" cy="865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ㅏ ㅣ ㅜ ㅗ ㅜ</a:t>
            </a:r>
          </a:p>
        </p:txBody>
      </p:sp>
      <p:sp>
        <p:nvSpPr>
          <p:cNvPr id="336" name="❌"/>
          <p:cNvSpPr txBox="1"/>
          <p:nvPr/>
        </p:nvSpPr>
        <p:spPr>
          <a:xfrm>
            <a:off x="8352628" y="1069508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❌</a:t>
            </a:r>
          </a:p>
        </p:txBody>
      </p:sp>
      <p:sp>
        <p:nvSpPr>
          <p:cNvPr id="337" name="Freccia"/>
          <p:cNvSpPr/>
          <p:nvPr/>
        </p:nvSpPr>
        <p:spPr>
          <a:xfrm>
            <a:off x="5174010" y="1036528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Freccia"/>
          <p:cNvSpPr/>
          <p:nvPr/>
        </p:nvSpPr>
        <p:spPr>
          <a:xfrm>
            <a:off x="5158328" y="3627426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ㅇ + ㅏ= 아"/>
          <p:cNvSpPr txBox="1"/>
          <p:nvPr/>
        </p:nvSpPr>
        <p:spPr>
          <a:xfrm>
            <a:off x="737080" y="3829589"/>
            <a:ext cx="3906566" cy="865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ㅇ + ㅏ= 아</a:t>
            </a:r>
          </a:p>
        </p:txBody>
      </p:sp>
      <p:sp>
        <p:nvSpPr>
          <p:cNvPr id="340" name="✅"/>
          <p:cNvSpPr txBox="1"/>
          <p:nvPr/>
        </p:nvSpPr>
        <p:spPr>
          <a:xfrm>
            <a:off x="8352628" y="3632506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4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7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7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7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0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8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03" name="ㅊㅑㅇㅗ"/>
          <p:cNvSpPr txBox="1"/>
          <p:nvPr/>
        </p:nvSpPr>
        <p:spPr>
          <a:xfrm>
            <a:off x="737080" y="1251158"/>
            <a:ext cx="3906566" cy="84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ㅊㅑㅇㅗ</a:t>
            </a:r>
          </a:p>
        </p:txBody>
      </p:sp>
      <p:sp>
        <p:nvSpPr>
          <p:cNvPr id="404" name="❌"/>
          <p:cNvSpPr txBox="1"/>
          <p:nvPr/>
        </p:nvSpPr>
        <p:spPr>
          <a:xfrm>
            <a:off x="8352628" y="1069508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❌</a:t>
            </a:r>
          </a:p>
        </p:txBody>
      </p:sp>
      <p:sp>
        <p:nvSpPr>
          <p:cNvPr id="405" name="Freccia"/>
          <p:cNvSpPr/>
          <p:nvPr/>
        </p:nvSpPr>
        <p:spPr>
          <a:xfrm>
            <a:off x="5174010" y="1036528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6" name="Freccia"/>
          <p:cNvSpPr/>
          <p:nvPr/>
        </p:nvSpPr>
        <p:spPr>
          <a:xfrm>
            <a:off x="5158328" y="3627426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7" name="챠오"/>
          <p:cNvSpPr txBox="1"/>
          <p:nvPr/>
        </p:nvSpPr>
        <p:spPr>
          <a:xfrm>
            <a:off x="737080" y="3829589"/>
            <a:ext cx="3906566" cy="84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챠오</a:t>
            </a:r>
          </a:p>
        </p:txBody>
      </p:sp>
      <p:sp>
        <p:nvSpPr>
          <p:cNvPr id="408" name="✅"/>
          <p:cNvSpPr txBox="1"/>
          <p:nvPr/>
        </p:nvSpPr>
        <p:spPr>
          <a:xfrm>
            <a:off x="8352628" y="3632506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✅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5D33FDC3-DD82-1318-91A1-D5C62705F7B5}"/>
              </a:ext>
            </a:extLst>
          </p:cNvPr>
          <p:cNvGrpSpPr/>
          <p:nvPr/>
        </p:nvGrpSpPr>
        <p:grpSpPr>
          <a:xfrm>
            <a:off x="873720" y="2383768"/>
            <a:ext cx="286200" cy="771480"/>
            <a:chOff x="873720" y="2383768"/>
            <a:chExt cx="286200" cy="77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C093EB7-777D-98AF-5F23-B5B472FA2706}"/>
                    </a:ext>
                  </a:extLst>
                </p14:cNvPr>
                <p14:cNvContentPartPr/>
                <p14:nvPr/>
              </p14:nvContentPartPr>
              <p14:xfrm>
                <a:off x="873720" y="2383768"/>
                <a:ext cx="19080" cy="7714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C093EB7-777D-98AF-5F23-B5B472FA270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63280" y="2373328"/>
                  <a:ext cx="40320" cy="79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E50E683-F506-9766-966A-8E8AA350C089}"/>
                    </a:ext>
                  </a:extLst>
                </p14:cNvPr>
                <p14:cNvContentPartPr/>
                <p14:nvPr/>
              </p14:nvContentPartPr>
              <p14:xfrm>
                <a:off x="897120" y="2709208"/>
                <a:ext cx="262800" cy="43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E50E683-F506-9766-966A-8E8AA350C08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86320" y="2698768"/>
                  <a:ext cx="28404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CB78DB80-AB8C-1AED-B363-1491A7B8C8FD}"/>
              </a:ext>
            </a:extLst>
          </p:cNvPr>
          <p:cNvGrpSpPr/>
          <p:nvPr/>
        </p:nvGrpSpPr>
        <p:grpSpPr>
          <a:xfrm>
            <a:off x="1751760" y="2420848"/>
            <a:ext cx="257400" cy="747720"/>
            <a:chOff x="1751760" y="2420848"/>
            <a:chExt cx="257400" cy="74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C49A608-AF3A-7CBC-0E71-A63B171D1D94}"/>
                    </a:ext>
                  </a:extLst>
                </p14:cNvPr>
                <p14:cNvContentPartPr/>
                <p14:nvPr/>
              </p14:nvContentPartPr>
              <p14:xfrm>
                <a:off x="1751760" y="2420848"/>
                <a:ext cx="70200" cy="7477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C49A608-AF3A-7CBC-0E71-A63B171D1D9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40960" y="2410048"/>
                  <a:ext cx="91440" cy="76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166C5C4-B7CE-7533-479A-B4FBA018F87A}"/>
                    </a:ext>
                  </a:extLst>
                </p14:cNvPr>
                <p14:cNvContentPartPr/>
                <p14:nvPr/>
              </p14:nvContentPartPr>
              <p14:xfrm>
                <a:off x="1790640" y="2643328"/>
                <a:ext cx="197640" cy="1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166C5C4-B7CE-7533-479A-B4FBA018F87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80200" y="2632888"/>
                  <a:ext cx="2188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3EACFE4-5E4E-0DBB-2585-C06993DDEBE0}"/>
                    </a:ext>
                  </a:extLst>
                </p14:cNvPr>
                <p14:cNvContentPartPr/>
                <p14:nvPr/>
              </p14:nvContentPartPr>
              <p14:xfrm>
                <a:off x="1821600" y="2772208"/>
                <a:ext cx="187560" cy="38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3EACFE4-5E4E-0DBB-2585-C06993DDEBE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810800" y="2761768"/>
                  <a:ext cx="20880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84218A9D-9D1D-3E3F-9663-85A134AD7904}"/>
              </a:ext>
            </a:extLst>
          </p:cNvPr>
          <p:cNvGrpSpPr/>
          <p:nvPr/>
        </p:nvGrpSpPr>
        <p:grpSpPr>
          <a:xfrm>
            <a:off x="3513600" y="2846728"/>
            <a:ext cx="852120" cy="189360"/>
            <a:chOff x="3513600" y="2846728"/>
            <a:chExt cx="852120" cy="18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1F5CB81-23AE-2382-0D71-CC208167F2C2}"/>
                    </a:ext>
                  </a:extLst>
                </p14:cNvPr>
                <p14:cNvContentPartPr/>
                <p14:nvPr/>
              </p14:nvContentPartPr>
              <p14:xfrm>
                <a:off x="3796920" y="2846728"/>
                <a:ext cx="20880" cy="187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1F5CB81-23AE-2382-0D71-CC208167F2C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786120" y="2836288"/>
                  <a:ext cx="421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9BE40F4-062E-3872-48FD-752CCA6D3201}"/>
                    </a:ext>
                  </a:extLst>
                </p14:cNvPr>
                <p14:cNvContentPartPr/>
                <p14:nvPr/>
              </p14:nvContentPartPr>
              <p14:xfrm>
                <a:off x="3513600" y="3020248"/>
                <a:ext cx="852120" cy="15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9BE40F4-062E-3872-48FD-752CCA6D320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503160" y="3009448"/>
                  <a:ext cx="87336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2B9ABA92-8C31-271E-DFE3-7EC8FF76C446}"/>
              </a:ext>
            </a:extLst>
          </p:cNvPr>
          <p:cNvGrpSpPr/>
          <p:nvPr/>
        </p:nvGrpSpPr>
        <p:grpSpPr>
          <a:xfrm>
            <a:off x="5066640" y="2918368"/>
            <a:ext cx="705960" cy="318240"/>
            <a:chOff x="5066640" y="2918368"/>
            <a:chExt cx="705960" cy="31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97A500A-3A99-983D-993B-FAC11A3F615B}"/>
                    </a:ext>
                  </a:extLst>
                </p14:cNvPr>
                <p14:cNvContentPartPr/>
                <p14:nvPr/>
              </p14:nvContentPartPr>
              <p14:xfrm>
                <a:off x="5066640" y="2918368"/>
                <a:ext cx="705960" cy="28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97A500A-3A99-983D-993B-FAC11A3F615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56200" y="2907928"/>
                  <a:ext cx="7272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7378BE06-6AD1-D240-A5FF-72A1ED83C281}"/>
                    </a:ext>
                  </a:extLst>
                </p14:cNvPr>
                <p14:cNvContentPartPr/>
                <p14:nvPr/>
              </p14:nvContentPartPr>
              <p14:xfrm>
                <a:off x="5456520" y="2946448"/>
                <a:ext cx="24480" cy="2901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7378BE06-6AD1-D240-A5FF-72A1ED83C28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445720" y="2936008"/>
                  <a:ext cx="45720" cy="31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46A02BD1-E2C5-1810-7C13-B3E813FFA89F}"/>
              </a:ext>
            </a:extLst>
          </p:cNvPr>
          <p:cNvGrpSpPr/>
          <p:nvPr/>
        </p:nvGrpSpPr>
        <p:grpSpPr>
          <a:xfrm>
            <a:off x="6542640" y="2898208"/>
            <a:ext cx="842760" cy="318960"/>
            <a:chOff x="6542640" y="2898208"/>
            <a:chExt cx="84276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2536441-6657-2F3E-E261-740197E0CB51}"/>
                    </a:ext>
                  </a:extLst>
                </p14:cNvPr>
                <p14:cNvContentPartPr/>
                <p14:nvPr/>
              </p14:nvContentPartPr>
              <p14:xfrm>
                <a:off x="6542640" y="2898208"/>
                <a:ext cx="842760" cy="507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2536441-6657-2F3E-E261-740197E0CB5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32200" y="2887408"/>
                  <a:ext cx="864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298FB9F-24EB-8F29-7587-461B9989B490}"/>
                    </a:ext>
                  </a:extLst>
                </p14:cNvPr>
                <p14:cNvContentPartPr/>
                <p14:nvPr/>
              </p14:nvContentPartPr>
              <p14:xfrm>
                <a:off x="6914160" y="2968048"/>
                <a:ext cx="19080" cy="1677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298FB9F-24EB-8F29-7587-461B9989B49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903720" y="2957248"/>
                  <a:ext cx="403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9DE95E2-5714-6D3F-E4E4-4E38F7E8688D}"/>
                    </a:ext>
                  </a:extLst>
                </p14:cNvPr>
                <p14:cNvContentPartPr/>
                <p14:nvPr/>
              </p14:nvContentPartPr>
              <p14:xfrm>
                <a:off x="7058520" y="2995048"/>
                <a:ext cx="28440" cy="2221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9DE95E2-5714-6D3F-E4E4-4E38F7E8688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047720" y="2984248"/>
                  <a:ext cx="49680" cy="24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AADC1538-A6E5-6A9B-23E0-942E68F30F39}"/>
              </a:ext>
            </a:extLst>
          </p:cNvPr>
          <p:cNvGrpSpPr/>
          <p:nvPr/>
        </p:nvGrpSpPr>
        <p:grpSpPr>
          <a:xfrm>
            <a:off x="655920" y="3498688"/>
            <a:ext cx="1065240" cy="298800"/>
            <a:chOff x="655920" y="3498688"/>
            <a:chExt cx="1065240" cy="29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3BDB8C5-96E3-423E-FBB9-42EAE0CA0399}"/>
                    </a:ext>
                  </a:extLst>
                </p14:cNvPr>
                <p14:cNvContentPartPr/>
                <p14:nvPr/>
              </p14:nvContentPartPr>
              <p14:xfrm>
                <a:off x="655920" y="3559888"/>
                <a:ext cx="178200" cy="2271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3BDB8C5-96E3-423E-FBB9-42EAE0CA039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45480" y="3549088"/>
                  <a:ext cx="19944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92012DD-F8A4-A83D-D3EA-E041F52C97F2}"/>
                    </a:ext>
                  </a:extLst>
                </p14:cNvPr>
                <p14:cNvContentPartPr/>
                <p14:nvPr/>
              </p14:nvContentPartPr>
              <p14:xfrm>
                <a:off x="813240" y="3656728"/>
                <a:ext cx="109080" cy="1137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92012DD-F8A4-A83D-D3EA-E041F52C97F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02800" y="3645928"/>
                  <a:ext cx="1303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A34FD0D4-DBC9-2EA5-C9B3-A52341EEE890}"/>
                    </a:ext>
                  </a:extLst>
                </p14:cNvPr>
                <p14:cNvContentPartPr/>
                <p14:nvPr/>
              </p14:nvContentPartPr>
              <p14:xfrm>
                <a:off x="965880" y="3651688"/>
                <a:ext cx="118440" cy="1458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A34FD0D4-DBC9-2EA5-C9B3-A52341EEE89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55440" y="3641248"/>
                  <a:ext cx="1396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65A5039-35DF-378C-935D-AB683171B597}"/>
                    </a:ext>
                  </a:extLst>
                </p14:cNvPr>
                <p14:cNvContentPartPr/>
                <p14:nvPr/>
              </p14:nvContentPartPr>
              <p14:xfrm>
                <a:off x="1121400" y="3498688"/>
                <a:ext cx="30240" cy="2260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65A5039-35DF-378C-935D-AB683171B59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10960" y="3488248"/>
                  <a:ext cx="5148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BF46300-2B0B-3894-EEC4-CF53D5615F10}"/>
                    </a:ext>
                  </a:extLst>
                </p14:cNvPr>
                <p14:cNvContentPartPr/>
                <p14:nvPr/>
              </p14:nvContentPartPr>
              <p14:xfrm>
                <a:off x="1121400" y="3618928"/>
                <a:ext cx="84240" cy="85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BF46300-2B0B-3894-EEC4-CF53D5615F1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10960" y="3608128"/>
                  <a:ext cx="1054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649C13F-AF17-071B-212D-9D0FECE14211}"/>
                    </a:ext>
                  </a:extLst>
                </p14:cNvPr>
                <p14:cNvContentPartPr/>
                <p14:nvPr/>
              </p14:nvContentPartPr>
              <p14:xfrm>
                <a:off x="1218240" y="3602368"/>
                <a:ext cx="33840" cy="98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649C13F-AF17-071B-212D-9D0FECE1421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207800" y="3591928"/>
                  <a:ext cx="550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2E77C43-188A-AE7B-CC11-1793C4D3C935}"/>
                    </a:ext>
                  </a:extLst>
                </p14:cNvPr>
                <p14:cNvContentPartPr/>
                <p14:nvPr/>
              </p14:nvContentPartPr>
              <p14:xfrm>
                <a:off x="1298160" y="3603448"/>
                <a:ext cx="77760" cy="1263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2E77C43-188A-AE7B-CC11-1793C4D3C93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287720" y="3592648"/>
                  <a:ext cx="990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EBCA381-ABDB-EB7C-AA07-2F9890F5D462}"/>
                    </a:ext>
                  </a:extLst>
                </p14:cNvPr>
                <p14:cNvContentPartPr/>
                <p14:nvPr/>
              </p14:nvContentPartPr>
              <p14:xfrm>
                <a:off x="1401480" y="3639088"/>
                <a:ext cx="121320" cy="77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EBCA381-ABDB-EB7C-AA07-2F9890F5D46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391040" y="3628648"/>
                  <a:ext cx="1425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16AB510-DF19-DFCC-C6EF-BE2549CF13EB}"/>
                    </a:ext>
                  </a:extLst>
                </p14:cNvPr>
                <p14:cNvContentPartPr/>
                <p14:nvPr/>
              </p14:nvContentPartPr>
              <p14:xfrm>
                <a:off x="1599840" y="3499768"/>
                <a:ext cx="32040" cy="138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16AB510-DF19-DFCC-C6EF-BE2549CF13E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589400" y="3488968"/>
                  <a:ext cx="532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44DEE0D-5823-315F-92AD-69C5F958A815}"/>
                    </a:ext>
                  </a:extLst>
                </p14:cNvPr>
                <p14:cNvContentPartPr/>
                <p14:nvPr/>
              </p14:nvContentPartPr>
              <p14:xfrm>
                <a:off x="1676160" y="3607048"/>
                <a:ext cx="45000" cy="136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44DEE0D-5823-315F-92AD-69C5F958A81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665360" y="3596608"/>
                  <a:ext cx="66240" cy="15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5603DC59-8F91-0117-B988-817587BE77E5}"/>
              </a:ext>
            </a:extLst>
          </p:cNvPr>
          <p:cNvGrpSpPr/>
          <p:nvPr/>
        </p:nvGrpSpPr>
        <p:grpSpPr>
          <a:xfrm>
            <a:off x="4655880" y="3401848"/>
            <a:ext cx="1385280" cy="272520"/>
            <a:chOff x="4655880" y="3401848"/>
            <a:chExt cx="1385280" cy="27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88DB029-EC4B-1673-6D72-7538F5A178EC}"/>
                    </a:ext>
                  </a:extLst>
                </p14:cNvPr>
                <p14:cNvContentPartPr/>
                <p14:nvPr/>
              </p14:nvContentPartPr>
              <p14:xfrm>
                <a:off x="4655880" y="3532528"/>
                <a:ext cx="107280" cy="1418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88DB029-EC4B-1673-6D72-7538F5A178E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45440" y="3522088"/>
                  <a:ext cx="1285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81BA805-B7E1-C274-CB80-D4001C006A40}"/>
                    </a:ext>
                  </a:extLst>
                </p14:cNvPr>
                <p14:cNvContentPartPr/>
                <p14:nvPr/>
              </p14:nvContentPartPr>
              <p14:xfrm>
                <a:off x="4827960" y="3530728"/>
                <a:ext cx="79560" cy="143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81BA805-B7E1-C274-CB80-D4001C006A4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817520" y="3519928"/>
                  <a:ext cx="1008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84BA209-B601-F28F-A08E-2C1000FF2C48}"/>
                    </a:ext>
                  </a:extLst>
                </p14:cNvPr>
                <p14:cNvContentPartPr/>
                <p14:nvPr/>
              </p14:nvContentPartPr>
              <p14:xfrm>
                <a:off x="4957560" y="3535408"/>
                <a:ext cx="19800" cy="110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84BA209-B601-F28F-A08E-2C1000FF2C4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946760" y="3524968"/>
                  <a:ext cx="410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2CD70A5-1D40-8B70-DCD4-A81155D5FA4F}"/>
                    </a:ext>
                  </a:extLst>
                </p14:cNvPr>
                <p14:cNvContentPartPr/>
                <p14:nvPr/>
              </p14:nvContentPartPr>
              <p14:xfrm>
                <a:off x="5019840" y="3537568"/>
                <a:ext cx="172440" cy="127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2CD70A5-1D40-8B70-DCD4-A81155D5FA4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009400" y="3527128"/>
                  <a:ext cx="1936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7710BD0-7F28-B422-B6BD-8E193B6F9B4F}"/>
                    </a:ext>
                  </a:extLst>
                </p14:cNvPr>
                <p14:cNvContentPartPr/>
                <p14:nvPr/>
              </p14:nvContentPartPr>
              <p14:xfrm>
                <a:off x="5228280" y="3553768"/>
                <a:ext cx="109440" cy="104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7710BD0-7F28-B422-B6BD-8E193B6F9B4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217840" y="3543328"/>
                  <a:ext cx="1306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66113A7-D861-C12F-9550-610DFFB3240F}"/>
                    </a:ext>
                  </a:extLst>
                </p14:cNvPr>
                <p14:cNvContentPartPr/>
                <p14:nvPr/>
              </p14:nvContentPartPr>
              <p14:xfrm>
                <a:off x="5377320" y="3550168"/>
                <a:ext cx="83160" cy="70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66113A7-D861-C12F-9550-610DFFB3240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366880" y="3539368"/>
                  <a:ext cx="1044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77945B9-F4AB-62F8-8E04-13BBF158F588}"/>
                    </a:ext>
                  </a:extLst>
                </p14:cNvPr>
                <p14:cNvContentPartPr/>
                <p14:nvPr/>
              </p14:nvContentPartPr>
              <p14:xfrm>
                <a:off x="5521680" y="3554848"/>
                <a:ext cx="67320" cy="55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77945B9-F4AB-62F8-8E04-13BBF158F58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510880" y="3544408"/>
                  <a:ext cx="885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1B6D564-F13C-6A5C-A3D4-F01D96093D57}"/>
                    </a:ext>
                  </a:extLst>
                </p14:cNvPr>
                <p14:cNvContentPartPr/>
                <p14:nvPr/>
              </p14:nvContentPartPr>
              <p14:xfrm>
                <a:off x="5648400" y="3436768"/>
                <a:ext cx="3960" cy="108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1B6D564-F13C-6A5C-A3D4-F01D96093D5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637600" y="3425968"/>
                  <a:ext cx="252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C832E8A-591D-72F2-29FA-ECA89D4BE804}"/>
                    </a:ext>
                  </a:extLst>
                </p14:cNvPr>
                <p14:cNvContentPartPr/>
                <p14:nvPr/>
              </p14:nvContentPartPr>
              <p14:xfrm>
                <a:off x="5640840" y="3544408"/>
                <a:ext cx="7920" cy="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C832E8A-591D-72F2-29FA-ECA89D4BE80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630040" y="3533608"/>
                  <a:ext cx="291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3507EFC-905D-9B61-30E0-8D0BD6CBFD0C}"/>
                    </a:ext>
                  </a:extLst>
                </p14:cNvPr>
                <p14:cNvContentPartPr/>
                <p14:nvPr/>
              </p14:nvContentPartPr>
              <p14:xfrm>
                <a:off x="5697000" y="3517048"/>
                <a:ext cx="89280" cy="69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3507EFC-905D-9B61-30E0-8D0BD6CBFD0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686560" y="3506608"/>
                  <a:ext cx="110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508249C-719E-5B18-1500-DA6758EF2F63}"/>
                    </a:ext>
                  </a:extLst>
                </p14:cNvPr>
                <p14:cNvContentPartPr/>
                <p14:nvPr/>
              </p14:nvContentPartPr>
              <p14:xfrm>
                <a:off x="5868720" y="3401848"/>
                <a:ext cx="16200" cy="1177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508249C-719E-5B18-1500-DA6758EF2F6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858280" y="3391408"/>
                  <a:ext cx="374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2652AF5F-E3A4-2C23-76F9-902E29B015FA}"/>
                    </a:ext>
                  </a:extLst>
                </p14:cNvPr>
                <p14:cNvContentPartPr/>
                <p14:nvPr/>
              </p14:nvContentPartPr>
              <p14:xfrm>
                <a:off x="5906880" y="3456928"/>
                <a:ext cx="134280" cy="1659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2652AF5F-E3A4-2C23-76F9-902E29B015F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896440" y="3446488"/>
                  <a:ext cx="155520" cy="187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1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2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1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44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2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4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44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4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7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5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71" name="Screenshot 2024-10-08 alle 11.55.57.png" descr="Screenshot 2024-10-08 alle 11.55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726" y="-32747"/>
            <a:ext cx="12221452" cy="694517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9417E65-6071-A65B-0E6B-27677A028F5A}"/>
                  </a:ext>
                </a:extLst>
              </p14:cNvPr>
              <p14:cNvContentPartPr/>
              <p14:nvPr/>
            </p14:nvContentPartPr>
            <p14:xfrm>
              <a:off x="876249" y="1903753"/>
              <a:ext cx="1503720" cy="1137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9417E65-6071-A65B-0E6B-27677A028F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5809" y="1892953"/>
                <a:ext cx="152496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9B110751-DA07-982B-8730-A82CF80E3AD0}"/>
                  </a:ext>
                </a:extLst>
              </p14:cNvPr>
              <p14:cNvContentPartPr/>
              <p14:nvPr/>
            </p14:nvContentPartPr>
            <p14:xfrm>
              <a:off x="2256657" y="3468539"/>
              <a:ext cx="217080" cy="410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9B110751-DA07-982B-8730-A82CF80E3AD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45857" y="3457739"/>
                <a:ext cx="238320" cy="6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D3B889DC-3E52-E99D-3EE3-A5206852FC9F}"/>
              </a:ext>
            </a:extLst>
          </p:cNvPr>
          <p:cNvGrpSpPr/>
          <p:nvPr/>
        </p:nvGrpSpPr>
        <p:grpSpPr>
          <a:xfrm>
            <a:off x="202497" y="4169630"/>
            <a:ext cx="628560" cy="263520"/>
            <a:chOff x="202497" y="4169630"/>
            <a:chExt cx="628560" cy="26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065D156-AB4A-2BDB-67D3-526B8E717249}"/>
                    </a:ext>
                  </a:extLst>
                </p14:cNvPr>
                <p14:cNvContentPartPr/>
                <p14:nvPr/>
              </p14:nvContentPartPr>
              <p14:xfrm>
                <a:off x="625137" y="4221110"/>
                <a:ext cx="123120" cy="192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065D156-AB4A-2BDB-67D3-526B8E71724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4697" y="4210670"/>
                  <a:ext cx="1443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54F6381-7501-142A-559D-4099445A185C}"/>
                    </a:ext>
                  </a:extLst>
                </p14:cNvPr>
                <p14:cNvContentPartPr/>
                <p14:nvPr/>
              </p14:nvContentPartPr>
              <p14:xfrm>
                <a:off x="711897" y="4326590"/>
                <a:ext cx="119160" cy="1065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54F6381-7501-142A-559D-4099445A185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01097" y="4315790"/>
                  <a:ext cx="1404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FFC3503-D9F4-0947-4B44-DC2EEC814459}"/>
                    </a:ext>
                  </a:extLst>
                </p14:cNvPr>
                <p14:cNvContentPartPr/>
                <p14:nvPr/>
              </p14:nvContentPartPr>
              <p14:xfrm>
                <a:off x="202497" y="4169630"/>
                <a:ext cx="157680" cy="226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FFC3503-D9F4-0947-4B44-DC2EEC81445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2057" y="4159190"/>
                  <a:ext cx="17892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C0D7A7E-E39A-F07A-8E9C-2CFFEA7319B1}"/>
                    </a:ext>
                  </a:extLst>
                </p14:cNvPr>
                <p14:cNvContentPartPr/>
                <p14:nvPr/>
              </p14:nvContentPartPr>
              <p14:xfrm>
                <a:off x="353337" y="4171430"/>
                <a:ext cx="155520" cy="243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C0D7A7E-E39A-F07A-8E9C-2CFFEA7319B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42537" y="4160630"/>
                  <a:ext cx="176760" cy="264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E9642C7D-D0B1-A281-F56F-F37471F7BD2C}"/>
                  </a:ext>
                </a:extLst>
              </p14:cNvPr>
              <p14:cNvContentPartPr/>
              <p14:nvPr/>
            </p14:nvContentPartPr>
            <p14:xfrm>
              <a:off x="1961786" y="4713120"/>
              <a:ext cx="17640" cy="432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E9642C7D-D0B1-A281-F56F-F37471F7BD2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951346" y="4702320"/>
                <a:ext cx="3888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9833D2D1-7785-DE78-8E7A-E052EF6BD27F}"/>
              </a:ext>
            </a:extLst>
          </p:cNvPr>
          <p:cNvGrpSpPr/>
          <p:nvPr/>
        </p:nvGrpSpPr>
        <p:grpSpPr>
          <a:xfrm>
            <a:off x="636266" y="4875224"/>
            <a:ext cx="328320" cy="203400"/>
            <a:chOff x="636266" y="4875224"/>
            <a:chExt cx="32832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84A1DFC7-3115-3FAB-2EFC-3C1114EF97C6}"/>
                    </a:ext>
                  </a:extLst>
                </p14:cNvPr>
                <p14:cNvContentPartPr/>
                <p14:nvPr/>
              </p14:nvContentPartPr>
              <p14:xfrm>
                <a:off x="657866" y="4875224"/>
                <a:ext cx="145800" cy="1951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84A1DFC7-3115-3FAB-2EFC-3C1114EF97C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7066" y="4864784"/>
                  <a:ext cx="1670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4F8EEEB-420C-DFCB-6277-E7FFD44C86AD}"/>
                    </a:ext>
                  </a:extLst>
                </p14:cNvPr>
                <p14:cNvContentPartPr/>
                <p14:nvPr/>
              </p14:nvContentPartPr>
              <p14:xfrm>
                <a:off x="783146" y="4928504"/>
                <a:ext cx="146520" cy="150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4F8EEEB-420C-DFCB-6277-E7FFD44C86A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2346" y="4917704"/>
                  <a:ext cx="1677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D546398-04CD-C41A-DCCB-7537D1D3119D}"/>
                    </a:ext>
                  </a:extLst>
                </p14:cNvPr>
                <p14:cNvContentPartPr/>
                <p14:nvPr/>
              </p14:nvContentPartPr>
              <p14:xfrm>
                <a:off x="636266" y="4878464"/>
                <a:ext cx="328320" cy="72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D546398-04CD-C41A-DCCB-7537D1D3119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25826" y="4867664"/>
                  <a:ext cx="34956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60774335-2D70-7A2F-2EEE-10CEC90AFD18}"/>
              </a:ext>
            </a:extLst>
          </p:cNvPr>
          <p:cNvGrpSpPr/>
          <p:nvPr/>
        </p:nvGrpSpPr>
        <p:grpSpPr>
          <a:xfrm>
            <a:off x="600266" y="5222264"/>
            <a:ext cx="309240" cy="216360"/>
            <a:chOff x="600266" y="5222264"/>
            <a:chExt cx="309240" cy="21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04480CD-1166-6DD7-36BD-07B862DE7E62}"/>
                    </a:ext>
                  </a:extLst>
                </p14:cNvPr>
                <p14:cNvContentPartPr/>
                <p14:nvPr/>
              </p14:nvContentPartPr>
              <p14:xfrm>
                <a:off x="708626" y="5222264"/>
                <a:ext cx="65520" cy="10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04480CD-1166-6DD7-36BD-07B862DE7E6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8186" y="5211824"/>
                  <a:ext cx="867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B6EBFFD-490E-9305-F5B0-B99E0A9E25E3}"/>
                    </a:ext>
                  </a:extLst>
                </p14:cNvPr>
                <p14:cNvContentPartPr/>
                <p14:nvPr/>
              </p14:nvContentPartPr>
              <p14:xfrm>
                <a:off x="600266" y="5290304"/>
                <a:ext cx="309240" cy="15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B6EBFFD-490E-9305-F5B0-B99E0A9E25E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89466" y="5279504"/>
                  <a:ext cx="3304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797909E-8663-EEF7-5959-A0A4C8A519EA}"/>
                    </a:ext>
                  </a:extLst>
                </p14:cNvPr>
                <p14:cNvContentPartPr/>
                <p14:nvPr/>
              </p14:nvContentPartPr>
              <p14:xfrm>
                <a:off x="707906" y="5326664"/>
                <a:ext cx="47520" cy="1119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797909E-8663-EEF7-5959-A0A4C8A519E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7466" y="5316224"/>
                  <a:ext cx="687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6D98197-4244-23BA-602F-B6D6E29D6739}"/>
                    </a:ext>
                  </a:extLst>
                </p14:cNvPr>
                <p14:cNvContentPartPr/>
                <p14:nvPr/>
              </p14:nvContentPartPr>
              <p14:xfrm>
                <a:off x="747146" y="5311184"/>
                <a:ext cx="91800" cy="99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6D98197-4244-23BA-602F-B6D6E29D673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36346" y="5300744"/>
                  <a:ext cx="11304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85C1651E-685E-D650-D11D-282406F16DA3}"/>
              </a:ext>
            </a:extLst>
          </p:cNvPr>
          <p:cNvGrpSpPr/>
          <p:nvPr/>
        </p:nvGrpSpPr>
        <p:grpSpPr>
          <a:xfrm>
            <a:off x="603866" y="6162584"/>
            <a:ext cx="261360" cy="246240"/>
            <a:chOff x="603866" y="6162584"/>
            <a:chExt cx="261360" cy="24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9D7FBE2E-6ECE-7907-D61E-778C995B2ACC}"/>
                    </a:ext>
                  </a:extLst>
                </p14:cNvPr>
                <p14:cNvContentPartPr/>
                <p14:nvPr/>
              </p14:nvContentPartPr>
              <p14:xfrm>
                <a:off x="688466" y="6207944"/>
                <a:ext cx="12240" cy="1702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9D7FBE2E-6ECE-7907-D61E-778C995B2AC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78026" y="6197504"/>
                  <a:ext cx="334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BDD7CE15-E66C-CD38-93D5-A326ADA05A0F}"/>
                    </a:ext>
                  </a:extLst>
                </p14:cNvPr>
                <p14:cNvContentPartPr/>
                <p14:nvPr/>
              </p14:nvContentPartPr>
              <p14:xfrm>
                <a:off x="742466" y="6226664"/>
                <a:ext cx="25920" cy="1648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BDD7CE15-E66C-CD38-93D5-A326ADA05A0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32026" y="6216224"/>
                  <a:ext cx="471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294879C6-260B-B905-D5E4-724B76AEF95C}"/>
                    </a:ext>
                  </a:extLst>
                </p14:cNvPr>
                <p14:cNvContentPartPr/>
                <p14:nvPr/>
              </p14:nvContentPartPr>
              <p14:xfrm>
                <a:off x="603866" y="6162584"/>
                <a:ext cx="222120" cy="52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294879C6-260B-B905-D5E4-724B76AEF95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93066" y="6152144"/>
                  <a:ext cx="243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03EB3641-2119-4FA3-3B84-1F99A785C44A}"/>
                    </a:ext>
                  </a:extLst>
                </p14:cNvPr>
                <p14:cNvContentPartPr/>
                <p14:nvPr/>
              </p14:nvContentPartPr>
              <p14:xfrm>
                <a:off x="637706" y="6401264"/>
                <a:ext cx="227520" cy="75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03EB3641-2119-4FA3-3B84-1F99A785C44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26906" y="6390824"/>
                  <a:ext cx="24876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499B48F3-D51E-D069-933A-CF213C51110A}"/>
              </a:ext>
            </a:extLst>
          </p:cNvPr>
          <p:cNvGrpSpPr/>
          <p:nvPr/>
        </p:nvGrpSpPr>
        <p:grpSpPr>
          <a:xfrm>
            <a:off x="619706" y="6465344"/>
            <a:ext cx="178560" cy="251280"/>
            <a:chOff x="619706" y="6465344"/>
            <a:chExt cx="178560" cy="25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449BABC-0EEF-D42D-A660-205C7C6B3955}"/>
                    </a:ext>
                  </a:extLst>
                </p14:cNvPr>
                <p14:cNvContentPartPr/>
                <p14:nvPr/>
              </p14:nvContentPartPr>
              <p14:xfrm>
                <a:off x="662186" y="6564344"/>
                <a:ext cx="110520" cy="1522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449BABC-0EEF-D42D-A660-205C7C6B395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51746" y="6553904"/>
                  <a:ext cx="1317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847F550-9CF1-A330-42F1-7086D865556C}"/>
                    </a:ext>
                  </a:extLst>
                </p14:cNvPr>
                <p14:cNvContentPartPr/>
                <p14:nvPr/>
              </p14:nvContentPartPr>
              <p14:xfrm>
                <a:off x="619706" y="6529424"/>
                <a:ext cx="178560" cy="216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847F550-9CF1-A330-42F1-7086D865556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08906" y="6518624"/>
                  <a:ext cx="1998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913531E-57BC-8569-76A8-66C2223D0E10}"/>
                    </a:ext>
                  </a:extLst>
                </p14:cNvPr>
                <p14:cNvContentPartPr/>
                <p14:nvPr/>
              </p14:nvContentPartPr>
              <p14:xfrm>
                <a:off x="672986" y="6465344"/>
                <a:ext cx="101520" cy="36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913531E-57BC-8569-76A8-66C2223D0E1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62186" y="6454544"/>
                  <a:ext cx="122760" cy="248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7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8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7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8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0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9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0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0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0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3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2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34" name="Ci sono 9 possibili Jamo che possiamo creare"/>
          <p:cNvSpPr txBox="1"/>
          <p:nvPr/>
        </p:nvSpPr>
        <p:spPr>
          <a:xfrm>
            <a:off x="2491378" y="613792"/>
            <a:ext cx="7209245" cy="562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Ci sono 9 possibili Jamo che possiamo creare</a:t>
            </a:r>
          </a:p>
        </p:txBody>
      </p:sp>
      <p:pic>
        <p:nvPicPr>
          <p:cNvPr id="535" name="Screenshot 2024-10-16 alle 09.53.43.png" descr="Screenshot 2024-10-16 alle 09.53.4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076" y="2063186"/>
            <a:ext cx="9868484" cy="27316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964A0A7A-0ABC-92D3-E536-3540A070D6B3}"/>
              </a:ext>
            </a:extLst>
          </p:cNvPr>
          <p:cNvGrpSpPr/>
          <p:nvPr/>
        </p:nvGrpSpPr>
        <p:grpSpPr>
          <a:xfrm>
            <a:off x="4308210" y="534690"/>
            <a:ext cx="2176920" cy="805680"/>
            <a:chOff x="4308210" y="534690"/>
            <a:chExt cx="2176920" cy="80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EBF9FB3-7BDF-B23C-04C5-A99D32FF997C}"/>
                    </a:ext>
                  </a:extLst>
                </p14:cNvPr>
                <p14:cNvContentPartPr/>
                <p14:nvPr/>
              </p14:nvContentPartPr>
              <p14:xfrm>
                <a:off x="4308210" y="1175490"/>
                <a:ext cx="1920240" cy="1152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EBF9FB3-7BDF-B23C-04C5-A99D32FF997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97410" y="1165050"/>
                  <a:ext cx="19414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0F9108FB-D10E-680B-50AD-78D92DAC2506}"/>
                    </a:ext>
                  </a:extLst>
                </p14:cNvPr>
                <p14:cNvContentPartPr/>
                <p14:nvPr/>
              </p14:nvContentPartPr>
              <p14:xfrm>
                <a:off x="5351850" y="534690"/>
                <a:ext cx="1133280" cy="8056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0F9108FB-D10E-680B-50AD-78D92DAC250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41050" y="524250"/>
                  <a:ext cx="1154520" cy="82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838B37E9-7F8F-6394-6A54-8A5447C916FA}"/>
              </a:ext>
            </a:extLst>
          </p:cNvPr>
          <p:cNvGrpSpPr/>
          <p:nvPr/>
        </p:nvGrpSpPr>
        <p:grpSpPr>
          <a:xfrm>
            <a:off x="424890" y="1620090"/>
            <a:ext cx="591120" cy="660240"/>
            <a:chOff x="424890" y="1620090"/>
            <a:chExt cx="591120" cy="66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A3D1260-704A-D6E1-694C-137EBC08ED87}"/>
                    </a:ext>
                  </a:extLst>
                </p14:cNvPr>
                <p14:cNvContentPartPr/>
                <p14:nvPr/>
              </p14:nvContentPartPr>
              <p14:xfrm>
                <a:off x="606330" y="1887570"/>
                <a:ext cx="86400" cy="282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A3D1260-704A-D6E1-694C-137EBC08ED8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5530" y="1877130"/>
                  <a:ext cx="10764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A6DAB84-CFEF-9171-DC60-52A5D044D4FC}"/>
                    </a:ext>
                  </a:extLst>
                </p14:cNvPr>
                <p14:cNvContentPartPr/>
                <p14:nvPr/>
              </p14:nvContentPartPr>
              <p14:xfrm>
                <a:off x="424890" y="1620090"/>
                <a:ext cx="591120" cy="660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A6DAB84-CFEF-9171-DC60-52A5D044D4F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4090" y="1609290"/>
                  <a:ext cx="612360" cy="68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BF4BFB05-51B6-1482-3453-2D01DDA6E262}"/>
              </a:ext>
            </a:extLst>
          </p:cNvPr>
          <p:cNvGrpSpPr/>
          <p:nvPr/>
        </p:nvGrpSpPr>
        <p:grpSpPr>
          <a:xfrm>
            <a:off x="910170" y="3959730"/>
            <a:ext cx="460440" cy="448560"/>
            <a:chOff x="910170" y="3959730"/>
            <a:chExt cx="460440" cy="44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60EF867-4048-02CB-4B68-BB2795A7C848}"/>
                    </a:ext>
                  </a:extLst>
                </p14:cNvPr>
                <p14:cNvContentPartPr/>
                <p14:nvPr/>
              </p14:nvContentPartPr>
              <p14:xfrm>
                <a:off x="1103490" y="4052250"/>
                <a:ext cx="93240" cy="238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60EF867-4048-02CB-4B68-BB2795A7C84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93050" y="4041810"/>
                  <a:ext cx="11448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821EF6E-C5FB-AC54-D4F9-2F0300F46553}"/>
                    </a:ext>
                  </a:extLst>
                </p14:cNvPr>
                <p14:cNvContentPartPr/>
                <p14:nvPr/>
              </p14:nvContentPartPr>
              <p14:xfrm>
                <a:off x="910170" y="3959730"/>
                <a:ext cx="460440" cy="448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821EF6E-C5FB-AC54-D4F9-2F0300F4655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99370" y="3948930"/>
                  <a:ext cx="481680" cy="46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814EEE3E-46B4-77FA-B21E-ADEA6C8653F6}"/>
              </a:ext>
            </a:extLst>
          </p:cNvPr>
          <p:cNvGrpSpPr/>
          <p:nvPr/>
        </p:nvGrpSpPr>
        <p:grpSpPr>
          <a:xfrm>
            <a:off x="2517210" y="3913290"/>
            <a:ext cx="504360" cy="493920"/>
            <a:chOff x="2517210" y="3913290"/>
            <a:chExt cx="504360" cy="49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CC61093-B837-ABEA-0CEB-678AF7D5F075}"/>
                    </a:ext>
                  </a:extLst>
                </p14:cNvPr>
                <p14:cNvContentPartPr/>
                <p14:nvPr/>
              </p14:nvContentPartPr>
              <p14:xfrm>
                <a:off x="2697570" y="4058010"/>
                <a:ext cx="194760" cy="1638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CC61093-B837-ABEA-0CEB-678AF7D5F07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86770" y="4047570"/>
                  <a:ext cx="2160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A1EC865-FE78-2F82-D2EE-B2DB447F3496}"/>
                    </a:ext>
                  </a:extLst>
                </p14:cNvPr>
                <p14:cNvContentPartPr/>
                <p14:nvPr/>
              </p14:nvContentPartPr>
              <p14:xfrm>
                <a:off x="2517210" y="3913290"/>
                <a:ext cx="504360" cy="4939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A1EC865-FE78-2F82-D2EE-B2DB447F349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506770" y="3902490"/>
                  <a:ext cx="525600" cy="51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5E2323C4-51BB-0E45-B0CC-04AEB8B62E15}"/>
              </a:ext>
            </a:extLst>
          </p:cNvPr>
          <p:cNvGrpSpPr/>
          <p:nvPr/>
        </p:nvGrpSpPr>
        <p:grpSpPr>
          <a:xfrm>
            <a:off x="5773770" y="2344050"/>
            <a:ext cx="847080" cy="288000"/>
            <a:chOff x="5773770" y="2344050"/>
            <a:chExt cx="847080" cy="28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90FB9FF-1683-1424-16A1-04990444D163}"/>
                    </a:ext>
                  </a:extLst>
                </p14:cNvPr>
                <p14:cNvContentPartPr/>
                <p14:nvPr/>
              </p14:nvContentPartPr>
              <p14:xfrm>
                <a:off x="5773770" y="2344050"/>
                <a:ext cx="315360" cy="2880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90FB9FF-1683-1424-16A1-04990444D16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763330" y="2333610"/>
                  <a:ext cx="33660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E06C0CE-84DB-AA19-378E-B2B1950DF0EE}"/>
                    </a:ext>
                  </a:extLst>
                </p14:cNvPr>
                <p14:cNvContentPartPr/>
                <p14:nvPr/>
              </p14:nvContentPartPr>
              <p14:xfrm>
                <a:off x="6320970" y="2347650"/>
                <a:ext cx="225000" cy="2707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E06C0CE-84DB-AA19-378E-B2B1950DF0E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10170" y="2337210"/>
                  <a:ext cx="24624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74977A6-E11D-CD39-56C2-7516C795E551}"/>
                    </a:ext>
                  </a:extLst>
                </p14:cNvPr>
                <p14:cNvContentPartPr/>
                <p14:nvPr/>
              </p14:nvContentPartPr>
              <p14:xfrm>
                <a:off x="6353010" y="2500650"/>
                <a:ext cx="267840" cy="234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74977A6-E11D-CD39-56C2-7516C795E55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42570" y="2490210"/>
                  <a:ext cx="28908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EB0E546E-D04D-0BFC-6AAF-8A8924F28341}"/>
              </a:ext>
            </a:extLst>
          </p:cNvPr>
          <p:cNvGrpSpPr/>
          <p:nvPr/>
        </p:nvGrpSpPr>
        <p:grpSpPr>
          <a:xfrm>
            <a:off x="2006730" y="5158890"/>
            <a:ext cx="193680" cy="825120"/>
            <a:chOff x="2006730" y="5158890"/>
            <a:chExt cx="193680" cy="82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BF56A3E-9072-B5EE-6588-311EFDD2EE11}"/>
                    </a:ext>
                  </a:extLst>
                </p14:cNvPr>
                <p14:cNvContentPartPr/>
                <p14:nvPr/>
              </p14:nvContentPartPr>
              <p14:xfrm>
                <a:off x="2006730" y="5158890"/>
                <a:ext cx="42480" cy="8251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BF56A3E-9072-B5EE-6588-311EFDD2EE1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995930" y="5148090"/>
                  <a:ext cx="63720" cy="84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2D2CE26-C7B9-D379-CCAD-B5927D175AF1}"/>
                    </a:ext>
                  </a:extLst>
                </p14:cNvPr>
                <p14:cNvContentPartPr/>
                <p14:nvPr/>
              </p14:nvContentPartPr>
              <p14:xfrm>
                <a:off x="2020050" y="5500530"/>
                <a:ext cx="180360" cy="198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2D2CE26-C7B9-D379-CCAD-B5927D175AF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009250" y="5489730"/>
                  <a:ext cx="201600" cy="4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A0B99AE2-0D19-82C8-391A-84D0E4E485DA}"/>
                  </a:ext>
                </a:extLst>
              </p14:cNvPr>
              <p14:cNvContentPartPr/>
              <p14:nvPr/>
            </p14:nvContentPartPr>
            <p14:xfrm>
              <a:off x="2625570" y="5227650"/>
              <a:ext cx="342720" cy="63900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A0B99AE2-0D19-82C8-391A-84D0E4E485D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615130" y="5217210"/>
                <a:ext cx="363960" cy="66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99D1EBC8-7757-75E3-88F4-FDA5A303698A}"/>
              </a:ext>
            </a:extLst>
          </p:cNvPr>
          <p:cNvGrpSpPr/>
          <p:nvPr/>
        </p:nvGrpSpPr>
        <p:grpSpPr>
          <a:xfrm>
            <a:off x="3532050" y="5287770"/>
            <a:ext cx="516600" cy="533880"/>
            <a:chOff x="3532050" y="5287770"/>
            <a:chExt cx="516600" cy="53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19AE98E-C5BC-7DD9-A512-0BF87CCCA139}"/>
                    </a:ext>
                  </a:extLst>
                </p14:cNvPr>
                <p14:cNvContentPartPr/>
                <p14:nvPr/>
              </p14:nvContentPartPr>
              <p14:xfrm>
                <a:off x="3572010" y="5357250"/>
                <a:ext cx="393840" cy="4644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19AE98E-C5BC-7DD9-A512-0BF87CCCA13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61210" y="5346450"/>
                  <a:ext cx="41508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0269C55-8DDF-2577-2818-3302717936FC}"/>
                    </a:ext>
                  </a:extLst>
                </p14:cNvPr>
                <p14:cNvContentPartPr/>
                <p14:nvPr/>
              </p14:nvContentPartPr>
              <p14:xfrm>
                <a:off x="3532050" y="5287770"/>
                <a:ext cx="516600" cy="4212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0269C55-8DDF-2577-2818-3302717936F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521610" y="5276970"/>
                  <a:ext cx="537840" cy="44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6" name="Gruppo 455">
            <a:extLst>
              <a:ext uri="{FF2B5EF4-FFF2-40B4-BE49-F238E27FC236}">
                <a16:creationId xmlns:a16="http://schemas.microsoft.com/office/drawing/2014/main" id="{5C179AB4-800A-544E-C60D-833F7332BBBD}"/>
              </a:ext>
            </a:extLst>
          </p:cNvPr>
          <p:cNvGrpSpPr/>
          <p:nvPr/>
        </p:nvGrpSpPr>
        <p:grpSpPr>
          <a:xfrm>
            <a:off x="6491250" y="5081850"/>
            <a:ext cx="1098000" cy="418680"/>
            <a:chOff x="6491250" y="5081850"/>
            <a:chExt cx="1098000" cy="41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CEF8C1D1-70DF-72E8-B136-E2A79799B94D}"/>
                    </a:ext>
                  </a:extLst>
                </p14:cNvPr>
                <p14:cNvContentPartPr/>
                <p14:nvPr/>
              </p14:nvContentPartPr>
              <p14:xfrm>
                <a:off x="6491250" y="5097690"/>
                <a:ext cx="44640" cy="4028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CEF8C1D1-70DF-72E8-B136-E2A79799B94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80810" y="5087250"/>
                  <a:ext cx="6588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97E2DAF-DC8F-E5EC-8641-0FDD2D8FFEA9}"/>
                    </a:ext>
                  </a:extLst>
                </p14:cNvPr>
                <p14:cNvContentPartPr/>
                <p14:nvPr/>
              </p14:nvContentPartPr>
              <p14:xfrm>
                <a:off x="6601770" y="5264730"/>
                <a:ext cx="28080" cy="1454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97E2DAF-DC8F-E5EC-8641-0FDD2D8FFEA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591330" y="5253930"/>
                  <a:ext cx="493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8DAC49B9-C46F-AECD-BFA6-083B7A2BCB64}"/>
                    </a:ext>
                  </a:extLst>
                </p14:cNvPr>
                <p14:cNvContentPartPr/>
                <p14:nvPr/>
              </p14:nvContentPartPr>
              <p14:xfrm>
                <a:off x="6727770" y="5270490"/>
                <a:ext cx="122040" cy="1252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8DAC49B9-C46F-AECD-BFA6-083B7A2BCB6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717330" y="5259690"/>
                  <a:ext cx="1432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E34831A-8EE7-253A-182D-194256EB6A59}"/>
                    </a:ext>
                  </a:extLst>
                </p14:cNvPr>
                <p14:cNvContentPartPr/>
                <p14:nvPr/>
              </p14:nvContentPartPr>
              <p14:xfrm>
                <a:off x="6915690" y="5244930"/>
                <a:ext cx="76680" cy="1522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E34831A-8EE7-253A-182D-194256EB6A5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905250" y="5234490"/>
                  <a:ext cx="979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74278672-6523-F5FF-E23C-1EA2E9994F73}"/>
                    </a:ext>
                  </a:extLst>
                </p14:cNvPr>
                <p14:cNvContentPartPr/>
                <p14:nvPr/>
              </p14:nvContentPartPr>
              <p14:xfrm>
                <a:off x="7099290" y="5246370"/>
                <a:ext cx="66600" cy="1360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74278672-6523-F5FF-E23C-1EA2E9994F7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088490" y="5235570"/>
                  <a:ext cx="878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2462795-F163-E2D7-0097-DE0FF398C3F4}"/>
                    </a:ext>
                  </a:extLst>
                </p14:cNvPr>
                <p14:cNvContentPartPr/>
                <p14:nvPr/>
              </p14:nvContentPartPr>
              <p14:xfrm>
                <a:off x="7268490" y="5081850"/>
                <a:ext cx="47880" cy="2854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2462795-F163-E2D7-0097-DE0FF398C3F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257690" y="5071050"/>
                  <a:ext cx="6912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1FBDBA1-4A01-73E4-A62E-4641D1A1959F}"/>
                    </a:ext>
                  </a:extLst>
                </p14:cNvPr>
                <p14:cNvContentPartPr/>
                <p14:nvPr/>
              </p14:nvContentPartPr>
              <p14:xfrm>
                <a:off x="7268490" y="5265810"/>
                <a:ext cx="72360" cy="579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1FBDBA1-4A01-73E4-A62E-4641D1A1959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57690" y="5255010"/>
                  <a:ext cx="936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D8004A4E-F3B3-4D19-A123-9DA5F9F093F5}"/>
                    </a:ext>
                  </a:extLst>
                </p14:cNvPr>
                <p14:cNvContentPartPr/>
                <p14:nvPr/>
              </p14:nvContentPartPr>
              <p14:xfrm>
                <a:off x="7388730" y="5109210"/>
                <a:ext cx="32400" cy="2188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D8004A4E-F3B3-4D19-A123-9DA5F9F093F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378290" y="5098770"/>
                  <a:ext cx="536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A9570DDC-947B-1D1A-773D-09BD9F015845}"/>
                    </a:ext>
                  </a:extLst>
                </p14:cNvPr>
                <p14:cNvContentPartPr/>
                <p14:nvPr/>
              </p14:nvContentPartPr>
              <p14:xfrm>
                <a:off x="7379010" y="5291010"/>
                <a:ext cx="44640" cy="313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A9570DDC-947B-1D1A-773D-09BD9F01584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368210" y="5280570"/>
                  <a:ext cx="658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8D4DA1D-2D45-557D-A8ED-64776E80EDA5}"/>
                    </a:ext>
                  </a:extLst>
                </p14:cNvPr>
                <p14:cNvContentPartPr/>
                <p14:nvPr/>
              </p14:nvContentPartPr>
              <p14:xfrm>
                <a:off x="7458570" y="5243850"/>
                <a:ext cx="130680" cy="1764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8D4DA1D-2D45-557D-A8ED-64776E80EDA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447770" y="5233410"/>
                  <a:ext cx="151920" cy="19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9" name="Gruppo 538">
            <a:extLst>
              <a:ext uri="{FF2B5EF4-FFF2-40B4-BE49-F238E27FC236}">
                <a16:creationId xmlns:a16="http://schemas.microsoft.com/office/drawing/2014/main" id="{53A5E60E-7F55-5438-E105-048D9CAE1373}"/>
              </a:ext>
            </a:extLst>
          </p:cNvPr>
          <p:cNvGrpSpPr/>
          <p:nvPr/>
        </p:nvGrpSpPr>
        <p:grpSpPr>
          <a:xfrm>
            <a:off x="5629050" y="6120090"/>
            <a:ext cx="492120" cy="279000"/>
            <a:chOff x="5629050" y="6120090"/>
            <a:chExt cx="49212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5BF2A397-4000-9D53-3820-DD22823F57E4}"/>
                    </a:ext>
                  </a:extLst>
                </p14:cNvPr>
                <p14:cNvContentPartPr/>
                <p14:nvPr/>
              </p14:nvContentPartPr>
              <p14:xfrm>
                <a:off x="5629050" y="6120090"/>
                <a:ext cx="238680" cy="27900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5BF2A397-4000-9D53-3820-DD22823F57E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618610" y="6109650"/>
                  <a:ext cx="2599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321BC90D-F120-094C-D11F-310C3CC964D4}"/>
                    </a:ext>
                  </a:extLst>
                </p14:cNvPr>
                <p14:cNvContentPartPr/>
                <p14:nvPr/>
              </p14:nvContentPartPr>
              <p14:xfrm>
                <a:off x="5979330" y="6150330"/>
                <a:ext cx="141840" cy="24084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321BC90D-F120-094C-D11F-310C3CC964D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968890" y="6139530"/>
                  <a:ext cx="163080" cy="26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7" name="Gruppo 536">
            <a:extLst>
              <a:ext uri="{FF2B5EF4-FFF2-40B4-BE49-F238E27FC236}">
                <a16:creationId xmlns:a16="http://schemas.microsoft.com/office/drawing/2014/main" id="{B0347A03-D322-AA7D-5C89-1AC73AB90357}"/>
              </a:ext>
            </a:extLst>
          </p:cNvPr>
          <p:cNvGrpSpPr/>
          <p:nvPr/>
        </p:nvGrpSpPr>
        <p:grpSpPr>
          <a:xfrm>
            <a:off x="6514650" y="6156090"/>
            <a:ext cx="19080" cy="157320"/>
            <a:chOff x="6514650" y="6156090"/>
            <a:chExt cx="19080" cy="15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F40190DA-D5CC-3769-E9E4-72F401547ACC}"/>
                    </a:ext>
                  </a:extLst>
                </p14:cNvPr>
                <p14:cNvContentPartPr/>
                <p14:nvPr/>
              </p14:nvContentPartPr>
              <p14:xfrm>
                <a:off x="6517890" y="6156090"/>
                <a:ext cx="8280" cy="1980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F40190DA-D5CC-3769-E9E4-72F401547AC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507090" y="6145290"/>
                  <a:ext cx="295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67C233AC-9D49-65F1-A072-F35CFF826B59}"/>
                    </a:ext>
                  </a:extLst>
                </p14:cNvPr>
                <p14:cNvContentPartPr/>
                <p14:nvPr/>
              </p14:nvContentPartPr>
              <p14:xfrm>
                <a:off x="6514650" y="6293970"/>
                <a:ext cx="19080" cy="194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67C233AC-9D49-65F1-A072-F35CFF826B5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503850" y="6283530"/>
                  <a:ext cx="4032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2" name="Gruppo 471">
            <a:extLst>
              <a:ext uri="{FF2B5EF4-FFF2-40B4-BE49-F238E27FC236}">
                <a16:creationId xmlns:a16="http://schemas.microsoft.com/office/drawing/2014/main" id="{4B662AFB-1944-2BD7-8618-021C265DB5CC}"/>
              </a:ext>
            </a:extLst>
          </p:cNvPr>
          <p:cNvGrpSpPr/>
          <p:nvPr/>
        </p:nvGrpSpPr>
        <p:grpSpPr>
          <a:xfrm>
            <a:off x="6877170" y="5900850"/>
            <a:ext cx="326520" cy="672120"/>
            <a:chOff x="6877170" y="5900850"/>
            <a:chExt cx="326520" cy="67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278FF470-BC33-17C9-D5D0-9F88448BE4FC}"/>
                    </a:ext>
                  </a:extLst>
                </p14:cNvPr>
                <p14:cNvContentPartPr/>
                <p14:nvPr/>
              </p14:nvContentPartPr>
              <p14:xfrm>
                <a:off x="6877170" y="5900850"/>
                <a:ext cx="6840" cy="67212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278FF470-BC33-17C9-D5D0-9F88448BE4F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866370" y="5890050"/>
                  <a:ext cx="28080" cy="69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04C872EE-43C4-FB3D-2667-032C641DBEF0}"/>
                    </a:ext>
                  </a:extLst>
                </p14:cNvPr>
                <p14:cNvContentPartPr/>
                <p14:nvPr/>
              </p14:nvContentPartPr>
              <p14:xfrm>
                <a:off x="6941250" y="6190650"/>
                <a:ext cx="262440" cy="2700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04C872EE-43C4-FB3D-2667-032C641DBEF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930450" y="6179850"/>
                  <a:ext cx="28368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0" name="Gruppo 469">
            <a:extLst>
              <a:ext uri="{FF2B5EF4-FFF2-40B4-BE49-F238E27FC236}">
                <a16:creationId xmlns:a16="http://schemas.microsoft.com/office/drawing/2014/main" id="{C63495F8-69F0-8680-994A-918C8E9DCF57}"/>
              </a:ext>
            </a:extLst>
          </p:cNvPr>
          <p:cNvGrpSpPr/>
          <p:nvPr/>
        </p:nvGrpSpPr>
        <p:grpSpPr>
          <a:xfrm>
            <a:off x="7692930" y="5895090"/>
            <a:ext cx="272160" cy="516960"/>
            <a:chOff x="7692930" y="5895090"/>
            <a:chExt cx="272160" cy="51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559E925D-FBED-74C5-FAAC-F36FD46C09CA}"/>
                    </a:ext>
                  </a:extLst>
                </p14:cNvPr>
                <p14:cNvContentPartPr/>
                <p14:nvPr/>
              </p14:nvContentPartPr>
              <p14:xfrm>
                <a:off x="7909650" y="5895090"/>
                <a:ext cx="55440" cy="51696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559E925D-FBED-74C5-FAAC-F36FD46C09C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898850" y="5884290"/>
                  <a:ext cx="76680" cy="53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2D767B12-ABB3-A2DF-8BF0-69FE2326A2FC}"/>
                    </a:ext>
                  </a:extLst>
                </p14:cNvPr>
                <p14:cNvContentPartPr/>
                <p14:nvPr/>
              </p14:nvContentPartPr>
              <p14:xfrm>
                <a:off x="7692930" y="6149970"/>
                <a:ext cx="204840" cy="248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2D767B12-ABB3-A2DF-8BF0-69FE2326A2F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82130" y="6139530"/>
                  <a:ext cx="226080" cy="4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6" name="Gruppo 545">
            <a:extLst>
              <a:ext uri="{FF2B5EF4-FFF2-40B4-BE49-F238E27FC236}">
                <a16:creationId xmlns:a16="http://schemas.microsoft.com/office/drawing/2014/main" id="{C450A884-F274-0B2B-65B4-8CE3C9469471}"/>
              </a:ext>
            </a:extLst>
          </p:cNvPr>
          <p:cNvGrpSpPr/>
          <p:nvPr/>
        </p:nvGrpSpPr>
        <p:grpSpPr>
          <a:xfrm>
            <a:off x="8749530" y="5816610"/>
            <a:ext cx="302040" cy="627120"/>
            <a:chOff x="8749530" y="5816610"/>
            <a:chExt cx="302040" cy="62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7F4A1D23-C67B-1285-FF8D-D2DD101F95E0}"/>
                    </a:ext>
                  </a:extLst>
                </p14:cNvPr>
                <p14:cNvContentPartPr/>
                <p14:nvPr/>
              </p14:nvContentPartPr>
              <p14:xfrm>
                <a:off x="8749530" y="5816610"/>
                <a:ext cx="23400" cy="62712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7F4A1D23-C67B-1285-FF8D-D2DD101F95E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739090" y="5806170"/>
                  <a:ext cx="44640" cy="64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36631552-C1B5-5EA4-A962-8C1FE5B232B2}"/>
                    </a:ext>
                  </a:extLst>
                </p14:cNvPr>
                <p14:cNvContentPartPr/>
                <p14:nvPr/>
              </p14:nvContentPartPr>
              <p14:xfrm>
                <a:off x="8825850" y="6014610"/>
                <a:ext cx="144000" cy="2448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36631552-C1B5-5EA4-A962-8C1FE5B232B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815410" y="6003810"/>
                  <a:ext cx="165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E46CA6CF-C23C-9253-82BA-7B330F4ECB6A}"/>
                    </a:ext>
                  </a:extLst>
                </p14:cNvPr>
                <p14:cNvContentPartPr/>
                <p14:nvPr/>
              </p14:nvContentPartPr>
              <p14:xfrm>
                <a:off x="8822610" y="6151410"/>
                <a:ext cx="228960" cy="4968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E46CA6CF-C23C-9253-82BA-7B330F4ECB6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811810" y="6140970"/>
                  <a:ext cx="250200" cy="7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47" name="Input penna 546">
                <a:extLst>
                  <a:ext uri="{FF2B5EF4-FFF2-40B4-BE49-F238E27FC236}">
                    <a16:creationId xmlns:a16="http://schemas.microsoft.com/office/drawing/2014/main" id="{BCADEAE3-A823-1D38-2983-055FDD9AABC1}"/>
                  </a:ext>
                </a:extLst>
              </p14:cNvPr>
              <p14:cNvContentPartPr/>
              <p14:nvPr/>
            </p14:nvContentPartPr>
            <p14:xfrm>
              <a:off x="9805050" y="5815890"/>
              <a:ext cx="34920" cy="621360"/>
            </p14:xfrm>
          </p:contentPart>
        </mc:Choice>
        <mc:Fallback>
          <p:pic>
            <p:nvPicPr>
              <p:cNvPr id="547" name="Input penna 546">
                <a:extLst>
                  <a:ext uri="{FF2B5EF4-FFF2-40B4-BE49-F238E27FC236}">
                    <a16:creationId xmlns:a16="http://schemas.microsoft.com/office/drawing/2014/main" id="{BCADEAE3-A823-1D38-2983-055FDD9AABC1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9794610" y="5805090"/>
                <a:ext cx="56160" cy="64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52" name="Gruppo 551">
            <a:extLst>
              <a:ext uri="{FF2B5EF4-FFF2-40B4-BE49-F238E27FC236}">
                <a16:creationId xmlns:a16="http://schemas.microsoft.com/office/drawing/2014/main" id="{60FB2B18-7489-D7BA-6758-9CAB330BAD03}"/>
              </a:ext>
            </a:extLst>
          </p:cNvPr>
          <p:cNvGrpSpPr/>
          <p:nvPr/>
        </p:nvGrpSpPr>
        <p:grpSpPr>
          <a:xfrm>
            <a:off x="10398690" y="5845410"/>
            <a:ext cx="183960" cy="466200"/>
            <a:chOff x="10398690" y="5845410"/>
            <a:chExt cx="183960" cy="46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CD97937E-FEB5-0064-1C6B-7A9F0F540BD8}"/>
                    </a:ext>
                  </a:extLst>
                </p14:cNvPr>
                <p14:cNvContentPartPr/>
                <p14:nvPr/>
              </p14:nvContentPartPr>
              <p14:xfrm>
                <a:off x="10575810" y="5845410"/>
                <a:ext cx="6840" cy="46620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CD97937E-FEB5-0064-1C6B-7A9F0F540BD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565010" y="5834970"/>
                  <a:ext cx="2808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7E7B8EEC-E359-D5F6-2040-EDA9BBBE3492}"/>
                    </a:ext>
                  </a:extLst>
                </p14:cNvPr>
                <p14:cNvContentPartPr/>
                <p14:nvPr/>
              </p14:nvContentPartPr>
              <p14:xfrm>
                <a:off x="10425330" y="6023610"/>
                <a:ext cx="147240" cy="972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7E7B8EEC-E359-D5F6-2040-EDA9BBBE349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414890" y="6013170"/>
                  <a:ext cx="1684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BE8588FD-29F4-ECC1-809F-D123B3B6CFC6}"/>
                    </a:ext>
                  </a:extLst>
                </p14:cNvPr>
                <p14:cNvContentPartPr/>
                <p14:nvPr/>
              </p14:nvContentPartPr>
              <p14:xfrm>
                <a:off x="10398690" y="6143490"/>
                <a:ext cx="96480" cy="2124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BE8588FD-29F4-ECC1-809F-D123B3B6CFC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388250" y="6132690"/>
                  <a:ext cx="11772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7" name="Gruppo 556">
            <a:extLst>
              <a:ext uri="{FF2B5EF4-FFF2-40B4-BE49-F238E27FC236}">
                <a16:creationId xmlns:a16="http://schemas.microsoft.com/office/drawing/2014/main" id="{D246FD88-8C57-DC43-56B5-94FD393FF126}"/>
              </a:ext>
            </a:extLst>
          </p:cNvPr>
          <p:cNvGrpSpPr/>
          <p:nvPr/>
        </p:nvGrpSpPr>
        <p:grpSpPr>
          <a:xfrm>
            <a:off x="11037690" y="4801050"/>
            <a:ext cx="384120" cy="519120"/>
            <a:chOff x="11037690" y="4801050"/>
            <a:chExt cx="384120" cy="51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CBBFD718-25F7-2167-BAAB-824CC6DA039B}"/>
                    </a:ext>
                  </a:extLst>
                </p14:cNvPr>
                <p14:cNvContentPartPr/>
                <p14:nvPr/>
              </p14:nvContentPartPr>
              <p14:xfrm>
                <a:off x="11037690" y="5039370"/>
                <a:ext cx="180720" cy="1296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CBBFD718-25F7-2167-BAAB-824CC6DA039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1027250" y="5028570"/>
                  <a:ext cx="2019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A9ECF4E7-D484-1D0B-61AC-547CE2693949}"/>
                    </a:ext>
                  </a:extLst>
                </p14:cNvPr>
                <p14:cNvContentPartPr/>
                <p14:nvPr/>
              </p14:nvContentPartPr>
              <p14:xfrm>
                <a:off x="11246850" y="4801050"/>
                <a:ext cx="21240" cy="45576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A9ECF4E7-D484-1D0B-61AC-547CE269394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236050" y="4790610"/>
                  <a:ext cx="42480" cy="47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F4288DA5-F11B-D0EB-9710-73143E18C94C}"/>
                    </a:ext>
                  </a:extLst>
                </p14:cNvPr>
                <p14:cNvContentPartPr/>
                <p14:nvPr/>
              </p14:nvContentPartPr>
              <p14:xfrm>
                <a:off x="11412450" y="4829850"/>
                <a:ext cx="9360" cy="49032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F4288DA5-F11B-D0EB-9710-73143E18C94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402010" y="4819050"/>
                  <a:ext cx="30600" cy="51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uppo 561">
            <a:extLst>
              <a:ext uri="{FF2B5EF4-FFF2-40B4-BE49-F238E27FC236}">
                <a16:creationId xmlns:a16="http://schemas.microsoft.com/office/drawing/2014/main" id="{8FCB2A78-B3AC-D724-8A23-9890EE697615}"/>
              </a:ext>
            </a:extLst>
          </p:cNvPr>
          <p:cNvGrpSpPr/>
          <p:nvPr/>
        </p:nvGrpSpPr>
        <p:grpSpPr>
          <a:xfrm>
            <a:off x="11729610" y="4848210"/>
            <a:ext cx="266760" cy="514440"/>
            <a:chOff x="11729610" y="4848210"/>
            <a:chExt cx="266760" cy="51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6F9E6AB5-2466-8440-1808-79EA775DE87B}"/>
                    </a:ext>
                  </a:extLst>
                </p14:cNvPr>
                <p14:cNvContentPartPr/>
                <p14:nvPr/>
              </p14:nvContentPartPr>
              <p14:xfrm>
                <a:off x="11729610" y="4848210"/>
                <a:ext cx="54360" cy="41436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6F9E6AB5-2466-8440-1808-79EA775DE87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719170" y="4837770"/>
                  <a:ext cx="7560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C9FAD4EF-7318-2070-7C24-44C655BDA2A1}"/>
                    </a:ext>
                  </a:extLst>
                </p14:cNvPr>
                <p14:cNvContentPartPr/>
                <p14:nvPr/>
              </p14:nvContentPartPr>
              <p14:xfrm>
                <a:off x="11767410" y="5047290"/>
                <a:ext cx="116280" cy="2664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C9FAD4EF-7318-2070-7C24-44C655BDA2A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1756610" y="5036490"/>
                  <a:ext cx="1375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1798DB8C-E205-B1C7-77DB-3493BF37F0A2}"/>
                    </a:ext>
                  </a:extLst>
                </p14:cNvPr>
                <p14:cNvContentPartPr/>
                <p14:nvPr/>
              </p14:nvContentPartPr>
              <p14:xfrm>
                <a:off x="11929770" y="4889610"/>
                <a:ext cx="66600" cy="47304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1798DB8C-E205-B1C7-77DB-3493BF37F0A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919330" y="4879170"/>
                  <a:ext cx="87840" cy="49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8" name="Gruppo 567">
            <a:extLst>
              <a:ext uri="{FF2B5EF4-FFF2-40B4-BE49-F238E27FC236}">
                <a16:creationId xmlns:a16="http://schemas.microsoft.com/office/drawing/2014/main" id="{3F8D857A-C224-50D0-C7BC-E6304E85DE2B}"/>
              </a:ext>
            </a:extLst>
          </p:cNvPr>
          <p:cNvGrpSpPr/>
          <p:nvPr/>
        </p:nvGrpSpPr>
        <p:grpSpPr>
          <a:xfrm>
            <a:off x="11275290" y="5697090"/>
            <a:ext cx="285840" cy="635400"/>
            <a:chOff x="11275290" y="5697090"/>
            <a:chExt cx="285840" cy="63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EB6C8866-C5FC-DDC1-18EB-91627A7C9068}"/>
                    </a:ext>
                  </a:extLst>
                </p14:cNvPr>
                <p14:cNvContentPartPr/>
                <p14:nvPr/>
              </p14:nvContentPartPr>
              <p14:xfrm>
                <a:off x="11275290" y="5821290"/>
                <a:ext cx="50040" cy="51120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EB6C8866-C5FC-DDC1-18EB-91627A7C906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264850" y="5810850"/>
                  <a:ext cx="7128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FFB927F7-FB42-B666-6929-2CA996BEBD3D}"/>
                    </a:ext>
                  </a:extLst>
                </p14:cNvPr>
                <p14:cNvContentPartPr/>
                <p14:nvPr/>
              </p14:nvContentPartPr>
              <p14:xfrm>
                <a:off x="11333970" y="5989410"/>
                <a:ext cx="141840" cy="3384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FFB927F7-FB42-B666-6929-2CA996BEBD3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323530" y="5978610"/>
                  <a:ext cx="1630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529CE3FE-53E4-A0C8-9979-AFAE4DFEF5B7}"/>
                    </a:ext>
                  </a:extLst>
                </p14:cNvPr>
                <p14:cNvContentPartPr/>
                <p14:nvPr/>
              </p14:nvContentPartPr>
              <p14:xfrm>
                <a:off x="11367090" y="6026130"/>
                <a:ext cx="113040" cy="8784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529CE3FE-53E4-A0C8-9979-AFAE4DFEF5B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356650" y="6015330"/>
                  <a:ext cx="134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B678AB99-1B12-9EDF-836A-3BCC36B08735}"/>
                    </a:ext>
                  </a:extLst>
                </p14:cNvPr>
                <p14:cNvContentPartPr/>
                <p14:nvPr/>
              </p14:nvContentPartPr>
              <p14:xfrm>
                <a:off x="11502090" y="5697090"/>
                <a:ext cx="59040" cy="53172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B678AB99-1B12-9EDF-836A-3BCC36B0873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491290" y="5686650"/>
                  <a:ext cx="80280" cy="55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1" name="Gruppo 570">
            <a:extLst>
              <a:ext uri="{FF2B5EF4-FFF2-40B4-BE49-F238E27FC236}">
                <a16:creationId xmlns:a16="http://schemas.microsoft.com/office/drawing/2014/main" id="{D7156738-8ECB-7CF6-871A-74A63E2BFB60}"/>
              </a:ext>
            </a:extLst>
          </p:cNvPr>
          <p:cNvGrpSpPr/>
          <p:nvPr/>
        </p:nvGrpSpPr>
        <p:grpSpPr>
          <a:xfrm>
            <a:off x="8070930" y="4893210"/>
            <a:ext cx="2135880" cy="747720"/>
            <a:chOff x="8070930" y="4893210"/>
            <a:chExt cx="2135880" cy="74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350BA23-17E6-25F9-050D-2D9EF7E2654B}"/>
                    </a:ext>
                  </a:extLst>
                </p14:cNvPr>
                <p14:cNvContentPartPr/>
                <p14:nvPr/>
              </p14:nvContentPartPr>
              <p14:xfrm>
                <a:off x="8227890" y="5138010"/>
                <a:ext cx="359640" cy="266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350BA23-17E6-25F9-050D-2D9EF7E2654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217090" y="5127570"/>
                  <a:ext cx="3808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0E81E38-CF44-2FFA-5222-35C4F55E024B}"/>
                    </a:ext>
                  </a:extLst>
                </p14:cNvPr>
                <p14:cNvContentPartPr/>
                <p14:nvPr/>
              </p14:nvContentPartPr>
              <p14:xfrm>
                <a:off x="8569530" y="5130450"/>
                <a:ext cx="194760" cy="285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0E81E38-CF44-2FFA-5222-35C4F55E024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558730" y="5119650"/>
                  <a:ext cx="21600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AD6C934-8FCB-D5E4-5205-561E91C7A41D}"/>
                    </a:ext>
                  </a:extLst>
                </p14:cNvPr>
                <p14:cNvContentPartPr/>
                <p14:nvPr/>
              </p14:nvContentPartPr>
              <p14:xfrm>
                <a:off x="8782650" y="5197770"/>
                <a:ext cx="167400" cy="225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AD6C934-8FCB-D5E4-5205-561E91C7A41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772210" y="5187330"/>
                  <a:ext cx="18864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A581CBF-58B7-723F-E834-0223C033C5C5}"/>
                    </a:ext>
                  </a:extLst>
                </p14:cNvPr>
                <p14:cNvContentPartPr/>
                <p14:nvPr/>
              </p14:nvContentPartPr>
              <p14:xfrm>
                <a:off x="9000450" y="4995450"/>
                <a:ext cx="73440" cy="3373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A581CBF-58B7-723F-E834-0223C033C5C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990010" y="4985010"/>
                  <a:ext cx="9468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BF536CC-29DE-6876-8CBF-E09CB16CAA24}"/>
                    </a:ext>
                  </a:extLst>
                </p14:cNvPr>
                <p14:cNvContentPartPr/>
                <p14:nvPr/>
              </p14:nvContentPartPr>
              <p14:xfrm>
                <a:off x="8996130" y="5200290"/>
                <a:ext cx="100800" cy="45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BF536CC-29DE-6876-8CBF-E09CB16CAA2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985330" y="5189490"/>
                  <a:ext cx="1220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63B6BD44-AE73-6196-C667-49281E38B0B3}"/>
                    </a:ext>
                  </a:extLst>
                </p14:cNvPr>
                <p14:cNvContentPartPr/>
                <p14:nvPr/>
              </p14:nvContentPartPr>
              <p14:xfrm>
                <a:off x="9166410" y="5132250"/>
                <a:ext cx="50040" cy="15696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63B6BD44-AE73-6196-C667-49281E38B0B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155610" y="5121810"/>
                  <a:ext cx="712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526055C7-9590-5D31-53FD-1B0A987CFE3B}"/>
                    </a:ext>
                  </a:extLst>
                </p14:cNvPr>
                <p14:cNvContentPartPr/>
                <p14:nvPr/>
              </p14:nvContentPartPr>
              <p14:xfrm>
                <a:off x="9248130" y="5169330"/>
                <a:ext cx="100800" cy="12348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526055C7-9590-5D31-53FD-1B0A987CFE3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237330" y="5158530"/>
                  <a:ext cx="1220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596AA85F-FABE-9E96-5291-C49798ED35A2}"/>
                    </a:ext>
                  </a:extLst>
                </p14:cNvPr>
                <p14:cNvContentPartPr/>
                <p14:nvPr/>
              </p14:nvContentPartPr>
              <p14:xfrm>
                <a:off x="9390690" y="5143770"/>
                <a:ext cx="91080" cy="11088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596AA85F-FABE-9E96-5291-C49798ED35A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380250" y="5133330"/>
                  <a:ext cx="1123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13DFE7CF-7829-CAC1-AC2F-D5C7C54E1393}"/>
                    </a:ext>
                  </a:extLst>
                </p14:cNvPr>
                <p14:cNvContentPartPr/>
                <p14:nvPr/>
              </p14:nvContentPartPr>
              <p14:xfrm>
                <a:off x="9562050" y="5002290"/>
                <a:ext cx="42480" cy="24984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13DFE7CF-7829-CAC1-AC2F-D5C7C54E139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551610" y="4991850"/>
                  <a:ext cx="6372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9EE8918C-5605-F785-AFAE-BD590EC60BC7}"/>
                    </a:ext>
                  </a:extLst>
                </p14:cNvPr>
                <p14:cNvContentPartPr/>
                <p14:nvPr/>
              </p14:nvContentPartPr>
              <p14:xfrm>
                <a:off x="9638370" y="5152050"/>
                <a:ext cx="33480" cy="14400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9EE8918C-5605-F785-AFAE-BD590EC60BC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627570" y="5141250"/>
                  <a:ext cx="547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9225D44B-56FB-1F9F-513B-D70ADBB8459F}"/>
                    </a:ext>
                  </a:extLst>
                </p14:cNvPr>
                <p14:cNvContentPartPr/>
                <p14:nvPr/>
              </p14:nvContentPartPr>
              <p14:xfrm>
                <a:off x="8247690" y="4935690"/>
                <a:ext cx="54720" cy="5796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9225D44B-56FB-1F9F-513B-D70ADBB8459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237250" y="4924890"/>
                  <a:ext cx="759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A76B6D0D-AA6B-FDED-D151-19CD42117A70}"/>
                    </a:ext>
                  </a:extLst>
                </p14:cNvPr>
                <p14:cNvContentPartPr/>
                <p14:nvPr/>
              </p14:nvContentPartPr>
              <p14:xfrm>
                <a:off x="8369370" y="4925250"/>
                <a:ext cx="115200" cy="36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A76B6D0D-AA6B-FDED-D151-19CD42117A7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358570" y="4914810"/>
                  <a:ext cx="1364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A57FDCD5-BE9B-8628-ABCF-A650594EDA62}"/>
                    </a:ext>
                  </a:extLst>
                </p14:cNvPr>
                <p14:cNvContentPartPr/>
                <p14:nvPr/>
              </p14:nvContentPartPr>
              <p14:xfrm>
                <a:off x="9846090" y="4893210"/>
                <a:ext cx="63360" cy="8676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A57FDCD5-BE9B-8628-ABCF-A650594EDA6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835650" y="4882410"/>
                  <a:ext cx="846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DF60B499-44C0-3350-E5A5-7E531A3AD5A5}"/>
                    </a:ext>
                  </a:extLst>
                </p14:cNvPr>
                <p14:cNvContentPartPr/>
                <p14:nvPr/>
              </p14:nvContentPartPr>
              <p14:xfrm>
                <a:off x="9825210" y="4902210"/>
                <a:ext cx="82080" cy="20844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DF60B499-44C0-3350-E5A5-7E531A3AD5A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814410" y="4891770"/>
                  <a:ext cx="1033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2F042C02-F1BD-E35B-7DBA-22D50C97BEF8}"/>
                    </a:ext>
                  </a:extLst>
                </p14:cNvPr>
                <p14:cNvContentPartPr/>
                <p14:nvPr/>
              </p14:nvContentPartPr>
              <p14:xfrm>
                <a:off x="8070930" y="5472810"/>
                <a:ext cx="2135880" cy="16812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2F042C02-F1BD-E35B-7DBA-22D50C97BEF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060130" y="5462370"/>
                  <a:ext cx="2157120" cy="18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9" name="Gruppo 578">
            <a:extLst>
              <a:ext uri="{FF2B5EF4-FFF2-40B4-BE49-F238E27FC236}">
                <a16:creationId xmlns:a16="http://schemas.microsoft.com/office/drawing/2014/main" id="{881CCDA9-6348-10F9-2CF8-84EEF40CFDE5}"/>
              </a:ext>
            </a:extLst>
          </p:cNvPr>
          <p:cNvGrpSpPr/>
          <p:nvPr/>
        </p:nvGrpSpPr>
        <p:grpSpPr>
          <a:xfrm>
            <a:off x="1760490" y="1672650"/>
            <a:ext cx="820440" cy="1051200"/>
            <a:chOff x="1760490" y="1672650"/>
            <a:chExt cx="820440" cy="105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B3F08939-9167-CC5D-29F9-825B6782E0CD}"/>
                    </a:ext>
                  </a:extLst>
                </p14:cNvPr>
                <p14:cNvContentPartPr/>
                <p14:nvPr/>
              </p14:nvContentPartPr>
              <p14:xfrm>
                <a:off x="1891530" y="2378610"/>
                <a:ext cx="320040" cy="972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B3F08939-9167-CC5D-29F9-825B6782E0C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880730" y="2368170"/>
                  <a:ext cx="3412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F8BEDF4F-C2BE-6D7E-FD79-1179E429A0D9}"/>
                    </a:ext>
                  </a:extLst>
                </p14:cNvPr>
                <p14:cNvContentPartPr/>
                <p14:nvPr/>
              </p14:nvContentPartPr>
              <p14:xfrm>
                <a:off x="2207970" y="2277450"/>
                <a:ext cx="65520" cy="28980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F8BEDF4F-C2BE-6D7E-FD79-1179E429A0D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197170" y="2267010"/>
                  <a:ext cx="8676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8291650A-DEFC-9C85-65F0-055105A261A9}"/>
                    </a:ext>
                  </a:extLst>
                </p14:cNvPr>
                <p14:cNvContentPartPr/>
                <p14:nvPr/>
              </p14:nvContentPartPr>
              <p14:xfrm>
                <a:off x="1760490" y="2079450"/>
                <a:ext cx="820440" cy="64440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8291650A-DEFC-9C85-65F0-055105A261A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750050" y="2069010"/>
                  <a:ext cx="841680" cy="66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8F2A8694-CA43-448C-2A84-E0D55EDC017F}"/>
                    </a:ext>
                  </a:extLst>
                </p14:cNvPr>
                <p14:cNvContentPartPr/>
                <p14:nvPr/>
              </p14:nvContentPartPr>
              <p14:xfrm>
                <a:off x="2154690" y="1672650"/>
                <a:ext cx="315360" cy="35100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8F2A8694-CA43-448C-2A84-E0D55EDC017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144250" y="1661850"/>
                  <a:ext cx="336600" cy="37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2" name="Gruppo 581">
            <a:extLst>
              <a:ext uri="{FF2B5EF4-FFF2-40B4-BE49-F238E27FC236}">
                <a16:creationId xmlns:a16="http://schemas.microsoft.com/office/drawing/2014/main" id="{50D1B990-21DD-9BD8-873A-7C14224D96C2}"/>
              </a:ext>
            </a:extLst>
          </p:cNvPr>
          <p:cNvGrpSpPr/>
          <p:nvPr/>
        </p:nvGrpSpPr>
        <p:grpSpPr>
          <a:xfrm>
            <a:off x="5658930" y="187650"/>
            <a:ext cx="3601800" cy="522000"/>
            <a:chOff x="5658930" y="187650"/>
            <a:chExt cx="3601800" cy="52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754498E-9ECA-70C0-0EC7-54CAC546D866}"/>
                    </a:ext>
                  </a:extLst>
                </p14:cNvPr>
                <p14:cNvContentPartPr/>
                <p14:nvPr/>
              </p14:nvContentPartPr>
              <p14:xfrm>
                <a:off x="5698170" y="198090"/>
                <a:ext cx="246960" cy="342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754498E-9ECA-70C0-0EC7-54CAC546D86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687370" y="187290"/>
                  <a:ext cx="26820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81850BB-7BB0-0CA4-09D6-CD1BE134EBB2}"/>
                    </a:ext>
                  </a:extLst>
                </p14:cNvPr>
                <p14:cNvContentPartPr/>
                <p14:nvPr/>
              </p14:nvContentPartPr>
              <p14:xfrm>
                <a:off x="5948370" y="275130"/>
                <a:ext cx="165240" cy="74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81850BB-7BB0-0CA4-09D6-CD1BE134EBB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937930" y="264330"/>
                  <a:ext cx="1864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42E6A42-767F-EC7C-968D-473C053A1DC8}"/>
                    </a:ext>
                  </a:extLst>
                </p14:cNvPr>
                <p14:cNvContentPartPr/>
                <p14:nvPr/>
              </p14:nvContentPartPr>
              <p14:xfrm>
                <a:off x="6157890" y="219690"/>
                <a:ext cx="161280" cy="284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42E6A42-767F-EC7C-968D-473C053A1DC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147450" y="209250"/>
                  <a:ext cx="1825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9C2571D-7444-AAAB-D2F6-E84B3F7B096B}"/>
                    </a:ext>
                  </a:extLst>
                </p14:cNvPr>
                <p14:cNvContentPartPr/>
                <p14:nvPr/>
              </p14:nvContentPartPr>
              <p14:xfrm>
                <a:off x="6382890" y="286290"/>
                <a:ext cx="44640" cy="119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9C2571D-7444-AAAB-D2F6-E84B3F7B096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372450" y="275850"/>
                  <a:ext cx="658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4F13EEA-C868-43E3-2B61-F7D02D687FD9}"/>
                    </a:ext>
                  </a:extLst>
                </p14:cNvPr>
                <p14:cNvContentPartPr/>
                <p14:nvPr/>
              </p14:nvContentPartPr>
              <p14:xfrm>
                <a:off x="6511050" y="301410"/>
                <a:ext cx="110880" cy="160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4F13EEA-C868-43E3-2B61-F7D02D687FD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500610" y="290970"/>
                  <a:ext cx="1321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AEA2070-7AF5-D790-28EC-D3F27732994B}"/>
                    </a:ext>
                  </a:extLst>
                </p14:cNvPr>
                <p14:cNvContentPartPr/>
                <p14:nvPr/>
              </p14:nvContentPartPr>
              <p14:xfrm>
                <a:off x="6705810" y="299250"/>
                <a:ext cx="44640" cy="1339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AEA2070-7AF5-D790-28EC-D3F27732994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695010" y="288450"/>
                  <a:ext cx="658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B1E3718-B867-4BEA-A6A9-1C4C5C07E408}"/>
                    </a:ext>
                  </a:extLst>
                </p14:cNvPr>
                <p14:cNvContentPartPr/>
                <p14:nvPr/>
              </p14:nvContentPartPr>
              <p14:xfrm>
                <a:off x="6803010" y="328050"/>
                <a:ext cx="147240" cy="130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B1E3718-B867-4BEA-A6A9-1C4C5C07E408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792570" y="317250"/>
                  <a:ext cx="1684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25FF52A-A1F7-3928-9A01-6DDDCAACC1A9}"/>
                    </a:ext>
                  </a:extLst>
                </p14:cNvPr>
                <p14:cNvContentPartPr/>
                <p14:nvPr/>
              </p14:nvContentPartPr>
              <p14:xfrm>
                <a:off x="7028370" y="312930"/>
                <a:ext cx="87840" cy="1051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25FF52A-A1F7-3928-9A01-6DDDCAACC1A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017930" y="302490"/>
                  <a:ext cx="1090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9A0890C-82DF-5FE6-47A9-86C0C1D353B4}"/>
                    </a:ext>
                  </a:extLst>
                </p14:cNvPr>
                <p14:cNvContentPartPr/>
                <p14:nvPr/>
              </p14:nvContentPartPr>
              <p14:xfrm>
                <a:off x="7190010" y="311850"/>
                <a:ext cx="100800" cy="88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9A0890C-82DF-5FE6-47A9-86C0C1D353B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179210" y="301050"/>
                  <a:ext cx="1220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489F9BA-A47B-1705-D4A2-EA4E766445EA}"/>
                    </a:ext>
                  </a:extLst>
                </p14:cNvPr>
                <p14:cNvContentPartPr/>
                <p14:nvPr/>
              </p14:nvContentPartPr>
              <p14:xfrm>
                <a:off x="7353450" y="320850"/>
                <a:ext cx="103320" cy="71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489F9BA-A47B-1705-D4A2-EA4E766445E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343010" y="310410"/>
                  <a:ext cx="1245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686F143-BB38-D8CB-F913-EFC96DFA2F92}"/>
                    </a:ext>
                  </a:extLst>
                </p14:cNvPr>
                <p14:cNvContentPartPr/>
                <p14:nvPr/>
              </p14:nvContentPartPr>
              <p14:xfrm>
                <a:off x="7521570" y="275130"/>
                <a:ext cx="133920" cy="132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686F143-BB38-D8CB-F913-EFC96DFA2F9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510770" y="264330"/>
                  <a:ext cx="1551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0064A8B-9FA7-73E7-AE0A-5FF2199623B8}"/>
                    </a:ext>
                  </a:extLst>
                </p14:cNvPr>
                <p14:cNvContentPartPr/>
                <p14:nvPr/>
              </p14:nvContentPartPr>
              <p14:xfrm>
                <a:off x="7726050" y="293490"/>
                <a:ext cx="60120" cy="853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0064A8B-9FA7-73E7-AE0A-5FF2199623B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715250" y="282690"/>
                  <a:ext cx="813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3AD745E-630D-4576-D36E-DEEF4D579D82}"/>
                    </a:ext>
                  </a:extLst>
                </p14:cNvPr>
                <p14:cNvContentPartPr/>
                <p14:nvPr/>
              </p14:nvContentPartPr>
              <p14:xfrm>
                <a:off x="7862130" y="187650"/>
                <a:ext cx="78840" cy="336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3AD745E-630D-4576-D36E-DEEF4D579D8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851330" y="176850"/>
                  <a:ext cx="10008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D7E4ED1-B181-2DFB-57C1-A3575F9C3D2E}"/>
                    </a:ext>
                  </a:extLst>
                </p14:cNvPr>
                <p14:cNvContentPartPr/>
                <p14:nvPr/>
              </p14:nvContentPartPr>
              <p14:xfrm>
                <a:off x="7904970" y="287730"/>
                <a:ext cx="41400" cy="25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D7E4ED1-B181-2DFB-57C1-A3575F9C3D2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894530" y="276930"/>
                  <a:ext cx="626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418F11C-4F28-1126-67A5-8115157B2FFE}"/>
                    </a:ext>
                  </a:extLst>
                </p14:cNvPr>
                <p14:cNvContentPartPr/>
                <p14:nvPr/>
              </p14:nvContentPartPr>
              <p14:xfrm>
                <a:off x="7962570" y="285210"/>
                <a:ext cx="125280" cy="1641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418F11C-4F28-1126-67A5-8115157B2FFE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951770" y="274770"/>
                  <a:ext cx="1465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52E237F6-B77F-55C2-2D52-E633BB4CD6BC}"/>
                    </a:ext>
                  </a:extLst>
                </p14:cNvPr>
                <p14:cNvContentPartPr/>
                <p14:nvPr/>
              </p14:nvContentPartPr>
              <p14:xfrm>
                <a:off x="5658930" y="612090"/>
                <a:ext cx="3601800" cy="9756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52E237F6-B77F-55C2-2D52-E633BB4CD6B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648130" y="601290"/>
                  <a:ext cx="362304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583" name="Input penna 582">
                <a:extLst>
                  <a:ext uri="{FF2B5EF4-FFF2-40B4-BE49-F238E27FC236}">
                    <a16:creationId xmlns:a16="http://schemas.microsoft.com/office/drawing/2014/main" id="{70D6845E-AF06-4E17-2CE1-2949DCB78E8B}"/>
                  </a:ext>
                </a:extLst>
              </p14:cNvPr>
              <p14:cNvContentPartPr/>
              <p14:nvPr/>
            </p14:nvContentPartPr>
            <p14:xfrm>
              <a:off x="887850" y="4128930"/>
              <a:ext cx="500040" cy="36000"/>
            </p14:xfrm>
          </p:contentPart>
        </mc:Choice>
        <mc:Fallback>
          <p:pic>
            <p:nvPicPr>
              <p:cNvPr id="583" name="Input penna 582">
                <a:extLst>
                  <a:ext uri="{FF2B5EF4-FFF2-40B4-BE49-F238E27FC236}">
                    <a16:creationId xmlns:a16="http://schemas.microsoft.com/office/drawing/2014/main" id="{70D6845E-AF06-4E17-2CE1-2949DCB78E8B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834210" y="4021290"/>
                <a:ext cx="607680" cy="25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91" name="Gruppo 590">
            <a:extLst>
              <a:ext uri="{FF2B5EF4-FFF2-40B4-BE49-F238E27FC236}">
                <a16:creationId xmlns:a16="http://schemas.microsoft.com/office/drawing/2014/main" id="{6638E67F-6861-CB66-58C4-67E24729752B}"/>
              </a:ext>
            </a:extLst>
          </p:cNvPr>
          <p:cNvGrpSpPr/>
          <p:nvPr/>
        </p:nvGrpSpPr>
        <p:grpSpPr>
          <a:xfrm>
            <a:off x="5544090" y="2250"/>
            <a:ext cx="466560" cy="87840"/>
            <a:chOff x="5544090" y="2250"/>
            <a:chExt cx="466560" cy="8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F5553793-64C3-72CB-CD75-AFFFE375B1A1}"/>
                    </a:ext>
                  </a:extLst>
                </p14:cNvPr>
                <p14:cNvContentPartPr/>
                <p14:nvPr/>
              </p14:nvContentPartPr>
              <p14:xfrm>
                <a:off x="5544090" y="20610"/>
                <a:ext cx="145080" cy="6480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F5553793-64C3-72CB-CD75-AFFFE375B1A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533290" y="10170"/>
                  <a:ext cx="1663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73FEDA9F-3D7B-42F3-0A9A-B10FA57D0948}"/>
                    </a:ext>
                  </a:extLst>
                </p14:cNvPr>
                <p14:cNvContentPartPr/>
                <p14:nvPr/>
              </p14:nvContentPartPr>
              <p14:xfrm>
                <a:off x="5739570" y="2250"/>
                <a:ext cx="271080" cy="8784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73FEDA9F-3D7B-42F3-0A9A-B10FA57D094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729130" y="-8190"/>
                  <a:ext cx="29232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9" name="Gruppo 588">
            <a:extLst>
              <a:ext uri="{FF2B5EF4-FFF2-40B4-BE49-F238E27FC236}">
                <a16:creationId xmlns:a16="http://schemas.microsoft.com/office/drawing/2014/main" id="{0A50623F-23C1-BE36-50CA-68BB0F509D06}"/>
              </a:ext>
            </a:extLst>
          </p:cNvPr>
          <p:cNvGrpSpPr/>
          <p:nvPr/>
        </p:nvGrpSpPr>
        <p:grpSpPr>
          <a:xfrm>
            <a:off x="8371530" y="19530"/>
            <a:ext cx="137520" cy="155880"/>
            <a:chOff x="8371530" y="19530"/>
            <a:chExt cx="13752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54CC2E9B-8648-8001-7CDC-8157B1CA507E}"/>
                    </a:ext>
                  </a:extLst>
                </p14:cNvPr>
                <p14:cNvContentPartPr/>
                <p14:nvPr/>
              </p14:nvContentPartPr>
              <p14:xfrm>
                <a:off x="8414730" y="19530"/>
                <a:ext cx="10440" cy="720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54CC2E9B-8648-8001-7CDC-8157B1CA507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403930" y="9090"/>
                  <a:ext cx="316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22045F99-9E7D-5347-3565-E8EC619319EC}"/>
                    </a:ext>
                  </a:extLst>
                </p14:cNvPr>
                <p14:cNvContentPartPr/>
                <p14:nvPr/>
              </p14:nvContentPartPr>
              <p14:xfrm>
                <a:off x="8371530" y="33570"/>
                <a:ext cx="137520" cy="14184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22045F99-9E7D-5347-3565-E8EC619319E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361090" y="22770"/>
                  <a:ext cx="158760" cy="1630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3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5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3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5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6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6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7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98" name="Screenshot 2024-10-16 alle 09.54.04.png" descr="Screenshot 2024-10-16 alle 09.54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414" y="1799070"/>
            <a:ext cx="9557172" cy="25766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BD71A79D-FF27-A07F-260C-346BC9A29DC1}"/>
              </a:ext>
            </a:extLst>
          </p:cNvPr>
          <p:cNvGrpSpPr/>
          <p:nvPr/>
        </p:nvGrpSpPr>
        <p:grpSpPr>
          <a:xfrm>
            <a:off x="487530" y="854730"/>
            <a:ext cx="786600" cy="833760"/>
            <a:chOff x="487530" y="854730"/>
            <a:chExt cx="786600" cy="83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1EEF401-D122-B359-CE93-53131D4BA990}"/>
                    </a:ext>
                  </a:extLst>
                </p14:cNvPr>
                <p14:cNvContentPartPr/>
                <p14:nvPr/>
              </p14:nvContentPartPr>
              <p14:xfrm>
                <a:off x="661410" y="1185930"/>
                <a:ext cx="316440" cy="370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1EEF401-D122-B359-CE93-53131D4BA99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50610" y="1175490"/>
                  <a:ext cx="33768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5ECA6B4-61CC-45D4-230A-6A9F93B5280A}"/>
                    </a:ext>
                  </a:extLst>
                </p14:cNvPr>
                <p14:cNvContentPartPr/>
                <p14:nvPr/>
              </p14:nvContentPartPr>
              <p14:xfrm>
                <a:off x="487530" y="854730"/>
                <a:ext cx="786600" cy="8337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5ECA6B4-61CC-45D4-230A-6A9F93B5280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6730" y="844290"/>
                  <a:ext cx="807840" cy="85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D67403B3-FE91-5F48-2424-8D2D16D0BC34}"/>
              </a:ext>
            </a:extLst>
          </p:cNvPr>
          <p:cNvGrpSpPr/>
          <p:nvPr/>
        </p:nvGrpSpPr>
        <p:grpSpPr>
          <a:xfrm>
            <a:off x="1691010" y="844290"/>
            <a:ext cx="222120" cy="298440"/>
            <a:chOff x="1691010" y="844290"/>
            <a:chExt cx="22212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B9E42D2-5EED-BBC4-1997-8B48EC57A4C2}"/>
                    </a:ext>
                  </a:extLst>
                </p14:cNvPr>
                <p14:cNvContentPartPr/>
                <p14:nvPr/>
              </p14:nvContentPartPr>
              <p14:xfrm>
                <a:off x="1721610" y="867330"/>
                <a:ext cx="185040" cy="2754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B9E42D2-5EED-BBC4-1997-8B48EC57A4C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10810" y="856890"/>
                  <a:ext cx="20628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1D4A290-6C41-E523-EF30-0742FB4C99A6}"/>
                    </a:ext>
                  </a:extLst>
                </p14:cNvPr>
                <p14:cNvContentPartPr/>
                <p14:nvPr/>
              </p14:nvContentPartPr>
              <p14:xfrm>
                <a:off x="1691010" y="844290"/>
                <a:ext cx="222120" cy="260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1D4A290-6C41-E523-EF30-0742FB4C99A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80210" y="833850"/>
                  <a:ext cx="243360" cy="28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27CA948C-4A30-DE77-88AB-E30B3C5863A1}"/>
              </a:ext>
            </a:extLst>
          </p:cNvPr>
          <p:cNvGrpSpPr/>
          <p:nvPr/>
        </p:nvGrpSpPr>
        <p:grpSpPr>
          <a:xfrm>
            <a:off x="1236690" y="1961010"/>
            <a:ext cx="386640" cy="459360"/>
            <a:chOff x="1236690" y="1961010"/>
            <a:chExt cx="386640" cy="45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74D087B-0079-D57E-7E03-8AD5C66529FB}"/>
                    </a:ext>
                  </a:extLst>
                </p14:cNvPr>
                <p14:cNvContentPartPr/>
                <p14:nvPr/>
              </p14:nvContentPartPr>
              <p14:xfrm>
                <a:off x="1352250" y="2114370"/>
                <a:ext cx="103320" cy="257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74D087B-0079-D57E-7E03-8AD5C66529F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41810" y="2103570"/>
                  <a:ext cx="1245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BBA1BD7-3698-E861-F4B2-B385D429406A}"/>
                    </a:ext>
                  </a:extLst>
                </p14:cNvPr>
                <p14:cNvContentPartPr/>
                <p14:nvPr/>
              </p14:nvContentPartPr>
              <p14:xfrm>
                <a:off x="1236690" y="1961010"/>
                <a:ext cx="386640" cy="4593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BBA1BD7-3698-E861-F4B2-B385D429406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225890" y="1950570"/>
                  <a:ext cx="407880" cy="48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8944C1FE-8034-F1E4-4B8E-E24287F159C0}"/>
              </a:ext>
            </a:extLst>
          </p:cNvPr>
          <p:cNvGrpSpPr/>
          <p:nvPr/>
        </p:nvGrpSpPr>
        <p:grpSpPr>
          <a:xfrm>
            <a:off x="445770" y="2891610"/>
            <a:ext cx="987480" cy="1015560"/>
            <a:chOff x="445770" y="2891610"/>
            <a:chExt cx="987480" cy="101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CBBD5BF-6FC3-E9CC-C716-9E2F3D6A089B}"/>
                    </a:ext>
                  </a:extLst>
                </p14:cNvPr>
                <p14:cNvContentPartPr/>
                <p14:nvPr/>
              </p14:nvContentPartPr>
              <p14:xfrm>
                <a:off x="1165410" y="3449610"/>
                <a:ext cx="191520" cy="2682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CBBD5BF-6FC3-E9CC-C716-9E2F3D6A089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54970" y="3438810"/>
                  <a:ext cx="2127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D71E3CC-3010-A037-017B-6BE6DF4C1A59}"/>
                    </a:ext>
                  </a:extLst>
                </p14:cNvPr>
                <p14:cNvContentPartPr/>
                <p14:nvPr/>
              </p14:nvContentPartPr>
              <p14:xfrm>
                <a:off x="978570" y="3291930"/>
                <a:ext cx="454680" cy="6152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D71E3CC-3010-A037-017B-6BE6DF4C1A5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68130" y="3281490"/>
                  <a:ext cx="47592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D356C11D-4B08-BBCC-B043-3592C3029F1C}"/>
                    </a:ext>
                  </a:extLst>
                </p14:cNvPr>
                <p14:cNvContentPartPr/>
                <p14:nvPr/>
              </p14:nvContentPartPr>
              <p14:xfrm>
                <a:off x="627210" y="2891610"/>
                <a:ext cx="67680" cy="7308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D356C11D-4B08-BBCC-B043-3592C3029F1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16410" y="2881170"/>
                  <a:ext cx="88920" cy="75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F2C6960F-1A39-D8FE-3929-E70A90DF8C2B}"/>
                    </a:ext>
                  </a:extLst>
                </p14:cNvPr>
                <p14:cNvContentPartPr/>
                <p14:nvPr/>
              </p14:nvContentPartPr>
              <p14:xfrm>
                <a:off x="445770" y="3517290"/>
                <a:ext cx="390600" cy="2660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F2C6960F-1A39-D8FE-3929-E70A90DF8C2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35330" y="3506850"/>
                  <a:ext cx="411840" cy="28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A0CD3E6F-5518-7E7E-2BCA-E610F56F051F}"/>
                  </a:ext>
                </a:extLst>
              </p14:cNvPr>
              <p14:cNvContentPartPr/>
              <p14:nvPr/>
            </p14:nvContentPartPr>
            <p14:xfrm>
              <a:off x="63090" y="3165570"/>
              <a:ext cx="246960" cy="26136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A0CD3E6F-5518-7E7E-2BCA-E610F56F051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2650" y="3154770"/>
                <a:ext cx="268200" cy="28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5AEB22C9-B5D2-601F-552A-44F31D8596A6}"/>
              </a:ext>
            </a:extLst>
          </p:cNvPr>
          <p:cNvGrpSpPr/>
          <p:nvPr/>
        </p:nvGrpSpPr>
        <p:grpSpPr>
          <a:xfrm>
            <a:off x="2551050" y="492210"/>
            <a:ext cx="5118840" cy="876960"/>
            <a:chOff x="2551050" y="492210"/>
            <a:chExt cx="5118840" cy="87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C69EA5C-0FCD-0BE5-CE05-7DCCEA273EBC}"/>
                    </a:ext>
                  </a:extLst>
                </p14:cNvPr>
                <p14:cNvContentPartPr/>
                <p14:nvPr/>
              </p14:nvContentPartPr>
              <p14:xfrm>
                <a:off x="2551050" y="606330"/>
                <a:ext cx="133560" cy="421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C69EA5C-0FCD-0BE5-CE05-7DCCEA273EB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540250" y="595530"/>
                  <a:ext cx="15480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4DB8A1C-7620-FE50-6A05-C38D06A24852}"/>
                    </a:ext>
                  </a:extLst>
                </p14:cNvPr>
                <p14:cNvContentPartPr/>
                <p14:nvPr/>
              </p14:nvContentPartPr>
              <p14:xfrm>
                <a:off x="2685330" y="778770"/>
                <a:ext cx="66600" cy="258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4DB8A1C-7620-FE50-6A05-C38D06A2485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674890" y="767970"/>
                  <a:ext cx="8784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C017811-E1D3-F534-712F-ECEDBC4A7C8C}"/>
                    </a:ext>
                  </a:extLst>
                </p14:cNvPr>
                <p14:cNvContentPartPr/>
                <p14:nvPr/>
              </p14:nvContentPartPr>
              <p14:xfrm>
                <a:off x="2803770" y="823770"/>
                <a:ext cx="138600" cy="1638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C017811-E1D3-F534-712F-ECEDBC4A7C8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92970" y="812970"/>
                  <a:ext cx="1598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CAF0755-9402-D02B-92EC-B3E53B4A205E}"/>
                    </a:ext>
                  </a:extLst>
                </p14:cNvPr>
                <p14:cNvContentPartPr/>
                <p14:nvPr/>
              </p14:nvContentPartPr>
              <p14:xfrm>
                <a:off x="2972610" y="839610"/>
                <a:ext cx="172800" cy="2012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CAF0755-9402-D02B-92EC-B3E53B4A205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62170" y="829170"/>
                  <a:ext cx="1940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396A19E-20C4-50E4-9174-77CD48321675}"/>
                    </a:ext>
                  </a:extLst>
                </p14:cNvPr>
                <p14:cNvContentPartPr/>
                <p14:nvPr/>
              </p14:nvContentPartPr>
              <p14:xfrm>
                <a:off x="3219210" y="794970"/>
                <a:ext cx="133920" cy="2476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396A19E-20C4-50E4-9174-77CD4832167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208770" y="784170"/>
                  <a:ext cx="1551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B3A43A3-9157-72A1-5BEA-F244EBEBCE10}"/>
                    </a:ext>
                  </a:extLst>
                </p14:cNvPr>
                <p14:cNvContentPartPr/>
                <p14:nvPr/>
              </p14:nvContentPartPr>
              <p14:xfrm>
                <a:off x="3379410" y="607410"/>
                <a:ext cx="77760" cy="4168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B3A43A3-9157-72A1-5BEA-F244EBEBCE1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68970" y="596610"/>
                  <a:ext cx="9900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43FF237-96B5-3ED5-7C1C-9BFAB522D34C}"/>
                    </a:ext>
                  </a:extLst>
                </p14:cNvPr>
                <p14:cNvContentPartPr/>
                <p14:nvPr/>
              </p14:nvContentPartPr>
              <p14:xfrm>
                <a:off x="3384090" y="877770"/>
                <a:ext cx="75600" cy="568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43FF237-96B5-3ED5-7C1C-9BFAB522D34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373290" y="866970"/>
                  <a:ext cx="968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82D5EE9-C33A-FB84-3252-004BCA7234F1}"/>
                    </a:ext>
                  </a:extLst>
                </p14:cNvPr>
                <p14:cNvContentPartPr/>
                <p14:nvPr/>
              </p14:nvContentPartPr>
              <p14:xfrm>
                <a:off x="3479130" y="626850"/>
                <a:ext cx="73440" cy="323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82D5EE9-C33A-FB84-3252-004BCA7234F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468330" y="616410"/>
                  <a:ext cx="9468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02D30AA-5C80-8E8A-5342-D66230A33CD1}"/>
                    </a:ext>
                  </a:extLst>
                </p14:cNvPr>
                <p14:cNvContentPartPr/>
                <p14:nvPr/>
              </p14:nvContentPartPr>
              <p14:xfrm>
                <a:off x="3495690" y="778770"/>
                <a:ext cx="139680" cy="230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02D30AA-5C80-8E8A-5342-D66230A33CD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484890" y="767970"/>
                  <a:ext cx="1609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3619CD2-B90D-62B7-FC16-F5282C227D0C}"/>
                    </a:ext>
                  </a:extLst>
                </p14:cNvPr>
                <p14:cNvContentPartPr/>
                <p14:nvPr/>
              </p14:nvContentPartPr>
              <p14:xfrm>
                <a:off x="3617370" y="811530"/>
                <a:ext cx="155520" cy="1861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3619CD2-B90D-62B7-FC16-F5282C227D0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06570" y="800730"/>
                  <a:ext cx="1767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6038A995-AA64-3786-1002-28598672BC7D}"/>
                    </a:ext>
                  </a:extLst>
                </p14:cNvPr>
                <p14:cNvContentPartPr/>
                <p14:nvPr/>
              </p14:nvContentPartPr>
              <p14:xfrm>
                <a:off x="4415850" y="729450"/>
                <a:ext cx="324000" cy="2437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6038A995-AA64-3786-1002-28598672BC7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405050" y="718650"/>
                  <a:ext cx="3452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2920685-49BB-20F1-198D-7C0067D5956E}"/>
                    </a:ext>
                  </a:extLst>
                </p14:cNvPr>
                <p14:cNvContentPartPr/>
                <p14:nvPr/>
              </p14:nvContentPartPr>
              <p14:xfrm>
                <a:off x="4308210" y="503730"/>
                <a:ext cx="57960" cy="1083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2920685-49BB-20F1-198D-7C0067D5956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297410" y="493290"/>
                  <a:ext cx="792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3B26C8B-5AAB-473D-A48B-8117E25D87AB}"/>
                    </a:ext>
                  </a:extLst>
                </p14:cNvPr>
                <p14:cNvContentPartPr/>
                <p14:nvPr/>
              </p14:nvContentPartPr>
              <p14:xfrm>
                <a:off x="4406490" y="524610"/>
                <a:ext cx="216000" cy="1209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3B26C8B-5AAB-473D-A48B-8117E25D87A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95690" y="513810"/>
                  <a:ext cx="2372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FD22707-ED71-C94D-837A-C80AE827C574}"/>
                    </a:ext>
                  </a:extLst>
                </p14:cNvPr>
                <p14:cNvContentPartPr/>
                <p14:nvPr/>
              </p14:nvContentPartPr>
              <p14:xfrm>
                <a:off x="4864050" y="712170"/>
                <a:ext cx="167400" cy="2811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FD22707-ED71-C94D-837A-C80AE827C57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853610" y="701370"/>
                  <a:ext cx="18864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2693E93-6222-CFDF-A247-A82FC9DF29AC}"/>
                    </a:ext>
                  </a:extLst>
                </p14:cNvPr>
                <p14:cNvContentPartPr/>
                <p14:nvPr/>
              </p14:nvContentPartPr>
              <p14:xfrm>
                <a:off x="5103810" y="731610"/>
                <a:ext cx="30240" cy="1555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2693E93-6222-CFDF-A247-A82FC9DF29A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093370" y="720810"/>
                  <a:ext cx="514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74CBDE52-B4D8-DB5C-4E16-052B40249A7C}"/>
                    </a:ext>
                  </a:extLst>
                </p14:cNvPr>
                <p14:cNvContentPartPr/>
                <p14:nvPr/>
              </p14:nvContentPartPr>
              <p14:xfrm>
                <a:off x="5157090" y="719010"/>
                <a:ext cx="196200" cy="2728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74CBDE52-B4D8-DB5C-4E16-052B40249A7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146290" y="708210"/>
                  <a:ext cx="21744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D390805-22F9-2C4F-4C49-39576FF98EB7}"/>
                    </a:ext>
                  </a:extLst>
                </p14:cNvPr>
                <p14:cNvContentPartPr/>
                <p14:nvPr/>
              </p14:nvContentPartPr>
              <p14:xfrm>
                <a:off x="5416650" y="760410"/>
                <a:ext cx="148680" cy="1569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D390805-22F9-2C4F-4C49-39576FF98EB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406210" y="749610"/>
                  <a:ext cx="1699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4DD70E8-135B-0594-2A28-62B0700EDBE5}"/>
                    </a:ext>
                  </a:extLst>
                </p14:cNvPr>
                <p14:cNvContentPartPr/>
                <p14:nvPr/>
              </p14:nvContentPartPr>
              <p14:xfrm>
                <a:off x="5592690" y="766170"/>
                <a:ext cx="150840" cy="842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4DD70E8-135B-0594-2A28-62B0700EDBE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581890" y="755370"/>
                  <a:ext cx="1720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D097A7D-CDFD-9CBB-C0E3-F166E6CF7A8E}"/>
                    </a:ext>
                  </a:extLst>
                </p14:cNvPr>
                <p14:cNvContentPartPr/>
                <p14:nvPr/>
              </p14:nvContentPartPr>
              <p14:xfrm>
                <a:off x="5804730" y="766170"/>
                <a:ext cx="113040" cy="83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D097A7D-CDFD-9CBB-C0E3-F166E6CF7A8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794290" y="755370"/>
                  <a:ext cx="134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02155D3-893E-C4F1-7822-4ED99002B193}"/>
                    </a:ext>
                  </a:extLst>
                </p14:cNvPr>
                <p14:cNvContentPartPr/>
                <p14:nvPr/>
              </p14:nvContentPartPr>
              <p14:xfrm>
                <a:off x="5962770" y="597330"/>
                <a:ext cx="45720" cy="2566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02155D3-893E-C4F1-7822-4ED99002B19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952330" y="586530"/>
                  <a:ext cx="669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1CFFAC6-5C90-BD03-AC20-791832B6D3CA}"/>
                    </a:ext>
                  </a:extLst>
                </p14:cNvPr>
                <p14:cNvContentPartPr/>
                <p14:nvPr/>
              </p14:nvContentPartPr>
              <p14:xfrm>
                <a:off x="5953050" y="791370"/>
                <a:ext cx="360" cy="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1CFFAC6-5C90-BD03-AC20-791832B6D3C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942250" y="78093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607FD29-7FA0-1B10-F005-B6AB77B140CA}"/>
                    </a:ext>
                  </a:extLst>
                </p14:cNvPr>
                <p14:cNvContentPartPr/>
                <p14:nvPr/>
              </p14:nvContentPartPr>
              <p14:xfrm>
                <a:off x="6066810" y="732690"/>
                <a:ext cx="75600" cy="135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607FD29-7FA0-1B10-F005-B6AB77B140C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056010" y="722250"/>
                  <a:ext cx="968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3FFF258-E0AD-E5A3-A717-3C4766BE19D5}"/>
                    </a:ext>
                  </a:extLst>
                </p14:cNvPr>
                <p14:cNvContentPartPr/>
                <p14:nvPr/>
              </p14:nvContentPartPr>
              <p14:xfrm>
                <a:off x="6227010" y="550890"/>
                <a:ext cx="68760" cy="2970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3FFF258-E0AD-E5A3-A717-3C4766BE19D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216570" y="540450"/>
                  <a:ext cx="9000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7620FE1-54E8-51BF-5E4B-DF4A80D2A5C2}"/>
                    </a:ext>
                  </a:extLst>
                </p14:cNvPr>
                <p14:cNvContentPartPr/>
                <p14:nvPr/>
              </p14:nvContentPartPr>
              <p14:xfrm>
                <a:off x="6315570" y="777690"/>
                <a:ext cx="9360" cy="83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7620FE1-54E8-51BF-5E4B-DF4A80D2A5C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304770" y="766890"/>
                  <a:ext cx="306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67D5079-4E3F-337B-A2E5-B5CE4F7BBA34}"/>
                    </a:ext>
                  </a:extLst>
                </p14:cNvPr>
                <p14:cNvContentPartPr/>
                <p14:nvPr/>
              </p14:nvContentPartPr>
              <p14:xfrm>
                <a:off x="6570090" y="492210"/>
                <a:ext cx="70560" cy="110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67D5079-4E3F-337B-A2E5-B5CE4F7BBA3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559650" y="481770"/>
                  <a:ext cx="918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F5E8147-A88C-F81F-5BF8-3F071262BF3A}"/>
                    </a:ext>
                  </a:extLst>
                </p14:cNvPr>
                <p14:cNvContentPartPr/>
                <p14:nvPr/>
              </p14:nvContentPartPr>
              <p14:xfrm>
                <a:off x="6681330" y="495810"/>
                <a:ext cx="46800" cy="1119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F5E8147-A88C-F81F-5BF8-3F071262BF3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670890" y="485370"/>
                  <a:ext cx="68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EDE03E83-B567-1189-A407-B9B055412359}"/>
                    </a:ext>
                  </a:extLst>
                </p14:cNvPr>
                <p14:cNvContentPartPr/>
                <p14:nvPr/>
              </p14:nvContentPartPr>
              <p14:xfrm>
                <a:off x="2794410" y="1079370"/>
                <a:ext cx="4875480" cy="2898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EDE03E83-B567-1189-A407-B9B05541235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783970" y="1068930"/>
                  <a:ext cx="4896720" cy="31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3" name="Gruppo 512">
            <a:extLst>
              <a:ext uri="{FF2B5EF4-FFF2-40B4-BE49-F238E27FC236}">
                <a16:creationId xmlns:a16="http://schemas.microsoft.com/office/drawing/2014/main" id="{CAFC7DD3-62ED-B146-1B21-0097DABD2AB3}"/>
              </a:ext>
            </a:extLst>
          </p:cNvPr>
          <p:cNvGrpSpPr/>
          <p:nvPr/>
        </p:nvGrpSpPr>
        <p:grpSpPr>
          <a:xfrm>
            <a:off x="472410" y="4835610"/>
            <a:ext cx="641520" cy="322560"/>
            <a:chOff x="472410" y="4835610"/>
            <a:chExt cx="64152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B8A76547-CC04-E8F6-8149-0B1E66CE7DEC}"/>
                    </a:ext>
                  </a:extLst>
                </p14:cNvPr>
                <p14:cNvContentPartPr/>
                <p14:nvPr/>
              </p14:nvContentPartPr>
              <p14:xfrm>
                <a:off x="472410" y="4835610"/>
                <a:ext cx="641520" cy="982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B8A76547-CC04-E8F6-8149-0B1E66CE7DE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61610" y="4824810"/>
                  <a:ext cx="6627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300C8294-BB43-5AD4-7479-6B0E93497171}"/>
                    </a:ext>
                  </a:extLst>
                </p14:cNvPr>
                <p14:cNvContentPartPr/>
                <p14:nvPr/>
              </p14:nvContentPartPr>
              <p14:xfrm>
                <a:off x="824850" y="4852890"/>
                <a:ext cx="56880" cy="3052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300C8294-BB43-5AD4-7479-6B0E9349717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14410" y="4842090"/>
                  <a:ext cx="78120" cy="32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F9F5315A-F990-2A41-E30C-31BC5F1BF94D}"/>
              </a:ext>
            </a:extLst>
          </p:cNvPr>
          <p:cNvGrpSpPr/>
          <p:nvPr/>
        </p:nvGrpSpPr>
        <p:grpSpPr>
          <a:xfrm>
            <a:off x="1815570" y="4805730"/>
            <a:ext cx="693000" cy="302760"/>
            <a:chOff x="1815570" y="4805730"/>
            <a:chExt cx="69300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B166834-A095-7CC5-E3DC-AF1C66F60D38}"/>
                    </a:ext>
                  </a:extLst>
                </p14:cNvPr>
                <p14:cNvContentPartPr/>
                <p14:nvPr/>
              </p14:nvContentPartPr>
              <p14:xfrm>
                <a:off x="1815570" y="4805730"/>
                <a:ext cx="693000" cy="108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B166834-A095-7CC5-E3DC-AF1C66F60D3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804770" y="4794930"/>
                  <a:ext cx="7142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2B40CAF-AB41-E479-6180-123B9D5646C3}"/>
                    </a:ext>
                  </a:extLst>
                </p14:cNvPr>
                <p14:cNvContentPartPr/>
                <p14:nvPr/>
              </p14:nvContentPartPr>
              <p14:xfrm>
                <a:off x="2109330" y="4881690"/>
                <a:ext cx="3600" cy="1360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2B40CAF-AB41-E479-6180-123B9D5646C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098890" y="4870890"/>
                  <a:ext cx="248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21FF46C-6804-4A2C-4DF1-1E25BB03453E}"/>
                    </a:ext>
                  </a:extLst>
                </p14:cNvPr>
                <p14:cNvContentPartPr/>
                <p14:nvPr/>
              </p14:nvContentPartPr>
              <p14:xfrm>
                <a:off x="2278530" y="4895370"/>
                <a:ext cx="20160" cy="213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21FF46C-6804-4A2C-4DF1-1E25BB03453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268090" y="4884930"/>
                  <a:ext cx="41400" cy="23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7" name="Gruppo 516">
            <a:extLst>
              <a:ext uri="{FF2B5EF4-FFF2-40B4-BE49-F238E27FC236}">
                <a16:creationId xmlns:a16="http://schemas.microsoft.com/office/drawing/2014/main" id="{C7181452-3507-BF46-85B1-6BAC74E1B0E6}"/>
              </a:ext>
            </a:extLst>
          </p:cNvPr>
          <p:cNvGrpSpPr/>
          <p:nvPr/>
        </p:nvGrpSpPr>
        <p:grpSpPr>
          <a:xfrm>
            <a:off x="3227130" y="4737690"/>
            <a:ext cx="615960" cy="244080"/>
            <a:chOff x="3227130" y="4737690"/>
            <a:chExt cx="615960" cy="24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52F9088D-D46F-9F83-7D47-5CC909639333}"/>
                    </a:ext>
                  </a:extLst>
                </p14:cNvPr>
                <p14:cNvContentPartPr/>
                <p14:nvPr/>
              </p14:nvContentPartPr>
              <p14:xfrm>
                <a:off x="3452490" y="4737690"/>
                <a:ext cx="25920" cy="24408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52F9088D-D46F-9F83-7D47-5CC90963933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442050" y="4727250"/>
                  <a:ext cx="471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62B79546-1E28-100C-6E81-ED506055A250}"/>
                    </a:ext>
                  </a:extLst>
                </p14:cNvPr>
                <p14:cNvContentPartPr/>
                <p14:nvPr/>
              </p14:nvContentPartPr>
              <p14:xfrm>
                <a:off x="3227130" y="4912650"/>
                <a:ext cx="615960" cy="6840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62B79546-1E28-100C-6E81-ED506055A25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216330" y="4902210"/>
                  <a:ext cx="637200" cy="8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2" name="Gruppo 521">
            <a:extLst>
              <a:ext uri="{FF2B5EF4-FFF2-40B4-BE49-F238E27FC236}">
                <a16:creationId xmlns:a16="http://schemas.microsoft.com/office/drawing/2014/main" id="{44824070-A9A5-1CE0-CA41-EF47C67A1AA1}"/>
              </a:ext>
            </a:extLst>
          </p:cNvPr>
          <p:cNvGrpSpPr/>
          <p:nvPr/>
        </p:nvGrpSpPr>
        <p:grpSpPr>
          <a:xfrm>
            <a:off x="4196610" y="4643370"/>
            <a:ext cx="1044720" cy="311040"/>
            <a:chOff x="4196610" y="4643370"/>
            <a:chExt cx="1044720" cy="31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6FADE2B0-EC3C-F7F9-CA1A-F7EA6E61BD6E}"/>
                    </a:ext>
                  </a:extLst>
                </p14:cNvPr>
                <p14:cNvContentPartPr/>
                <p14:nvPr/>
              </p14:nvContentPartPr>
              <p14:xfrm>
                <a:off x="4497210" y="4664250"/>
                <a:ext cx="45720" cy="29016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6FADE2B0-EC3C-F7F9-CA1A-F7EA6E61BD6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486410" y="4653450"/>
                  <a:ext cx="6696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3BA8109B-E210-6234-E10C-470B3F1D7966}"/>
                    </a:ext>
                  </a:extLst>
                </p14:cNvPr>
                <p14:cNvContentPartPr/>
                <p14:nvPr/>
              </p14:nvContentPartPr>
              <p14:xfrm>
                <a:off x="4680450" y="4643370"/>
                <a:ext cx="22680" cy="21888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3BA8109B-E210-6234-E10C-470B3F1D796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670010" y="4632930"/>
                  <a:ext cx="439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181F1F7D-BE5B-5A05-051C-CBB8F8D82D89}"/>
                    </a:ext>
                  </a:extLst>
                </p14:cNvPr>
                <p14:cNvContentPartPr/>
                <p14:nvPr/>
              </p14:nvContentPartPr>
              <p14:xfrm>
                <a:off x="4196610" y="4840290"/>
                <a:ext cx="1044720" cy="5904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181F1F7D-BE5B-5A05-051C-CBB8F8D82D89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185810" y="4829490"/>
                  <a:ext cx="1065960" cy="8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523" name="Input penna 522">
                <a:extLst>
                  <a:ext uri="{FF2B5EF4-FFF2-40B4-BE49-F238E27FC236}">
                    <a16:creationId xmlns:a16="http://schemas.microsoft.com/office/drawing/2014/main" id="{1B4C2CB8-6A62-5BD4-4EE5-C5C21FBCE127}"/>
                  </a:ext>
                </a:extLst>
              </p14:cNvPr>
              <p14:cNvContentPartPr/>
              <p14:nvPr/>
            </p14:nvContentPartPr>
            <p14:xfrm>
              <a:off x="5837850" y="4807890"/>
              <a:ext cx="835920" cy="33840"/>
            </p14:xfrm>
          </p:contentPart>
        </mc:Choice>
        <mc:Fallback>
          <p:pic>
            <p:nvPicPr>
              <p:cNvPr id="523" name="Input penna 522">
                <a:extLst>
                  <a:ext uri="{FF2B5EF4-FFF2-40B4-BE49-F238E27FC236}">
                    <a16:creationId xmlns:a16="http://schemas.microsoft.com/office/drawing/2014/main" id="{1B4C2CB8-6A62-5BD4-4EE5-C5C21FBCE127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827410" y="4797450"/>
                <a:ext cx="85716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524" name="Input penna 523">
                <a:extLst>
                  <a:ext uri="{FF2B5EF4-FFF2-40B4-BE49-F238E27FC236}">
                    <a16:creationId xmlns:a16="http://schemas.microsoft.com/office/drawing/2014/main" id="{4446A3B5-436D-4384-91FB-10DD0E693E6B}"/>
                  </a:ext>
                </a:extLst>
              </p14:cNvPr>
              <p14:cNvContentPartPr/>
              <p14:nvPr/>
            </p14:nvContentPartPr>
            <p14:xfrm>
              <a:off x="5831370" y="2053170"/>
              <a:ext cx="314280" cy="344160"/>
            </p14:xfrm>
          </p:contentPart>
        </mc:Choice>
        <mc:Fallback>
          <p:pic>
            <p:nvPicPr>
              <p:cNvPr id="524" name="Input penna 523">
                <a:extLst>
                  <a:ext uri="{FF2B5EF4-FFF2-40B4-BE49-F238E27FC236}">
                    <a16:creationId xmlns:a16="http://schemas.microsoft.com/office/drawing/2014/main" id="{4446A3B5-436D-4384-91FB-10DD0E693E6B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5820570" y="2042730"/>
                <a:ext cx="33552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525" name="Input penna 524">
                <a:extLst>
                  <a:ext uri="{FF2B5EF4-FFF2-40B4-BE49-F238E27FC236}">
                    <a16:creationId xmlns:a16="http://schemas.microsoft.com/office/drawing/2014/main" id="{78F5F1F5-F507-93F0-1BEE-B26CDC186926}"/>
                  </a:ext>
                </a:extLst>
              </p14:cNvPr>
              <p14:cNvContentPartPr/>
              <p14:nvPr/>
            </p14:nvContentPartPr>
            <p14:xfrm>
              <a:off x="5961690" y="3988890"/>
              <a:ext cx="354240" cy="343440"/>
            </p14:xfrm>
          </p:contentPart>
        </mc:Choice>
        <mc:Fallback>
          <p:pic>
            <p:nvPicPr>
              <p:cNvPr id="525" name="Input penna 524">
                <a:extLst>
                  <a:ext uri="{FF2B5EF4-FFF2-40B4-BE49-F238E27FC236}">
                    <a16:creationId xmlns:a16="http://schemas.microsoft.com/office/drawing/2014/main" id="{78F5F1F5-F507-93F0-1BEE-B26CDC18692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951250" y="3978450"/>
                <a:ext cx="375480" cy="36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29" name="Gruppo 528">
            <a:extLst>
              <a:ext uri="{FF2B5EF4-FFF2-40B4-BE49-F238E27FC236}">
                <a16:creationId xmlns:a16="http://schemas.microsoft.com/office/drawing/2014/main" id="{B558BC93-205A-B00B-975D-B7367FCA08EA}"/>
              </a:ext>
            </a:extLst>
          </p:cNvPr>
          <p:cNvGrpSpPr/>
          <p:nvPr/>
        </p:nvGrpSpPr>
        <p:grpSpPr>
          <a:xfrm>
            <a:off x="10827810" y="2764170"/>
            <a:ext cx="726480" cy="465120"/>
            <a:chOff x="10827810" y="2764170"/>
            <a:chExt cx="726480" cy="46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5B8CC4D2-7E6B-25A5-3C68-93DECE7749FF}"/>
                    </a:ext>
                  </a:extLst>
                </p14:cNvPr>
                <p14:cNvContentPartPr/>
                <p14:nvPr/>
              </p14:nvContentPartPr>
              <p14:xfrm>
                <a:off x="10827810" y="2764170"/>
                <a:ext cx="297720" cy="46512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5B8CC4D2-7E6B-25A5-3C68-93DECE7749F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817010" y="2753370"/>
                  <a:ext cx="318960" cy="48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BD970A54-ACF0-BA94-1755-C8A988D9E772}"/>
                    </a:ext>
                  </a:extLst>
                </p14:cNvPr>
                <p14:cNvContentPartPr/>
                <p14:nvPr/>
              </p14:nvContentPartPr>
              <p14:xfrm>
                <a:off x="11225610" y="2789370"/>
                <a:ext cx="328680" cy="43308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BD970A54-ACF0-BA94-1755-C8A988D9E77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214810" y="2778570"/>
                  <a:ext cx="349920" cy="45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530" name="Input penna 529">
                <a:extLst>
                  <a:ext uri="{FF2B5EF4-FFF2-40B4-BE49-F238E27FC236}">
                    <a16:creationId xmlns:a16="http://schemas.microsoft.com/office/drawing/2014/main" id="{E3BC6A5E-2848-9993-AFB2-7C6159C7F0F3}"/>
                  </a:ext>
                </a:extLst>
              </p14:cNvPr>
              <p14:cNvContentPartPr/>
              <p14:nvPr/>
            </p14:nvContentPartPr>
            <p14:xfrm>
              <a:off x="1244250" y="2147490"/>
              <a:ext cx="386640" cy="237960"/>
            </p14:xfrm>
          </p:contentPart>
        </mc:Choice>
        <mc:Fallback>
          <p:pic>
            <p:nvPicPr>
              <p:cNvPr id="530" name="Input penna 529">
                <a:extLst>
                  <a:ext uri="{FF2B5EF4-FFF2-40B4-BE49-F238E27FC236}">
                    <a16:creationId xmlns:a16="http://schemas.microsoft.com/office/drawing/2014/main" id="{E3BC6A5E-2848-9993-AFB2-7C6159C7F0F3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1190610" y="2039850"/>
                <a:ext cx="494280" cy="453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0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0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3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3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3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3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6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61" name="Screenshot 2024-10-16 alle 09.54.47.png" descr="Screenshot 2024-10-16 alle 09.54.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31" y="2030615"/>
            <a:ext cx="9557173" cy="27967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A4FD6476-8A97-1713-A8C5-1110E7E78613}"/>
              </a:ext>
            </a:extLst>
          </p:cNvPr>
          <p:cNvGrpSpPr/>
          <p:nvPr/>
        </p:nvGrpSpPr>
        <p:grpSpPr>
          <a:xfrm>
            <a:off x="324090" y="760410"/>
            <a:ext cx="1202040" cy="1715400"/>
            <a:chOff x="324090" y="760410"/>
            <a:chExt cx="1202040" cy="171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6C24EC9-C5BC-61BD-0598-C6E17DB7158F}"/>
                    </a:ext>
                  </a:extLst>
                </p14:cNvPr>
                <p14:cNvContentPartPr/>
                <p14:nvPr/>
              </p14:nvContentPartPr>
              <p14:xfrm>
                <a:off x="594090" y="1069650"/>
                <a:ext cx="211680" cy="5745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6C24EC9-C5BC-61BD-0598-C6E17DB7158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3290" y="1059210"/>
                  <a:ext cx="232920" cy="59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0270545-B68C-8BFF-51AE-C111545ACB6A}"/>
                    </a:ext>
                  </a:extLst>
                </p14:cNvPr>
                <p14:cNvContentPartPr/>
                <p14:nvPr/>
              </p14:nvContentPartPr>
              <p14:xfrm>
                <a:off x="324090" y="760410"/>
                <a:ext cx="910440" cy="10108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0270545-B68C-8BFF-51AE-C111545ACB6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3650" y="749970"/>
                  <a:ext cx="931680" cy="10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4505FCA-6639-1BCE-DAE8-803754A2FF9D}"/>
                    </a:ext>
                  </a:extLst>
                </p14:cNvPr>
                <p14:cNvContentPartPr/>
                <p14:nvPr/>
              </p14:nvContentPartPr>
              <p14:xfrm>
                <a:off x="1105650" y="1964610"/>
                <a:ext cx="156240" cy="3247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4505FCA-6639-1BCE-DAE8-803754A2FF9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95210" y="1954170"/>
                  <a:ext cx="17748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FFF57D5-C2E9-FA24-4223-344D1C2BF768}"/>
                    </a:ext>
                  </a:extLst>
                </p14:cNvPr>
                <p14:cNvContentPartPr/>
                <p14:nvPr/>
              </p14:nvContentPartPr>
              <p14:xfrm>
                <a:off x="850770" y="1746090"/>
                <a:ext cx="675360" cy="729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FFF57D5-C2E9-FA24-4223-344D1C2BF76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40330" y="1735290"/>
                  <a:ext cx="696600" cy="75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29E0CE2-E4DE-BDD3-7114-0F297E32388F}"/>
                  </a:ext>
                </a:extLst>
              </p14:cNvPr>
              <p14:cNvContentPartPr/>
              <p14:nvPr/>
            </p14:nvContentPartPr>
            <p14:xfrm>
              <a:off x="985410" y="2069370"/>
              <a:ext cx="447840" cy="2757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29E0CE2-E4DE-BDD3-7114-0F297E32388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31770" y="1961370"/>
                <a:ext cx="555480" cy="49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16A8BF82-753C-F359-0C40-F545200C0027}"/>
              </a:ext>
            </a:extLst>
          </p:cNvPr>
          <p:cNvGrpSpPr/>
          <p:nvPr/>
        </p:nvGrpSpPr>
        <p:grpSpPr>
          <a:xfrm>
            <a:off x="742050" y="3508290"/>
            <a:ext cx="577080" cy="682200"/>
            <a:chOff x="742050" y="3508290"/>
            <a:chExt cx="577080" cy="68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6CE6CA1-2F06-84A2-2A17-ADC344BF4C3E}"/>
                    </a:ext>
                  </a:extLst>
                </p14:cNvPr>
                <p14:cNvContentPartPr/>
                <p14:nvPr/>
              </p14:nvContentPartPr>
              <p14:xfrm>
                <a:off x="926730" y="3701610"/>
                <a:ext cx="203760" cy="325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6CE6CA1-2F06-84A2-2A17-ADC344BF4C3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5930" y="3690810"/>
                  <a:ext cx="22500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46A9218-CEAB-84CD-FE86-445504EA5747}"/>
                    </a:ext>
                  </a:extLst>
                </p14:cNvPr>
                <p14:cNvContentPartPr/>
                <p14:nvPr/>
              </p14:nvContentPartPr>
              <p14:xfrm>
                <a:off x="742050" y="3508290"/>
                <a:ext cx="577080" cy="682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46A9218-CEAB-84CD-FE86-445504EA574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31250" y="3497490"/>
                  <a:ext cx="598320" cy="70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FD3EAA3A-86B7-2AB5-0B7D-2D673544175F}"/>
              </a:ext>
            </a:extLst>
          </p:cNvPr>
          <p:cNvGrpSpPr/>
          <p:nvPr/>
        </p:nvGrpSpPr>
        <p:grpSpPr>
          <a:xfrm>
            <a:off x="3025170" y="1820970"/>
            <a:ext cx="618480" cy="735120"/>
            <a:chOff x="3025170" y="1820970"/>
            <a:chExt cx="618480" cy="73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3E45D69-7368-960B-771A-2BFCCFA7C917}"/>
                    </a:ext>
                  </a:extLst>
                </p14:cNvPr>
                <p14:cNvContentPartPr/>
                <p14:nvPr/>
              </p14:nvContentPartPr>
              <p14:xfrm>
                <a:off x="3177450" y="2062530"/>
                <a:ext cx="135360" cy="3949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3E45D69-7368-960B-771A-2BFCCFA7C91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66650" y="2051730"/>
                  <a:ext cx="15660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1FBC34A-BDA8-E1A9-A356-7A7E4EC77966}"/>
                    </a:ext>
                  </a:extLst>
                </p14:cNvPr>
                <p14:cNvContentPartPr/>
                <p14:nvPr/>
              </p14:nvContentPartPr>
              <p14:xfrm>
                <a:off x="3025170" y="1820970"/>
                <a:ext cx="618480" cy="7351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1FBC34A-BDA8-E1A9-A356-7A7E4EC7796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14730" y="1810170"/>
                  <a:ext cx="639720" cy="75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251F8503-79E6-5D32-F2AF-81D5AF0C17CF}"/>
              </a:ext>
            </a:extLst>
          </p:cNvPr>
          <p:cNvGrpSpPr/>
          <p:nvPr/>
        </p:nvGrpSpPr>
        <p:grpSpPr>
          <a:xfrm>
            <a:off x="415170" y="4840290"/>
            <a:ext cx="298440" cy="618120"/>
            <a:chOff x="415170" y="4840290"/>
            <a:chExt cx="298440" cy="61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E8D262F-086B-2DCC-40BB-347767F9796B}"/>
                    </a:ext>
                  </a:extLst>
                </p14:cNvPr>
                <p14:cNvContentPartPr/>
                <p14:nvPr/>
              </p14:nvContentPartPr>
              <p14:xfrm>
                <a:off x="536490" y="4840290"/>
                <a:ext cx="46800" cy="4939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E8D262F-086B-2DCC-40BB-347767F9796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5690" y="4829490"/>
                  <a:ext cx="68040" cy="51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BECB147-A288-36A2-614F-7B2EE6718204}"/>
                    </a:ext>
                  </a:extLst>
                </p14:cNvPr>
                <p14:cNvContentPartPr/>
                <p14:nvPr/>
              </p14:nvContentPartPr>
              <p14:xfrm>
                <a:off x="415170" y="5265810"/>
                <a:ext cx="298440" cy="1926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BECB147-A288-36A2-614F-7B2EE671820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04730" y="5255010"/>
                  <a:ext cx="31968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0DEF5160-F036-5BB6-D2CA-26699FEE1827}"/>
              </a:ext>
            </a:extLst>
          </p:cNvPr>
          <p:cNvGrpSpPr/>
          <p:nvPr/>
        </p:nvGrpSpPr>
        <p:grpSpPr>
          <a:xfrm>
            <a:off x="1205370" y="4948290"/>
            <a:ext cx="300600" cy="297000"/>
            <a:chOff x="1205370" y="4948290"/>
            <a:chExt cx="300600" cy="29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9766B25-722C-7A00-8552-F2F14C704E03}"/>
                    </a:ext>
                  </a:extLst>
                </p14:cNvPr>
                <p14:cNvContentPartPr/>
                <p14:nvPr/>
              </p14:nvContentPartPr>
              <p14:xfrm>
                <a:off x="1205370" y="5046210"/>
                <a:ext cx="276840" cy="349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9766B25-722C-7A00-8552-F2F14C704E0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94570" y="5035410"/>
                  <a:ext cx="2980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BD567EE-9E3D-9386-FFDB-A591FF5453B1}"/>
                    </a:ext>
                  </a:extLst>
                </p14:cNvPr>
                <p14:cNvContentPartPr/>
                <p14:nvPr/>
              </p14:nvContentPartPr>
              <p14:xfrm>
                <a:off x="1435050" y="4948290"/>
                <a:ext cx="70920" cy="2970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BD567EE-9E3D-9386-FFDB-A591FF5453B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424610" y="4937850"/>
                  <a:ext cx="92160" cy="31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72F446F3-AC13-133D-6AD3-132B030B603D}"/>
              </a:ext>
            </a:extLst>
          </p:cNvPr>
          <p:cNvGrpSpPr/>
          <p:nvPr/>
        </p:nvGrpSpPr>
        <p:grpSpPr>
          <a:xfrm>
            <a:off x="5775930" y="5033610"/>
            <a:ext cx="865800" cy="745560"/>
            <a:chOff x="5775930" y="5033610"/>
            <a:chExt cx="865800" cy="74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145D4D0-D653-AE0B-7A78-BB63B7DD75D2}"/>
                    </a:ext>
                  </a:extLst>
                </p14:cNvPr>
                <p14:cNvContentPartPr/>
                <p14:nvPr/>
              </p14:nvContentPartPr>
              <p14:xfrm>
                <a:off x="5957370" y="5346450"/>
                <a:ext cx="35640" cy="2098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145D4D0-D653-AE0B-7A78-BB63B7DD75D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46570" y="5335650"/>
                  <a:ext cx="568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8EF8C4A-4752-D6C7-24DE-15471DE41E0C}"/>
                    </a:ext>
                  </a:extLst>
                </p14:cNvPr>
                <p14:cNvContentPartPr/>
                <p14:nvPr/>
              </p14:nvContentPartPr>
              <p14:xfrm>
                <a:off x="5775930" y="5524650"/>
                <a:ext cx="461160" cy="212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8EF8C4A-4752-D6C7-24DE-15471DE41E0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765490" y="5513850"/>
                  <a:ext cx="4824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395960F-15FD-0D51-274C-66226BC22C75}"/>
                    </a:ext>
                  </a:extLst>
                </p14:cNvPr>
                <p14:cNvContentPartPr/>
                <p14:nvPr/>
              </p14:nvContentPartPr>
              <p14:xfrm>
                <a:off x="6290010" y="5033610"/>
                <a:ext cx="30240" cy="7455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395960F-15FD-0D51-274C-66226BC22C7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279570" y="5022810"/>
                  <a:ext cx="51480" cy="76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9169F82-755F-F412-9CD7-92C3304C4BB9}"/>
                    </a:ext>
                  </a:extLst>
                </p14:cNvPr>
                <p14:cNvContentPartPr/>
                <p14:nvPr/>
              </p14:nvContentPartPr>
              <p14:xfrm>
                <a:off x="6294330" y="5310450"/>
                <a:ext cx="347400" cy="612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9169F82-755F-F412-9CD7-92C3304C4BB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283890" y="5300010"/>
                  <a:ext cx="36864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6E1A94B4-F141-6D21-2B8D-9D0BCF021EBE}"/>
              </a:ext>
            </a:extLst>
          </p:cNvPr>
          <p:cNvGrpSpPr/>
          <p:nvPr/>
        </p:nvGrpSpPr>
        <p:grpSpPr>
          <a:xfrm>
            <a:off x="7467210" y="5218650"/>
            <a:ext cx="749880" cy="210960"/>
            <a:chOff x="7467210" y="5218650"/>
            <a:chExt cx="749880" cy="21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9EC86B2-569C-E4CF-54C1-E8EBE6DAF619}"/>
                    </a:ext>
                  </a:extLst>
                </p14:cNvPr>
                <p14:cNvContentPartPr/>
                <p14:nvPr/>
              </p14:nvContentPartPr>
              <p14:xfrm>
                <a:off x="7467210" y="5218650"/>
                <a:ext cx="232560" cy="196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9EC86B2-569C-E4CF-54C1-E8EBE6DAF61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456770" y="5207850"/>
                  <a:ext cx="2538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3C648A8-5616-4ECE-3607-11856D882235}"/>
                    </a:ext>
                  </a:extLst>
                </p14:cNvPr>
                <p14:cNvContentPartPr/>
                <p14:nvPr/>
              </p14:nvContentPartPr>
              <p14:xfrm>
                <a:off x="7732530" y="5237370"/>
                <a:ext cx="166320" cy="1861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3C648A8-5616-4ECE-3607-11856D88223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722090" y="5226930"/>
                  <a:ext cx="1875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373807A-8EC7-04C4-AC52-50928956413A}"/>
                    </a:ext>
                  </a:extLst>
                </p14:cNvPr>
                <p14:cNvContentPartPr/>
                <p14:nvPr/>
              </p14:nvContentPartPr>
              <p14:xfrm>
                <a:off x="7955010" y="5233410"/>
                <a:ext cx="158400" cy="187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373807A-8EC7-04C4-AC52-50928956413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944210" y="5222970"/>
                  <a:ext cx="1796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550DAF2-36C5-AB24-3AFD-941413340AB4}"/>
                    </a:ext>
                  </a:extLst>
                </p14:cNvPr>
                <p14:cNvContentPartPr/>
                <p14:nvPr/>
              </p14:nvContentPartPr>
              <p14:xfrm>
                <a:off x="8213490" y="5414130"/>
                <a:ext cx="3600" cy="15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550DAF2-36C5-AB24-3AFD-941413340AB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202690" y="5403330"/>
                  <a:ext cx="2484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796504EB-802D-82CF-5AAB-82307DB8142A}"/>
              </a:ext>
            </a:extLst>
          </p:cNvPr>
          <p:cNvGrpSpPr/>
          <p:nvPr/>
        </p:nvGrpSpPr>
        <p:grpSpPr>
          <a:xfrm>
            <a:off x="8865810" y="5055210"/>
            <a:ext cx="1721160" cy="540360"/>
            <a:chOff x="8865810" y="5055210"/>
            <a:chExt cx="1721160" cy="54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26B7959-29D6-6A27-B78C-671B2F881E62}"/>
                    </a:ext>
                  </a:extLst>
                </p14:cNvPr>
                <p14:cNvContentPartPr/>
                <p14:nvPr/>
              </p14:nvContentPartPr>
              <p14:xfrm>
                <a:off x="8865810" y="5253210"/>
                <a:ext cx="150840" cy="261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26B7959-29D6-6A27-B78C-671B2F881E6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855010" y="5242410"/>
                  <a:ext cx="17208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03B9F37-7AC7-973F-B189-57D259FB795A}"/>
                    </a:ext>
                  </a:extLst>
                </p14:cNvPr>
                <p14:cNvContentPartPr/>
                <p14:nvPr/>
              </p14:nvContentPartPr>
              <p14:xfrm>
                <a:off x="9163530" y="5325570"/>
                <a:ext cx="215280" cy="1454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03B9F37-7AC7-973F-B189-57D259FB795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152730" y="5315130"/>
                  <a:ext cx="2365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57CBE80-962F-C009-946A-67C9D6A3667C}"/>
                    </a:ext>
                  </a:extLst>
                </p14:cNvPr>
                <p14:cNvContentPartPr/>
                <p14:nvPr/>
              </p14:nvContentPartPr>
              <p14:xfrm>
                <a:off x="9415170" y="5292090"/>
                <a:ext cx="180360" cy="201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57CBE80-962F-C009-946A-67C9D6A3667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404370" y="5281650"/>
                  <a:ext cx="2016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EC2DB31-0AAE-E3FA-FEAA-D5F1936F9F45}"/>
                    </a:ext>
                  </a:extLst>
                </p14:cNvPr>
                <p14:cNvContentPartPr/>
                <p14:nvPr/>
              </p14:nvContentPartPr>
              <p14:xfrm>
                <a:off x="9620730" y="5250690"/>
                <a:ext cx="153000" cy="344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EC2DB31-0AAE-E3FA-FEAA-D5F1936F9F4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609930" y="5240250"/>
                  <a:ext cx="17424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F973B8D-315E-4647-7411-10817B03A3C4}"/>
                    </a:ext>
                  </a:extLst>
                </p14:cNvPr>
                <p14:cNvContentPartPr/>
                <p14:nvPr/>
              </p14:nvContentPartPr>
              <p14:xfrm>
                <a:off x="9861570" y="5055210"/>
                <a:ext cx="44640" cy="247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F973B8D-315E-4647-7411-10817B03A3C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851130" y="5044770"/>
                  <a:ext cx="6588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2EEE730-72F7-A928-AE98-77EC24E06D5D}"/>
                    </a:ext>
                  </a:extLst>
                </p14:cNvPr>
                <p14:cNvContentPartPr/>
                <p14:nvPr/>
              </p14:nvContentPartPr>
              <p14:xfrm>
                <a:off x="9942210" y="5220450"/>
                <a:ext cx="122040" cy="169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2EEE730-72F7-A928-AE98-77EC24E06D5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931770" y="5209650"/>
                  <a:ext cx="1432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DA6EFF4-F1DA-F22C-C322-4C948DA01A72}"/>
                    </a:ext>
                  </a:extLst>
                </p14:cNvPr>
                <p14:cNvContentPartPr/>
                <p14:nvPr/>
              </p14:nvContentPartPr>
              <p14:xfrm>
                <a:off x="10076130" y="5206050"/>
                <a:ext cx="119880" cy="189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DA6EFF4-F1DA-F22C-C322-4C948DA01A7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065330" y="5195250"/>
                  <a:ext cx="1411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430DF4A-D367-7A97-A95B-382C19AFC116}"/>
                    </a:ext>
                  </a:extLst>
                </p14:cNvPr>
                <p14:cNvContentPartPr/>
                <p14:nvPr/>
              </p14:nvContentPartPr>
              <p14:xfrm>
                <a:off x="10238490" y="5143770"/>
                <a:ext cx="134280" cy="210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430DF4A-D367-7A97-A95B-382C19AFC11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228050" y="5133330"/>
                  <a:ext cx="1555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997052F-2309-DC66-483F-35A930C88EEB}"/>
                    </a:ext>
                  </a:extLst>
                </p14:cNvPr>
                <p14:cNvContentPartPr/>
                <p14:nvPr/>
              </p14:nvContentPartPr>
              <p14:xfrm>
                <a:off x="10362330" y="5149530"/>
                <a:ext cx="224640" cy="3258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997052F-2309-DC66-483F-35A930C88EE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351890" y="5139090"/>
                  <a:ext cx="245880" cy="34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F83CD595-D23E-2AFF-1A4C-16D8765444BE}"/>
                  </a:ext>
                </a:extLst>
              </p14:cNvPr>
              <p14:cNvContentPartPr/>
              <p14:nvPr/>
            </p14:nvContentPartPr>
            <p14:xfrm>
              <a:off x="7415370" y="5739570"/>
              <a:ext cx="4276080" cy="11304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F83CD595-D23E-2AFF-1A4C-16D8765444BE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7404930" y="5729130"/>
                <a:ext cx="4297320" cy="13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uppo 56">
            <a:extLst>
              <a:ext uri="{FF2B5EF4-FFF2-40B4-BE49-F238E27FC236}">
                <a16:creationId xmlns:a16="http://schemas.microsoft.com/office/drawing/2014/main" id="{BD7FC38B-1A31-4E40-0A24-3DEA8E325AE9}"/>
              </a:ext>
            </a:extLst>
          </p:cNvPr>
          <p:cNvGrpSpPr/>
          <p:nvPr/>
        </p:nvGrpSpPr>
        <p:grpSpPr>
          <a:xfrm>
            <a:off x="7487370" y="239490"/>
            <a:ext cx="655560" cy="808920"/>
            <a:chOff x="7487370" y="239490"/>
            <a:chExt cx="655560" cy="80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7C38848-944C-8AC1-CDD0-11995A430774}"/>
                    </a:ext>
                  </a:extLst>
                </p14:cNvPr>
                <p14:cNvContentPartPr/>
                <p14:nvPr/>
              </p14:nvContentPartPr>
              <p14:xfrm>
                <a:off x="7648650" y="637290"/>
                <a:ext cx="21240" cy="2246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7C38848-944C-8AC1-CDD0-11995A43077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637850" y="626850"/>
                  <a:ext cx="4248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04C7921-4573-42D8-4558-1D5ED674AA36}"/>
                    </a:ext>
                  </a:extLst>
                </p14:cNvPr>
                <p14:cNvContentPartPr/>
                <p14:nvPr/>
              </p14:nvContentPartPr>
              <p14:xfrm>
                <a:off x="7487370" y="845370"/>
                <a:ext cx="386280" cy="612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04C7921-4573-42D8-4558-1D5ED674AA3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476570" y="834930"/>
                  <a:ext cx="4075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740EFD3-43AD-75E6-7DE4-1D5B4ADEE5C3}"/>
                    </a:ext>
                  </a:extLst>
                </p14:cNvPr>
                <p14:cNvContentPartPr/>
                <p14:nvPr/>
              </p14:nvContentPartPr>
              <p14:xfrm>
                <a:off x="7889490" y="286290"/>
                <a:ext cx="59040" cy="6710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740EFD3-43AD-75E6-7DE4-1D5B4ADEE5C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879050" y="275850"/>
                  <a:ext cx="80280" cy="69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B88FA2D-9391-C984-2124-C7CA56752294}"/>
                    </a:ext>
                  </a:extLst>
                </p14:cNvPr>
                <p14:cNvContentPartPr/>
                <p14:nvPr/>
              </p14:nvContentPartPr>
              <p14:xfrm>
                <a:off x="7930530" y="573930"/>
                <a:ext cx="150840" cy="280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B88FA2D-9391-C984-2124-C7CA5675229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19730" y="563490"/>
                  <a:ext cx="1720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A1D4EDC-50D2-F7B0-1BD9-6114C291E62A}"/>
                    </a:ext>
                  </a:extLst>
                </p14:cNvPr>
                <p14:cNvContentPartPr/>
                <p14:nvPr/>
              </p14:nvContentPartPr>
              <p14:xfrm>
                <a:off x="8009010" y="239490"/>
                <a:ext cx="133920" cy="8089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A1D4EDC-50D2-F7B0-1BD9-6114C291E62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998210" y="228690"/>
                  <a:ext cx="155160" cy="83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0" name="Gruppo 579">
            <a:extLst>
              <a:ext uri="{FF2B5EF4-FFF2-40B4-BE49-F238E27FC236}">
                <a16:creationId xmlns:a16="http://schemas.microsoft.com/office/drawing/2014/main" id="{3266EB70-BDBC-A963-E7CE-D7E2D4FD7A04}"/>
              </a:ext>
            </a:extLst>
          </p:cNvPr>
          <p:cNvGrpSpPr/>
          <p:nvPr/>
        </p:nvGrpSpPr>
        <p:grpSpPr>
          <a:xfrm>
            <a:off x="5523570" y="1369890"/>
            <a:ext cx="1452240" cy="816120"/>
            <a:chOff x="5523570" y="1369890"/>
            <a:chExt cx="1452240" cy="81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EE31E14-4823-4A8D-0588-285DE4382FFA}"/>
                    </a:ext>
                  </a:extLst>
                </p14:cNvPr>
                <p14:cNvContentPartPr/>
                <p14:nvPr/>
              </p14:nvContentPartPr>
              <p14:xfrm>
                <a:off x="5786010" y="1659690"/>
                <a:ext cx="235800" cy="2556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EE31E14-4823-4A8D-0588-285DE4382FF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775570" y="1649250"/>
                  <a:ext cx="25704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81EA182-3C08-DFB2-B7EF-7DAB5A2303EF}"/>
                    </a:ext>
                  </a:extLst>
                </p14:cNvPr>
                <p14:cNvContentPartPr/>
                <p14:nvPr/>
              </p14:nvContentPartPr>
              <p14:xfrm>
                <a:off x="6171930" y="1612530"/>
                <a:ext cx="151560" cy="318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81EA182-3C08-DFB2-B7EF-7DAB5A2303E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161130" y="1602090"/>
                  <a:ext cx="17280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78920EB-8F6A-C82D-CF27-07B8DD880D4B}"/>
                    </a:ext>
                  </a:extLst>
                </p14:cNvPr>
                <p14:cNvContentPartPr/>
                <p14:nvPr/>
              </p14:nvContentPartPr>
              <p14:xfrm>
                <a:off x="6213690" y="1768050"/>
                <a:ext cx="214920" cy="11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78920EB-8F6A-C82D-CF27-07B8DD880D4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203250" y="1757250"/>
                  <a:ext cx="2361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A2B5AEEE-B185-59E0-1908-63EF77683E05}"/>
                    </a:ext>
                  </a:extLst>
                </p14:cNvPr>
                <p14:cNvContentPartPr/>
                <p14:nvPr/>
              </p14:nvContentPartPr>
              <p14:xfrm>
                <a:off x="5523570" y="1369890"/>
                <a:ext cx="1160280" cy="81612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A2B5AEEE-B185-59E0-1908-63EF77683E0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513130" y="1359450"/>
                  <a:ext cx="1181520" cy="83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A8145038-7A7E-3043-3EA1-5101F80C25E7}"/>
                    </a:ext>
                  </a:extLst>
                </p14:cNvPr>
                <p14:cNvContentPartPr/>
                <p14:nvPr/>
              </p14:nvContentPartPr>
              <p14:xfrm>
                <a:off x="6755490" y="1771290"/>
                <a:ext cx="172800" cy="972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A8145038-7A7E-3043-3EA1-5101F80C25E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744690" y="1760850"/>
                  <a:ext cx="1940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35F1C344-1D89-5EB0-DE14-5AD5D89CFD46}"/>
                    </a:ext>
                  </a:extLst>
                </p14:cNvPr>
                <p14:cNvContentPartPr/>
                <p14:nvPr/>
              </p14:nvContentPartPr>
              <p14:xfrm>
                <a:off x="6929010" y="1648170"/>
                <a:ext cx="46800" cy="23832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35F1C344-1D89-5EB0-DE14-5AD5D89CFD4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918210" y="1637730"/>
                  <a:ext cx="68040" cy="25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6" name="Gruppo 585">
            <a:extLst>
              <a:ext uri="{FF2B5EF4-FFF2-40B4-BE49-F238E27FC236}">
                <a16:creationId xmlns:a16="http://schemas.microsoft.com/office/drawing/2014/main" id="{3905A622-2AF7-4821-BD53-F8A1E54B9547}"/>
              </a:ext>
            </a:extLst>
          </p:cNvPr>
          <p:cNvGrpSpPr/>
          <p:nvPr/>
        </p:nvGrpSpPr>
        <p:grpSpPr>
          <a:xfrm>
            <a:off x="7235010" y="1579410"/>
            <a:ext cx="658440" cy="327600"/>
            <a:chOff x="7235010" y="1579410"/>
            <a:chExt cx="658440" cy="32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3D95CF93-A945-703A-842F-D109E420F3CD}"/>
                    </a:ext>
                  </a:extLst>
                </p14:cNvPr>
                <p14:cNvContentPartPr/>
                <p14:nvPr/>
              </p14:nvContentPartPr>
              <p14:xfrm>
                <a:off x="7235010" y="1579410"/>
                <a:ext cx="279000" cy="25812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3D95CF93-A945-703A-842F-D109E420F3C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224570" y="1568610"/>
                  <a:ext cx="30024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9873C3F2-9A81-2DF2-EB30-258E822E8D77}"/>
                    </a:ext>
                  </a:extLst>
                </p14:cNvPr>
                <p14:cNvContentPartPr/>
                <p14:nvPr/>
              </p14:nvContentPartPr>
              <p14:xfrm>
                <a:off x="7417530" y="1633410"/>
                <a:ext cx="252360" cy="24768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9873C3F2-9A81-2DF2-EB30-258E822E8D7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407090" y="1622610"/>
                  <a:ext cx="2736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5F6F3937-FF47-5D24-DB2B-1A79DCE86327}"/>
                    </a:ext>
                  </a:extLst>
                </p14:cNvPr>
                <p14:cNvContentPartPr/>
                <p14:nvPr/>
              </p14:nvContentPartPr>
              <p14:xfrm>
                <a:off x="7643250" y="1602450"/>
                <a:ext cx="212400" cy="30456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5F6F3937-FF47-5D24-DB2B-1A79DCE8632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632450" y="1591650"/>
                  <a:ext cx="23364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0170986B-2C65-7C4F-1CCC-A73A306E6FE1}"/>
                    </a:ext>
                  </a:extLst>
                </p14:cNvPr>
                <p14:cNvContentPartPr/>
                <p14:nvPr/>
              </p14:nvContentPartPr>
              <p14:xfrm>
                <a:off x="7678530" y="1804050"/>
                <a:ext cx="214920" cy="684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0170986B-2C65-7C4F-1CCC-A73A306E6FE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667730" y="1793610"/>
                  <a:ext cx="23616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2" name="Gruppo 591">
            <a:extLst>
              <a:ext uri="{FF2B5EF4-FFF2-40B4-BE49-F238E27FC236}">
                <a16:creationId xmlns:a16="http://schemas.microsoft.com/office/drawing/2014/main" id="{5C608934-EFFC-29CE-87B3-4E39ED4D7621}"/>
              </a:ext>
            </a:extLst>
          </p:cNvPr>
          <p:cNvGrpSpPr/>
          <p:nvPr/>
        </p:nvGrpSpPr>
        <p:grpSpPr>
          <a:xfrm>
            <a:off x="5743890" y="5980050"/>
            <a:ext cx="937800" cy="454680"/>
            <a:chOff x="5743890" y="5980050"/>
            <a:chExt cx="937800" cy="45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E1C53D1E-F4EC-C940-684A-D62F289CA716}"/>
                    </a:ext>
                  </a:extLst>
                </p14:cNvPr>
                <p14:cNvContentPartPr/>
                <p14:nvPr/>
              </p14:nvContentPartPr>
              <p14:xfrm>
                <a:off x="5743890" y="6039810"/>
                <a:ext cx="368280" cy="39276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E1C53D1E-F4EC-C940-684A-D62F289CA71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733450" y="6029370"/>
                  <a:ext cx="389520" cy="41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672BDA3E-0A2C-9D37-8D65-72D7A2274FFB}"/>
                    </a:ext>
                  </a:extLst>
                </p14:cNvPr>
                <p14:cNvContentPartPr/>
                <p14:nvPr/>
              </p14:nvContentPartPr>
              <p14:xfrm>
                <a:off x="5982930" y="6096330"/>
                <a:ext cx="265680" cy="33840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672BDA3E-0A2C-9D37-8D65-72D7A2274FF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972130" y="6085530"/>
                  <a:ext cx="28692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F0EAF3CB-9A06-0B50-8547-6437BFC6EC53}"/>
                    </a:ext>
                  </a:extLst>
                </p14:cNvPr>
                <p14:cNvContentPartPr/>
                <p14:nvPr/>
              </p14:nvContentPartPr>
              <p14:xfrm>
                <a:off x="6256890" y="5980050"/>
                <a:ext cx="245880" cy="45000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F0EAF3CB-9A06-0B50-8547-6437BFC6EC5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246450" y="5969610"/>
                  <a:ext cx="26712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2E712BE7-1BAF-F6C4-6884-DC360536B647}"/>
                    </a:ext>
                  </a:extLst>
                </p14:cNvPr>
                <p14:cNvContentPartPr/>
                <p14:nvPr/>
              </p14:nvContentPartPr>
              <p14:xfrm>
                <a:off x="6294330" y="6188130"/>
                <a:ext cx="387360" cy="8784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2E712BE7-1BAF-F6C4-6884-DC360536B64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283890" y="6177690"/>
                  <a:ext cx="40860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5" name="Gruppo 664">
            <a:extLst>
              <a:ext uri="{FF2B5EF4-FFF2-40B4-BE49-F238E27FC236}">
                <a16:creationId xmlns:a16="http://schemas.microsoft.com/office/drawing/2014/main" id="{2DBDAAEA-D175-DDB7-8FC5-C09470BB1805}"/>
              </a:ext>
            </a:extLst>
          </p:cNvPr>
          <p:cNvGrpSpPr/>
          <p:nvPr/>
        </p:nvGrpSpPr>
        <p:grpSpPr>
          <a:xfrm>
            <a:off x="9140850" y="2494890"/>
            <a:ext cx="1843200" cy="289080"/>
            <a:chOff x="9140850" y="2494890"/>
            <a:chExt cx="1843200" cy="28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F6B80018-B48A-1A22-325B-D720D7491729}"/>
                    </a:ext>
                  </a:extLst>
                </p14:cNvPr>
                <p14:cNvContentPartPr/>
                <p14:nvPr/>
              </p14:nvContentPartPr>
              <p14:xfrm>
                <a:off x="9140850" y="2494890"/>
                <a:ext cx="229320" cy="28332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F6B80018-B48A-1A22-325B-D720D749172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130410" y="2484450"/>
                  <a:ext cx="25056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23F7FF2F-7808-E4AC-C92E-BB480E8CA996}"/>
                    </a:ext>
                  </a:extLst>
                </p14:cNvPr>
                <p14:cNvContentPartPr/>
                <p14:nvPr/>
              </p14:nvContentPartPr>
              <p14:xfrm>
                <a:off x="9726930" y="2511090"/>
                <a:ext cx="43560" cy="27288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23F7FF2F-7808-E4AC-C92E-BB480E8CA99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716130" y="2500290"/>
                  <a:ext cx="6480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B2BAED45-3EEA-5457-AC8E-E6C9121B5C28}"/>
                    </a:ext>
                  </a:extLst>
                </p14:cNvPr>
                <p14:cNvContentPartPr/>
                <p14:nvPr/>
              </p14:nvContentPartPr>
              <p14:xfrm>
                <a:off x="9638370" y="2654730"/>
                <a:ext cx="267840" cy="2664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B2BAED45-3EEA-5457-AC8E-E6C9121B5C2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627570" y="2644290"/>
                  <a:ext cx="2890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DD4A56C4-7F6F-9A7A-EE24-49EF0C4DBDA1}"/>
                    </a:ext>
                  </a:extLst>
                </p14:cNvPr>
                <p14:cNvContentPartPr/>
                <p14:nvPr/>
              </p14:nvContentPartPr>
              <p14:xfrm>
                <a:off x="10175490" y="2530530"/>
                <a:ext cx="204480" cy="19476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DD4A56C4-7F6F-9A7A-EE24-49EF0C4DBDA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165050" y="2520090"/>
                  <a:ext cx="2257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C450FB91-62BF-B367-2E3E-C227FC7DDE0B}"/>
                    </a:ext>
                  </a:extLst>
                </p14:cNvPr>
                <p14:cNvContentPartPr/>
                <p14:nvPr/>
              </p14:nvContentPartPr>
              <p14:xfrm>
                <a:off x="10296090" y="2578770"/>
                <a:ext cx="181800" cy="17172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C450FB91-62BF-B367-2E3E-C227FC7DDE0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285290" y="2568330"/>
                  <a:ext cx="2030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A1312959-1B2F-CEF5-AA87-2E79B98BF471}"/>
                    </a:ext>
                  </a:extLst>
                </p14:cNvPr>
                <p14:cNvContentPartPr/>
                <p14:nvPr/>
              </p14:nvContentPartPr>
              <p14:xfrm>
                <a:off x="10469610" y="2535210"/>
                <a:ext cx="131760" cy="19692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A1312959-1B2F-CEF5-AA87-2E79B98BF47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459170" y="2524410"/>
                  <a:ext cx="1530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46E88EFD-A751-146F-418E-08150697B729}"/>
                    </a:ext>
                  </a:extLst>
                </p14:cNvPr>
                <p14:cNvContentPartPr/>
                <p14:nvPr/>
              </p14:nvContentPartPr>
              <p14:xfrm>
                <a:off x="10518210" y="2623770"/>
                <a:ext cx="213840" cy="6120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46E88EFD-A751-146F-418E-08150697B72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507770" y="2612970"/>
                  <a:ext cx="2350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0E7A5A4E-A314-B237-757C-542611530968}"/>
                    </a:ext>
                  </a:extLst>
                </p14:cNvPr>
                <p14:cNvContentPartPr/>
                <p14:nvPr/>
              </p14:nvContentPartPr>
              <p14:xfrm>
                <a:off x="10874250" y="2598570"/>
                <a:ext cx="109800" cy="1872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0E7A5A4E-A314-B237-757C-54261153096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863450" y="2587770"/>
                  <a:ext cx="1310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58A5EC15-2A4C-4ED6-661A-AD57C26F27D9}"/>
                    </a:ext>
                  </a:extLst>
                </p14:cNvPr>
                <p14:cNvContentPartPr/>
                <p14:nvPr/>
              </p14:nvContentPartPr>
              <p14:xfrm>
                <a:off x="10880730" y="2698650"/>
                <a:ext cx="101880" cy="1764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58A5EC15-2A4C-4ED6-661A-AD57C26F27D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870290" y="2687850"/>
                  <a:ext cx="12312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3" name="Gruppo 672">
            <a:extLst>
              <a:ext uri="{FF2B5EF4-FFF2-40B4-BE49-F238E27FC236}">
                <a16:creationId xmlns:a16="http://schemas.microsoft.com/office/drawing/2014/main" id="{9444779C-6A1A-CD13-D33D-78CDE06E09E1}"/>
              </a:ext>
            </a:extLst>
          </p:cNvPr>
          <p:cNvGrpSpPr/>
          <p:nvPr/>
        </p:nvGrpSpPr>
        <p:grpSpPr>
          <a:xfrm>
            <a:off x="11183850" y="2498490"/>
            <a:ext cx="802800" cy="337320"/>
            <a:chOff x="11183850" y="2498490"/>
            <a:chExt cx="802800" cy="33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DD792624-2F5C-8042-3189-7BBA510CFB7D}"/>
                    </a:ext>
                  </a:extLst>
                </p14:cNvPr>
                <p14:cNvContentPartPr/>
                <p14:nvPr/>
              </p14:nvContentPartPr>
              <p14:xfrm>
                <a:off x="11183850" y="2498490"/>
                <a:ext cx="196200" cy="29808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DD792624-2F5C-8042-3189-7BBA510CFB7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1173050" y="2487690"/>
                  <a:ext cx="2174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B6259FFE-14B2-9CCC-00C1-F3F94B4BE126}"/>
                    </a:ext>
                  </a:extLst>
                </p14:cNvPr>
                <p14:cNvContentPartPr/>
                <p14:nvPr/>
              </p14:nvContentPartPr>
              <p14:xfrm>
                <a:off x="11452410" y="2543130"/>
                <a:ext cx="200520" cy="26244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B6259FFE-14B2-9CCC-00C1-F3F94B4BE12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1441610" y="2532690"/>
                  <a:ext cx="2217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E550ABA9-1DF6-15A1-167A-25FF4F9D754E}"/>
                    </a:ext>
                  </a:extLst>
                </p14:cNvPr>
                <p14:cNvContentPartPr/>
                <p14:nvPr/>
              </p14:nvContentPartPr>
              <p14:xfrm>
                <a:off x="11566170" y="2577690"/>
                <a:ext cx="188280" cy="25812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E550ABA9-1DF6-15A1-167A-25FF4F9D754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555730" y="2567250"/>
                  <a:ext cx="2095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7A7C871C-D5B7-4C74-D80A-138641A4ABC7}"/>
                    </a:ext>
                  </a:extLst>
                </p14:cNvPr>
                <p14:cNvContentPartPr/>
                <p14:nvPr/>
              </p14:nvContentPartPr>
              <p14:xfrm>
                <a:off x="11781810" y="2512170"/>
                <a:ext cx="187200" cy="26496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7A7C871C-D5B7-4C74-D80A-138641A4ABC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1771010" y="2501370"/>
                  <a:ext cx="20844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6A18BD1F-2FCA-7B2C-B87D-C052C408C57A}"/>
                    </a:ext>
                  </a:extLst>
                </p14:cNvPr>
                <p14:cNvContentPartPr/>
                <p14:nvPr/>
              </p14:nvContentPartPr>
              <p14:xfrm>
                <a:off x="11826090" y="2628450"/>
                <a:ext cx="160560" cy="5796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6A18BD1F-2FCA-7B2C-B87D-C052C408C57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815290" y="2617650"/>
                  <a:ext cx="181800" cy="79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7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7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0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4" name="Screenshot 2024-10-16 alle 09.55.02.png" descr="Screenshot 2024-10-16 alle 09.55.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442" y="1881769"/>
            <a:ext cx="10509116" cy="309446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98CDB2A3-7E17-E146-A8CA-52AFDBFFE2C2}"/>
              </a:ext>
            </a:extLst>
          </p:cNvPr>
          <p:cNvGrpSpPr/>
          <p:nvPr/>
        </p:nvGrpSpPr>
        <p:grpSpPr>
          <a:xfrm>
            <a:off x="203490" y="622890"/>
            <a:ext cx="830160" cy="1029240"/>
            <a:chOff x="203490" y="622890"/>
            <a:chExt cx="830160" cy="102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6E36CB8-B65A-58EF-AC5E-F6EB3837D78E}"/>
                    </a:ext>
                  </a:extLst>
                </p14:cNvPr>
                <p14:cNvContentPartPr/>
                <p14:nvPr/>
              </p14:nvContentPartPr>
              <p14:xfrm>
                <a:off x="358650" y="944370"/>
                <a:ext cx="376200" cy="293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6E36CB8-B65A-58EF-AC5E-F6EB3837D78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47850" y="933930"/>
                  <a:ext cx="39744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5A6F284-B690-693E-97CE-1BF750A7344B}"/>
                    </a:ext>
                  </a:extLst>
                </p14:cNvPr>
                <p14:cNvContentPartPr/>
                <p14:nvPr/>
              </p14:nvContentPartPr>
              <p14:xfrm>
                <a:off x="622170" y="949050"/>
                <a:ext cx="82800" cy="5950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5A6F284-B690-693E-97CE-1BF750A7344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1370" y="938250"/>
                  <a:ext cx="104040" cy="61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D7551A6-E3BB-DFA8-3408-406D9ACAC0B4}"/>
                    </a:ext>
                  </a:extLst>
                </p14:cNvPr>
                <p14:cNvContentPartPr/>
                <p14:nvPr/>
              </p14:nvContentPartPr>
              <p14:xfrm>
                <a:off x="203490" y="622890"/>
                <a:ext cx="830160" cy="10292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D7551A6-E3BB-DFA8-3408-406D9ACAC0B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3050" y="612090"/>
                  <a:ext cx="851400" cy="10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873A0334-CCBF-01FF-B4D7-EE9C3EB00A26}"/>
              </a:ext>
            </a:extLst>
          </p:cNvPr>
          <p:cNvGrpSpPr/>
          <p:nvPr/>
        </p:nvGrpSpPr>
        <p:grpSpPr>
          <a:xfrm>
            <a:off x="735210" y="2018610"/>
            <a:ext cx="536400" cy="638640"/>
            <a:chOff x="735210" y="2018610"/>
            <a:chExt cx="536400" cy="63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F6E63F5-DAFB-EAEC-DE26-0DAC59E9ACE2}"/>
                    </a:ext>
                  </a:extLst>
                </p14:cNvPr>
                <p14:cNvContentPartPr/>
                <p14:nvPr/>
              </p14:nvContentPartPr>
              <p14:xfrm>
                <a:off x="885690" y="2252250"/>
                <a:ext cx="145080" cy="315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F6E63F5-DAFB-EAEC-DE26-0DAC59E9ACE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75250" y="2241450"/>
                  <a:ext cx="16632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CA389CE-2407-56BF-A1C5-BF90A5418C74}"/>
                    </a:ext>
                  </a:extLst>
                </p14:cNvPr>
                <p14:cNvContentPartPr/>
                <p14:nvPr/>
              </p14:nvContentPartPr>
              <p14:xfrm>
                <a:off x="735210" y="2018610"/>
                <a:ext cx="536400" cy="6386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CA389CE-2407-56BF-A1C5-BF90A5418C7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24410" y="2008170"/>
                  <a:ext cx="557640" cy="65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6C9A7468-8961-7D3D-3371-AD91B467C8D5}"/>
              </a:ext>
            </a:extLst>
          </p:cNvPr>
          <p:cNvGrpSpPr/>
          <p:nvPr/>
        </p:nvGrpSpPr>
        <p:grpSpPr>
          <a:xfrm>
            <a:off x="2581290" y="1955610"/>
            <a:ext cx="699120" cy="711000"/>
            <a:chOff x="2581290" y="1955610"/>
            <a:chExt cx="699120" cy="71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46348C6-ABFD-EBEA-D2E1-19E838EBBEB0}"/>
                    </a:ext>
                  </a:extLst>
                </p14:cNvPr>
                <p14:cNvContentPartPr/>
                <p14:nvPr/>
              </p14:nvContentPartPr>
              <p14:xfrm>
                <a:off x="2796930" y="2205090"/>
                <a:ext cx="292320" cy="289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46348C6-ABFD-EBEA-D2E1-19E838EBBEB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86490" y="2194290"/>
                  <a:ext cx="31356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6112E04-AE3C-7028-8E20-8B47418F0108}"/>
                    </a:ext>
                  </a:extLst>
                </p14:cNvPr>
                <p14:cNvContentPartPr/>
                <p14:nvPr/>
              </p14:nvContentPartPr>
              <p14:xfrm>
                <a:off x="2581290" y="1955610"/>
                <a:ext cx="699120" cy="711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6112E04-AE3C-7028-8E20-8B47418F010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570850" y="1944810"/>
                  <a:ext cx="720360" cy="73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F38EE8C6-D10C-2CB5-BA1B-08E190ED34B7}"/>
                  </a:ext>
                </a:extLst>
              </p14:cNvPr>
              <p14:cNvContentPartPr/>
              <p14:nvPr/>
            </p14:nvContentPartPr>
            <p14:xfrm>
              <a:off x="603810" y="3383370"/>
              <a:ext cx="3494520" cy="13788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F38EE8C6-D10C-2CB5-BA1B-08E190ED34B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93370" y="3372570"/>
                <a:ext cx="3515760" cy="15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8E6966B6-B30F-B2A6-0A23-F5C8F3439C94}"/>
              </a:ext>
            </a:extLst>
          </p:cNvPr>
          <p:cNvGrpSpPr/>
          <p:nvPr/>
        </p:nvGrpSpPr>
        <p:grpSpPr>
          <a:xfrm>
            <a:off x="2150370" y="430290"/>
            <a:ext cx="1770480" cy="557280"/>
            <a:chOff x="2150370" y="430290"/>
            <a:chExt cx="1770480" cy="55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808010F-CF7B-5D48-B10A-7DC83FBD973D}"/>
                    </a:ext>
                  </a:extLst>
                </p14:cNvPr>
                <p14:cNvContentPartPr/>
                <p14:nvPr/>
              </p14:nvContentPartPr>
              <p14:xfrm>
                <a:off x="2150370" y="515250"/>
                <a:ext cx="285480" cy="3582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808010F-CF7B-5D48-B10A-7DC83FBD973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39570" y="504810"/>
                  <a:ext cx="30672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4FDC744-79CB-66AB-2D13-685A4B921878}"/>
                    </a:ext>
                  </a:extLst>
                </p14:cNvPr>
                <p14:cNvContentPartPr/>
                <p14:nvPr/>
              </p14:nvContentPartPr>
              <p14:xfrm>
                <a:off x="2725290" y="576450"/>
                <a:ext cx="246960" cy="2628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4FDC744-79CB-66AB-2D13-685A4B92187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714490" y="565650"/>
                  <a:ext cx="2682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A3DEC30-75F3-FF81-A9ED-56C86EB6AE6D}"/>
                    </a:ext>
                  </a:extLst>
                </p14:cNvPr>
                <p14:cNvContentPartPr/>
                <p14:nvPr/>
              </p14:nvContentPartPr>
              <p14:xfrm>
                <a:off x="3489930" y="430290"/>
                <a:ext cx="263880" cy="4276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A3DEC30-75F3-FF81-A9ED-56C86EB6AE6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479130" y="419490"/>
                  <a:ext cx="28512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892851A-C2D5-C7FB-BF2D-94BE7205705E}"/>
                    </a:ext>
                  </a:extLst>
                </p14:cNvPr>
                <p14:cNvContentPartPr/>
                <p14:nvPr/>
              </p14:nvContentPartPr>
              <p14:xfrm>
                <a:off x="3626010" y="433890"/>
                <a:ext cx="294840" cy="5536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892851A-C2D5-C7FB-BF2D-94BE7205705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15570" y="423090"/>
                  <a:ext cx="316080" cy="57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72296307-BD5E-D2C6-9D05-1B4A2712CB2B}"/>
              </a:ext>
            </a:extLst>
          </p:cNvPr>
          <p:cNvGrpSpPr/>
          <p:nvPr/>
        </p:nvGrpSpPr>
        <p:grpSpPr>
          <a:xfrm>
            <a:off x="4931010" y="455490"/>
            <a:ext cx="1008000" cy="355680"/>
            <a:chOff x="4931010" y="455490"/>
            <a:chExt cx="1008000" cy="35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149A6CB-951B-D36F-84A1-3055AD50CE30}"/>
                    </a:ext>
                  </a:extLst>
                </p14:cNvPr>
                <p14:cNvContentPartPr/>
                <p14:nvPr/>
              </p14:nvContentPartPr>
              <p14:xfrm>
                <a:off x="4931010" y="493650"/>
                <a:ext cx="246240" cy="3175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149A6CB-951B-D36F-84A1-3055AD50CE3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920210" y="482850"/>
                  <a:ext cx="26748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CBCB541-9D9B-6ED3-9109-60A87DF4BF70}"/>
                    </a:ext>
                  </a:extLst>
                </p14:cNvPr>
                <p14:cNvContentPartPr/>
                <p14:nvPr/>
              </p14:nvContentPartPr>
              <p14:xfrm>
                <a:off x="5307210" y="494730"/>
                <a:ext cx="69840" cy="2325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CBCB541-9D9B-6ED3-9109-60A87DF4BF7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96770" y="483930"/>
                  <a:ext cx="910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784479F-5F78-6653-1ED9-7D0A4A6D33F5}"/>
                    </a:ext>
                  </a:extLst>
                </p14:cNvPr>
                <p14:cNvContentPartPr/>
                <p14:nvPr/>
              </p14:nvContentPartPr>
              <p14:xfrm>
                <a:off x="5185890" y="584370"/>
                <a:ext cx="345240" cy="313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784479F-5F78-6653-1ED9-7D0A4A6D33F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175090" y="573930"/>
                  <a:ext cx="3664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4AE3442-BF61-6866-614D-E626B2C5C562}"/>
                    </a:ext>
                  </a:extLst>
                </p14:cNvPr>
                <p14:cNvContentPartPr/>
                <p14:nvPr/>
              </p14:nvContentPartPr>
              <p14:xfrm>
                <a:off x="5626170" y="455490"/>
                <a:ext cx="312840" cy="3085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4AE3442-BF61-6866-614D-E626B2C5C56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15730" y="445050"/>
                  <a:ext cx="334080" cy="32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09F1F8D5-2B36-2737-23D3-B1CBD2E18A36}"/>
              </a:ext>
            </a:extLst>
          </p:cNvPr>
          <p:cNvGrpSpPr/>
          <p:nvPr/>
        </p:nvGrpSpPr>
        <p:grpSpPr>
          <a:xfrm>
            <a:off x="6618330" y="556650"/>
            <a:ext cx="442440" cy="42120"/>
            <a:chOff x="6618330" y="556650"/>
            <a:chExt cx="442440" cy="4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82F3973-3DEE-B59C-707D-DDFFE422C8CF}"/>
                    </a:ext>
                  </a:extLst>
                </p14:cNvPr>
                <p14:cNvContentPartPr/>
                <p14:nvPr/>
              </p14:nvContentPartPr>
              <p14:xfrm>
                <a:off x="6618330" y="566010"/>
                <a:ext cx="10440" cy="108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82F3973-3DEE-B59C-707D-DDFFE422C8C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607890" y="555210"/>
                  <a:ext cx="31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6F481BF-F719-2ACD-6BA9-759002318F10}"/>
                    </a:ext>
                  </a:extLst>
                </p14:cNvPr>
                <p14:cNvContentPartPr/>
                <p14:nvPr/>
              </p14:nvContentPartPr>
              <p14:xfrm>
                <a:off x="6813090" y="556650"/>
                <a:ext cx="38880" cy="12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6F481BF-F719-2ACD-6BA9-759002318F1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802290" y="546210"/>
                  <a:ext cx="601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4B94131-B232-D1E3-D312-3AFEA9F650CE}"/>
                    </a:ext>
                  </a:extLst>
                </p14:cNvPr>
                <p14:cNvContentPartPr/>
                <p14:nvPr/>
              </p14:nvContentPartPr>
              <p14:xfrm>
                <a:off x="7055010" y="563850"/>
                <a:ext cx="5760" cy="34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4B94131-B232-D1E3-D312-3AFEA9F650C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44570" y="553050"/>
                  <a:ext cx="2700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1A068AD6-956F-A2F9-7B8C-24D7F6F70BA0}"/>
                  </a:ext>
                </a:extLst>
              </p14:cNvPr>
              <p14:cNvContentPartPr/>
              <p14:nvPr/>
            </p14:nvContentPartPr>
            <p14:xfrm>
              <a:off x="397170" y="202410"/>
              <a:ext cx="234720" cy="4129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1A068AD6-956F-A2F9-7B8C-24D7F6F70BA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86730" y="191970"/>
                <a:ext cx="255960" cy="43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DDCE6449-8B46-6878-02F3-D9BBDD64BC40}"/>
              </a:ext>
            </a:extLst>
          </p:cNvPr>
          <p:cNvGrpSpPr/>
          <p:nvPr/>
        </p:nvGrpSpPr>
        <p:grpSpPr>
          <a:xfrm>
            <a:off x="5595930" y="2248650"/>
            <a:ext cx="178560" cy="415440"/>
            <a:chOff x="5595930" y="2248650"/>
            <a:chExt cx="178560" cy="41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DC9A08E-1986-14F4-D57A-29A64F19E41B}"/>
                    </a:ext>
                  </a:extLst>
                </p14:cNvPr>
                <p14:cNvContentPartPr/>
                <p14:nvPr/>
              </p14:nvContentPartPr>
              <p14:xfrm>
                <a:off x="5597010" y="2285730"/>
                <a:ext cx="21240" cy="3225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DC9A08E-1986-14F4-D57A-29A64F19E41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586210" y="2274930"/>
                  <a:ext cx="424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67C06A8-B7D5-E4EE-B832-48E299D9943E}"/>
                    </a:ext>
                  </a:extLst>
                </p14:cNvPr>
                <p14:cNvContentPartPr/>
                <p14:nvPr/>
              </p14:nvContentPartPr>
              <p14:xfrm>
                <a:off x="5595930" y="2248650"/>
                <a:ext cx="178560" cy="4154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67C06A8-B7D5-E4EE-B832-48E299D9943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585130" y="2238210"/>
                  <a:ext cx="199800" cy="43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8EDFD74E-78C1-CA97-28D7-285CB2DD4EBE}"/>
              </a:ext>
            </a:extLst>
          </p:cNvPr>
          <p:cNvGrpSpPr/>
          <p:nvPr/>
        </p:nvGrpSpPr>
        <p:grpSpPr>
          <a:xfrm>
            <a:off x="7763490" y="1605690"/>
            <a:ext cx="284760" cy="631440"/>
            <a:chOff x="7763490" y="1605690"/>
            <a:chExt cx="284760" cy="63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B0DA64E-17A9-36B3-AC2C-8C725BA8D8F4}"/>
                    </a:ext>
                  </a:extLst>
                </p14:cNvPr>
                <p14:cNvContentPartPr/>
                <p14:nvPr/>
              </p14:nvContentPartPr>
              <p14:xfrm>
                <a:off x="7763490" y="1605690"/>
                <a:ext cx="33480" cy="6314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B0DA64E-17A9-36B3-AC2C-8C725BA8D8F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753050" y="1595250"/>
                  <a:ext cx="54720" cy="65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67CC4FD-9BF0-ADA9-7ADF-F1D609B40C69}"/>
                    </a:ext>
                  </a:extLst>
                </p14:cNvPr>
                <p14:cNvContentPartPr/>
                <p14:nvPr/>
              </p14:nvContentPartPr>
              <p14:xfrm>
                <a:off x="7785810" y="1950930"/>
                <a:ext cx="262440" cy="14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67CC4FD-9BF0-ADA9-7ADF-F1D609B40C6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775010" y="1940130"/>
                  <a:ext cx="28368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39F03859-3C8C-BF65-EB04-00E92EEF6C77}"/>
              </a:ext>
            </a:extLst>
          </p:cNvPr>
          <p:cNvGrpSpPr/>
          <p:nvPr/>
        </p:nvGrpSpPr>
        <p:grpSpPr>
          <a:xfrm>
            <a:off x="6500970" y="2332530"/>
            <a:ext cx="307800" cy="335160"/>
            <a:chOff x="6500970" y="2332530"/>
            <a:chExt cx="307800" cy="33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D17D742-8E38-A2B3-7725-94647622E4C8}"/>
                    </a:ext>
                  </a:extLst>
                </p14:cNvPr>
                <p14:cNvContentPartPr/>
                <p14:nvPr/>
              </p14:nvContentPartPr>
              <p14:xfrm>
                <a:off x="6500970" y="2332530"/>
                <a:ext cx="225000" cy="3351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D17D742-8E38-A2B3-7725-94647622E4C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490170" y="2322090"/>
                  <a:ext cx="2462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8803432-D6BF-B92C-9621-6A942997CC00}"/>
                    </a:ext>
                  </a:extLst>
                </p14:cNvPr>
                <p14:cNvContentPartPr/>
                <p14:nvPr/>
              </p14:nvContentPartPr>
              <p14:xfrm>
                <a:off x="6521130" y="2551410"/>
                <a:ext cx="287640" cy="406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8803432-D6BF-B92C-9621-6A942997CC0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510330" y="2540610"/>
                  <a:ext cx="308880" cy="61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A480D596-8DAD-564C-FD1F-B1CAE3E5FC4B}"/>
                  </a:ext>
                </a:extLst>
              </p14:cNvPr>
              <p14:cNvContentPartPr/>
              <p14:nvPr/>
            </p14:nvContentPartPr>
            <p14:xfrm>
              <a:off x="6126570" y="4381290"/>
              <a:ext cx="357480" cy="24876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A480D596-8DAD-564C-FD1F-B1CAE3E5FC4B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115770" y="4370490"/>
                <a:ext cx="378720" cy="27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B5DC792F-3A25-F9CC-EFEE-440C7DB9881F}"/>
              </a:ext>
            </a:extLst>
          </p:cNvPr>
          <p:cNvGrpSpPr/>
          <p:nvPr/>
        </p:nvGrpSpPr>
        <p:grpSpPr>
          <a:xfrm>
            <a:off x="9761130" y="2176290"/>
            <a:ext cx="719640" cy="403200"/>
            <a:chOff x="9761130" y="2176290"/>
            <a:chExt cx="719640" cy="40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1CFA947-12A0-5004-589E-FF1DA99D9243}"/>
                    </a:ext>
                  </a:extLst>
                </p14:cNvPr>
                <p14:cNvContentPartPr/>
                <p14:nvPr/>
              </p14:nvContentPartPr>
              <p14:xfrm>
                <a:off x="9761130" y="2218770"/>
                <a:ext cx="22320" cy="3315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1CFA947-12A0-5004-589E-FF1DA99D924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750330" y="2208330"/>
                  <a:ext cx="4356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E76B7065-01DE-0798-BB18-EEC930951A8F}"/>
                    </a:ext>
                  </a:extLst>
                </p14:cNvPr>
                <p14:cNvContentPartPr/>
                <p14:nvPr/>
              </p14:nvContentPartPr>
              <p14:xfrm>
                <a:off x="9789930" y="2176290"/>
                <a:ext cx="140760" cy="3844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E76B7065-01DE-0798-BB18-EEC930951A8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779130" y="2165850"/>
                  <a:ext cx="16200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0994CEEE-EF96-50DA-940B-564E9AEE9043}"/>
                    </a:ext>
                  </a:extLst>
                </p14:cNvPr>
                <p14:cNvContentPartPr/>
                <p14:nvPr/>
              </p14:nvContentPartPr>
              <p14:xfrm>
                <a:off x="9947970" y="2262690"/>
                <a:ext cx="200520" cy="3168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0994CEEE-EF96-50DA-940B-564E9AEE904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937170" y="2251890"/>
                  <a:ext cx="22176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BEFB072-1B5C-F9BE-DBE2-3F828C4AFD5C}"/>
                    </a:ext>
                  </a:extLst>
                </p14:cNvPr>
                <p14:cNvContentPartPr/>
                <p14:nvPr/>
              </p14:nvContentPartPr>
              <p14:xfrm>
                <a:off x="9936810" y="2405250"/>
                <a:ext cx="254520" cy="522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BEFB072-1B5C-F9BE-DBE2-3F828C4AFD5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926370" y="2394450"/>
                  <a:ext cx="2757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CA0E05A-15A6-5EFE-942F-3FA49B96E4CF}"/>
                    </a:ext>
                  </a:extLst>
                </p14:cNvPr>
                <p14:cNvContentPartPr/>
                <p14:nvPr/>
              </p14:nvContentPartPr>
              <p14:xfrm>
                <a:off x="10237410" y="2275290"/>
                <a:ext cx="243360" cy="2570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CA0E05A-15A6-5EFE-942F-3FA49B96E4C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226970" y="2264490"/>
                  <a:ext cx="264600" cy="278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9BDE9DC2-8895-91AB-C415-96C2F7742AF2}"/>
                  </a:ext>
                </a:extLst>
              </p14:cNvPr>
              <p14:cNvContentPartPr/>
              <p14:nvPr/>
            </p14:nvContentPartPr>
            <p14:xfrm>
              <a:off x="11085930" y="1891170"/>
              <a:ext cx="826560" cy="65304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9BDE9DC2-8895-91AB-C415-96C2F7742AF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1075130" y="1880370"/>
                <a:ext cx="847800" cy="67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642" name="Gruppo 641">
            <a:extLst>
              <a:ext uri="{FF2B5EF4-FFF2-40B4-BE49-F238E27FC236}">
                <a16:creationId xmlns:a16="http://schemas.microsoft.com/office/drawing/2014/main" id="{A02C69DD-FFD3-272E-176F-FC5DC51C6D14}"/>
              </a:ext>
            </a:extLst>
          </p:cNvPr>
          <p:cNvGrpSpPr/>
          <p:nvPr/>
        </p:nvGrpSpPr>
        <p:grpSpPr>
          <a:xfrm>
            <a:off x="9651690" y="4366170"/>
            <a:ext cx="930960" cy="608760"/>
            <a:chOff x="9651690" y="4366170"/>
            <a:chExt cx="930960" cy="60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8B43FB1-9504-537B-D1FF-EDCF8837C285}"/>
                    </a:ext>
                  </a:extLst>
                </p14:cNvPr>
                <p14:cNvContentPartPr/>
                <p14:nvPr/>
              </p14:nvContentPartPr>
              <p14:xfrm>
                <a:off x="9651690" y="4542210"/>
                <a:ext cx="137160" cy="4327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8B43FB1-9504-537B-D1FF-EDCF8837C28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640890" y="4531770"/>
                  <a:ext cx="158400" cy="4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0362F5F-FC6D-54DC-5A69-D72594690324}"/>
                    </a:ext>
                  </a:extLst>
                </p14:cNvPr>
                <p14:cNvContentPartPr/>
                <p14:nvPr/>
              </p14:nvContentPartPr>
              <p14:xfrm>
                <a:off x="9913770" y="4517010"/>
                <a:ext cx="35640" cy="2005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0362F5F-FC6D-54DC-5A69-D7259469032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902970" y="4506210"/>
                  <a:ext cx="568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DBBFE19-BE49-A52A-B761-0B75221B90E2}"/>
                    </a:ext>
                  </a:extLst>
                </p14:cNvPr>
                <p14:cNvContentPartPr/>
                <p14:nvPr/>
              </p14:nvContentPartPr>
              <p14:xfrm>
                <a:off x="10029690" y="4533210"/>
                <a:ext cx="114120" cy="1958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DBBFE19-BE49-A52A-B761-0B75221B90E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018890" y="4522410"/>
                  <a:ext cx="1353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4D31EA4-1428-0522-4B71-1418444B9979}"/>
                    </a:ext>
                  </a:extLst>
                </p14:cNvPr>
                <p14:cNvContentPartPr/>
                <p14:nvPr/>
              </p14:nvContentPartPr>
              <p14:xfrm>
                <a:off x="10170090" y="4366170"/>
                <a:ext cx="162720" cy="423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4D31EA4-1428-0522-4B71-1418444B997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159290" y="4355730"/>
                  <a:ext cx="183960" cy="44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534CEA18-3D29-4728-AF4F-65E76B4D7E26}"/>
                    </a:ext>
                  </a:extLst>
                </p14:cNvPr>
                <p14:cNvContentPartPr/>
                <p14:nvPr/>
              </p14:nvContentPartPr>
              <p14:xfrm>
                <a:off x="10423530" y="4500090"/>
                <a:ext cx="159120" cy="27144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534CEA18-3D29-4728-AF4F-65E76B4D7E2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413090" y="4489650"/>
                  <a:ext cx="180360" cy="29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1" name="Gruppo 650">
            <a:extLst>
              <a:ext uri="{FF2B5EF4-FFF2-40B4-BE49-F238E27FC236}">
                <a16:creationId xmlns:a16="http://schemas.microsoft.com/office/drawing/2014/main" id="{881455F0-7F91-D31A-7A5A-ED0580FDB4C7}"/>
              </a:ext>
            </a:extLst>
          </p:cNvPr>
          <p:cNvGrpSpPr/>
          <p:nvPr/>
        </p:nvGrpSpPr>
        <p:grpSpPr>
          <a:xfrm>
            <a:off x="1429962" y="4914847"/>
            <a:ext cx="723240" cy="1017720"/>
            <a:chOff x="1429962" y="4914847"/>
            <a:chExt cx="723240" cy="101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98F65F97-9ECA-DC93-7528-F025EBE6171D}"/>
                    </a:ext>
                  </a:extLst>
                </p14:cNvPr>
                <p14:cNvContentPartPr/>
                <p14:nvPr/>
              </p14:nvContentPartPr>
              <p14:xfrm>
                <a:off x="1429962" y="4914847"/>
                <a:ext cx="382320" cy="46152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98F65F97-9ECA-DC93-7528-F025EBE6171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422402" y="4907287"/>
                  <a:ext cx="39708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D7C67CAA-D025-DA7E-9317-5DE596C3B31A}"/>
                    </a:ext>
                  </a:extLst>
                </p14:cNvPr>
                <p14:cNvContentPartPr/>
                <p14:nvPr/>
              </p14:nvContentPartPr>
              <p14:xfrm>
                <a:off x="1440402" y="5125447"/>
                <a:ext cx="429120" cy="7740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D7C67CAA-D025-DA7E-9317-5DE596C3B31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432842" y="5117887"/>
                  <a:ext cx="4442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9E81175C-903A-6CA4-714E-30F9E31BACE0}"/>
                    </a:ext>
                  </a:extLst>
                </p14:cNvPr>
                <p14:cNvContentPartPr/>
                <p14:nvPr/>
              </p14:nvContentPartPr>
              <p14:xfrm>
                <a:off x="1946922" y="4949407"/>
                <a:ext cx="47160" cy="51876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9E81175C-903A-6CA4-714E-30F9E31BACE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939722" y="4941847"/>
                  <a:ext cx="62280" cy="53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05B9E579-5828-2305-2AD7-9D215D55BF75}"/>
                    </a:ext>
                  </a:extLst>
                </p14:cNvPr>
                <p14:cNvContentPartPr/>
                <p14:nvPr/>
              </p14:nvContentPartPr>
              <p14:xfrm>
                <a:off x="1967802" y="5220487"/>
                <a:ext cx="185400" cy="2808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05B9E579-5828-2305-2AD7-9D215D55BF7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960242" y="5212927"/>
                  <a:ext cx="2005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B5B7CA59-4CC7-7D9C-A4AD-84406F9E3A0D}"/>
                    </a:ext>
                  </a:extLst>
                </p14:cNvPr>
                <p14:cNvContentPartPr/>
                <p14:nvPr/>
              </p14:nvContentPartPr>
              <p14:xfrm>
                <a:off x="1576842" y="5548087"/>
                <a:ext cx="385200" cy="38448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B5B7CA59-4CC7-7D9C-A4AD-84406F9E3A0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569282" y="5540527"/>
                  <a:ext cx="400320" cy="39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7" name="Gruppo 656">
            <a:extLst>
              <a:ext uri="{FF2B5EF4-FFF2-40B4-BE49-F238E27FC236}">
                <a16:creationId xmlns:a16="http://schemas.microsoft.com/office/drawing/2014/main" id="{CE29E944-6AD9-32C9-2FEE-20C5EA89D948}"/>
              </a:ext>
            </a:extLst>
          </p:cNvPr>
          <p:cNvGrpSpPr/>
          <p:nvPr/>
        </p:nvGrpSpPr>
        <p:grpSpPr>
          <a:xfrm>
            <a:off x="3393402" y="5033647"/>
            <a:ext cx="497520" cy="390240"/>
            <a:chOff x="3393402" y="5033647"/>
            <a:chExt cx="497520" cy="39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86787AC6-9C7B-A6B8-8CBF-CF201B1CACB3}"/>
                    </a:ext>
                  </a:extLst>
                </p14:cNvPr>
                <p14:cNvContentPartPr/>
                <p14:nvPr/>
              </p14:nvContentPartPr>
              <p14:xfrm>
                <a:off x="3393402" y="5070367"/>
                <a:ext cx="18000" cy="31536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86787AC6-9C7B-A6B8-8CBF-CF201B1CACB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385842" y="5063167"/>
                  <a:ext cx="3312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EED8071C-9D10-ECF0-B99E-FFD86AC97297}"/>
                    </a:ext>
                  </a:extLst>
                </p14:cNvPr>
                <p14:cNvContentPartPr/>
                <p14:nvPr/>
              </p14:nvContentPartPr>
              <p14:xfrm>
                <a:off x="3413922" y="5045527"/>
                <a:ext cx="127440" cy="37836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EED8071C-9D10-ECF0-B99E-FFD86AC9729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406362" y="5037967"/>
                  <a:ext cx="14220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F664178A-DCCF-892C-2BBA-0273F03FFE8C}"/>
                    </a:ext>
                  </a:extLst>
                </p14:cNvPr>
                <p14:cNvContentPartPr/>
                <p14:nvPr/>
              </p14:nvContentPartPr>
              <p14:xfrm>
                <a:off x="3548202" y="5033647"/>
                <a:ext cx="222120" cy="36936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F664178A-DCCF-892C-2BBA-0273F03FFE8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540642" y="5026087"/>
                  <a:ext cx="23688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905FAEA3-B513-4670-9EC8-C505939E5196}"/>
                    </a:ext>
                  </a:extLst>
                </p14:cNvPr>
                <p14:cNvContentPartPr/>
                <p14:nvPr/>
              </p14:nvContentPartPr>
              <p14:xfrm>
                <a:off x="3656562" y="5223367"/>
                <a:ext cx="234360" cy="37080"/>
              </p14:xfrm>
            </p:contentPart>
          </mc:Choice>
          <mc:Fallback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905FAEA3-B513-4670-9EC8-C505939E519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649002" y="5215807"/>
                  <a:ext cx="24948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1" name="Gruppo 660">
            <a:extLst>
              <a:ext uri="{FF2B5EF4-FFF2-40B4-BE49-F238E27FC236}">
                <a16:creationId xmlns:a16="http://schemas.microsoft.com/office/drawing/2014/main" id="{548171D2-208B-2F6B-F14D-6C7B6C91E3EE}"/>
              </a:ext>
            </a:extLst>
          </p:cNvPr>
          <p:cNvGrpSpPr/>
          <p:nvPr/>
        </p:nvGrpSpPr>
        <p:grpSpPr>
          <a:xfrm>
            <a:off x="4485642" y="5058127"/>
            <a:ext cx="581760" cy="446040"/>
            <a:chOff x="4485642" y="5058127"/>
            <a:chExt cx="581760" cy="44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3E33F11A-5088-891E-8C3F-AB099F253DDF}"/>
                    </a:ext>
                  </a:extLst>
                </p14:cNvPr>
                <p14:cNvContentPartPr/>
                <p14:nvPr/>
              </p14:nvContentPartPr>
              <p14:xfrm>
                <a:off x="4485642" y="5058127"/>
                <a:ext cx="291600" cy="364680"/>
              </p14:xfrm>
            </p:contentPart>
          </mc:Choice>
          <mc:Fallback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3E33F11A-5088-891E-8C3F-AB099F253DD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478082" y="5050567"/>
                  <a:ext cx="30672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59" name="Input penna 658">
                  <a:extLst>
                    <a:ext uri="{FF2B5EF4-FFF2-40B4-BE49-F238E27FC236}">
                      <a16:creationId xmlns:a16="http://schemas.microsoft.com/office/drawing/2014/main" id="{35C0C0DC-7E1D-5B9A-F274-C16D0A3589FA}"/>
                    </a:ext>
                  </a:extLst>
                </p14:cNvPr>
                <p14:cNvContentPartPr/>
                <p14:nvPr/>
              </p14:nvContentPartPr>
              <p14:xfrm>
                <a:off x="4787322" y="5140927"/>
                <a:ext cx="280080" cy="363240"/>
              </p14:xfrm>
            </p:contentPart>
          </mc:Choice>
          <mc:Fallback>
            <p:pic>
              <p:nvPicPr>
                <p:cNvPr id="659" name="Input penna 658">
                  <a:extLst>
                    <a:ext uri="{FF2B5EF4-FFF2-40B4-BE49-F238E27FC236}">
                      <a16:creationId xmlns:a16="http://schemas.microsoft.com/office/drawing/2014/main" id="{35C0C0DC-7E1D-5B9A-F274-C16D0A3589F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779762" y="5133367"/>
                  <a:ext cx="295200" cy="37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727" name="Input penna 726">
                <a:extLst>
                  <a:ext uri="{FF2B5EF4-FFF2-40B4-BE49-F238E27FC236}">
                    <a16:creationId xmlns:a16="http://schemas.microsoft.com/office/drawing/2014/main" id="{428CFD4F-94D7-8922-7A85-1E61072DE9BC}"/>
                  </a:ext>
                </a:extLst>
              </p14:cNvPr>
              <p14:cNvContentPartPr/>
              <p14:nvPr/>
            </p14:nvContentPartPr>
            <p14:xfrm>
              <a:off x="1413402" y="3597247"/>
              <a:ext cx="1090440" cy="738360"/>
            </p14:xfrm>
          </p:contentPart>
        </mc:Choice>
        <mc:Fallback>
          <p:pic>
            <p:nvPicPr>
              <p:cNvPr id="727" name="Input penna 726">
                <a:extLst>
                  <a:ext uri="{FF2B5EF4-FFF2-40B4-BE49-F238E27FC236}">
                    <a16:creationId xmlns:a16="http://schemas.microsoft.com/office/drawing/2014/main" id="{428CFD4F-94D7-8922-7A85-1E61072DE9BC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405842" y="3589687"/>
                <a:ext cx="1105200" cy="75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35" name="Gruppo 734">
            <a:extLst>
              <a:ext uri="{FF2B5EF4-FFF2-40B4-BE49-F238E27FC236}">
                <a16:creationId xmlns:a16="http://schemas.microsoft.com/office/drawing/2014/main" id="{241D0CCB-4F6A-8843-3701-5E8817FD9875}"/>
              </a:ext>
            </a:extLst>
          </p:cNvPr>
          <p:cNvGrpSpPr/>
          <p:nvPr/>
        </p:nvGrpSpPr>
        <p:grpSpPr>
          <a:xfrm>
            <a:off x="6778842" y="5071087"/>
            <a:ext cx="1731240" cy="1737000"/>
            <a:chOff x="6778842" y="5071087"/>
            <a:chExt cx="1731240" cy="173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25AF86E2-50F4-3F45-8407-6A9960ADF162}"/>
                    </a:ext>
                  </a:extLst>
                </p14:cNvPr>
                <p14:cNvContentPartPr/>
                <p14:nvPr/>
              </p14:nvContentPartPr>
              <p14:xfrm>
                <a:off x="6778842" y="5071087"/>
                <a:ext cx="483120" cy="494640"/>
              </p14:xfrm>
            </p:contentPart>
          </mc:Choice>
          <mc:Fallback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25AF86E2-50F4-3F45-8407-6A9960ADF16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771282" y="5063527"/>
                  <a:ext cx="497880" cy="50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5E1F6D58-DD49-1FFA-D257-3E4BB442309E}"/>
                    </a:ext>
                  </a:extLst>
                </p14:cNvPr>
                <p14:cNvContentPartPr/>
                <p14:nvPr/>
              </p14:nvContentPartPr>
              <p14:xfrm>
                <a:off x="7605762" y="5122567"/>
                <a:ext cx="291600" cy="477360"/>
              </p14:xfrm>
            </p:contentPart>
          </mc:Choice>
          <mc:Fallback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5E1F6D58-DD49-1FFA-D257-3E4BB442309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598202" y="5115007"/>
                  <a:ext cx="30672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30" name="Input penna 729">
                  <a:extLst>
                    <a:ext uri="{FF2B5EF4-FFF2-40B4-BE49-F238E27FC236}">
                      <a16:creationId xmlns:a16="http://schemas.microsoft.com/office/drawing/2014/main" id="{7921C594-5A9B-F117-63E8-670D461961AD}"/>
                    </a:ext>
                  </a:extLst>
                </p14:cNvPr>
                <p14:cNvContentPartPr/>
                <p14:nvPr/>
              </p14:nvContentPartPr>
              <p14:xfrm>
                <a:off x="7013562" y="5914207"/>
                <a:ext cx="468360" cy="552600"/>
              </p14:xfrm>
            </p:contentPart>
          </mc:Choice>
          <mc:Fallback>
            <p:pic>
              <p:nvPicPr>
                <p:cNvPr id="730" name="Input penna 729">
                  <a:extLst>
                    <a:ext uri="{FF2B5EF4-FFF2-40B4-BE49-F238E27FC236}">
                      <a16:creationId xmlns:a16="http://schemas.microsoft.com/office/drawing/2014/main" id="{7921C594-5A9B-F117-63E8-670D461961A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006362" y="5906647"/>
                  <a:ext cx="48348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31" name="Input penna 730">
                  <a:extLst>
                    <a:ext uri="{FF2B5EF4-FFF2-40B4-BE49-F238E27FC236}">
                      <a16:creationId xmlns:a16="http://schemas.microsoft.com/office/drawing/2014/main" id="{2E957668-5A94-FCBF-0149-DBBBA7878128}"/>
                    </a:ext>
                  </a:extLst>
                </p14:cNvPr>
                <p14:cNvContentPartPr/>
                <p14:nvPr/>
              </p14:nvContentPartPr>
              <p14:xfrm>
                <a:off x="6778842" y="5757247"/>
                <a:ext cx="1185840" cy="1050840"/>
              </p14:xfrm>
            </p:contentPart>
          </mc:Choice>
          <mc:Fallback>
            <p:pic>
              <p:nvPicPr>
                <p:cNvPr id="731" name="Input penna 730">
                  <a:extLst>
                    <a:ext uri="{FF2B5EF4-FFF2-40B4-BE49-F238E27FC236}">
                      <a16:creationId xmlns:a16="http://schemas.microsoft.com/office/drawing/2014/main" id="{2E957668-5A94-FCBF-0149-DBBBA787812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771282" y="5749687"/>
                  <a:ext cx="1200960" cy="10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32" name="Input penna 731">
                  <a:extLst>
                    <a:ext uri="{FF2B5EF4-FFF2-40B4-BE49-F238E27FC236}">
                      <a16:creationId xmlns:a16="http://schemas.microsoft.com/office/drawing/2014/main" id="{D9CFF2BB-1457-7012-2848-7B47074652E2}"/>
                    </a:ext>
                  </a:extLst>
                </p14:cNvPr>
                <p14:cNvContentPartPr/>
                <p14:nvPr/>
              </p14:nvContentPartPr>
              <p14:xfrm>
                <a:off x="8018682" y="6128047"/>
                <a:ext cx="409320" cy="89280"/>
              </p14:xfrm>
            </p:contentPart>
          </mc:Choice>
          <mc:Fallback>
            <p:pic>
              <p:nvPicPr>
                <p:cNvPr id="732" name="Input penna 731">
                  <a:extLst>
                    <a:ext uri="{FF2B5EF4-FFF2-40B4-BE49-F238E27FC236}">
                      <a16:creationId xmlns:a16="http://schemas.microsoft.com/office/drawing/2014/main" id="{D9CFF2BB-1457-7012-2848-7B47074652E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011122" y="6120487"/>
                  <a:ext cx="4244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33" name="Input penna 732">
                  <a:extLst>
                    <a:ext uri="{FF2B5EF4-FFF2-40B4-BE49-F238E27FC236}">
                      <a16:creationId xmlns:a16="http://schemas.microsoft.com/office/drawing/2014/main" id="{B72B5382-739C-15E2-1202-B707E4A87DCF}"/>
                    </a:ext>
                  </a:extLst>
                </p14:cNvPr>
                <p14:cNvContentPartPr/>
                <p14:nvPr/>
              </p14:nvContentPartPr>
              <p14:xfrm>
                <a:off x="8408922" y="6045967"/>
                <a:ext cx="101160" cy="393120"/>
              </p14:xfrm>
            </p:contentPart>
          </mc:Choice>
          <mc:Fallback>
            <p:pic>
              <p:nvPicPr>
                <p:cNvPr id="733" name="Input penna 732">
                  <a:extLst>
                    <a:ext uri="{FF2B5EF4-FFF2-40B4-BE49-F238E27FC236}">
                      <a16:creationId xmlns:a16="http://schemas.microsoft.com/office/drawing/2014/main" id="{B72B5382-739C-15E2-1202-B707E4A87DC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401362" y="6038407"/>
                  <a:ext cx="116280" cy="40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2" name="Gruppo 741">
            <a:extLst>
              <a:ext uri="{FF2B5EF4-FFF2-40B4-BE49-F238E27FC236}">
                <a16:creationId xmlns:a16="http://schemas.microsoft.com/office/drawing/2014/main" id="{98F05E4A-33C9-7DDA-9DE8-4444F3A4ADA1}"/>
              </a:ext>
            </a:extLst>
          </p:cNvPr>
          <p:cNvGrpSpPr/>
          <p:nvPr/>
        </p:nvGrpSpPr>
        <p:grpSpPr>
          <a:xfrm>
            <a:off x="8894922" y="5916007"/>
            <a:ext cx="2066400" cy="504360"/>
            <a:chOff x="8894922" y="5916007"/>
            <a:chExt cx="2066400" cy="50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36" name="Input penna 735">
                  <a:extLst>
                    <a:ext uri="{FF2B5EF4-FFF2-40B4-BE49-F238E27FC236}">
                      <a16:creationId xmlns:a16="http://schemas.microsoft.com/office/drawing/2014/main" id="{A69EBBD2-4D01-850B-97C3-AFE32B113013}"/>
                    </a:ext>
                  </a:extLst>
                </p14:cNvPr>
                <p14:cNvContentPartPr/>
                <p14:nvPr/>
              </p14:nvContentPartPr>
              <p14:xfrm>
                <a:off x="8894922" y="5958487"/>
                <a:ext cx="452880" cy="461880"/>
              </p14:xfrm>
            </p:contentPart>
          </mc:Choice>
          <mc:Fallback>
            <p:pic>
              <p:nvPicPr>
                <p:cNvPr id="736" name="Input penna 735">
                  <a:extLst>
                    <a:ext uri="{FF2B5EF4-FFF2-40B4-BE49-F238E27FC236}">
                      <a16:creationId xmlns:a16="http://schemas.microsoft.com/office/drawing/2014/main" id="{A69EBBD2-4D01-850B-97C3-AFE32B11301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887362" y="5950927"/>
                  <a:ext cx="468000" cy="47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37" name="Input penna 736">
                  <a:extLst>
                    <a:ext uri="{FF2B5EF4-FFF2-40B4-BE49-F238E27FC236}">
                      <a16:creationId xmlns:a16="http://schemas.microsoft.com/office/drawing/2014/main" id="{DFBD3E53-C0AA-2B53-4F83-3520F59DD472}"/>
                    </a:ext>
                  </a:extLst>
                </p14:cNvPr>
                <p14:cNvContentPartPr/>
                <p14:nvPr/>
              </p14:nvContentPartPr>
              <p14:xfrm>
                <a:off x="9539682" y="6049567"/>
                <a:ext cx="288720" cy="146160"/>
              </p14:xfrm>
            </p:contentPart>
          </mc:Choice>
          <mc:Fallback>
            <p:pic>
              <p:nvPicPr>
                <p:cNvPr id="737" name="Input penna 736">
                  <a:extLst>
                    <a:ext uri="{FF2B5EF4-FFF2-40B4-BE49-F238E27FC236}">
                      <a16:creationId xmlns:a16="http://schemas.microsoft.com/office/drawing/2014/main" id="{DFBD3E53-C0AA-2B53-4F83-3520F59DD47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532122" y="6042007"/>
                  <a:ext cx="3034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38" name="Input penna 737">
                  <a:extLst>
                    <a:ext uri="{FF2B5EF4-FFF2-40B4-BE49-F238E27FC236}">
                      <a16:creationId xmlns:a16="http://schemas.microsoft.com/office/drawing/2014/main" id="{712B1DD5-7072-C7DC-F939-503D3987801A}"/>
                    </a:ext>
                  </a:extLst>
                </p14:cNvPr>
                <p14:cNvContentPartPr/>
                <p14:nvPr/>
              </p14:nvContentPartPr>
              <p14:xfrm>
                <a:off x="9615642" y="6223447"/>
                <a:ext cx="308160" cy="34920"/>
              </p14:xfrm>
            </p:contentPart>
          </mc:Choice>
          <mc:Fallback>
            <p:pic>
              <p:nvPicPr>
                <p:cNvPr id="738" name="Input penna 737">
                  <a:extLst>
                    <a:ext uri="{FF2B5EF4-FFF2-40B4-BE49-F238E27FC236}">
                      <a16:creationId xmlns:a16="http://schemas.microsoft.com/office/drawing/2014/main" id="{712B1DD5-7072-C7DC-F939-503D3987801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608082" y="6215887"/>
                  <a:ext cx="3232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39" name="Input penna 738">
                  <a:extLst>
                    <a:ext uri="{FF2B5EF4-FFF2-40B4-BE49-F238E27FC236}">
                      <a16:creationId xmlns:a16="http://schemas.microsoft.com/office/drawing/2014/main" id="{DED3443E-D578-8DB2-0545-5C3FD11F130D}"/>
                    </a:ext>
                  </a:extLst>
                </p14:cNvPr>
                <p14:cNvContentPartPr/>
                <p14:nvPr/>
              </p14:nvContentPartPr>
              <p14:xfrm>
                <a:off x="10124322" y="5916007"/>
                <a:ext cx="351000" cy="389520"/>
              </p14:xfrm>
            </p:contentPart>
          </mc:Choice>
          <mc:Fallback>
            <p:pic>
              <p:nvPicPr>
                <p:cNvPr id="739" name="Input penna 738">
                  <a:extLst>
                    <a:ext uri="{FF2B5EF4-FFF2-40B4-BE49-F238E27FC236}">
                      <a16:creationId xmlns:a16="http://schemas.microsoft.com/office/drawing/2014/main" id="{DED3443E-D578-8DB2-0545-5C3FD11F130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116762" y="5908447"/>
                  <a:ext cx="36612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40" name="Input penna 739">
                  <a:extLst>
                    <a:ext uri="{FF2B5EF4-FFF2-40B4-BE49-F238E27FC236}">
                      <a16:creationId xmlns:a16="http://schemas.microsoft.com/office/drawing/2014/main" id="{F16265E5-1B37-4EBF-2914-1D4EFCF69AD6}"/>
                    </a:ext>
                  </a:extLst>
                </p14:cNvPr>
                <p14:cNvContentPartPr/>
                <p14:nvPr/>
              </p14:nvContentPartPr>
              <p14:xfrm>
                <a:off x="10486482" y="5961367"/>
                <a:ext cx="474840" cy="401040"/>
              </p14:xfrm>
            </p:contentPart>
          </mc:Choice>
          <mc:Fallback>
            <p:pic>
              <p:nvPicPr>
                <p:cNvPr id="740" name="Input penna 739">
                  <a:extLst>
                    <a:ext uri="{FF2B5EF4-FFF2-40B4-BE49-F238E27FC236}">
                      <a16:creationId xmlns:a16="http://schemas.microsoft.com/office/drawing/2014/main" id="{F16265E5-1B37-4EBF-2914-1D4EFCF69AD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478922" y="5953807"/>
                  <a:ext cx="489960" cy="416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5C5A1-4630-66DF-E5F6-19EB5331F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TextBox 5">
            <a:extLst>
              <a:ext uri="{FF2B5EF4-FFF2-40B4-BE49-F238E27FC236}">
                <a16:creationId xmlns:a16="http://schemas.microsoft.com/office/drawing/2014/main" id="{FECA3635-A5F4-6C64-E128-F7419DB4BF9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78" name="그룹 12">
            <a:extLst>
              <a:ext uri="{FF2B5EF4-FFF2-40B4-BE49-F238E27FC236}">
                <a16:creationId xmlns:a16="http://schemas.microsoft.com/office/drawing/2014/main" id="{320ED8B9-95C2-D1B8-0D3E-10A886EB6DD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5" name="직사각형 13">
              <a:extLst>
                <a:ext uri="{FF2B5EF4-FFF2-40B4-BE49-F238E27FC236}">
                  <a16:creationId xmlns:a16="http://schemas.microsoft.com/office/drawing/2014/main" id="{32414E87-62E2-22AC-8CFA-2C72E33A514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직사각형 14">
              <a:extLst>
                <a:ext uri="{FF2B5EF4-FFF2-40B4-BE49-F238E27FC236}">
                  <a16:creationId xmlns:a16="http://schemas.microsoft.com/office/drawing/2014/main" id="{BC724E0C-097B-50F4-42BA-302F191B11B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7" name="직사각형 15">
              <a:extLst>
                <a:ext uri="{FF2B5EF4-FFF2-40B4-BE49-F238E27FC236}">
                  <a16:creationId xmlns:a16="http://schemas.microsoft.com/office/drawing/2014/main" id="{47B6548E-FA39-E8B1-5E4B-D160407B7D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8" name="직사각형 16">
              <a:extLst>
                <a:ext uri="{FF2B5EF4-FFF2-40B4-BE49-F238E27FC236}">
                  <a16:creationId xmlns:a16="http://schemas.microsoft.com/office/drawing/2014/main" id="{1C9B1556-C1A7-7FF3-D128-F824E734B4B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7">
              <a:extLst>
                <a:ext uri="{FF2B5EF4-FFF2-40B4-BE49-F238E27FC236}">
                  <a16:creationId xmlns:a16="http://schemas.microsoft.com/office/drawing/2014/main" id="{117982EA-46ED-A0B9-6104-ABBA79B142A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8">
              <a:extLst>
                <a:ext uri="{FF2B5EF4-FFF2-40B4-BE49-F238E27FC236}">
                  <a16:creationId xmlns:a16="http://schemas.microsoft.com/office/drawing/2014/main" id="{1DB0DF7C-2A8C-4A9D-E9D9-D69F29CF938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9">
              <a:extLst>
                <a:ext uri="{FF2B5EF4-FFF2-40B4-BE49-F238E27FC236}">
                  <a16:creationId xmlns:a16="http://schemas.microsoft.com/office/drawing/2014/main" id="{647CA96A-FE39-A706-8CEA-04E60765B4D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20">
              <a:extLst>
                <a:ext uri="{FF2B5EF4-FFF2-40B4-BE49-F238E27FC236}">
                  <a16:creationId xmlns:a16="http://schemas.microsoft.com/office/drawing/2014/main" id="{F99968DD-B971-77A9-E775-72021521E4F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21">
              <a:extLst>
                <a:ext uri="{FF2B5EF4-FFF2-40B4-BE49-F238E27FC236}">
                  <a16:creationId xmlns:a16="http://schemas.microsoft.com/office/drawing/2014/main" id="{F52A7188-0DE8-5143-DE6D-F011471292B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22">
              <a:extLst>
                <a:ext uri="{FF2B5EF4-FFF2-40B4-BE49-F238E27FC236}">
                  <a16:creationId xmlns:a16="http://schemas.microsoft.com/office/drawing/2014/main" id="{FB920785-B3B1-06A5-8306-31A38BBB6B2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3">
              <a:extLst>
                <a:ext uri="{FF2B5EF4-FFF2-40B4-BE49-F238E27FC236}">
                  <a16:creationId xmlns:a16="http://schemas.microsoft.com/office/drawing/2014/main" id="{AC3DB390-9920-4721-9E48-BA4F01113ED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4">
              <a:extLst>
                <a:ext uri="{FF2B5EF4-FFF2-40B4-BE49-F238E27FC236}">
                  <a16:creationId xmlns:a16="http://schemas.microsoft.com/office/drawing/2014/main" id="{E15961E6-729E-54C4-44AD-D478EA3437A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5">
              <a:extLst>
                <a:ext uri="{FF2B5EF4-FFF2-40B4-BE49-F238E27FC236}">
                  <a16:creationId xmlns:a16="http://schemas.microsoft.com/office/drawing/2014/main" id="{7F88054B-AF09-82C8-3D66-22E99028E8E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79" name="그림 42" descr="그림 42">
            <a:extLst>
              <a:ext uri="{FF2B5EF4-FFF2-40B4-BE49-F238E27FC236}">
                <a16:creationId xmlns:a16="http://schemas.microsoft.com/office/drawing/2014/main" id="{8787784A-2C30-2DE8-D371-9EB22DF5B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3" name="그룹 44">
            <a:extLst>
              <a:ext uri="{FF2B5EF4-FFF2-40B4-BE49-F238E27FC236}">
                <a16:creationId xmlns:a16="http://schemas.microsoft.com/office/drawing/2014/main" id="{8ECE6A08-478C-F724-0129-95E02A8FAA7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0" name="직사각형 45">
              <a:extLst>
                <a:ext uri="{FF2B5EF4-FFF2-40B4-BE49-F238E27FC236}">
                  <a16:creationId xmlns:a16="http://schemas.microsoft.com/office/drawing/2014/main" id="{D6A7216A-3B12-2D80-FE4D-46F21044DC7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1" name="직사각형 46">
              <a:extLst>
                <a:ext uri="{FF2B5EF4-FFF2-40B4-BE49-F238E27FC236}">
                  <a16:creationId xmlns:a16="http://schemas.microsoft.com/office/drawing/2014/main" id="{AF4900D6-7B28-344E-B0CE-48B1D986DEC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직사각형 47">
              <a:extLst>
                <a:ext uri="{FF2B5EF4-FFF2-40B4-BE49-F238E27FC236}">
                  <a16:creationId xmlns:a16="http://schemas.microsoft.com/office/drawing/2014/main" id="{E595843C-E077-12A4-8FC3-DE4E539982A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3" name="직사각형 48">
              <a:extLst>
                <a:ext uri="{FF2B5EF4-FFF2-40B4-BE49-F238E27FC236}">
                  <a16:creationId xmlns:a16="http://schemas.microsoft.com/office/drawing/2014/main" id="{3916ED7C-EC13-E055-D73A-11BF80E2C2C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9">
              <a:extLst>
                <a:ext uri="{FF2B5EF4-FFF2-40B4-BE49-F238E27FC236}">
                  <a16:creationId xmlns:a16="http://schemas.microsoft.com/office/drawing/2014/main" id="{A9DB322C-2183-76DA-B98E-994845C6614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50">
              <a:extLst>
                <a:ext uri="{FF2B5EF4-FFF2-40B4-BE49-F238E27FC236}">
                  <a16:creationId xmlns:a16="http://schemas.microsoft.com/office/drawing/2014/main" id="{BE794076-3F28-1880-8A00-CEB135D66CF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51">
              <a:extLst>
                <a:ext uri="{FF2B5EF4-FFF2-40B4-BE49-F238E27FC236}">
                  <a16:creationId xmlns:a16="http://schemas.microsoft.com/office/drawing/2014/main" id="{C8D6BDA7-674F-70B7-E660-FB132501D4D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52">
              <a:extLst>
                <a:ext uri="{FF2B5EF4-FFF2-40B4-BE49-F238E27FC236}">
                  <a16:creationId xmlns:a16="http://schemas.microsoft.com/office/drawing/2014/main" id="{31F61DA5-FD58-336D-FEC2-48C0BD4AE49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3">
              <a:extLst>
                <a:ext uri="{FF2B5EF4-FFF2-40B4-BE49-F238E27FC236}">
                  <a16:creationId xmlns:a16="http://schemas.microsoft.com/office/drawing/2014/main" id="{31D76C84-C0DE-7671-4F16-9B1A744300D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4">
              <a:extLst>
                <a:ext uri="{FF2B5EF4-FFF2-40B4-BE49-F238E27FC236}">
                  <a16:creationId xmlns:a16="http://schemas.microsoft.com/office/drawing/2014/main" id="{679CA72D-5A3A-0F01-D615-BE59D754382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5">
              <a:extLst>
                <a:ext uri="{FF2B5EF4-FFF2-40B4-BE49-F238E27FC236}">
                  <a16:creationId xmlns:a16="http://schemas.microsoft.com/office/drawing/2014/main" id="{3D7385F7-A593-4B2A-4572-0A48B81A67A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6">
              <a:extLst>
                <a:ext uri="{FF2B5EF4-FFF2-40B4-BE49-F238E27FC236}">
                  <a16:creationId xmlns:a16="http://schemas.microsoft.com/office/drawing/2014/main" id="{3EB500A8-787D-F82E-5784-AD12BAAABF2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7">
              <a:extLst>
                <a:ext uri="{FF2B5EF4-FFF2-40B4-BE49-F238E27FC236}">
                  <a16:creationId xmlns:a16="http://schemas.microsoft.com/office/drawing/2014/main" id="{8257C94B-E281-6630-6BEC-196A0FB6EE0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95" name="그림 5" descr="그림 5">
            <a:extLst>
              <a:ext uri="{FF2B5EF4-FFF2-40B4-BE49-F238E27FC236}">
                <a16:creationId xmlns:a16="http://schemas.microsoft.com/office/drawing/2014/main" id="{B8BA398A-6366-0232-9A02-4685BD38B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09" name="그룹 28">
            <a:extLst>
              <a:ext uri="{FF2B5EF4-FFF2-40B4-BE49-F238E27FC236}">
                <a16:creationId xmlns:a16="http://schemas.microsoft.com/office/drawing/2014/main" id="{C91FF26A-D913-060A-0F83-43243A4BCFC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6" name="직사각형 29">
              <a:extLst>
                <a:ext uri="{FF2B5EF4-FFF2-40B4-BE49-F238E27FC236}">
                  <a16:creationId xmlns:a16="http://schemas.microsoft.com/office/drawing/2014/main" id="{D8A65A7C-C2F6-17B1-B1F9-951062FE4B5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7" name="직사각형 30">
              <a:extLst>
                <a:ext uri="{FF2B5EF4-FFF2-40B4-BE49-F238E27FC236}">
                  <a16:creationId xmlns:a16="http://schemas.microsoft.com/office/drawing/2014/main" id="{CDD53632-B192-405D-3335-0D479B8FAD3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직사각형 31">
              <a:extLst>
                <a:ext uri="{FF2B5EF4-FFF2-40B4-BE49-F238E27FC236}">
                  <a16:creationId xmlns:a16="http://schemas.microsoft.com/office/drawing/2014/main" id="{8B99AA18-68E7-4E98-D11F-55C585E7B1A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9" name="직사각형 32">
              <a:extLst>
                <a:ext uri="{FF2B5EF4-FFF2-40B4-BE49-F238E27FC236}">
                  <a16:creationId xmlns:a16="http://schemas.microsoft.com/office/drawing/2014/main" id="{1FB90208-6CE1-711E-21BB-78B67E377EE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3">
              <a:extLst>
                <a:ext uri="{FF2B5EF4-FFF2-40B4-BE49-F238E27FC236}">
                  <a16:creationId xmlns:a16="http://schemas.microsoft.com/office/drawing/2014/main" id="{D63DA0CF-CCA4-CD13-EA3B-3070E0B6678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4">
              <a:extLst>
                <a:ext uri="{FF2B5EF4-FFF2-40B4-BE49-F238E27FC236}">
                  <a16:creationId xmlns:a16="http://schemas.microsoft.com/office/drawing/2014/main" id="{113FA8CE-245F-A693-5157-976ADCF335A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5">
              <a:extLst>
                <a:ext uri="{FF2B5EF4-FFF2-40B4-BE49-F238E27FC236}">
                  <a16:creationId xmlns:a16="http://schemas.microsoft.com/office/drawing/2014/main" id="{550E3EA5-3486-EA7D-2DD5-75EF3714174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6">
              <a:extLst>
                <a:ext uri="{FF2B5EF4-FFF2-40B4-BE49-F238E27FC236}">
                  <a16:creationId xmlns:a16="http://schemas.microsoft.com/office/drawing/2014/main" id="{E65C9CE3-3CE7-1A7A-A788-F2C2DBBA015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7">
              <a:extLst>
                <a:ext uri="{FF2B5EF4-FFF2-40B4-BE49-F238E27FC236}">
                  <a16:creationId xmlns:a16="http://schemas.microsoft.com/office/drawing/2014/main" id="{A10E8127-7264-0987-2A70-8CE68D81BA4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8">
              <a:extLst>
                <a:ext uri="{FF2B5EF4-FFF2-40B4-BE49-F238E27FC236}">
                  <a16:creationId xmlns:a16="http://schemas.microsoft.com/office/drawing/2014/main" id="{A9259C3E-6C34-9967-D4AE-25B2F8530C0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9">
              <a:extLst>
                <a:ext uri="{FF2B5EF4-FFF2-40B4-BE49-F238E27FC236}">
                  <a16:creationId xmlns:a16="http://schemas.microsoft.com/office/drawing/2014/main" id="{EBAA23C8-C208-808C-4BBA-F1540D16272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40">
              <a:extLst>
                <a:ext uri="{FF2B5EF4-FFF2-40B4-BE49-F238E27FC236}">
                  <a16:creationId xmlns:a16="http://schemas.microsoft.com/office/drawing/2014/main" id="{98699255-60DC-A5DB-E7B4-45B309C5BD8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41">
              <a:extLst>
                <a:ext uri="{FF2B5EF4-FFF2-40B4-BE49-F238E27FC236}">
                  <a16:creationId xmlns:a16="http://schemas.microsoft.com/office/drawing/2014/main" id="{156501EB-CE89-81B1-8365-7A0ECCFC0BD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3" name="그룹 43">
            <a:extLst>
              <a:ext uri="{FF2B5EF4-FFF2-40B4-BE49-F238E27FC236}">
                <a16:creationId xmlns:a16="http://schemas.microsoft.com/office/drawing/2014/main" id="{A64B77E7-5B82-5D20-D8BD-37363AB3D44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0" name="직사각형 44">
              <a:extLst>
                <a:ext uri="{FF2B5EF4-FFF2-40B4-BE49-F238E27FC236}">
                  <a16:creationId xmlns:a16="http://schemas.microsoft.com/office/drawing/2014/main" id="{DE593F0B-8E45-BBED-6D69-EDB6DA1A25B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1" name="직사각형 45">
              <a:extLst>
                <a:ext uri="{FF2B5EF4-FFF2-40B4-BE49-F238E27FC236}">
                  <a16:creationId xmlns:a16="http://schemas.microsoft.com/office/drawing/2014/main" id="{61D7DBC1-61C9-52A8-D047-51B7753CC26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2" name="직사각형 46">
              <a:extLst>
                <a:ext uri="{FF2B5EF4-FFF2-40B4-BE49-F238E27FC236}">
                  <a16:creationId xmlns:a16="http://schemas.microsoft.com/office/drawing/2014/main" id="{8EAE63B4-A090-1D6A-823B-0ED7276D597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직사각형 47">
              <a:extLst>
                <a:ext uri="{FF2B5EF4-FFF2-40B4-BE49-F238E27FC236}">
                  <a16:creationId xmlns:a16="http://schemas.microsoft.com/office/drawing/2014/main" id="{8F1E2AA8-7E0E-7487-00FE-D4667DC983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8">
              <a:extLst>
                <a:ext uri="{FF2B5EF4-FFF2-40B4-BE49-F238E27FC236}">
                  <a16:creationId xmlns:a16="http://schemas.microsoft.com/office/drawing/2014/main" id="{544EC5B5-BCEC-0D97-096B-6B21FC880E8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9">
              <a:extLst>
                <a:ext uri="{FF2B5EF4-FFF2-40B4-BE49-F238E27FC236}">
                  <a16:creationId xmlns:a16="http://schemas.microsoft.com/office/drawing/2014/main" id="{1733F0AF-9E5C-65C4-7922-D5EF0C6ECA3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50">
              <a:extLst>
                <a:ext uri="{FF2B5EF4-FFF2-40B4-BE49-F238E27FC236}">
                  <a16:creationId xmlns:a16="http://schemas.microsoft.com/office/drawing/2014/main" id="{DDC1C531-3CF7-B67A-A84F-6C2FFD5124E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51">
              <a:extLst>
                <a:ext uri="{FF2B5EF4-FFF2-40B4-BE49-F238E27FC236}">
                  <a16:creationId xmlns:a16="http://schemas.microsoft.com/office/drawing/2014/main" id="{BF7B2648-A5BE-C0DA-FA15-470272FAD60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52">
              <a:extLst>
                <a:ext uri="{FF2B5EF4-FFF2-40B4-BE49-F238E27FC236}">
                  <a16:creationId xmlns:a16="http://schemas.microsoft.com/office/drawing/2014/main" id="{BBF268D9-2EA8-C039-6026-92D700FC980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3">
              <a:extLst>
                <a:ext uri="{FF2B5EF4-FFF2-40B4-BE49-F238E27FC236}">
                  <a16:creationId xmlns:a16="http://schemas.microsoft.com/office/drawing/2014/main" id="{490A8EB9-19DD-335D-54EF-DA8E2E42137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4">
              <a:extLst>
                <a:ext uri="{FF2B5EF4-FFF2-40B4-BE49-F238E27FC236}">
                  <a16:creationId xmlns:a16="http://schemas.microsoft.com/office/drawing/2014/main" id="{B653CDFD-F132-9204-342B-F7FBB780344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5">
              <a:extLst>
                <a:ext uri="{FF2B5EF4-FFF2-40B4-BE49-F238E27FC236}">
                  <a16:creationId xmlns:a16="http://schemas.microsoft.com/office/drawing/2014/main" id="{046BC63D-6D3B-B6DD-F3AC-5DD187DE4ED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6">
              <a:extLst>
                <a:ext uri="{FF2B5EF4-FFF2-40B4-BE49-F238E27FC236}">
                  <a16:creationId xmlns:a16="http://schemas.microsoft.com/office/drawing/2014/main" id="{45B55474-182B-AC8F-FE15-983D883330F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561BB250-1AF4-D121-9245-0155360A2A4C}"/>
                  </a:ext>
                </a:extLst>
              </p14:cNvPr>
              <p14:cNvContentPartPr/>
              <p14:nvPr/>
            </p14:nvContentPartPr>
            <p14:xfrm>
              <a:off x="671987" y="474347"/>
              <a:ext cx="387360" cy="47952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561BB250-1AF4-D121-9245-0155360A2A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4427" y="467147"/>
                <a:ext cx="402480" cy="49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48" name="Gruppo 647">
            <a:extLst>
              <a:ext uri="{FF2B5EF4-FFF2-40B4-BE49-F238E27FC236}">
                <a16:creationId xmlns:a16="http://schemas.microsoft.com/office/drawing/2014/main" id="{4A69B46D-D795-A2AE-A391-61B31870FCBE}"/>
              </a:ext>
            </a:extLst>
          </p:cNvPr>
          <p:cNvGrpSpPr/>
          <p:nvPr/>
        </p:nvGrpSpPr>
        <p:grpSpPr>
          <a:xfrm>
            <a:off x="1465067" y="583427"/>
            <a:ext cx="356760" cy="227160"/>
            <a:chOff x="1465067" y="583427"/>
            <a:chExt cx="35676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6425354-F738-4933-1F98-33975DEBAF69}"/>
                    </a:ext>
                  </a:extLst>
                </p14:cNvPr>
                <p14:cNvContentPartPr/>
                <p14:nvPr/>
              </p14:nvContentPartPr>
              <p14:xfrm>
                <a:off x="1465067" y="583427"/>
                <a:ext cx="263160" cy="378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6425354-F738-4933-1F98-33975DEBAF6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57507" y="576227"/>
                  <a:ext cx="2782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B1CC215-C1C5-CE9A-FDBB-DCFA49B27996}"/>
                    </a:ext>
                  </a:extLst>
                </p14:cNvPr>
                <p14:cNvContentPartPr/>
                <p14:nvPr/>
              </p14:nvContentPartPr>
              <p14:xfrm>
                <a:off x="1514387" y="742907"/>
                <a:ext cx="307440" cy="676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B1CC215-C1C5-CE9A-FDBB-DCFA49B2799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06827" y="735347"/>
                  <a:ext cx="32256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1" name="Gruppo 640">
            <a:extLst>
              <a:ext uri="{FF2B5EF4-FFF2-40B4-BE49-F238E27FC236}">
                <a16:creationId xmlns:a16="http://schemas.microsoft.com/office/drawing/2014/main" id="{4900E02F-D34F-AB9B-A277-1DF11E6C70BB}"/>
              </a:ext>
            </a:extLst>
          </p:cNvPr>
          <p:cNvGrpSpPr/>
          <p:nvPr/>
        </p:nvGrpSpPr>
        <p:grpSpPr>
          <a:xfrm>
            <a:off x="2461187" y="531587"/>
            <a:ext cx="1038960" cy="423720"/>
            <a:chOff x="2461187" y="531587"/>
            <a:chExt cx="1038960" cy="42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09144B9-DE97-8AE2-696C-DD3BEB5FFDEB}"/>
                    </a:ext>
                  </a:extLst>
                </p14:cNvPr>
                <p14:cNvContentPartPr/>
                <p14:nvPr/>
              </p14:nvContentPartPr>
              <p14:xfrm>
                <a:off x="2461187" y="547067"/>
                <a:ext cx="169560" cy="2926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09144B9-DE97-8AE2-696C-DD3BEB5FFDE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53627" y="539507"/>
                  <a:ext cx="1843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296CDA3-94F0-9D89-55E2-A70280B546F1}"/>
                    </a:ext>
                  </a:extLst>
                </p14:cNvPr>
                <p14:cNvContentPartPr/>
                <p14:nvPr/>
              </p14:nvContentPartPr>
              <p14:xfrm>
                <a:off x="2709227" y="607547"/>
                <a:ext cx="384840" cy="2610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296CDA3-94F0-9D89-55E2-A70280B546F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701667" y="599987"/>
                  <a:ext cx="3999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3A6877A-EC1C-4E05-9D83-54ADDDEEA203}"/>
                    </a:ext>
                  </a:extLst>
                </p14:cNvPr>
                <p14:cNvContentPartPr/>
                <p14:nvPr/>
              </p14:nvContentPartPr>
              <p14:xfrm>
                <a:off x="3104507" y="531587"/>
                <a:ext cx="193680" cy="669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3A6877A-EC1C-4E05-9D83-54ADDDEEA20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96947" y="524027"/>
                  <a:ext cx="2088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4869E8F-F6EF-5A48-D79F-704E58B2293E}"/>
                    </a:ext>
                  </a:extLst>
                </p14:cNvPr>
                <p14:cNvContentPartPr/>
                <p14:nvPr/>
              </p14:nvContentPartPr>
              <p14:xfrm>
                <a:off x="3105587" y="596387"/>
                <a:ext cx="99000" cy="272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4869E8F-F6EF-5A48-D79F-704E58B229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098027" y="588827"/>
                  <a:ext cx="1141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175AAFE-B754-BD41-9B99-D04B287FA462}"/>
                    </a:ext>
                  </a:extLst>
                </p14:cNvPr>
                <p14:cNvContentPartPr/>
                <p14:nvPr/>
              </p14:nvContentPartPr>
              <p14:xfrm>
                <a:off x="3244547" y="613667"/>
                <a:ext cx="169200" cy="341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175AAFE-B754-BD41-9B99-D04B287FA46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236987" y="606107"/>
                  <a:ext cx="18396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9242522-916A-EB45-08BD-D859AB4D0672}"/>
                    </a:ext>
                  </a:extLst>
                </p14:cNvPr>
                <p14:cNvContentPartPr/>
                <p14:nvPr/>
              </p14:nvContentPartPr>
              <p14:xfrm>
                <a:off x="3245987" y="757307"/>
                <a:ext cx="254160" cy="95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9242522-916A-EB45-08BD-D859AB4D067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238427" y="749747"/>
                  <a:ext cx="269280" cy="11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078180AE-EDF5-6089-030C-67018BB7CBD4}"/>
              </a:ext>
            </a:extLst>
          </p:cNvPr>
          <p:cNvGrpSpPr/>
          <p:nvPr/>
        </p:nvGrpSpPr>
        <p:grpSpPr>
          <a:xfrm>
            <a:off x="3950507" y="236747"/>
            <a:ext cx="1238040" cy="713520"/>
            <a:chOff x="3950507" y="236747"/>
            <a:chExt cx="1238040" cy="71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2489C3F-99D8-2725-CC0D-AEFA3929C8B4}"/>
                    </a:ext>
                  </a:extLst>
                </p14:cNvPr>
                <p14:cNvContentPartPr/>
                <p14:nvPr/>
              </p14:nvContentPartPr>
              <p14:xfrm>
                <a:off x="3950507" y="236747"/>
                <a:ext cx="307800" cy="7135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2489C3F-99D8-2725-CC0D-AEFA3929C8B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942947" y="229187"/>
                  <a:ext cx="322920" cy="72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DB275E2-5231-785B-1386-1B847A18EAA7}"/>
                    </a:ext>
                  </a:extLst>
                </p14:cNvPr>
                <p14:cNvContentPartPr/>
                <p14:nvPr/>
              </p14:nvContentPartPr>
              <p14:xfrm>
                <a:off x="4328507" y="442307"/>
                <a:ext cx="359640" cy="360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DB275E2-5231-785B-1386-1B847A18EAA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20947" y="434747"/>
                  <a:ext cx="37476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56516995-3D85-E70C-2944-D8A6FD925051}"/>
                    </a:ext>
                  </a:extLst>
                </p14:cNvPr>
                <p14:cNvContentPartPr/>
                <p14:nvPr/>
              </p14:nvContentPartPr>
              <p14:xfrm>
                <a:off x="4726667" y="508547"/>
                <a:ext cx="461880" cy="3427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56516995-3D85-E70C-2944-D8A6FD92505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719107" y="500987"/>
                  <a:ext cx="477000" cy="35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650" name="Input penna 649">
                <a:extLst>
                  <a:ext uri="{FF2B5EF4-FFF2-40B4-BE49-F238E27FC236}">
                    <a16:creationId xmlns:a16="http://schemas.microsoft.com/office/drawing/2014/main" id="{C9F60206-72CD-6E4C-1047-694198ED2658}"/>
                  </a:ext>
                </a:extLst>
              </p14:cNvPr>
              <p14:cNvContentPartPr/>
              <p14:nvPr/>
            </p14:nvContentPartPr>
            <p14:xfrm>
              <a:off x="552107" y="1700867"/>
              <a:ext cx="719640" cy="872640"/>
            </p14:xfrm>
          </p:contentPart>
        </mc:Choice>
        <mc:Fallback>
          <p:pic>
            <p:nvPicPr>
              <p:cNvPr id="650" name="Input penna 649">
                <a:extLst>
                  <a:ext uri="{FF2B5EF4-FFF2-40B4-BE49-F238E27FC236}">
                    <a16:creationId xmlns:a16="http://schemas.microsoft.com/office/drawing/2014/main" id="{C9F60206-72CD-6E4C-1047-694198ED265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44547" y="1693307"/>
                <a:ext cx="734400" cy="88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656" name="Input penna 655">
                <a:extLst>
                  <a:ext uri="{FF2B5EF4-FFF2-40B4-BE49-F238E27FC236}">
                    <a16:creationId xmlns:a16="http://schemas.microsoft.com/office/drawing/2014/main" id="{9D61A69D-DA71-781C-04E4-2D3AD968C1AC}"/>
                  </a:ext>
                </a:extLst>
              </p14:cNvPr>
              <p14:cNvContentPartPr/>
              <p14:nvPr/>
            </p14:nvContentPartPr>
            <p14:xfrm>
              <a:off x="2137547" y="1639307"/>
              <a:ext cx="525960" cy="928440"/>
            </p14:xfrm>
          </p:contentPart>
        </mc:Choice>
        <mc:Fallback>
          <p:pic>
            <p:nvPicPr>
              <p:cNvPr id="656" name="Input penna 655">
                <a:extLst>
                  <a:ext uri="{FF2B5EF4-FFF2-40B4-BE49-F238E27FC236}">
                    <a16:creationId xmlns:a16="http://schemas.microsoft.com/office/drawing/2014/main" id="{9D61A69D-DA71-781C-04E4-2D3AD968C1A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129987" y="1631747"/>
                <a:ext cx="541080" cy="9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660" name="Input penna 659">
                <a:extLst>
                  <a:ext uri="{FF2B5EF4-FFF2-40B4-BE49-F238E27FC236}">
                    <a16:creationId xmlns:a16="http://schemas.microsoft.com/office/drawing/2014/main" id="{D286CDF9-5145-527E-5572-BFB94ACAEDC9}"/>
                  </a:ext>
                </a:extLst>
              </p14:cNvPr>
              <p14:cNvContentPartPr/>
              <p14:nvPr/>
            </p14:nvContentPartPr>
            <p14:xfrm>
              <a:off x="1224227" y="3116027"/>
              <a:ext cx="944640" cy="896400"/>
            </p14:xfrm>
          </p:contentPart>
        </mc:Choice>
        <mc:Fallback>
          <p:pic>
            <p:nvPicPr>
              <p:cNvPr id="660" name="Input penna 659">
                <a:extLst>
                  <a:ext uri="{FF2B5EF4-FFF2-40B4-BE49-F238E27FC236}">
                    <a16:creationId xmlns:a16="http://schemas.microsoft.com/office/drawing/2014/main" id="{D286CDF9-5145-527E-5572-BFB94ACAEDC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216667" y="3108467"/>
                <a:ext cx="959760" cy="91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53" name="Gruppo 752">
            <a:extLst>
              <a:ext uri="{FF2B5EF4-FFF2-40B4-BE49-F238E27FC236}">
                <a16:creationId xmlns:a16="http://schemas.microsoft.com/office/drawing/2014/main" id="{F0AD6183-8396-B0F5-4C03-4A2ABDB84A42}"/>
              </a:ext>
            </a:extLst>
          </p:cNvPr>
          <p:cNvGrpSpPr/>
          <p:nvPr/>
        </p:nvGrpSpPr>
        <p:grpSpPr>
          <a:xfrm>
            <a:off x="7962341" y="1731194"/>
            <a:ext cx="531000" cy="331920"/>
            <a:chOff x="7962341" y="1731194"/>
            <a:chExt cx="531000" cy="33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80399D1E-90B3-0467-714D-7121BB4DEB60}"/>
                    </a:ext>
                  </a:extLst>
                </p14:cNvPr>
                <p14:cNvContentPartPr/>
                <p14:nvPr/>
              </p14:nvContentPartPr>
              <p14:xfrm>
                <a:off x="7962341" y="1731194"/>
                <a:ext cx="425520" cy="289440"/>
              </p14:xfrm>
            </p:contentPart>
          </mc:Choice>
          <mc:Fallback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80399D1E-90B3-0467-714D-7121BB4DEB6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955141" y="1723634"/>
                  <a:ext cx="44064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F81E225B-DEE9-CB80-10E9-5CB884915CAA}"/>
                    </a:ext>
                  </a:extLst>
                </p14:cNvPr>
                <p14:cNvContentPartPr/>
                <p14:nvPr/>
              </p14:nvContentPartPr>
              <p14:xfrm>
                <a:off x="8371661" y="1759274"/>
                <a:ext cx="121680" cy="303840"/>
              </p14:xfrm>
            </p:contentPart>
          </mc:Choice>
          <mc:Fallback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F81E225B-DEE9-CB80-10E9-5CB884915CA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364461" y="1751714"/>
                  <a:ext cx="136800" cy="31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754" name="Input penna 753">
                <a:extLst>
                  <a:ext uri="{FF2B5EF4-FFF2-40B4-BE49-F238E27FC236}">
                    <a16:creationId xmlns:a16="http://schemas.microsoft.com/office/drawing/2014/main" id="{E9F7428A-4E2B-ED7D-B338-E24798F0F106}"/>
                  </a:ext>
                </a:extLst>
              </p14:cNvPr>
              <p14:cNvContentPartPr/>
              <p14:nvPr/>
            </p14:nvContentPartPr>
            <p14:xfrm>
              <a:off x="8795918" y="1800519"/>
              <a:ext cx="5400" cy="6120"/>
            </p14:xfrm>
          </p:contentPart>
        </mc:Choice>
        <mc:Fallback>
          <p:pic>
            <p:nvPicPr>
              <p:cNvPr id="754" name="Input penna 753">
                <a:extLst>
                  <a:ext uri="{FF2B5EF4-FFF2-40B4-BE49-F238E27FC236}">
                    <a16:creationId xmlns:a16="http://schemas.microsoft.com/office/drawing/2014/main" id="{E9F7428A-4E2B-ED7D-B338-E24798F0F10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788718" y="1792959"/>
                <a:ext cx="20520" cy="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755" name="Input penna 754">
                <a:extLst>
                  <a:ext uri="{FF2B5EF4-FFF2-40B4-BE49-F238E27FC236}">
                    <a16:creationId xmlns:a16="http://schemas.microsoft.com/office/drawing/2014/main" id="{35AB2756-76CE-289B-4A8F-F5B04FE1A880}"/>
                  </a:ext>
                </a:extLst>
              </p14:cNvPr>
              <p14:cNvContentPartPr/>
              <p14:nvPr/>
            </p14:nvContentPartPr>
            <p14:xfrm>
              <a:off x="8768558" y="1981239"/>
              <a:ext cx="68400" cy="11880"/>
            </p14:xfrm>
          </p:contentPart>
        </mc:Choice>
        <mc:Fallback>
          <p:pic>
            <p:nvPicPr>
              <p:cNvPr id="755" name="Input penna 754">
                <a:extLst>
                  <a:ext uri="{FF2B5EF4-FFF2-40B4-BE49-F238E27FC236}">
                    <a16:creationId xmlns:a16="http://schemas.microsoft.com/office/drawing/2014/main" id="{35AB2756-76CE-289B-4A8F-F5B04FE1A88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760998" y="1973679"/>
                <a:ext cx="8352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61" name="Gruppo 760">
            <a:extLst>
              <a:ext uri="{FF2B5EF4-FFF2-40B4-BE49-F238E27FC236}">
                <a16:creationId xmlns:a16="http://schemas.microsoft.com/office/drawing/2014/main" id="{2306CB96-EFE5-9875-1688-FB5EA72ADD49}"/>
              </a:ext>
            </a:extLst>
          </p:cNvPr>
          <p:cNvGrpSpPr/>
          <p:nvPr/>
        </p:nvGrpSpPr>
        <p:grpSpPr>
          <a:xfrm>
            <a:off x="9137918" y="1520439"/>
            <a:ext cx="377280" cy="785160"/>
            <a:chOff x="9137918" y="1520439"/>
            <a:chExt cx="377280" cy="78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4B5DCB0A-6E09-B4EB-022A-8AC10152D4B7}"/>
                    </a:ext>
                  </a:extLst>
                </p14:cNvPr>
                <p14:cNvContentPartPr/>
                <p14:nvPr/>
              </p14:nvContentPartPr>
              <p14:xfrm>
                <a:off x="9137918" y="1539879"/>
                <a:ext cx="155160" cy="372960"/>
              </p14:xfrm>
            </p:contentPart>
          </mc:Choice>
          <mc:Fallback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4B5DCB0A-6E09-B4EB-022A-8AC10152D4B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130358" y="1532319"/>
                  <a:ext cx="17028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57" name="Input penna 756">
                  <a:extLst>
                    <a:ext uri="{FF2B5EF4-FFF2-40B4-BE49-F238E27FC236}">
                      <a16:creationId xmlns:a16="http://schemas.microsoft.com/office/drawing/2014/main" id="{E2EBB593-4C5D-EC06-1169-8D18F7279055}"/>
                    </a:ext>
                  </a:extLst>
                </p14:cNvPr>
                <p14:cNvContentPartPr/>
                <p14:nvPr/>
              </p14:nvContentPartPr>
              <p14:xfrm>
                <a:off x="9358598" y="1520439"/>
                <a:ext cx="45000" cy="352080"/>
              </p14:xfrm>
            </p:contentPart>
          </mc:Choice>
          <mc:Fallback>
            <p:pic>
              <p:nvPicPr>
                <p:cNvPr id="757" name="Input penna 756">
                  <a:extLst>
                    <a:ext uri="{FF2B5EF4-FFF2-40B4-BE49-F238E27FC236}">
                      <a16:creationId xmlns:a16="http://schemas.microsoft.com/office/drawing/2014/main" id="{E2EBB593-4C5D-EC06-1169-8D18F727905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351038" y="1512879"/>
                  <a:ext cx="6012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58" name="Input penna 757">
                  <a:extLst>
                    <a:ext uri="{FF2B5EF4-FFF2-40B4-BE49-F238E27FC236}">
                      <a16:creationId xmlns:a16="http://schemas.microsoft.com/office/drawing/2014/main" id="{630F2EBF-AACB-F1AD-069A-65FF66CBDA0E}"/>
                    </a:ext>
                  </a:extLst>
                </p14:cNvPr>
                <p14:cNvContentPartPr/>
                <p14:nvPr/>
              </p14:nvContentPartPr>
              <p14:xfrm>
                <a:off x="9356078" y="1708359"/>
                <a:ext cx="159120" cy="46080"/>
              </p14:xfrm>
            </p:contentPart>
          </mc:Choice>
          <mc:Fallback>
            <p:pic>
              <p:nvPicPr>
                <p:cNvPr id="758" name="Input penna 757">
                  <a:extLst>
                    <a:ext uri="{FF2B5EF4-FFF2-40B4-BE49-F238E27FC236}">
                      <a16:creationId xmlns:a16="http://schemas.microsoft.com/office/drawing/2014/main" id="{630F2EBF-AACB-F1AD-069A-65FF66CBDA0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348518" y="1700799"/>
                  <a:ext cx="1742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59" name="Input penna 758">
                  <a:extLst>
                    <a:ext uri="{FF2B5EF4-FFF2-40B4-BE49-F238E27FC236}">
                      <a16:creationId xmlns:a16="http://schemas.microsoft.com/office/drawing/2014/main" id="{620CD06C-1FFA-EF73-8546-818151E7F002}"/>
                    </a:ext>
                  </a:extLst>
                </p14:cNvPr>
                <p14:cNvContentPartPr/>
                <p14:nvPr/>
              </p14:nvContentPartPr>
              <p14:xfrm>
                <a:off x="9216038" y="2038839"/>
                <a:ext cx="176040" cy="266760"/>
              </p14:xfrm>
            </p:contentPart>
          </mc:Choice>
          <mc:Fallback>
            <p:pic>
              <p:nvPicPr>
                <p:cNvPr id="759" name="Input penna 758">
                  <a:extLst>
                    <a:ext uri="{FF2B5EF4-FFF2-40B4-BE49-F238E27FC236}">
                      <a16:creationId xmlns:a16="http://schemas.microsoft.com/office/drawing/2014/main" id="{620CD06C-1FFA-EF73-8546-818151E7F00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208478" y="2031279"/>
                  <a:ext cx="191160" cy="28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9" name="Gruppo 778">
            <a:extLst>
              <a:ext uri="{FF2B5EF4-FFF2-40B4-BE49-F238E27FC236}">
                <a16:creationId xmlns:a16="http://schemas.microsoft.com/office/drawing/2014/main" id="{50B904E8-3C24-E5B9-9C6F-0694BB74C880}"/>
              </a:ext>
            </a:extLst>
          </p:cNvPr>
          <p:cNvGrpSpPr/>
          <p:nvPr/>
        </p:nvGrpSpPr>
        <p:grpSpPr>
          <a:xfrm>
            <a:off x="10152758" y="1572279"/>
            <a:ext cx="484200" cy="325440"/>
            <a:chOff x="10152758" y="1572279"/>
            <a:chExt cx="484200" cy="32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62" name="Input penna 761">
                  <a:extLst>
                    <a:ext uri="{FF2B5EF4-FFF2-40B4-BE49-F238E27FC236}">
                      <a16:creationId xmlns:a16="http://schemas.microsoft.com/office/drawing/2014/main" id="{6A4E82F1-FBA3-D4F1-E3EE-53A388DDC5DB}"/>
                    </a:ext>
                  </a:extLst>
                </p14:cNvPr>
                <p14:cNvContentPartPr/>
                <p14:nvPr/>
              </p14:nvContentPartPr>
              <p14:xfrm>
                <a:off x="10152758" y="1572279"/>
                <a:ext cx="273600" cy="325440"/>
              </p14:xfrm>
            </p:contentPart>
          </mc:Choice>
          <mc:Fallback>
            <p:pic>
              <p:nvPicPr>
                <p:cNvPr id="762" name="Input penna 761">
                  <a:extLst>
                    <a:ext uri="{FF2B5EF4-FFF2-40B4-BE49-F238E27FC236}">
                      <a16:creationId xmlns:a16="http://schemas.microsoft.com/office/drawing/2014/main" id="{6A4E82F1-FBA3-D4F1-E3EE-53A388DDC5D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145198" y="1564719"/>
                  <a:ext cx="28872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3184DC6F-1024-19FA-AE6E-6D206BCF827D}"/>
                    </a:ext>
                  </a:extLst>
                </p14:cNvPr>
                <p14:cNvContentPartPr/>
                <p14:nvPr/>
              </p14:nvContentPartPr>
              <p14:xfrm>
                <a:off x="10423478" y="1630239"/>
                <a:ext cx="162000" cy="261720"/>
              </p14:xfrm>
            </p:contentPart>
          </mc:Choice>
          <mc:Fallback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3184DC6F-1024-19FA-AE6E-6D206BCF827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415918" y="1622679"/>
                  <a:ext cx="1767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B7B1B833-B716-E74D-41FB-C9B52E8021D3}"/>
                    </a:ext>
                  </a:extLst>
                </p14:cNvPr>
                <p14:cNvContentPartPr/>
                <p14:nvPr/>
              </p14:nvContentPartPr>
              <p14:xfrm>
                <a:off x="10395398" y="1769199"/>
                <a:ext cx="241560" cy="69840"/>
              </p14:xfrm>
            </p:contentPart>
          </mc:Choice>
          <mc:Fallback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B7B1B833-B716-E74D-41FB-C9B52E8021D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387838" y="1761639"/>
                  <a:ext cx="25632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7" name="Gruppo 776">
            <a:extLst>
              <a:ext uri="{FF2B5EF4-FFF2-40B4-BE49-F238E27FC236}">
                <a16:creationId xmlns:a16="http://schemas.microsoft.com/office/drawing/2014/main" id="{EFDECB66-5D33-F398-244E-A5983E102748}"/>
              </a:ext>
            </a:extLst>
          </p:cNvPr>
          <p:cNvGrpSpPr/>
          <p:nvPr/>
        </p:nvGrpSpPr>
        <p:grpSpPr>
          <a:xfrm>
            <a:off x="10198118" y="2076279"/>
            <a:ext cx="431640" cy="223920"/>
            <a:chOff x="10198118" y="2076279"/>
            <a:chExt cx="431640" cy="22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65" name="Input penna 764">
                  <a:extLst>
                    <a:ext uri="{FF2B5EF4-FFF2-40B4-BE49-F238E27FC236}">
                      <a16:creationId xmlns:a16="http://schemas.microsoft.com/office/drawing/2014/main" id="{1F8197D2-FB99-0815-0FC9-EEAB197071D6}"/>
                    </a:ext>
                  </a:extLst>
                </p14:cNvPr>
                <p14:cNvContentPartPr/>
                <p14:nvPr/>
              </p14:nvContentPartPr>
              <p14:xfrm>
                <a:off x="10198118" y="2076279"/>
                <a:ext cx="171000" cy="189360"/>
              </p14:xfrm>
            </p:contentPart>
          </mc:Choice>
          <mc:Fallback>
            <p:pic>
              <p:nvPicPr>
                <p:cNvPr id="765" name="Input penna 764">
                  <a:extLst>
                    <a:ext uri="{FF2B5EF4-FFF2-40B4-BE49-F238E27FC236}">
                      <a16:creationId xmlns:a16="http://schemas.microsoft.com/office/drawing/2014/main" id="{1F8197D2-FB99-0815-0FC9-EEAB197071D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190558" y="2069079"/>
                  <a:ext cx="1861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66" name="Input penna 765">
                  <a:extLst>
                    <a:ext uri="{FF2B5EF4-FFF2-40B4-BE49-F238E27FC236}">
                      <a16:creationId xmlns:a16="http://schemas.microsoft.com/office/drawing/2014/main" id="{2D53738F-A275-0190-84BF-68DA4E1EF06B}"/>
                    </a:ext>
                  </a:extLst>
                </p14:cNvPr>
                <p14:cNvContentPartPr/>
                <p14:nvPr/>
              </p14:nvContentPartPr>
              <p14:xfrm>
                <a:off x="10415918" y="2132799"/>
                <a:ext cx="213840" cy="167400"/>
              </p14:xfrm>
            </p:contentPart>
          </mc:Choice>
          <mc:Fallback>
            <p:pic>
              <p:nvPicPr>
                <p:cNvPr id="766" name="Input penna 765">
                  <a:extLst>
                    <a:ext uri="{FF2B5EF4-FFF2-40B4-BE49-F238E27FC236}">
                      <a16:creationId xmlns:a16="http://schemas.microsoft.com/office/drawing/2014/main" id="{2D53738F-A275-0190-84BF-68DA4E1EF06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408358" y="2125239"/>
                  <a:ext cx="228960" cy="18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5" name="Gruppo 774">
            <a:extLst>
              <a:ext uri="{FF2B5EF4-FFF2-40B4-BE49-F238E27FC236}">
                <a16:creationId xmlns:a16="http://schemas.microsoft.com/office/drawing/2014/main" id="{F3EB3A90-90BF-CBE8-09B5-4A4DC2ECF4C2}"/>
              </a:ext>
            </a:extLst>
          </p:cNvPr>
          <p:cNvGrpSpPr/>
          <p:nvPr/>
        </p:nvGrpSpPr>
        <p:grpSpPr>
          <a:xfrm>
            <a:off x="10890038" y="1707639"/>
            <a:ext cx="948240" cy="281160"/>
            <a:chOff x="10890038" y="1707639"/>
            <a:chExt cx="948240" cy="28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7" name="Input penna 766">
                  <a:extLst>
                    <a:ext uri="{FF2B5EF4-FFF2-40B4-BE49-F238E27FC236}">
                      <a16:creationId xmlns:a16="http://schemas.microsoft.com/office/drawing/2014/main" id="{FB9B5600-897D-0E67-562A-3CBDAF089BD3}"/>
                    </a:ext>
                  </a:extLst>
                </p14:cNvPr>
                <p14:cNvContentPartPr/>
                <p14:nvPr/>
              </p14:nvContentPartPr>
              <p14:xfrm>
                <a:off x="10914158" y="1707639"/>
                <a:ext cx="86400" cy="62280"/>
              </p14:xfrm>
            </p:contentPart>
          </mc:Choice>
          <mc:Fallback>
            <p:pic>
              <p:nvPicPr>
                <p:cNvPr id="767" name="Input penna 766">
                  <a:extLst>
                    <a:ext uri="{FF2B5EF4-FFF2-40B4-BE49-F238E27FC236}">
                      <a16:creationId xmlns:a16="http://schemas.microsoft.com/office/drawing/2014/main" id="{FB9B5600-897D-0E67-562A-3CBDAF089BD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906598" y="1700079"/>
                  <a:ext cx="1015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BE84A3AD-998A-1CA4-EEFE-D1DB76BCE231}"/>
                    </a:ext>
                  </a:extLst>
                </p14:cNvPr>
                <p14:cNvContentPartPr/>
                <p14:nvPr/>
              </p14:nvContentPartPr>
              <p14:xfrm>
                <a:off x="10890038" y="1870359"/>
                <a:ext cx="168480" cy="19800"/>
              </p14:xfrm>
            </p:contentPart>
          </mc:Choice>
          <mc:Fallback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BE84A3AD-998A-1CA4-EEFE-D1DB76BCE23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882478" y="1862799"/>
                  <a:ext cx="1836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85D7DD63-441E-776B-9C15-2C2DD4C52D1E}"/>
                    </a:ext>
                  </a:extLst>
                </p14:cNvPr>
                <p14:cNvContentPartPr/>
                <p14:nvPr/>
              </p14:nvContentPartPr>
              <p14:xfrm>
                <a:off x="11105318" y="1743279"/>
                <a:ext cx="173160" cy="208800"/>
              </p14:xfrm>
            </p:contentPart>
          </mc:Choice>
          <mc:Fallback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85D7DD63-441E-776B-9C15-2C2DD4C52D1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097758" y="1735719"/>
                  <a:ext cx="1882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227D4896-6819-37B8-4C67-0A51F5DDFE5B}"/>
                    </a:ext>
                  </a:extLst>
                </p14:cNvPr>
                <p14:cNvContentPartPr/>
                <p14:nvPr/>
              </p14:nvContentPartPr>
              <p14:xfrm>
                <a:off x="11263358" y="1752999"/>
                <a:ext cx="100800" cy="235800"/>
              </p14:xfrm>
            </p:contentPart>
          </mc:Choice>
          <mc:Fallback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227D4896-6819-37B8-4C67-0A51F5DDFE5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255798" y="1745799"/>
                  <a:ext cx="11592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612BCEA6-6A8F-DE9A-7EB7-626FA9BCF96C}"/>
                    </a:ext>
                  </a:extLst>
                </p14:cNvPr>
                <p14:cNvContentPartPr/>
                <p14:nvPr/>
              </p14:nvContentPartPr>
              <p14:xfrm>
                <a:off x="11290718" y="1901319"/>
                <a:ext cx="104400" cy="50040"/>
              </p14:xfrm>
            </p:contentPart>
          </mc:Choice>
          <mc:Fallback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612BCEA6-6A8F-DE9A-7EB7-626FA9BCF96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283158" y="1893759"/>
                  <a:ext cx="1195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1CE4C65B-C024-8180-16F5-BD5A2144257D}"/>
                    </a:ext>
                  </a:extLst>
                </p14:cNvPr>
                <p14:cNvContentPartPr/>
                <p14:nvPr/>
              </p14:nvContentPartPr>
              <p14:xfrm>
                <a:off x="11414198" y="1787199"/>
                <a:ext cx="174240" cy="163800"/>
              </p14:xfrm>
            </p:contentPart>
          </mc:Choice>
          <mc:Fallback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1CE4C65B-C024-8180-16F5-BD5A2144257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406998" y="1779999"/>
                  <a:ext cx="1890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B7664261-D6F1-EA27-FE45-B95EA5C5D418}"/>
                    </a:ext>
                  </a:extLst>
                </p14:cNvPr>
                <p14:cNvContentPartPr/>
                <p14:nvPr/>
              </p14:nvContentPartPr>
              <p14:xfrm>
                <a:off x="11622638" y="1814919"/>
                <a:ext cx="215640" cy="162360"/>
              </p14:xfrm>
            </p:contentPart>
          </mc:Choice>
          <mc:Fallback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B7664261-D6F1-EA27-FE45-B95EA5C5D41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615078" y="1807359"/>
                  <a:ext cx="23076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2" name="Gruppo 851">
            <a:extLst>
              <a:ext uri="{FF2B5EF4-FFF2-40B4-BE49-F238E27FC236}">
                <a16:creationId xmlns:a16="http://schemas.microsoft.com/office/drawing/2014/main" id="{2580B0C1-A723-AD3D-A20F-40F3C718239F}"/>
              </a:ext>
            </a:extLst>
          </p:cNvPr>
          <p:cNvGrpSpPr/>
          <p:nvPr/>
        </p:nvGrpSpPr>
        <p:grpSpPr>
          <a:xfrm>
            <a:off x="462759" y="2828176"/>
            <a:ext cx="7655040" cy="3525840"/>
            <a:chOff x="462759" y="2828176"/>
            <a:chExt cx="7655040" cy="352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80" name="Input penna 779">
                  <a:extLst>
                    <a:ext uri="{FF2B5EF4-FFF2-40B4-BE49-F238E27FC236}">
                      <a16:creationId xmlns:a16="http://schemas.microsoft.com/office/drawing/2014/main" id="{AF45A815-616A-3ECE-3743-ABD922D33268}"/>
                    </a:ext>
                  </a:extLst>
                </p14:cNvPr>
                <p14:cNvContentPartPr/>
                <p14:nvPr/>
              </p14:nvContentPartPr>
              <p14:xfrm>
                <a:off x="462759" y="4760296"/>
                <a:ext cx="335160" cy="406440"/>
              </p14:xfrm>
            </p:contentPart>
          </mc:Choice>
          <mc:Fallback>
            <p:pic>
              <p:nvPicPr>
                <p:cNvPr id="780" name="Input penna 779">
                  <a:extLst>
                    <a:ext uri="{FF2B5EF4-FFF2-40B4-BE49-F238E27FC236}">
                      <a16:creationId xmlns:a16="http://schemas.microsoft.com/office/drawing/2014/main" id="{AF45A815-616A-3ECE-3743-ABD922D3326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55199" y="4752736"/>
                  <a:ext cx="35028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BD1F2A81-6865-D623-414F-2E853D3F0B61}"/>
                    </a:ext>
                  </a:extLst>
                </p14:cNvPr>
                <p14:cNvContentPartPr/>
                <p14:nvPr/>
              </p14:nvContentPartPr>
              <p14:xfrm>
                <a:off x="890079" y="4786216"/>
                <a:ext cx="15120" cy="387000"/>
              </p14:xfrm>
            </p:contentPart>
          </mc:Choice>
          <mc:Fallback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BD1F2A81-6865-D623-414F-2E853D3F0B6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82519" y="4778656"/>
                  <a:ext cx="3024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555A29E0-21D3-2A51-A659-95EDA31B7CDE}"/>
                    </a:ext>
                  </a:extLst>
                </p14:cNvPr>
                <p14:cNvContentPartPr/>
                <p14:nvPr/>
              </p14:nvContentPartPr>
              <p14:xfrm>
                <a:off x="912759" y="5014096"/>
                <a:ext cx="123120" cy="41040"/>
              </p14:xfrm>
            </p:contentPart>
          </mc:Choice>
          <mc:Fallback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555A29E0-21D3-2A51-A659-95EDA31B7CD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05199" y="5006536"/>
                  <a:ext cx="1382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83" name="Input penna 782">
                  <a:extLst>
                    <a:ext uri="{FF2B5EF4-FFF2-40B4-BE49-F238E27FC236}">
                      <a16:creationId xmlns:a16="http://schemas.microsoft.com/office/drawing/2014/main" id="{C0A7F0C1-29F4-A86C-26FF-C9CD1D107718}"/>
                    </a:ext>
                  </a:extLst>
                </p14:cNvPr>
                <p14:cNvContentPartPr/>
                <p14:nvPr/>
              </p14:nvContentPartPr>
              <p14:xfrm>
                <a:off x="691359" y="5299576"/>
                <a:ext cx="274320" cy="286920"/>
              </p14:xfrm>
            </p:contentPart>
          </mc:Choice>
          <mc:Fallback>
            <p:pic>
              <p:nvPicPr>
                <p:cNvPr id="783" name="Input penna 782">
                  <a:extLst>
                    <a:ext uri="{FF2B5EF4-FFF2-40B4-BE49-F238E27FC236}">
                      <a16:creationId xmlns:a16="http://schemas.microsoft.com/office/drawing/2014/main" id="{C0A7F0C1-29F4-A86C-26FF-C9CD1D10771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83799" y="5292016"/>
                  <a:ext cx="28944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84" name="Input penna 783">
                  <a:extLst>
                    <a:ext uri="{FF2B5EF4-FFF2-40B4-BE49-F238E27FC236}">
                      <a16:creationId xmlns:a16="http://schemas.microsoft.com/office/drawing/2014/main" id="{874050E1-E852-E164-588D-366B2ABD765A}"/>
                    </a:ext>
                  </a:extLst>
                </p14:cNvPr>
                <p14:cNvContentPartPr/>
                <p14:nvPr/>
              </p14:nvContentPartPr>
              <p14:xfrm>
                <a:off x="1319559" y="4824376"/>
                <a:ext cx="199800" cy="315360"/>
              </p14:xfrm>
            </p:contentPart>
          </mc:Choice>
          <mc:Fallback>
            <p:pic>
              <p:nvPicPr>
                <p:cNvPr id="784" name="Input penna 783">
                  <a:extLst>
                    <a:ext uri="{FF2B5EF4-FFF2-40B4-BE49-F238E27FC236}">
                      <a16:creationId xmlns:a16="http://schemas.microsoft.com/office/drawing/2014/main" id="{874050E1-E852-E164-588D-366B2ABD765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311999" y="4816816"/>
                  <a:ext cx="21492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85" name="Input penna 784">
                  <a:extLst>
                    <a:ext uri="{FF2B5EF4-FFF2-40B4-BE49-F238E27FC236}">
                      <a16:creationId xmlns:a16="http://schemas.microsoft.com/office/drawing/2014/main" id="{C8ED5E02-BA0B-0392-E419-79B2B2727CF6}"/>
                    </a:ext>
                  </a:extLst>
                </p14:cNvPr>
                <p14:cNvContentPartPr/>
                <p14:nvPr/>
              </p14:nvContentPartPr>
              <p14:xfrm>
                <a:off x="1587399" y="4882336"/>
                <a:ext cx="21600" cy="294480"/>
              </p14:xfrm>
            </p:contentPart>
          </mc:Choice>
          <mc:Fallback>
            <p:pic>
              <p:nvPicPr>
                <p:cNvPr id="785" name="Input penna 784">
                  <a:extLst>
                    <a:ext uri="{FF2B5EF4-FFF2-40B4-BE49-F238E27FC236}">
                      <a16:creationId xmlns:a16="http://schemas.microsoft.com/office/drawing/2014/main" id="{C8ED5E02-BA0B-0392-E419-79B2B2727CF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579839" y="4874776"/>
                  <a:ext cx="367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86" name="Input penna 785">
                  <a:extLst>
                    <a:ext uri="{FF2B5EF4-FFF2-40B4-BE49-F238E27FC236}">
                      <a16:creationId xmlns:a16="http://schemas.microsoft.com/office/drawing/2014/main" id="{DEC86F84-AA6E-4E85-BF01-EADE2FF04094}"/>
                    </a:ext>
                  </a:extLst>
                </p14:cNvPr>
                <p14:cNvContentPartPr/>
                <p14:nvPr/>
              </p14:nvContentPartPr>
              <p14:xfrm>
                <a:off x="1613319" y="5042896"/>
                <a:ext cx="135720" cy="55080"/>
              </p14:xfrm>
            </p:contentPart>
          </mc:Choice>
          <mc:Fallback>
            <p:pic>
              <p:nvPicPr>
                <p:cNvPr id="786" name="Input penna 785">
                  <a:extLst>
                    <a:ext uri="{FF2B5EF4-FFF2-40B4-BE49-F238E27FC236}">
                      <a16:creationId xmlns:a16="http://schemas.microsoft.com/office/drawing/2014/main" id="{DEC86F84-AA6E-4E85-BF01-EADE2FF0409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05759" y="5035336"/>
                  <a:ext cx="1508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787" name="Input penna 786">
                  <a:extLst>
                    <a:ext uri="{FF2B5EF4-FFF2-40B4-BE49-F238E27FC236}">
                      <a16:creationId xmlns:a16="http://schemas.microsoft.com/office/drawing/2014/main" id="{3A39380D-5036-3C14-0D41-DC4640B6CD72}"/>
                    </a:ext>
                  </a:extLst>
                </p14:cNvPr>
                <p14:cNvContentPartPr/>
                <p14:nvPr/>
              </p14:nvContentPartPr>
              <p14:xfrm>
                <a:off x="1440159" y="5310016"/>
                <a:ext cx="13680" cy="212040"/>
              </p14:xfrm>
            </p:contentPart>
          </mc:Choice>
          <mc:Fallback>
            <p:pic>
              <p:nvPicPr>
                <p:cNvPr id="787" name="Input penna 786">
                  <a:extLst>
                    <a:ext uri="{FF2B5EF4-FFF2-40B4-BE49-F238E27FC236}">
                      <a16:creationId xmlns:a16="http://schemas.microsoft.com/office/drawing/2014/main" id="{3A39380D-5036-3C14-0D41-DC4640B6CD7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32599" y="5302456"/>
                  <a:ext cx="288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71862D81-A4F8-5158-D982-10B997D8BCDD}"/>
                    </a:ext>
                  </a:extLst>
                </p14:cNvPr>
                <p14:cNvContentPartPr/>
                <p14:nvPr/>
              </p14:nvContentPartPr>
              <p14:xfrm>
                <a:off x="1436199" y="5301016"/>
                <a:ext cx="177840" cy="225720"/>
              </p14:xfrm>
            </p:contentPart>
          </mc:Choice>
          <mc:Fallback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71862D81-A4F8-5158-D982-10B997D8BCD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428639" y="5293456"/>
                  <a:ext cx="1929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1165E055-2ECC-612A-D4A7-E1E825EF5B0A}"/>
                    </a:ext>
                  </a:extLst>
                </p14:cNvPr>
                <p14:cNvContentPartPr/>
                <p14:nvPr/>
              </p14:nvContentPartPr>
              <p14:xfrm>
                <a:off x="526907" y="2928827"/>
                <a:ext cx="2355480" cy="133740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1165E055-2ECC-612A-D4A7-E1E825EF5B0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19347" y="2921267"/>
                  <a:ext cx="2370600" cy="13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EE471F6A-1C22-6CD6-7FF1-4C8B17FCE0CD}"/>
                    </a:ext>
                  </a:extLst>
                </p14:cNvPr>
                <p14:cNvContentPartPr/>
                <p14:nvPr/>
              </p14:nvContentPartPr>
              <p14:xfrm>
                <a:off x="3190839" y="4865056"/>
                <a:ext cx="390960" cy="41004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EE471F6A-1C22-6CD6-7FF1-4C8B17FCE0C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183279" y="4857856"/>
                  <a:ext cx="40608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AD7BE4AA-1379-F526-83E4-06271B995325}"/>
                    </a:ext>
                  </a:extLst>
                </p14:cNvPr>
                <p14:cNvContentPartPr/>
                <p14:nvPr/>
              </p14:nvContentPartPr>
              <p14:xfrm>
                <a:off x="3608799" y="4884136"/>
                <a:ext cx="254520" cy="383760"/>
              </p14:xfrm>
            </p:contentPart>
          </mc:Choice>
          <mc:Fallback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AD7BE4AA-1379-F526-83E4-06271B99532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601239" y="4876576"/>
                  <a:ext cx="26964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CC6E43C8-5B44-1D0F-EF9B-775802739497}"/>
                    </a:ext>
                  </a:extLst>
                </p14:cNvPr>
                <p14:cNvContentPartPr/>
                <p14:nvPr/>
              </p14:nvContentPartPr>
              <p14:xfrm>
                <a:off x="3690159" y="5085016"/>
                <a:ext cx="257760" cy="19800"/>
              </p14:xfrm>
            </p:contentPart>
          </mc:Choice>
          <mc:Fallback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CC6E43C8-5B44-1D0F-EF9B-77580273949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682599" y="5077456"/>
                  <a:ext cx="2728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F7CC182C-749E-AEDA-BFA7-BF0595785BA1}"/>
                    </a:ext>
                  </a:extLst>
                </p14:cNvPr>
                <p14:cNvContentPartPr/>
                <p14:nvPr/>
              </p14:nvContentPartPr>
              <p14:xfrm>
                <a:off x="3995439" y="4919776"/>
                <a:ext cx="35640" cy="329400"/>
              </p14:xfrm>
            </p:contentPart>
          </mc:Choice>
          <mc:Fallback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F7CC182C-749E-AEDA-BFA7-BF0595785BA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987879" y="4912216"/>
                  <a:ext cx="5076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85E2278E-FA89-BD54-EEDD-7005A22378A6}"/>
                    </a:ext>
                  </a:extLst>
                </p14:cNvPr>
                <p14:cNvContentPartPr/>
                <p14:nvPr/>
              </p14:nvContentPartPr>
              <p14:xfrm>
                <a:off x="4038279" y="4902856"/>
                <a:ext cx="262440" cy="315000"/>
              </p14:xfrm>
            </p:contentPart>
          </mc:Choice>
          <mc:Fallback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85E2278E-FA89-BD54-EEDD-7005A22378A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030719" y="4895296"/>
                  <a:ext cx="27756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E35875BB-7BCA-F105-6DAD-ABB423AD4B55}"/>
                    </a:ext>
                  </a:extLst>
                </p14:cNvPr>
                <p14:cNvContentPartPr/>
                <p14:nvPr/>
              </p14:nvContentPartPr>
              <p14:xfrm>
                <a:off x="4297479" y="4928056"/>
                <a:ext cx="306360" cy="319680"/>
              </p14:xfrm>
            </p:contentPart>
          </mc:Choice>
          <mc:Fallback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E35875BB-7BCA-F105-6DAD-ABB423AD4B5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289919" y="4920496"/>
                  <a:ext cx="32148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99" name="Input penna 798">
                  <a:extLst>
                    <a:ext uri="{FF2B5EF4-FFF2-40B4-BE49-F238E27FC236}">
                      <a16:creationId xmlns:a16="http://schemas.microsoft.com/office/drawing/2014/main" id="{8405C810-812F-99DF-0487-B31908498886}"/>
                    </a:ext>
                  </a:extLst>
                </p14:cNvPr>
                <p14:cNvContentPartPr/>
                <p14:nvPr/>
              </p14:nvContentPartPr>
              <p14:xfrm>
                <a:off x="4820919" y="4882696"/>
                <a:ext cx="275760" cy="345240"/>
              </p14:xfrm>
            </p:contentPart>
          </mc:Choice>
          <mc:Fallback>
            <p:pic>
              <p:nvPicPr>
                <p:cNvPr id="799" name="Input penna 798">
                  <a:extLst>
                    <a:ext uri="{FF2B5EF4-FFF2-40B4-BE49-F238E27FC236}">
                      <a16:creationId xmlns:a16="http://schemas.microsoft.com/office/drawing/2014/main" id="{8405C810-812F-99DF-0487-B3190849888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813359" y="4875136"/>
                  <a:ext cx="29088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800" name="Input penna 799">
                  <a:extLst>
                    <a:ext uri="{FF2B5EF4-FFF2-40B4-BE49-F238E27FC236}">
                      <a16:creationId xmlns:a16="http://schemas.microsoft.com/office/drawing/2014/main" id="{16F0445A-9B07-97C4-061A-939ACCDE0DD0}"/>
                    </a:ext>
                  </a:extLst>
                </p14:cNvPr>
                <p14:cNvContentPartPr/>
                <p14:nvPr/>
              </p14:nvContentPartPr>
              <p14:xfrm>
                <a:off x="5099559" y="4883056"/>
                <a:ext cx="241920" cy="373320"/>
              </p14:xfrm>
            </p:contentPart>
          </mc:Choice>
          <mc:Fallback>
            <p:pic>
              <p:nvPicPr>
                <p:cNvPr id="800" name="Input penna 799">
                  <a:extLst>
                    <a:ext uri="{FF2B5EF4-FFF2-40B4-BE49-F238E27FC236}">
                      <a16:creationId xmlns:a16="http://schemas.microsoft.com/office/drawing/2014/main" id="{16F0445A-9B07-97C4-061A-939ACCDE0DD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091999" y="4875496"/>
                  <a:ext cx="25704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801" name="Input penna 800">
                  <a:extLst>
                    <a:ext uri="{FF2B5EF4-FFF2-40B4-BE49-F238E27FC236}">
                      <a16:creationId xmlns:a16="http://schemas.microsoft.com/office/drawing/2014/main" id="{BDF9315C-DE58-D634-D80A-846060BF562B}"/>
                    </a:ext>
                  </a:extLst>
                </p14:cNvPr>
                <p14:cNvContentPartPr/>
                <p14:nvPr/>
              </p14:nvContentPartPr>
              <p14:xfrm>
                <a:off x="5229519" y="5062336"/>
                <a:ext cx="152280" cy="46800"/>
              </p14:xfrm>
            </p:contentPart>
          </mc:Choice>
          <mc:Fallback>
            <p:pic>
              <p:nvPicPr>
                <p:cNvPr id="801" name="Input penna 800">
                  <a:extLst>
                    <a:ext uri="{FF2B5EF4-FFF2-40B4-BE49-F238E27FC236}">
                      <a16:creationId xmlns:a16="http://schemas.microsoft.com/office/drawing/2014/main" id="{BDF9315C-DE58-D634-D80A-846060BF562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221959" y="5054776"/>
                  <a:ext cx="1674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802" name="Input penna 801">
                  <a:extLst>
                    <a:ext uri="{FF2B5EF4-FFF2-40B4-BE49-F238E27FC236}">
                      <a16:creationId xmlns:a16="http://schemas.microsoft.com/office/drawing/2014/main" id="{94B83202-568C-CD81-DC77-83F0A86DF771}"/>
                    </a:ext>
                  </a:extLst>
                </p14:cNvPr>
                <p14:cNvContentPartPr/>
                <p14:nvPr/>
              </p14:nvContentPartPr>
              <p14:xfrm>
                <a:off x="5441559" y="4948216"/>
                <a:ext cx="43560" cy="242280"/>
              </p14:xfrm>
            </p:contentPart>
          </mc:Choice>
          <mc:Fallback>
            <p:pic>
              <p:nvPicPr>
                <p:cNvPr id="802" name="Input penna 801">
                  <a:extLst>
                    <a:ext uri="{FF2B5EF4-FFF2-40B4-BE49-F238E27FC236}">
                      <a16:creationId xmlns:a16="http://schemas.microsoft.com/office/drawing/2014/main" id="{94B83202-568C-CD81-DC77-83F0A86DF77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433999" y="4940656"/>
                  <a:ext cx="583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803" name="Input penna 802">
                  <a:extLst>
                    <a:ext uri="{FF2B5EF4-FFF2-40B4-BE49-F238E27FC236}">
                      <a16:creationId xmlns:a16="http://schemas.microsoft.com/office/drawing/2014/main" id="{7CDB7AB5-E91F-E079-F0DE-D389429C2349}"/>
                    </a:ext>
                  </a:extLst>
                </p14:cNvPr>
                <p14:cNvContentPartPr/>
                <p14:nvPr/>
              </p14:nvContentPartPr>
              <p14:xfrm>
                <a:off x="5486199" y="4921576"/>
                <a:ext cx="138240" cy="304200"/>
              </p14:xfrm>
            </p:contentPart>
          </mc:Choice>
          <mc:Fallback>
            <p:pic>
              <p:nvPicPr>
                <p:cNvPr id="803" name="Input penna 802">
                  <a:extLst>
                    <a:ext uri="{FF2B5EF4-FFF2-40B4-BE49-F238E27FC236}">
                      <a16:creationId xmlns:a16="http://schemas.microsoft.com/office/drawing/2014/main" id="{7CDB7AB5-E91F-E079-F0DE-D389429C234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478639" y="4914016"/>
                  <a:ext cx="15336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806" name="Input penna 805">
                  <a:extLst>
                    <a:ext uri="{FF2B5EF4-FFF2-40B4-BE49-F238E27FC236}">
                      <a16:creationId xmlns:a16="http://schemas.microsoft.com/office/drawing/2014/main" id="{04E93AAF-5D6D-D164-680E-1E02A4304EAB}"/>
                    </a:ext>
                  </a:extLst>
                </p14:cNvPr>
                <p14:cNvContentPartPr/>
                <p14:nvPr/>
              </p14:nvContentPartPr>
              <p14:xfrm>
                <a:off x="4248879" y="5359336"/>
                <a:ext cx="235080" cy="83520"/>
              </p14:xfrm>
            </p:contentPart>
          </mc:Choice>
          <mc:Fallback>
            <p:pic>
              <p:nvPicPr>
                <p:cNvPr id="806" name="Input penna 805">
                  <a:extLst>
                    <a:ext uri="{FF2B5EF4-FFF2-40B4-BE49-F238E27FC236}">
                      <a16:creationId xmlns:a16="http://schemas.microsoft.com/office/drawing/2014/main" id="{04E93AAF-5D6D-D164-680E-1E02A4304EA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241319" y="5352136"/>
                  <a:ext cx="2502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17ACB5AE-AFA4-3ACF-1838-FEFCB885FFE1}"/>
                    </a:ext>
                  </a:extLst>
                </p14:cNvPr>
                <p14:cNvContentPartPr/>
                <p14:nvPr/>
              </p14:nvContentPartPr>
              <p14:xfrm>
                <a:off x="4360119" y="4773976"/>
                <a:ext cx="70920" cy="691560"/>
              </p14:xfrm>
            </p:contentPart>
          </mc:Choice>
          <mc:Fallback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17ACB5AE-AFA4-3ACF-1838-FEFCB885FFE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352559" y="4766416"/>
                  <a:ext cx="85680" cy="70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10" name="Input penna 809">
                  <a:extLst>
                    <a:ext uri="{FF2B5EF4-FFF2-40B4-BE49-F238E27FC236}">
                      <a16:creationId xmlns:a16="http://schemas.microsoft.com/office/drawing/2014/main" id="{EABFC805-5D5E-A4FF-C3B8-3203339626D6}"/>
                    </a:ext>
                  </a:extLst>
                </p14:cNvPr>
                <p14:cNvContentPartPr/>
                <p14:nvPr/>
              </p14:nvContentPartPr>
              <p14:xfrm>
                <a:off x="4280919" y="4732936"/>
                <a:ext cx="279000" cy="667800"/>
              </p14:xfrm>
            </p:contentPart>
          </mc:Choice>
          <mc:Fallback>
            <p:pic>
              <p:nvPicPr>
                <p:cNvPr id="810" name="Input penna 809">
                  <a:extLst>
                    <a:ext uri="{FF2B5EF4-FFF2-40B4-BE49-F238E27FC236}">
                      <a16:creationId xmlns:a16="http://schemas.microsoft.com/office/drawing/2014/main" id="{EABFC805-5D5E-A4FF-C3B8-3203339626D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273359" y="4725376"/>
                  <a:ext cx="294120" cy="68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1BC3ABD3-5B06-463C-C838-7A0B3DB55C79}"/>
                    </a:ext>
                  </a:extLst>
                </p14:cNvPr>
                <p14:cNvContentPartPr/>
                <p14:nvPr/>
              </p14:nvContentPartPr>
              <p14:xfrm>
                <a:off x="3206747" y="3397907"/>
                <a:ext cx="338400" cy="48960"/>
              </p14:xfrm>
            </p:contentPart>
          </mc:Choice>
          <mc:Fallback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1BC3ABD3-5B06-463C-C838-7A0B3DB55C7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199187" y="3390347"/>
                  <a:ext cx="3535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701B0D77-7CE8-9666-DD5A-157322F4437E}"/>
                    </a:ext>
                  </a:extLst>
                </p14:cNvPr>
                <p14:cNvContentPartPr/>
                <p14:nvPr/>
              </p14:nvContentPartPr>
              <p14:xfrm>
                <a:off x="3551627" y="3261467"/>
                <a:ext cx="133920" cy="258120"/>
              </p14:xfrm>
            </p:contentPart>
          </mc:Choice>
          <mc:Fallback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701B0D77-7CE8-9666-DD5A-157322F4437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544067" y="3253907"/>
                  <a:ext cx="1490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34" name="Input penna 733">
                  <a:extLst>
                    <a:ext uri="{FF2B5EF4-FFF2-40B4-BE49-F238E27FC236}">
                      <a16:creationId xmlns:a16="http://schemas.microsoft.com/office/drawing/2014/main" id="{500BECA0-A3DF-EAC7-A611-FAEFFF87BC78}"/>
                    </a:ext>
                  </a:extLst>
                </p14:cNvPr>
                <p14:cNvContentPartPr/>
                <p14:nvPr/>
              </p14:nvContentPartPr>
              <p14:xfrm>
                <a:off x="4298627" y="3129707"/>
                <a:ext cx="628200" cy="639360"/>
              </p14:xfrm>
            </p:contentPart>
          </mc:Choice>
          <mc:Fallback>
            <p:pic>
              <p:nvPicPr>
                <p:cNvPr id="734" name="Input penna 733">
                  <a:extLst>
                    <a:ext uri="{FF2B5EF4-FFF2-40B4-BE49-F238E27FC236}">
                      <a16:creationId xmlns:a16="http://schemas.microsoft.com/office/drawing/2014/main" id="{500BECA0-A3DF-EAC7-A611-FAEFFF87BC7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291067" y="3122147"/>
                  <a:ext cx="643320" cy="65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8AFD2B6B-16E6-EFAD-3593-066199E98A17}"/>
                    </a:ext>
                  </a:extLst>
                </p14:cNvPr>
                <p14:cNvContentPartPr/>
                <p14:nvPr/>
              </p14:nvContentPartPr>
              <p14:xfrm>
                <a:off x="5414987" y="3198467"/>
                <a:ext cx="312480" cy="126360"/>
              </p14:xfrm>
            </p:contentPart>
          </mc:Choice>
          <mc:Fallback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8AFD2B6B-16E6-EFAD-3593-066199E98A1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407427" y="3190907"/>
                  <a:ext cx="3272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63BAD9F6-693F-B9FB-7928-E8780279D71E}"/>
                    </a:ext>
                  </a:extLst>
                </p14:cNvPr>
                <p14:cNvContentPartPr/>
                <p14:nvPr/>
              </p14:nvContentPartPr>
              <p14:xfrm>
                <a:off x="5411027" y="3521387"/>
                <a:ext cx="400680" cy="45360"/>
              </p14:xfrm>
            </p:contentPart>
          </mc:Choice>
          <mc:Fallback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63BAD9F6-693F-B9FB-7928-E8780279D71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403467" y="3513827"/>
                  <a:ext cx="4158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A20C2A8C-2065-FC70-30AF-5656B347BBC2}"/>
                    </a:ext>
                  </a:extLst>
                </p14:cNvPr>
                <p14:cNvContentPartPr/>
                <p14:nvPr/>
              </p14:nvContentPartPr>
              <p14:xfrm>
                <a:off x="6094667" y="3079307"/>
                <a:ext cx="494280" cy="633960"/>
              </p14:xfrm>
            </p:contentPart>
          </mc:Choice>
          <mc:Fallback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A20C2A8C-2065-FC70-30AF-5656B347BBC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087107" y="3071747"/>
                  <a:ext cx="509040" cy="64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8249E3FB-7220-8A69-9154-A6E9089047BE}"/>
                    </a:ext>
                  </a:extLst>
                </p14:cNvPr>
                <p14:cNvContentPartPr/>
                <p14:nvPr/>
              </p14:nvContentPartPr>
              <p14:xfrm>
                <a:off x="6642947" y="3193067"/>
                <a:ext cx="638640" cy="574200"/>
              </p14:xfrm>
            </p:contentPart>
          </mc:Choice>
          <mc:Fallback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8249E3FB-7220-8A69-9154-A6E9089047B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635387" y="3185507"/>
                  <a:ext cx="653760" cy="58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13" name="Input penna 812">
                  <a:extLst>
                    <a:ext uri="{FF2B5EF4-FFF2-40B4-BE49-F238E27FC236}">
                      <a16:creationId xmlns:a16="http://schemas.microsoft.com/office/drawing/2014/main" id="{EB5C6D0C-71C5-BAE0-B2E1-CC0A2B5B5A66}"/>
                    </a:ext>
                  </a:extLst>
                </p14:cNvPr>
                <p14:cNvContentPartPr/>
                <p14:nvPr/>
              </p14:nvContentPartPr>
              <p14:xfrm>
                <a:off x="4116039" y="2828176"/>
                <a:ext cx="3335040" cy="1337400"/>
              </p14:xfrm>
            </p:contentPart>
          </mc:Choice>
          <mc:Fallback>
            <p:pic>
              <p:nvPicPr>
                <p:cNvPr id="813" name="Input penna 812">
                  <a:extLst>
                    <a:ext uri="{FF2B5EF4-FFF2-40B4-BE49-F238E27FC236}">
                      <a16:creationId xmlns:a16="http://schemas.microsoft.com/office/drawing/2014/main" id="{EB5C6D0C-71C5-BAE0-B2E1-CC0A2B5B5A6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108479" y="2820616"/>
                  <a:ext cx="3350160" cy="13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A7525906-33C6-02C3-278F-47E0A0367DE3}"/>
                    </a:ext>
                  </a:extLst>
                </p14:cNvPr>
                <p14:cNvContentPartPr/>
                <p14:nvPr/>
              </p14:nvContentPartPr>
              <p14:xfrm>
                <a:off x="3974919" y="3992776"/>
                <a:ext cx="3740760" cy="404280"/>
              </p14:xfrm>
            </p:contentPart>
          </mc:Choice>
          <mc:Fallback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A7525906-33C6-02C3-278F-47E0A0367DE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967359" y="3985216"/>
                  <a:ext cx="37558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17" name="Input penna 816">
                  <a:extLst>
                    <a:ext uri="{FF2B5EF4-FFF2-40B4-BE49-F238E27FC236}">
                      <a16:creationId xmlns:a16="http://schemas.microsoft.com/office/drawing/2014/main" id="{C5F93137-7F32-697A-830D-4394F89E732B}"/>
                    </a:ext>
                  </a:extLst>
                </p14:cNvPr>
                <p14:cNvContentPartPr/>
                <p14:nvPr/>
              </p14:nvContentPartPr>
              <p14:xfrm>
                <a:off x="6624159" y="4299136"/>
                <a:ext cx="45720" cy="357840"/>
              </p14:xfrm>
            </p:contentPart>
          </mc:Choice>
          <mc:Fallback>
            <p:pic>
              <p:nvPicPr>
                <p:cNvPr id="817" name="Input penna 816">
                  <a:extLst>
                    <a:ext uri="{FF2B5EF4-FFF2-40B4-BE49-F238E27FC236}">
                      <a16:creationId xmlns:a16="http://schemas.microsoft.com/office/drawing/2014/main" id="{C5F93137-7F32-697A-830D-4394F89E732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616599" y="4291576"/>
                  <a:ext cx="6084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4F73C22D-CBE5-BDB5-C556-DDA81C11EF05}"/>
                    </a:ext>
                  </a:extLst>
                </p14:cNvPr>
                <p14:cNvContentPartPr/>
                <p14:nvPr/>
              </p14:nvContentPartPr>
              <p14:xfrm>
                <a:off x="6695439" y="4324336"/>
                <a:ext cx="259560" cy="361800"/>
              </p14:xfrm>
            </p:contentPart>
          </mc:Choice>
          <mc:Fallback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4F73C22D-CBE5-BDB5-C556-DDA81C11EF0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687879" y="4317136"/>
                  <a:ext cx="27432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90ABCB3C-EBCA-7C3F-BDF6-2A671C19EDEC}"/>
                    </a:ext>
                  </a:extLst>
                </p14:cNvPr>
                <p14:cNvContentPartPr/>
                <p14:nvPr/>
              </p14:nvContentPartPr>
              <p14:xfrm>
                <a:off x="7174239" y="4304536"/>
                <a:ext cx="318240" cy="525240"/>
              </p14:xfrm>
            </p:contentPart>
          </mc:Choice>
          <mc:Fallback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90ABCB3C-EBCA-7C3F-BDF6-2A671C19EDE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166679" y="4296976"/>
                  <a:ext cx="333000" cy="54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D334C58F-C395-1644-7410-AD82A61F8686}"/>
                    </a:ext>
                  </a:extLst>
                </p14:cNvPr>
                <p14:cNvContentPartPr/>
                <p14:nvPr/>
              </p14:nvContentPartPr>
              <p14:xfrm>
                <a:off x="7402839" y="4551856"/>
                <a:ext cx="306360" cy="210240"/>
              </p14:xfrm>
            </p:contentPart>
          </mc:Choice>
          <mc:Fallback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D334C58F-C395-1644-7410-AD82A61F868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395279" y="4544296"/>
                  <a:ext cx="32148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84FBCE8D-1A8E-793E-91BA-351D0D8A4DD7}"/>
                    </a:ext>
                  </a:extLst>
                </p14:cNvPr>
                <p14:cNvContentPartPr/>
                <p14:nvPr/>
              </p14:nvContentPartPr>
              <p14:xfrm>
                <a:off x="7794879" y="4310656"/>
                <a:ext cx="76320" cy="562320"/>
              </p14:xfrm>
            </p:contentPart>
          </mc:Choice>
          <mc:Fallback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84FBCE8D-1A8E-793E-91BA-351D0D8A4DD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787319" y="4303096"/>
                  <a:ext cx="91440" cy="5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24" name="Input penna 823">
                  <a:extLst>
                    <a:ext uri="{FF2B5EF4-FFF2-40B4-BE49-F238E27FC236}">
                      <a16:creationId xmlns:a16="http://schemas.microsoft.com/office/drawing/2014/main" id="{952AF1C8-D067-8F2A-8A53-7D2C70BC4AC2}"/>
                    </a:ext>
                  </a:extLst>
                </p14:cNvPr>
                <p14:cNvContentPartPr/>
                <p14:nvPr/>
              </p14:nvContentPartPr>
              <p14:xfrm>
                <a:off x="2437359" y="5630776"/>
                <a:ext cx="259200" cy="397080"/>
              </p14:xfrm>
            </p:contentPart>
          </mc:Choice>
          <mc:Fallback>
            <p:pic>
              <p:nvPicPr>
                <p:cNvPr id="824" name="Input penna 823">
                  <a:extLst>
                    <a:ext uri="{FF2B5EF4-FFF2-40B4-BE49-F238E27FC236}">
                      <a16:creationId xmlns:a16="http://schemas.microsoft.com/office/drawing/2014/main" id="{952AF1C8-D067-8F2A-8A53-7D2C70BC4AC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429799" y="5623216"/>
                  <a:ext cx="27432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825" name="Input penna 824">
                  <a:extLst>
                    <a:ext uri="{FF2B5EF4-FFF2-40B4-BE49-F238E27FC236}">
                      <a16:creationId xmlns:a16="http://schemas.microsoft.com/office/drawing/2014/main" id="{F2D65B97-C5C7-BBB5-F75C-E0409B70FB48}"/>
                    </a:ext>
                  </a:extLst>
                </p14:cNvPr>
                <p14:cNvContentPartPr/>
                <p14:nvPr/>
              </p14:nvContentPartPr>
              <p14:xfrm>
                <a:off x="2466159" y="5826256"/>
                <a:ext cx="257760" cy="45000"/>
              </p14:xfrm>
            </p:contentPart>
          </mc:Choice>
          <mc:Fallback>
            <p:pic>
              <p:nvPicPr>
                <p:cNvPr id="825" name="Input penna 824">
                  <a:extLst>
                    <a:ext uri="{FF2B5EF4-FFF2-40B4-BE49-F238E27FC236}">
                      <a16:creationId xmlns:a16="http://schemas.microsoft.com/office/drawing/2014/main" id="{F2D65B97-C5C7-BBB5-F75C-E0409B70FB4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458599" y="5818696"/>
                  <a:ext cx="2728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826" name="Input penna 825">
                  <a:extLst>
                    <a:ext uri="{FF2B5EF4-FFF2-40B4-BE49-F238E27FC236}">
                      <a16:creationId xmlns:a16="http://schemas.microsoft.com/office/drawing/2014/main" id="{2A201500-5051-5C4A-94F5-929EA5B67390}"/>
                    </a:ext>
                  </a:extLst>
                </p14:cNvPr>
                <p14:cNvContentPartPr/>
                <p14:nvPr/>
              </p14:nvContentPartPr>
              <p14:xfrm>
                <a:off x="2836239" y="5670736"/>
                <a:ext cx="26280" cy="341640"/>
              </p14:xfrm>
            </p:contentPart>
          </mc:Choice>
          <mc:Fallback>
            <p:pic>
              <p:nvPicPr>
                <p:cNvPr id="826" name="Input penna 825">
                  <a:extLst>
                    <a:ext uri="{FF2B5EF4-FFF2-40B4-BE49-F238E27FC236}">
                      <a16:creationId xmlns:a16="http://schemas.microsoft.com/office/drawing/2014/main" id="{2A201500-5051-5C4A-94F5-929EA5B6739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828679" y="5663176"/>
                  <a:ext cx="4140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827" name="Input penna 826">
                  <a:extLst>
                    <a:ext uri="{FF2B5EF4-FFF2-40B4-BE49-F238E27FC236}">
                      <a16:creationId xmlns:a16="http://schemas.microsoft.com/office/drawing/2014/main" id="{DAB6DA8D-142F-5CB7-4FD6-7A7D60C85487}"/>
                    </a:ext>
                  </a:extLst>
                </p14:cNvPr>
                <p14:cNvContentPartPr/>
                <p14:nvPr/>
              </p14:nvContentPartPr>
              <p14:xfrm>
                <a:off x="2865399" y="5818696"/>
                <a:ext cx="132480" cy="46080"/>
              </p14:xfrm>
            </p:contentPart>
          </mc:Choice>
          <mc:Fallback>
            <p:pic>
              <p:nvPicPr>
                <p:cNvPr id="827" name="Input penna 826">
                  <a:extLst>
                    <a:ext uri="{FF2B5EF4-FFF2-40B4-BE49-F238E27FC236}">
                      <a16:creationId xmlns:a16="http://schemas.microsoft.com/office/drawing/2014/main" id="{DAB6DA8D-142F-5CB7-4FD6-7A7D60C8548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857839" y="5811136"/>
                  <a:ext cx="1476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828" name="Input penna 827">
                  <a:extLst>
                    <a:ext uri="{FF2B5EF4-FFF2-40B4-BE49-F238E27FC236}">
                      <a16:creationId xmlns:a16="http://schemas.microsoft.com/office/drawing/2014/main" id="{C9E9786C-3D33-957B-C608-6219C493CDE6}"/>
                    </a:ext>
                  </a:extLst>
                </p14:cNvPr>
                <p14:cNvContentPartPr/>
                <p14:nvPr/>
              </p14:nvContentPartPr>
              <p14:xfrm>
                <a:off x="2634639" y="6059896"/>
                <a:ext cx="239760" cy="294120"/>
              </p14:xfrm>
            </p:contentPart>
          </mc:Choice>
          <mc:Fallback>
            <p:pic>
              <p:nvPicPr>
                <p:cNvPr id="828" name="Input penna 827">
                  <a:extLst>
                    <a:ext uri="{FF2B5EF4-FFF2-40B4-BE49-F238E27FC236}">
                      <a16:creationId xmlns:a16="http://schemas.microsoft.com/office/drawing/2014/main" id="{C9E9786C-3D33-957B-C608-6219C493CDE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627079" y="6052336"/>
                  <a:ext cx="25488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829" name="Input penna 828">
                  <a:extLst>
                    <a:ext uri="{FF2B5EF4-FFF2-40B4-BE49-F238E27FC236}">
                      <a16:creationId xmlns:a16="http://schemas.microsoft.com/office/drawing/2014/main" id="{5247FEE8-44C7-7E40-C5A6-BCDF115A7422}"/>
                    </a:ext>
                  </a:extLst>
                </p14:cNvPr>
                <p14:cNvContentPartPr/>
                <p14:nvPr/>
              </p14:nvContentPartPr>
              <p14:xfrm>
                <a:off x="3135759" y="5739856"/>
                <a:ext cx="246240" cy="37080"/>
              </p14:xfrm>
            </p:contentPart>
          </mc:Choice>
          <mc:Fallback>
            <p:pic>
              <p:nvPicPr>
                <p:cNvPr id="829" name="Input penna 828">
                  <a:extLst>
                    <a:ext uri="{FF2B5EF4-FFF2-40B4-BE49-F238E27FC236}">
                      <a16:creationId xmlns:a16="http://schemas.microsoft.com/office/drawing/2014/main" id="{5247FEE8-44C7-7E40-C5A6-BCDF115A742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128199" y="5732296"/>
                  <a:ext cx="261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830" name="Input penna 829">
                  <a:extLst>
                    <a:ext uri="{FF2B5EF4-FFF2-40B4-BE49-F238E27FC236}">
                      <a16:creationId xmlns:a16="http://schemas.microsoft.com/office/drawing/2014/main" id="{91013512-BB84-BB24-5F84-23ED8E90D60A}"/>
                    </a:ext>
                  </a:extLst>
                </p14:cNvPr>
                <p14:cNvContentPartPr/>
                <p14:nvPr/>
              </p14:nvContentPartPr>
              <p14:xfrm>
                <a:off x="3144039" y="5796016"/>
                <a:ext cx="165600" cy="210600"/>
              </p14:xfrm>
            </p:contentPart>
          </mc:Choice>
          <mc:Fallback>
            <p:pic>
              <p:nvPicPr>
                <p:cNvPr id="830" name="Input penna 829">
                  <a:extLst>
                    <a:ext uri="{FF2B5EF4-FFF2-40B4-BE49-F238E27FC236}">
                      <a16:creationId xmlns:a16="http://schemas.microsoft.com/office/drawing/2014/main" id="{91013512-BB84-BB24-5F84-23ED8E90D60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136479" y="5788456"/>
                  <a:ext cx="1807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831" name="Input penna 830">
                  <a:extLst>
                    <a:ext uri="{FF2B5EF4-FFF2-40B4-BE49-F238E27FC236}">
                      <a16:creationId xmlns:a16="http://schemas.microsoft.com/office/drawing/2014/main" id="{36E83B12-CB64-A660-9B64-5930A0637977}"/>
                    </a:ext>
                  </a:extLst>
                </p14:cNvPr>
                <p14:cNvContentPartPr/>
                <p14:nvPr/>
              </p14:nvContentPartPr>
              <p14:xfrm>
                <a:off x="3154839" y="5897896"/>
                <a:ext cx="225720" cy="20880"/>
              </p14:xfrm>
            </p:contentPart>
          </mc:Choice>
          <mc:Fallback>
            <p:pic>
              <p:nvPicPr>
                <p:cNvPr id="831" name="Input penna 830">
                  <a:extLst>
                    <a:ext uri="{FF2B5EF4-FFF2-40B4-BE49-F238E27FC236}">
                      <a16:creationId xmlns:a16="http://schemas.microsoft.com/office/drawing/2014/main" id="{36E83B12-CB64-A660-9B64-5930A063797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147279" y="5890336"/>
                  <a:ext cx="240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832" name="Input penna 831">
                  <a:extLst>
                    <a:ext uri="{FF2B5EF4-FFF2-40B4-BE49-F238E27FC236}">
                      <a16:creationId xmlns:a16="http://schemas.microsoft.com/office/drawing/2014/main" id="{EBE2C8F7-E990-AFC4-C7AF-6EDE6AF14E97}"/>
                    </a:ext>
                  </a:extLst>
                </p14:cNvPr>
                <p14:cNvContentPartPr/>
                <p14:nvPr/>
              </p14:nvContentPartPr>
              <p14:xfrm>
                <a:off x="3457599" y="5781256"/>
                <a:ext cx="14400" cy="246240"/>
              </p14:xfrm>
            </p:contentPart>
          </mc:Choice>
          <mc:Fallback>
            <p:pic>
              <p:nvPicPr>
                <p:cNvPr id="832" name="Input penna 831">
                  <a:extLst>
                    <a:ext uri="{FF2B5EF4-FFF2-40B4-BE49-F238E27FC236}">
                      <a16:creationId xmlns:a16="http://schemas.microsoft.com/office/drawing/2014/main" id="{EBE2C8F7-E990-AFC4-C7AF-6EDE6AF14E9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450039" y="5773696"/>
                  <a:ext cx="295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6F453A8C-D42E-EC0E-18E1-7C3A7113D0DE}"/>
                    </a:ext>
                  </a:extLst>
                </p14:cNvPr>
                <p14:cNvContentPartPr/>
                <p14:nvPr/>
              </p14:nvContentPartPr>
              <p14:xfrm>
                <a:off x="3481359" y="5908336"/>
                <a:ext cx="99000" cy="46080"/>
              </p14:xfrm>
            </p:contentPart>
          </mc:Choice>
          <mc:Fallback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6F453A8C-D42E-EC0E-18E1-7C3A7113D0D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473799" y="5900776"/>
                  <a:ext cx="1141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362487B1-E5F5-3E4C-4A1B-7BAB09297E79}"/>
                    </a:ext>
                  </a:extLst>
                </p14:cNvPr>
                <p14:cNvContentPartPr/>
                <p14:nvPr/>
              </p14:nvContentPartPr>
              <p14:xfrm>
                <a:off x="3303519" y="6138736"/>
                <a:ext cx="242280" cy="127440"/>
              </p14:xfrm>
            </p:contentPart>
          </mc:Choice>
          <mc:Fallback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362487B1-E5F5-3E4C-4A1B-7BAB09297E7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295959" y="6131176"/>
                  <a:ext cx="2574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79471AD0-97C7-5DE3-7254-58FFC87D53BC}"/>
                    </a:ext>
                  </a:extLst>
                </p14:cNvPr>
                <p14:cNvContentPartPr/>
                <p14:nvPr/>
              </p14:nvContentPartPr>
              <p14:xfrm>
                <a:off x="4792119" y="5876656"/>
                <a:ext cx="9000" cy="339480"/>
              </p14:xfrm>
            </p:contentPart>
          </mc:Choice>
          <mc:Fallback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79471AD0-97C7-5DE3-7254-58FFC87D53B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784559" y="5869096"/>
                  <a:ext cx="2412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6A4CDED5-001E-4CEF-CF97-85DC021AC164}"/>
                    </a:ext>
                  </a:extLst>
                </p14:cNvPr>
                <p14:cNvContentPartPr/>
                <p14:nvPr/>
              </p14:nvContentPartPr>
              <p14:xfrm>
                <a:off x="4788159" y="5848216"/>
                <a:ext cx="214200" cy="432360"/>
              </p14:xfrm>
            </p:contentPart>
          </mc:Choice>
          <mc:Fallback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6A4CDED5-001E-4CEF-CF97-85DC021AC16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780599" y="5840656"/>
                  <a:ext cx="22932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3CCEE869-73B8-ABAC-4135-FDD343147B28}"/>
                    </a:ext>
                  </a:extLst>
                </p14:cNvPr>
                <p14:cNvContentPartPr/>
                <p14:nvPr/>
              </p14:nvContentPartPr>
              <p14:xfrm>
                <a:off x="5108919" y="5878096"/>
                <a:ext cx="170280" cy="365040"/>
              </p14:xfrm>
            </p:contentPart>
          </mc:Choice>
          <mc:Fallback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3CCEE869-73B8-ABAC-4135-FDD343147B2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101359" y="5870536"/>
                  <a:ext cx="18540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838" name="Input penna 837">
                  <a:extLst>
                    <a:ext uri="{FF2B5EF4-FFF2-40B4-BE49-F238E27FC236}">
                      <a16:creationId xmlns:a16="http://schemas.microsoft.com/office/drawing/2014/main" id="{704549C1-ABA2-247B-9EBD-0963F6254922}"/>
                    </a:ext>
                  </a:extLst>
                </p14:cNvPr>
                <p14:cNvContentPartPr/>
                <p14:nvPr/>
              </p14:nvContentPartPr>
              <p14:xfrm>
                <a:off x="5128719" y="6112096"/>
                <a:ext cx="189720" cy="56520"/>
              </p14:xfrm>
            </p:contentPart>
          </mc:Choice>
          <mc:Fallback>
            <p:pic>
              <p:nvPicPr>
                <p:cNvPr id="838" name="Input penna 837">
                  <a:extLst>
                    <a:ext uri="{FF2B5EF4-FFF2-40B4-BE49-F238E27FC236}">
                      <a16:creationId xmlns:a16="http://schemas.microsoft.com/office/drawing/2014/main" id="{704549C1-ABA2-247B-9EBD-0963F625492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121159" y="6104536"/>
                  <a:ext cx="2048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839" name="Input penna 838">
                  <a:extLst>
                    <a:ext uri="{FF2B5EF4-FFF2-40B4-BE49-F238E27FC236}">
                      <a16:creationId xmlns:a16="http://schemas.microsoft.com/office/drawing/2014/main" id="{2EBE1F5A-B532-B1DD-08FD-773625F65A47}"/>
                    </a:ext>
                  </a:extLst>
                </p14:cNvPr>
                <p14:cNvContentPartPr/>
                <p14:nvPr/>
              </p14:nvContentPartPr>
              <p14:xfrm>
                <a:off x="5315559" y="5915536"/>
                <a:ext cx="255600" cy="293040"/>
              </p14:xfrm>
            </p:contentPart>
          </mc:Choice>
          <mc:Fallback>
            <p:pic>
              <p:nvPicPr>
                <p:cNvPr id="839" name="Input penna 838">
                  <a:extLst>
                    <a:ext uri="{FF2B5EF4-FFF2-40B4-BE49-F238E27FC236}">
                      <a16:creationId xmlns:a16="http://schemas.microsoft.com/office/drawing/2014/main" id="{2EBE1F5A-B532-B1DD-08FD-773625F65A4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307999" y="5908336"/>
                  <a:ext cx="27072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5F67CB67-28DB-5181-536F-7F434D540377}"/>
                    </a:ext>
                  </a:extLst>
                </p14:cNvPr>
                <p14:cNvContentPartPr/>
                <p14:nvPr/>
              </p14:nvContentPartPr>
              <p14:xfrm>
                <a:off x="5624439" y="5962336"/>
                <a:ext cx="284040" cy="222480"/>
              </p14:xfrm>
            </p:contentPart>
          </mc:Choice>
          <mc:Fallback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5F67CB67-28DB-5181-536F-7F434D540377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616879" y="5954776"/>
                  <a:ext cx="2991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D5B32696-17DC-F62E-DAD6-B271990EAAE2}"/>
                    </a:ext>
                  </a:extLst>
                </p14:cNvPr>
                <p14:cNvContentPartPr/>
                <p14:nvPr/>
              </p14:nvContentPartPr>
              <p14:xfrm>
                <a:off x="6158319" y="5886376"/>
                <a:ext cx="289080" cy="53280"/>
              </p14:xfrm>
            </p:contentPart>
          </mc:Choice>
          <mc:Fallback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D5B32696-17DC-F62E-DAD6-B271990EAAE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150759" y="5878816"/>
                  <a:ext cx="3042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842" name="Input penna 841">
                  <a:extLst>
                    <a:ext uri="{FF2B5EF4-FFF2-40B4-BE49-F238E27FC236}">
                      <a16:creationId xmlns:a16="http://schemas.microsoft.com/office/drawing/2014/main" id="{5B2E9F2D-B1BB-298B-B455-E78899D497AB}"/>
                    </a:ext>
                  </a:extLst>
                </p14:cNvPr>
                <p14:cNvContentPartPr/>
                <p14:nvPr/>
              </p14:nvContentPartPr>
              <p14:xfrm>
                <a:off x="6246519" y="5935336"/>
                <a:ext cx="63360" cy="228240"/>
              </p14:xfrm>
            </p:contentPart>
          </mc:Choice>
          <mc:Fallback>
            <p:pic>
              <p:nvPicPr>
                <p:cNvPr id="842" name="Input penna 841">
                  <a:extLst>
                    <a:ext uri="{FF2B5EF4-FFF2-40B4-BE49-F238E27FC236}">
                      <a16:creationId xmlns:a16="http://schemas.microsoft.com/office/drawing/2014/main" id="{5B2E9F2D-B1BB-298B-B455-E78899D497AB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238959" y="5927776"/>
                  <a:ext cx="7848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843" name="Input penna 842">
                  <a:extLst>
                    <a:ext uri="{FF2B5EF4-FFF2-40B4-BE49-F238E27FC236}">
                      <a16:creationId xmlns:a16="http://schemas.microsoft.com/office/drawing/2014/main" id="{CAC42157-359A-F7F9-5C8B-80A790B9CEC3}"/>
                    </a:ext>
                  </a:extLst>
                </p14:cNvPr>
                <p14:cNvContentPartPr/>
                <p14:nvPr/>
              </p14:nvContentPartPr>
              <p14:xfrm>
                <a:off x="6418959" y="5897896"/>
                <a:ext cx="224640" cy="300960"/>
              </p14:xfrm>
            </p:contentPart>
          </mc:Choice>
          <mc:Fallback>
            <p:pic>
              <p:nvPicPr>
                <p:cNvPr id="843" name="Input penna 842">
                  <a:extLst>
                    <a:ext uri="{FF2B5EF4-FFF2-40B4-BE49-F238E27FC236}">
                      <a16:creationId xmlns:a16="http://schemas.microsoft.com/office/drawing/2014/main" id="{CAC42157-359A-F7F9-5C8B-80A790B9CEC3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411399" y="5890336"/>
                  <a:ext cx="23976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EC61CA03-85B2-6BC4-668B-9F4F24790048}"/>
                    </a:ext>
                  </a:extLst>
                </p14:cNvPr>
                <p14:cNvContentPartPr/>
                <p14:nvPr/>
              </p14:nvContentPartPr>
              <p14:xfrm>
                <a:off x="6503559" y="6025696"/>
                <a:ext cx="157680" cy="49320"/>
              </p14:xfrm>
            </p:contentPart>
          </mc:Choice>
          <mc:Fallback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EC61CA03-85B2-6BC4-668B-9F4F2479004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495999" y="6018136"/>
                  <a:ext cx="1728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22C6B779-F0A2-1677-865E-53C391D21082}"/>
                    </a:ext>
                  </a:extLst>
                </p14:cNvPr>
                <p14:cNvContentPartPr/>
                <p14:nvPr/>
              </p14:nvContentPartPr>
              <p14:xfrm>
                <a:off x="6715599" y="5943616"/>
                <a:ext cx="272880" cy="223200"/>
              </p14:xfrm>
            </p:contentPart>
          </mc:Choice>
          <mc:Fallback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22C6B779-F0A2-1677-865E-53C391D2108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708039" y="5936056"/>
                  <a:ext cx="2876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1F39E5B0-7767-68A6-D432-94DAD69ADC34}"/>
                    </a:ext>
                  </a:extLst>
                </p14:cNvPr>
                <p14:cNvContentPartPr/>
                <p14:nvPr/>
              </p14:nvContentPartPr>
              <p14:xfrm>
                <a:off x="6241479" y="4743016"/>
                <a:ext cx="1876320" cy="251280"/>
              </p14:xfrm>
            </p:contentPart>
          </mc:Choice>
          <mc:Fallback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1F39E5B0-7767-68A6-D432-94DAD69ADC34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233919" y="4735456"/>
                  <a:ext cx="1891440" cy="266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6400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2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4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2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4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4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5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5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5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7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87" name="Screenshot 2024-10-16 alle 09.55.30.png" descr="Screenshot 2024-10-16 alle 09.55.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903" y="1647473"/>
            <a:ext cx="10944194" cy="331177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D24B7AE1-1F47-1BEA-40C0-CDEA79C9034C}"/>
              </a:ext>
            </a:extLst>
          </p:cNvPr>
          <p:cNvGrpSpPr/>
          <p:nvPr/>
        </p:nvGrpSpPr>
        <p:grpSpPr>
          <a:xfrm>
            <a:off x="1587690" y="337050"/>
            <a:ext cx="1783440" cy="362520"/>
            <a:chOff x="1587690" y="337050"/>
            <a:chExt cx="1783440" cy="36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B6CD339-9F4E-A627-4336-420E65E941D8}"/>
                    </a:ext>
                  </a:extLst>
                </p14:cNvPr>
                <p14:cNvContentPartPr/>
                <p14:nvPr/>
              </p14:nvContentPartPr>
              <p14:xfrm>
                <a:off x="1605330" y="409410"/>
                <a:ext cx="32400" cy="290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B6CD339-9F4E-A627-4336-420E65E941D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94890" y="398970"/>
                  <a:ext cx="5364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8D48A69-C8D5-5431-4894-777CC31F4896}"/>
                    </a:ext>
                  </a:extLst>
                </p14:cNvPr>
                <p14:cNvContentPartPr/>
                <p14:nvPr/>
              </p14:nvContentPartPr>
              <p14:xfrm>
                <a:off x="1587690" y="529290"/>
                <a:ext cx="136440" cy="626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8D48A69-C8D5-5431-4894-777CC31F489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77250" y="518490"/>
                  <a:ext cx="1576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4842710-4BD1-9804-FA26-51E5BD59C12F}"/>
                    </a:ext>
                  </a:extLst>
                </p14:cNvPr>
                <p14:cNvContentPartPr/>
                <p14:nvPr/>
              </p14:nvContentPartPr>
              <p14:xfrm>
                <a:off x="1731330" y="431370"/>
                <a:ext cx="47880" cy="205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4842710-4BD1-9804-FA26-51E5BD59C12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20890" y="420930"/>
                  <a:ext cx="691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74F36FF-3514-CB28-95E8-1C295A5A1C82}"/>
                    </a:ext>
                  </a:extLst>
                </p14:cNvPr>
                <p14:cNvContentPartPr/>
                <p14:nvPr/>
              </p14:nvContentPartPr>
              <p14:xfrm>
                <a:off x="1800090" y="353250"/>
                <a:ext cx="182880" cy="285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74F36FF-3514-CB28-95E8-1C295A5A1C8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89290" y="342450"/>
                  <a:ext cx="20412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7ED8387-9472-031D-CAB4-665B4C876202}"/>
                    </a:ext>
                  </a:extLst>
                </p14:cNvPr>
                <p14:cNvContentPartPr/>
                <p14:nvPr/>
              </p14:nvContentPartPr>
              <p14:xfrm>
                <a:off x="1839690" y="549810"/>
                <a:ext cx="167400" cy="77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7ED8387-9472-031D-CAB4-665B4C87620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29250" y="539370"/>
                  <a:ext cx="1886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1EDB163-F605-D9C3-36C5-C94A1558DB59}"/>
                    </a:ext>
                  </a:extLst>
                </p14:cNvPr>
                <p14:cNvContentPartPr/>
                <p14:nvPr/>
              </p14:nvContentPartPr>
              <p14:xfrm>
                <a:off x="2091690" y="447570"/>
                <a:ext cx="3600" cy="6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1EDB163-F605-D9C3-36C5-C94A1558DB5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081250" y="436770"/>
                  <a:ext cx="24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2ECB0E5-759D-1B22-3040-2A05838DB698}"/>
                    </a:ext>
                  </a:extLst>
                </p14:cNvPr>
                <p14:cNvContentPartPr/>
                <p14:nvPr/>
              </p14:nvContentPartPr>
              <p14:xfrm>
                <a:off x="2047410" y="369450"/>
                <a:ext cx="173880" cy="293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2ECB0E5-759D-1B22-3040-2A05838DB69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36970" y="358650"/>
                  <a:ext cx="1951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0B55767-221C-8E50-6B45-41F5BE2E678F}"/>
                    </a:ext>
                  </a:extLst>
                </p14:cNvPr>
                <p14:cNvContentPartPr/>
                <p14:nvPr/>
              </p14:nvContentPartPr>
              <p14:xfrm>
                <a:off x="2292930" y="337050"/>
                <a:ext cx="152280" cy="358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0B55767-221C-8E50-6B45-41F5BE2E678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282490" y="326610"/>
                  <a:ext cx="17352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5938F57-D64C-2249-FACD-8C31E53B224B}"/>
                    </a:ext>
                  </a:extLst>
                </p14:cNvPr>
                <p14:cNvContentPartPr/>
                <p14:nvPr/>
              </p14:nvContentPartPr>
              <p14:xfrm>
                <a:off x="2537370" y="361170"/>
                <a:ext cx="130680" cy="165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5938F57-D64C-2249-FACD-8C31E53B224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26570" y="350730"/>
                  <a:ext cx="1519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8928D35-149C-D85C-C092-4290220DC17E}"/>
                    </a:ext>
                  </a:extLst>
                </p14:cNvPr>
                <p14:cNvContentPartPr/>
                <p14:nvPr/>
              </p14:nvContentPartPr>
              <p14:xfrm>
                <a:off x="2699730" y="361170"/>
                <a:ext cx="56880" cy="1936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8928D35-149C-D85C-C092-4290220DC17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689290" y="350730"/>
                  <a:ext cx="781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75A6D6C-098D-638A-FA07-E3319638D471}"/>
                    </a:ext>
                  </a:extLst>
                </p14:cNvPr>
                <p14:cNvContentPartPr/>
                <p14:nvPr/>
              </p14:nvContentPartPr>
              <p14:xfrm>
                <a:off x="2870010" y="387810"/>
                <a:ext cx="94320" cy="1785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75A6D6C-098D-638A-FA07-E3319638D47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59210" y="377010"/>
                  <a:ext cx="1155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43286EC-B524-6EE1-E5CE-0EBE9FA98CE9}"/>
                    </a:ext>
                  </a:extLst>
                </p14:cNvPr>
                <p14:cNvContentPartPr/>
                <p14:nvPr/>
              </p14:nvContentPartPr>
              <p14:xfrm>
                <a:off x="3105450" y="372690"/>
                <a:ext cx="124200" cy="1969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43286EC-B524-6EE1-E5CE-0EBE9FA98CE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94650" y="362250"/>
                  <a:ext cx="1454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8904E76-D208-6568-EA41-33FBF80B58CC}"/>
                    </a:ext>
                  </a:extLst>
                </p14:cNvPr>
                <p14:cNvContentPartPr/>
                <p14:nvPr/>
              </p14:nvContentPartPr>
              <p14:xfrm>
                <a:off x="3296610" y="426690"/>
                <a:ext cx="74520" cy="1015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8904E76-D208-6568-EA41-33FBF80B58C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86170" y="416250"/>
                  <a:ext cx="9576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57437857-4DEA-9438-9742-1E257CEE95E9}"/>
              </a:ext>
            </a:extLst>
          </p:cNvPr>
          <p:cNvGrpSpPr/>
          <p:nvPr/>
        </p:nvGrpSpPr>
        <p:grpSpPr>
          <a:xfrm>
            <a:off x="71010" y="1361970"/>
            <a:ext cx="1154520" cy="2199600"/>
            <a:chOff x="71010" y="1361970"/>
            <a:chExt cx="1154520" cy="219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96934DD-2627-4D45-D300-3743D27CA618}"/>
                    </a:ext>
                  </a:extLst>
                </p14:cNvPr>
                <p14:cNvContentPartPr/>
                <p14:nvPr/>
              </p14:nvContentPartPr>
              <p14:xfrm>
                <a:off x="650250" y="1673730"/>
                <a:ext cx="156240" cy="3571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96934DD-2627-4D45-D300-3743D27CA61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39810" y="1662930"/>
                  <a:ext cx="17748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37D382B-F3EC-1979-3A6F-26BCCBBB936E}"/>
                    </a:ext>
                  </a:extLst>
                </p14:cNvPr>
                <p14:cNvContentPartPr/>
                <p14:nvPr/>
              </p14:nvContentPartPr>
              <p14:xfrm>
                <a:off x="535770" y="1361970"/>
                <a:ext cx="689760" cy="7898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37D382B-F3EC-1979-3A6F-26BCCBBB936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24970" y="1351170"/>
                  <a:ext cx="711000" cy="81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E3C533D-6738-C758-ED27-478CC5553441}"/>
                    </a:ext>
                  </a:extLst>
                </p14:cNvPr>
                <p14:cNvContentPartPr/>
                <p14:nvPr/>
              </p14:nvContentPartPr>
              <p14:xfrm>
                <a:off x="198090" y="2227050"/>
                <a:ext cx="67680" cy="12427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E3C533D-6738-C758-ED27-478CC555344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87650" y="2216250"/>
                  <a:ext cx="88920" cy="12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0FC88DE-18FC-6FD5-CCC3-3EBF3F0C4AB9}"/>
                    </a:ext>
                  </a:extLst>
                </p14:cNvPr>
                <p14:cNvContentPartPr/>
                <p14:nvPr/>
              </p14:nvContentPartPr>
              <p14:xfrm>
                <a:off x="71010" y="3311730"/>
                <a:ext cx="344160" cy="2498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0FC88DE-18FC-6FD5-CCC3-3EBF3F0C4AB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0570" y="3300930"/>
                  <a:ext cx="3654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49CB7B5-36C6-8658-08E2-1E94B0ECCE2E}"/>
                    </a:ext>
                  </a:extLst>
                </p14:cNvPr>
                <p14:cNvContentPartPr/>
                <p14:nvPr/>
              </p14:nvContentPartPr>
              <p14:xfrm>
                <a:off x="612810" y="3033090"/>
                <a:ext cx="223560" cy="261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49CB7B5-36C6-8658-08E2-1E94B0ECCE2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2010" y="3022650"/>
                  <a:ext cx="24480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559E9A7-57F4-0DAD-7FD9-8B6444E40510}"/>
                    </a:ext>
                  </a:extLst>
                </p14:cNvPr>
                <p14:cNvContentPartPr/>
                <p14:nvPr/>
              </p14:nvContentPartPr>
              <p14:xfrm>
                <a:off x="444330" y="2722770"/>
                <a:ext cx="506880" cy="687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559E9A7-57F4-0DAD-7FD9-8B6444E4051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33530" y="2711970"/>
                  <a:ext cx="528120" cy="70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D99D13F7-94E6-BE01-19B2-DE4D99F71C98}"/>
              </a:ext>
            </a:extLst>
          </p:cNvPr>
          <p:cNvGrpSpPr/>
          <p:nvPr/>
        </p:nvGrpSpPr>
        <p:grpSpPr>
          <a:xfrm>
            <a:off x="261450" y="3848850"/>
            <a:ext cx="567720" cy="759960"/>
            <a:chOff x="261450" y="3848850"/>
            <a:chExt cx="567720" cy="75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95BAC24-CCD4-CF30-8B24-47E4D849A84D}"/>
                    </a:ext>
                  </a:extLst>
                </p14:cNvPr>
                <p14:cNvContentPartPr/>
                <p14:nvPr/>
              </p14:nvContentPartPr>
              <p14:xfrm>
                <a:off x="377370" y="4061610"/>
                <a:ext cx="205920" cy="379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95BAC24-CCD4-CF30-8B24-47E4D849A84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6570" y="4050810"/>
                  <a:ext cx="22716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BD41B1D-A977-34FD-D788-CED30231EA4D}"/>
                    </a:ext>
                  </a:extLst>
                </p14:cNvPr>
                <p14:cNvContentPartPr/>
                <p14:nvPr/>
              </p14:nvContentPartPr>
              <p14:xfrm>
                <a:off x="261450" y="3848850"/>
                <a:ext cx="567720" cy="759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BD41B1D-A977-34FD-D788-CED30231EA4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50650" y="3838050"/>
                  <a:ext cx="588960" cy="78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AC79F12B-B4B3-FE2A-7336-B4515B60607A}"/>
              </a:ext>
            </a:extLst>
          </p:cNvPr>
          <p:cNvGrpSpPr/>
          <p:nvPr/>
        </p:nvGrpSpPr>
        <p:grpSpPr>
          <a:xfrm>
            <a:off x="2127330" y="1173330"/>
            <a:ext cx="3623760" cy="1722240"/>
            <a:chOff x="2127330" y="1173330"/>
            <a:chExt cx="3623760" cy="172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6F0D8FD-3DAF-7E05-3E2C-B9D2B2583268}"/>
                    </a:ext>
                  </a:extLst>
                </p14:cNvPr>
                <p14:cNvContentPartPr/>
                <p14:nvPr/>
              </p14:nvContentPartPr>
              <p14:xfrm>
                <a:off x="3233610" y="1183770"/>
                <a:ext cx="21240" cy="795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6F0D8FD-3DAF-7E05-3E2C-B9D2B258326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223170" y="1172970"/>
                  <a:ext cx="42480" cy="81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DFAB144-9F6E-374A-D99B-0C93383686F2}"/>
                    </a:ext>
                  </a:extLst>
                </p14:cNvPr>
                <p14:cNvContentPartPr/>
                <p14:nvPr/>
              </p14:nvContentPartPr>
              <p14:xfrm>
                <a:off x="3224970" y="1545930"/>
                <a:ext cx="324360" cy="61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DFAB144-9F6E-374A-D99B-0C93383686F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214170" y="1535490"/>
                  <a:ext cx="3456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5290654-EF25-8F29-9DB7-9BBC8CB19E52}"/>
                    </a:ext>
                  </a:extLst>
                </p14:cNvPr>
                <p14:cNvContentPartPr/>
                <p14:nvPr/>
              </p14:nvContentPartPr>
              <p14:xfrm>
                <a:off x="3934530" y="1173330"/>
                <a:ext cx="138600" cy="712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5290654-EF25-8F29-9DB7-9BBC8CB19E5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923730" y="1162530"/>
                  <a:ext cx="159840" cy="73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7293DF6-5A61-305D-51D4-FF414C88941E}"/>
                    </a:ext>
                  </a:extLst>
                </p14:cNvPr>
                <p14:cNvContentPartPr/>
                <p14:nvPr/>
              </p14:nvContentPartPr>
              <p14:xfrm>
                <a:off x="2943090" y="2424690"/>
                <a:ext cx="539640" cy="381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7293DF6-5A61-305D-51D4-FF414C88941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932290" y="2414250"/>
                  <a:ext cx="5608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6130549-8E2D-75C3-F7D6-153DE9C5B3F5}"/>
                    </a:ext>
                  </a:extLst>
                </p14:cNvPr>
                <p14:cNvContentPartPr/>
                <p14:nvPr/>
              </p14:nvContentPartPr>
              <p14:xfrm>
                <a:off x="3246930" y="2477610"/>
                <a:ext cx="31320" cy="240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6130549-8E2D-75C3-F7D6-153DE9C5B3F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236130" y="2467170"/>
                  <a:ext cx="5256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585378E-BBC6-B67B-2285-590188A9BFA5}"/>
                    </a:ext>
                  </a:extLst>
                </p14:cNvPr>
                <p14:cNvContentPartPr/>
                <p14:nvPr/>
              </p14:nvContentPartPr>
              <p14:xfrm>
                <a:off x="4155570" y="2201490"/>
                <a:ext cx="10440" cy="222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585378E-BBC6-B67B-2285-590188A9BFA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144770" y="2191050"/>
                  <a:ext cx="316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351AF0E6-7D0A-2ED2-8AE5-8390E8B25F02}"/>
                    </a:ext>
                  </a:extLst>
                </p14:cNvPr>
                <p14:cNvContentPartPr/>
                <p14:nvPr/>
              </p14:nvContentPartPr>
              <p14:xfrm>
                <a:off x="3851730" y="2426850"/>
                <a:ext cx="716760" cy="176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351AF0E6-7D0A-2ED2-8AE5-8390E8B25F0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840930" y="2416410"/>
                  <a:ext cx="7380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70B8DE44-A0E4-2F9C-4100-4D730F2CD65A}"/>
                    </a:ext>
                  </a:extLst>
                </p14:cNvPr>
                <p14:cNvContentPartPr/>
                <p14:nvPr/>
              </p14:nvContentPartPr>
              <p14:xfrm>
                <a:off x="2127330" y="2040570"/>
                <a:ext cx="2953800" cy="8550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70B8DE44-A0E4-2F9C-4100-4D730F2CD65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16890" y="2030130"/>
                  <a:ext cx="2975040" cy="87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2C36B96-3739-691D-F486-7B36B7E6A913}"/>
                    </a:ext>
                  </a:extLst>
                </p14:cNvPr>
                <p14:cNvContentPartPr/>
                <p14:nvPr/>
              </p14:nvContentPartPr>
              <p14:xfrm>
                <a:off x="5013450" y="1238850"/>
                <a:ext cx="737640" cy="10414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2C36B96-3739-691D-F486-7B36B7E6A91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002650" y="1228410"/>
                  <a:ext cx="758880" cy="10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9" name="Gruppo 708">
            <a:extLst>
              <a:ext uri="{FF2B5EF4-FFF2-40B4-BE49-F238E27FC236}">
                <a16:creationId xmlns:a16="http://schemas.microsoft.com/office/drawing/2014/main" id="{CB1D13E9-F735-699C-C18B-2B7A4E6BC2E9}"/>
              </a:ext>
            </a:extLst>
          </p:cNvPr>
          <p:cNvGrpSpPr/>
          <p:nvPr/>
        </p:nvGrpSpPr>
        <p:grpSpPr>
          <a:xfrm>
            <a:off x="6160770" y="2215530"/>
            <a:ext cx="181800" cy="384480"/>
            <a:chOff x="6160770" y="2215530"/>
            <a:chExt cx="181800" cy="38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0799CED9-6995-B87C-1CA9-5CA67A28BAF5}"/>
                    </a:ext>
                  </a:extLst>
                </p14:cNvPr>
                <p14:cNvContentPartPr/>
                <p14:nvPr/>
              </p14:nvContentPartPr>
              <p14:xfrm>
                <a:off x="6160770" y="2216610"/>
                <a:ext cx="28080" cy="302760"/>
              </p14:xfrm>
            </p:contentPart>
          </mc:Choice>
          <mc:Fallback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0799CED9-6995-B87C-1CA9-5CA67A28BAF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149970" y="2205810"/>
                  <a:ext cx="4932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1DA7F165-E448-A6C4-C0C6-964E50709D32}"/>
                    </a:ext>
                  </a:extLst>
                </p14:cNvPr>
                <p14:cNvContentPartPr/>
                <p14:nvPr/>
              </p14:nvContentPartPr>
              <p14:xfrm>
                <a:off x="6169770" y="2215530"/>
                <a:ext cx="172800" cy="384480"/>
              </p14:xfrm>
            </p:contentPart>
          </mc:Choice>
          <mc:Fallback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1DA7F165-E448-A6C4-C0C6-964E50709D3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158970" y="2204730"/>
                  <a:ext cx="194040" cy="40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710" name="Input penna 709">
                <a:extLst>
                  <a:ext uri="{FF2B5EF4-FFF2-40B4-BE49-F238E27FC236}">
                    <a16:creationId xmlns:a16="http://schemas.microsoft.com/office/drawing/2014/main" id="{3EB94925-C9E7-DE94-4316-C12498A3CADE}"/>
                  </a:ext>
                </a:extLst>
              </p14:cNvPr>
              <p14:cNvContentPartPr/>
              <p14:nvPr/>
            </p14:nvContentPartPr>
            <p14:xfrm>
              <a:off x="6570810" y="2225610"/>
              <a:ext cx="307800" cy="323640"/>
            </p14:xfrm>
          </p:contentPart>
        </mc:Choice>
        <mc:Fallback>
          <p:pic>
            <p:nvPicPr>
              <p:cNvPr id="710" name="Input penna 709">
                <a:extLst>
                  <a:ext uri="{FF2B5EF4-FFF2-40B4-BE49-F238E27FC236}">
                    <a16:creationId xmlns:a16="http://schemas.microsoft.com/office/drawing/2014/main" id="{3EB94925-C9E7-DE94-4316-C12498A3CAD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560370" y="2215170"/>
                <a:ext cx="329040" cy="34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714" name="Gruppo 713">
            <a:extLst>
              <a:ext uri="{FF2B5EF4-FFF2-40B4-BE49-F238E27FC236}">
                <a16:creationId xmlns:a16="http://schemas.microsoft.com/office/drawing/2014/main" id="{10739DA5-D9DF-BAF1-1DCD-5E278B7E9295}"/>
              </a:ext>
            </a:extLst>
          </p:cNvPr>
          <p:cNvGrpSpPr/>
          <p:nvPr/>
        </p:nvGrpSpPr>
        <p:grpSpPr>
          <a:xfrm>
            <a:off x="7229610" y="2216610"/>
            <a:ext cx="268200" cy="475560"/>
            <a:chOff x="7229610" y="2216610"/>
            <a:chExt cx="268200" cy="47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90029F5A-EB9F-13F4-F173-E1BEEDE35E74}"/>
                    </a:ext>
                  </a:extLst>
                </p14:cNvPr>
                <p14:cNvContentPartPr/>
                <p14:nvPr/>
              </p14:nvContentPartPr>
              <p14:xfrm>
                <a:off x="7229610" y="2251170"/>
                <a:ext cx="39240" cy="33516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90029F5A-EB9F-13F4-F173-E1BEEDE35E7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219170" y="2240370"/>
                  <a:ext cx="6048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6EA1CD95-8B89-39AC-FD72-DA119284695E}"/>
                    </a:ext>
                  </a:extLst>
                </p14:cNvPr>
                <p14:cNvContentPartPr/>
                <p14:nvPr/>
              </p14:nvContentPartPr>
              <p14:xfrm>
                <a:off x="7285050" y="2216610"/>
                <a:ext cx="212760" cy="47556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6EA1CD95-8B89-39AC-FD72-DA119284695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274250" y="2205810"/>
                  <a:ext cx="234000" cy="49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9" name="Gruppo 718">
            <a:extLst>
              <a:ext uri="{FF2B5EF4-FFF2-40B4-BE49-F238E27FC236}">
                <a16:creationId xmlns:a16="http://schemas.microsoft.com/office/drawing/2014/main" id="{B5D22BDF-0DE1-7FAA-C036-DDAE764F9D15}"/>
              </a:ext>
            </a:extLst>
          </p:cNvPr>
          <p:cNvGrpSpPr/>
          <p:nvPr/>
        </p:nvGrpSpPr>
        <p:grpSpPr>
          <a:xfrm>
            <a:off x="9683370" y="2164770"/>
            <a:ext cx="779040" cy="387360"/>
            <a:chOff x="9683370" y="2164770"/>
            <a:chExt cx="779040" cy="38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600183DA-EBEE-5978-5373-C7D82B0F2072}"/>
                    </a:ext>
                  </a:extLst>
                </p14:cNvPr>
                <p14:cNvContentPartPr/>
                <p14:nvPr/>
              </p14:nvContentPartPr>
              <p14:xfrm>
                <a:off x="9683370" y="2164770"/>
                <a:ext cx="147600" cy="387360"/>
              </p14:xfrm>
            </p:contentPart>
          </mc:Choice>
          <mc:Fallback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600183DA-EBEE-5978-5373-C7D82B0F207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672930" y="2154330"/>
                  <a:ext cx="16884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AE72D7E1-1BF9-0DA8-D472-2524BD64FB44}"/>
                    </a:ext>
                  </a:extLst>
                </p14:cNvPr>
                <p14:cNvContentPartPr/>
                <p14:nvPr/>
              </p14:nvContentPartPr>
              <p14:xfrm>
                <a:off x="9941130" y="2270610"/>
                <a:ext cx="144000" cy="195480"/>
              </p14:xfrm>
            </p:contentPart>
          </mc:Choice>
          <mc:Fallback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AE72D7E1-1BF9-0DA8-D472-2524BD64FB4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930690" y="2259810"/>
                  <a:ext cx="1652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C8ED0128-FAFC-95EE-B798-443CFE5A5C28}"/>
                    </a:ext>
                  </a:extLst>
                </p14:cNvPr>
                <p14:cNvContentPartPr/>
                <p14:nvPr/>
              </p14:nvContentPartPr>
              <p14:xfrm>
                <a:off x="10260810" y="2176290"/>
                <a:ext cx="201600" cy="316800"/>
              </p14:xfrm>
            </p:contentPart>
          </mc:Choice>
          <mc:Fallback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C8ED0128-FAFC-95EE-B798-443CFE5A5C2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250010" y="2165850"/>
                  <a:ext cx="222840" cy="33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720" name="Input penna 719">
                <a:extLst>
                  <a:ext uri="{FF2B5EF4-FFF2-40B4-BE49-F238E27FC236}">
                    <a16:creationId xmlns:a16="http://schemas.microsoft.com/office/drawing/2014/main" id="{A9A7D29A-8811-07C4-F5D7-3DA452B8AC11}"/>
                  </a:ext>
                </a:extLst>
              </p14:cNvPr>
              <p14:cNvContentPartPr/>
              <p14:nvPr/>
            </p14:nvContentPartPr>
            <p14:xfrm>
              <a:off x="9579690" y="4140450"/>
              <a:ext cx="1823040" cy="157320"/>
            </p14:xfrm>
          </p:contentPart>
        </mc:Choice>
        <mc:Fallback>
          <p:pic>
            <p:nvPicPr>
              <p:cNvPr id="720" name="Input penna 719">
                <a:extLst>
                  <a:ext uri="{FF2B5EF4-FFF2-40B4-BE49-F238E27FC236}">
                    <a16:creationId xmlns:a16="http://schemas.microsoft.com/office/drawing/2014/main" id="{A9A7D29A-8811-07C4-F5D7-3DA452B8AC11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9569250" y="4129650"/>
                <a:ext cx="1844280" cy="178560"/>
              </a:xfrm>
              <a:prstGeom prst="rect">
                <a:avLst/>
              </a:prstGeom>
            </p:spPr>
          </p:pic>
        </mc:Fallback>
      </mc:AlternateContent>
      <p:grpSp>
        <p:nvGrpSpPr>
          <p:cNvPr id="794" name="Gruppo 793">
            <a:extLst>
              <a:ext uri="{FF2B5EF4-FFF2-40B4-BE49-F238E27FC236}">
                <a16:creationId xmlns:a16="http://schemas.microsoft.com/office/drawing/2014/main" id="{F5018BF2-3DCA-3A69-156F-6C2267419BB5}"/>
              </a:ext>
            </a:extLst>
          </p:cNvPr>
          <p:cNvGrpSpPr/>
          <p:nvPr/>
        </p:nvGrpSpPr>
        <p:grpSpPr>
          <a:xfrm>
            <a:off x="9029250" y="4890330"/>
            <a:ext cx="2208960" cy="819720"/>
            <a:chOff x="9029250" y="4890330"/>
            <a:chExt cx="2208960" cy="81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0C011B15-EA46-A7CB-56E0-60C78CFEA984}"/>
                    </a:ext>
                  </a:extLst>
                </p14:cNvPr>
                <p14:cNvContentPartPr/>
                <p14:nvPr/>
              </p14:nvContentPartPr>
              <p14:xfrm>
                <a:off x="9029250" y="5002290"/>
                <a:ext cx="44640" cy="707760"/>
              </p14:xfrm>
            </p:contentPart>
          </mc:Choice>
          <mc:Fallback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0C011B15-EA46-A7CB-56E0-60C78CFEA98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018810" y="4991850"/>
                  <a:ext cx="65880" cy="72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B03C27A0-76A3-0331-E87A-43523C095989}"/>
                    </a:ext>
                  </a:extLst>
                </p14:cNvPr>
                <p14:cNvContentPartPr/>
                <p14:nvPr/>
              </p14:nvContentPartPr>
              <p14:xfrm>
                <a:off x="9049050" y="4890330"/>
                <a:ext cx="339480" cy="343800"/>
              </p14:xfrm>
            </p:contentPart>
          </mc:Choice>
          <mc:Fallback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B03C27A0-76A3-0331-E87A-43523C09598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038610" y="4879530"/>
                  <a:ext cx="36072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4376DCAF-BEB9-1586-D592-62341710F9F1}"/>
                    </a:ext>
                  </a:extLst>
                </p14:cNvPr>
                <p14:cNvContentPartPr/>
                <p14:nvPr/>
              </p14:nvContentPartPr>
              <p14:xfrm>
                <a:off x="9440370" y="5276970"/>
                <a:ext cx="146160" cy="39384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4376DCAF-BEB9-1586-D592-62341710F9F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429930" y="5266530"/>
                  <a:ext cx="16740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03AF5176-DEF2-7A57-D4D7-84D031BE09A5}"/>
                    </a:ext>
                  </a:extLst>
                </p14:cNvPr>
                <p14:cNvContentPartPr/>
                <p14:nvPr/>
              </p14:nvContentPartPr>
              <p14:xfrm>
                <a:off x="9704610" y="5350770"/>
                <a:ext cx="20880" cy="284400"/>
              </p14:xfrm>
            </p:contentPart>
          </mc:Choice>
          <mc:Fallback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03AF5176-DEF2-7A57-D4D7-84D031BE09A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694170" y="5340330"/>
                  <a:ext cx="421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BFE327AA-3D35-C6BE-65D7-CA4D9AB8E2E7}"/>
                    </a:ext>
                  </a:extLst>
                </p14:cNvPr>
                <p14:cNvContentPartPr/>
                <p14:nvPr/>
              </p14:nvContentPartPr>
              <p14:xfrm>
                <a:off x="9801810" y="5349690"/>
                <a:ext cx="223560" cy="267120"/>
              </p14:xfrm>
            </p:contentPart>
          </mc:Choice>
          <mc:Fallback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BFE327AA-3D35-C6BE-65D7-CA4D9AB8E2E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791370" y="5339250"/>
                  <a:ext cx="24480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D73B0A55-343A-F1ED-5EBD-C5780F095105}"/>
                    </a:ext>
                  </a:extLst>
                </p14:cNvPr>
                <p14:cNvContentPartPr/>
                <p14:nvPr/>
              </p14:nvContentPartPr>
              <p14:xfrm>
                <a:off x="10086210" y="5365890"/>
                <a:ext cx="135360" cy="178560"/>
              </p14:xfrm>
            </p:contentPart>
          </mc:Choice>
          <mc:Fallback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D73B0A55-343A-F1ED-5EBD-C5780F09510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075410" y="5355090"/>
                  <a:ext cx="15660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1492B82E-614E-EAEE-6A5F-61DBEEACD36F}"/>
                    </a:ext>
                  </a:extLst>
                </p14:cNvPr>
                <p14:cNvContentPartPr/>
                <p14:nvPr/>
              </p14:nvContentPartPr>
              <p14:xfrm>
                <a:off x="10307970" y="5371650"/>
                <a:ext cx="95400" cy="115200"/>
              </p14:xfrm>
            </p:contentPart>
          </mc:Choice>
          <mc:Fallback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1492B82E-614E-EAEE-6A5F-61DBEEACD36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297530" y="5360850"/>
                  <a:ext cx="1166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B6E8332E-E24A-795E-4302-73939CA6C7C9}"/>
                    </a:ext>
                  </a:extLst>
                </p14:cNvPr>
                <p14:cNvContentPartPr/>
                <p14:nvPr/>
              </p14:nvContentPartPr>
              <p14:xfrm>
                <a:off x="10492650" y="5282010"/>
                <a:ext cx="120960" cy="228240"/>
              </p14:xfrm>
            </p:contentPart>
          </mc:Choice>
          <mc:Fallback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B6E8332E-E24A-795E-4302-73939CA6C7C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482210" y="5271210"/>
                  <a:ext cx="1422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6062058F-2AC7-B2E9-C7B5-5B0D8F28ADF1}"/>
                    </a:ext>
                  </a:extLst>
                </p14:cNvPr>
                <p14:cNvContentPartPr/>
                <p14:nvPr/>
              </p14:nvContentPartPr>
              <p14:xfrm>
                <a:off x="10633050" y="5336010"/>
                <a:ext cx="111960" cy="21888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6062058F-2AC7-B2E9-C7B5-5B0D8F28ADF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622610" y="5325210"/>
                  <a:ext cx="1332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8B7D5319-251B-CA6A-9ECF-F1D49BB87FD7}"/>
                    </a:ext>
                  </a:extLst>
                </p14:cNvPr>
                <p14:cNvContentPartPr/>
                <p14:nvPr/>
              </p14:nvContentPartPr>
              <p14:xfrm>
                <a:off x="10832130" y="5363370"/>
                <a:ext cx="406080" cy="262800"/>
              </p14:xfrm>
            </p:contentPart>
          </mc:Choice>
          <mc:Fallback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8B7D5319-251B-CA6A-9ECF-F1D49BB87FD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821690" y="5352930"/>
                  <a:ext cx="427320" cy="28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7" name="Gruppo 796">
            <a:extLst>
              <a:ext uri="{FF2B5EF4-FFF2-40B4-BE49-F238E27FC236}">
                <a16:creationId xmlns:a16="http://schemas.microsoft.com/office/drawing/2014/main" id="{31458CFF-AF5D-41EA-0D36-4B6049845F9D}"/>
              </a:ext>
            </a:extLst>
          </p:cNvPr>
          <p:cNvGrpSpPr/>
          <p:nvPr/>
        </p:nvGrpSpPr>
        <p:grpSpPr>
          <a:xfrm>
            <a:off x="112410" y="251730"/>
            <a:ext cx="1097280" cy="1175760"/>
            <a:chOff x="112410" y="251730"/>
            <a:chExt cx="1097280" cy="117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840039D-44DD-7C12-1DC2-51F7A1E29B7B}"/>
                    </a:ext>
                  </a:extLst>
                </p14:cNvPr>
                <p14:cNvContentPartPr/>
                <p14:nvPr/>
              </p14:nvContentPartPr>
              <p14:xfrm>
                <a:off x="414810" y="724770"/>
                <a:ext cx="245880" cy="140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840039D-44DD-7C12-1DC2-51F7A1E29B7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04370" y="713970"/>
                  <a:ext cx="2671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A367E9A-DEC8-C91F-77E6-70E8DBB03EC6}"/>
                    </a:ext>
                  </a:extLst>
                </p14:cNvPr>
                <p14:cNvContentPartPr/>
                <p14:nvPr/>
              </p14:nvContentPartPr>
              <p14:xfrm>
                <a:off x="348570" y="724770"/>
                <a:ext cx="334080" cy="4798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A367E9A-DEC8-C91F-77E6-70E8DBB03EC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37770" y="713970"/>
                  <a:ext cx="35532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4A756C13-B6D0-09C2-C53E-2C3FE8899EC0}"/>
                    </a:ext>
                  </a:extLst>
                </p14:cNvPr>
                <p14:cNvContentPartPr/>
                <p14:nvPr/>
              </p14:nvContentPartPr>
              <p14:xfrm>
                <a:off x="112410" y="251730"/>
                <a:ext cx="1097280" cy="1175760"/>
              </p14:xfrm>
            </p:contentPart>
          </mc:Choice>
          <mc:Fallback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4A756C13-B6D0-09C2-C53E-2C3FE8899EC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1610" y="241290"/>
                  <a:ext cx="1118520" cy="1197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9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9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1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2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2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2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4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50" name="Screenshot 2024-10-16 alle 09.55.49.png" descr="Screenshot 2024-10-16 alle 09.55.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658" y="1964220"/>
            <a:ext cx="10041320" cy="29295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B735E33F-1EFE-834C-2E90-FCE01898026D}"/>
              </a:ext>
            </a:extLst>
          </p:cNvPr>
          <p:cNvGrpSpPr/>
          <p:nvPr/>
        </p:nvGrpSpPr>
        <p:grpSpPr>
          <a:xfrm>
            <a:off x="308610" y="165330"/>
            <a:ext cx="1015920" cy="1112400"/>
            <a:chOff x="308610" y="165330"/>
            <a:chExt cx="1015920" cy="111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FC6392E-A578-6D3A-DBCF-42427627FF57}"/>
                    </a:ext>
                  </a:extLst>
                </p14:cNvPr>
                <p14:cNvContentPartPr/>
                <p14:nvPr/>
              </p14:nvContentPartPr>
              <p14:xfrm>
                <a:off x="540810" y="370530"/>
                <a:ext cx="270360" cy="6030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FC6392E-A578-6D3A-DBCF-42427627FF5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30370" y="360090"/>
                  <a:ext cx="291600" cy="62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F8800E8-9E82-6488-0387-5F42DC9842F2}"/>
                    </a:ext>
                  </a:extLst>
                </p14:cNvPr>
                <p14:cNvContentPartPr/>
                <p14:nvPr/>
              </p14:nvContentPartPr>
              <p14:xfrm>
                <a:off x="308610" y="165330"/>
                <a:ext cx="1015920" cy="11124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F8800E8-9E82-6488-0387-5F42DC9842F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8170" y="154530"/>
                  <a:ext cx="1037160" cy="113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E8FFE32E-230A-7FF6-A5D9-9F0330C9C368}"/>
              </a:ext>
            </a:extLst>
          </p:cNvPr>
          <p:cNvGrpSpPr/>
          <p:nvPr/>
        </p:nvGrpSpPr>
        <p:grpSpPr>
          <a:xfrm>
            <a:off x="1754730" y="580770"/>
            <a:ext cx="340560" cy="121320"/>
            <a:chOff x="1754730" y="580770"/>
            <a:chExt cx="340560" cy="12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8E7081E-69A0-6C74-4927-670AB6A74801}"/>
                    </a:ext>
                  </a:extLst>
                </p14:cNvPr>
                <p14:cNvContentPartPr/>
                <p14:nvPr/>
              </p14:nvContentPartPr>
              <p14:xfrm>
                <a:off x="1754730" y="582210"/>
                <a:ext cx="9360" cy="234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8E7081E-69A0-6C74-4927-670AB6A748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43930" y="571410"/>
                  <a:ext cx="306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3AEB70D-67B4-42D6-5CEB-43B61DB73AA8}"/>
                    </a:ext>
                  </a:extLst>
                </p14:cNvPr>
                <p14:cNvContentPartPr/>
                <p14:nvPr/>
              </p14:nvContentPartPr>
              <p14:xfrm>
                <a:off x="1899090" y="580770"/>
                <a:ext cx="6120" cy="33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3AEB70D-67B4-42D6-5CEB-43B61DB73AA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88650" y="570330"/>
                  <a:ext cx="273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C59EE92-2216-0296-8D7D-3EE17E1D3501}"/>
                    </a:ext>
                  </a:extLst>
                </p14:cNvPr>
                <p14:cNvContentPartPr/>
                <p14:nvPr/>
              </p14:nvContentPartPr>
              <p14:xfrm>
                <a:off x="2090610" y="655650"/>
                <a:ext cx="4680" cy="464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C59EE92-2216-0296-8D7D-3EE17E1D350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80170" y="645210"/>
                  <a:ext cx="2592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C7524489-F36F-F044-8809-36C506899DD6}"/>
              </a:ext>
            </a:extLst>
          </p:cNvPr>
          <p:cNvGrpSpPr/>
          <p:nvPr/>
        </p:nvGrpSpPr>
        <p:grpSpPr>
          <a:xfrm>
            <a:off x="723330" y="1648170"/>
            <a:ext cx="710280" cy="819720"/>
            <a:chOff x="723330" y="1648170"/>
            <a:chExt cx="710280" cy="81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C4DAB94-35E2-1512-1902-9BF80B61C105}"/>
                    </a:ext>
                  </a:extLst>
                </p14:cNvPr>
                <p14:cNvContentPartPr/>
                <p14:nvPr/>
              </p14:nvContentPartPr>
              <p14:xfrm>
                <a:off x="917730" y="1965690"/>
                <a:ext cx="177120" cy="430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C4DAB94-35E2-1512-1902-9BF80B61C10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07290" y="1955250"/>
                  <a:ext cx="19836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F4BFA69-7241-5F44-5420-43C2CAFC37F8}"/>
                    </a:ext>
                  </a:extLst>
                </p14:cNvPr>
                <p14:cNvContentPartPr/>
                <p14:nvPr/>
              </p14:nvContentPartPr>
              <p14:xfrm>
                <a:off x="723330" y="1648170"/>
                <a:ext cx="710280" cy="819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F4BFA69-7241-5F44-5420-43C2CAFC37F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12530" y="1637370"/>
                  <a:ext cx="731520" cy="84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25C536BC-EE43-3EA4-281D-7DF73442F404}"/>
              </a:ext>
            </a:extLst>
          </p:cNvPr>
          <p:cNvGrpSpPr/>
          <p:nvPr/>
        </p:nvGrpSpPr>
        <p:grpSpPr>
          <a:xfrm>
            <a:off x="2676690" y="1737090"/>
            <a:ext cx="774720" cy="804240"/>
            <a:chOff x="2676690" y="1737090"/>
            <a:chExt cx="774720" cy="80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0E322E9-AF4C-80E4-A70F-2B17DBCAE420}"/>
                    </a:ext>
                  </a:extLst>
                </p14:cNvPr>
                <p14:cNvContentPartPr/>
                <p14:nvPr/>
              </p14:nvContentPartPr>
              <p14:xfrm>
                <a:off x="2925090" y="2025090"/>
                <a:ext cx="142200" cy="4849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0E322E9-AF4C-80E4-A70F-2B17DBCAE42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14650" y="2014290"/>
                  <a:ext cx="16344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F8EF357-A34C-6892-BD9B-15194CE22884}"/>
                    </a:ext>
                  </a:extLst>
                </p14:cNvPr>
                <p14:cNvContentPartPr/>
                <p14:nvPr/>
              </p14:nvContentPartPr>
              <p14:xfrm>
                <a:off x="2676690" y="1737090"/>
                <a:ext cx="774720" cy="8042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F8EF357-A34C-6892-BD9B-15194CE2288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65890" y="1726290"/>
                  <a:ext cx="795960" cy="82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0EEDA803-E763-5C7F-32B5-502801B38CAA}"/>
              </a:ext>
            </a:extLst>
          </p:cNvPr>
          <p:cNvGrpSpPr/>
          <p:nvPr/>
        </p:nvGrpSpPr>
        <p:grpSpPr>
          <a:xfrm>
            <a:off x="406170" y="3066210"/>
            <a:ext cx="3104280" cy="2691000"/>
            <a:chOff x="406170" y="3066210"/>
            <a:chExt cx="3104280" cy="269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FC26301-54AE-0463-F6B9-85A932CC639C}"/>
                    </a:ext>
                  </a:extLst>
                </p14:cNvPr>
                <p14:cNvContentPartPr/>
                <p14:nvPr/>
              </p14:nvContentPartPr>
              <p14:xfrm>
                <a:off x="722250" y="3267810"/>
                <a:ext cx="289800" cy="3110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FC26301-54AE-0463-F6B9-85A932CC639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11450" y="3257370"/>
                  <a:ext cx="31104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ED245F6-3636-4431-6669-6AE9C59EC787}"/>
                    </a:ext>
                  </a:extLst>
                </p14:cNvPr>
                <p14:cNvContentPartPr/>
                <p14:nvPr/>
              </p14:nvContentPartPr>
              <p14:xfrm>
                <a:off x="560250" y="3066210"/>
                <a:ext cx="615240" cy="6130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ED245F6-3636-4431-6669-6AE9C59EC78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9450" y="3055410"/>
                  <a:ext cx="636480" cy="63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679B0A5-2F8C-4A12-7C25-73CD4399F8FB}"/>
                    </a:ext>
                  </a:extLst>
                </p14:cNvPr>
                <p14:cNvContentPartPr/>
                <p14:nvPr/>
              </p14:nvContentPartPr>
              <p14:xfrm>
                <a:off x="406170" y="3816450"/>
                <a:ext cx="3104280" cy="1465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679B0A5-2F8C-4A12-7C25-73CD4399F8F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5370" y="3806010"/>
                  <a:ext cx="31255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2BF4234-E021-B806-B4D5-DBC35C175906}"/>
                    </a:ext>
                  </a:extLst>
                </p14:cNvPr>
                <p14:cNvContentPartPr/>
                <p14:nvPr/>
              </p14:nvContentPartPr>
              <p14:xfrm>
                <a:off x="799650" y="4863330"/>
                <a:ext cx="21240" cy="4730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2BF4234-E021-B806-B4D5-DBC35C17590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88850" y="4852530"/>
                  <a:ext cx="4248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38968B31-6B89-E64E-12B5-4E879FDEC057}"/>
                    </a:ext>
                  </a:extLst>
                </p14:cNvPr>
                <p14:cNvContentPartPr/>
                <p14:nvPr/>
              </p14:nvContentPartPr>
              <p14:xfrm>
                <a:off x="575010" y="5087250"/>
                <a:ext cx="677880" cy="421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38968B31-6B89-E64E-12B5-4E879FDEC05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64570" y="5076810"/>
                  <a:ext cx="6991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65D4504-28ED-77DC-D191-AB58E5453F58}"/>
                    </a:ext>
                  </a:extLst>
                </p14:cNvPr>
                <p14:cNvContentPartPr/>
                <p14:nvPr/>
              </p14:nvContentPartPr>
              <p14:xfrm>
                <a:off x="1540170" y="4071690"/>
                <a:ext cx="799560" cy="642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65D4504-28ED-77DC-D191-AB58E5453F5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529730" y="4061250"/>
                  <a:ext cx="820800" cy="66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4E82A32-3EAA-3C3C-777E-AD70A48CC1EF}"/>
                    </a:ext>
                  </a:extLst>
                </p14:cNvPr>
                <p14:cNvContentPartPr/>
                <p14:nvPr/>
              </p14:nvContentPartPr>
              <p14:xfrm>
                <a:off x="1625130" y="5017410"/>
                <a:ext cx="537840" cy="283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4E82A32-3EAA-3C3C-777E-AD70A48CC1E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614690" y="5006610"/>
                  <a:ext cx="55908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992889F-EE9C-510C-67D7-DA2EBE9885D9}"/>
                    </a:ext>
                  </a:extLst>
                </p14:cNvPr>
                <p14:cNvContentPartPr/>
                <p14:nvPr/>
              </p14:nvContentPartPr>
              <p14:xfrm>
                <a:off x="1914570" y="5010570"/>
                <a:ext cx="111240" cy="565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992889F-EE9C-510C-67D7-DA2EBE9885D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904130" y="4999770"/>
                  <a:ext cx="132480" cy="58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B07FBC2-F0E8-3FCF-4220-416A3DFEB648}"/>
                    </a:ext>
                  </a:extLst>
                </p14:cNvPr>
                <p14:cNvContentPartPr/>
                <p14:nvPr/>
              </p14:nvContentPartPr>
              <p14:xfrm>
                <a:off x="1497330" y="4751730"/>
                <a:ext cx="1094040" cy="1005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B07FBC2-F0E8-3FCF-4220-416A3DFEB64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486530" y="4741290"/>
                  <a:ext cx="1115280" cy="102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824EBDE0-AAF4-D61E-8D7A-691EC9DE7D91}"/>
                  </a:ext>
                </a:extLst>
              </p14:cNvPr>
              <p14:cNvContentPartPr/>
              <p14:nvPr/>
            </p14:nvContentPartPr>
            <p14:xfrm>
              <a:off x="9468090" y="2319570"/>
              <a:ext cx="414720" cy="36540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824EBDE0-AAF4-D61E-8D7A-691EC9DE7D9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457650" y="2309130"/>
                <a:ext cx="435960" cy="38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8B300CDC-28E6-ACA8-4F25-E05445951C20}"/>
              </a:ext>
            </a:extLst>
          </p:cNvPr>
          <p:cNvGrpSpPr/>
          <p:nvPr/>
        </p:nvGrpSpPr>
        <p:grpSpPr>
          <a:xfrm>
            <a:off x="6000570" y="4922010"/>
            <a:ext cx="779400" cy="660600"/>
            <a:chOff x="6000570" y="4922010"/>
            <a:chExt cx="779400" cy="66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E990ABA-9D2A-EE90-2A23-CCE813CA69A1}"/>
                    </a:ext>
                  </a:extLst>
                </p14:cNvPr>
                <p14:cNvContentPartPr/>
                <p14:nvPr/>
              </p14:nvContentPartPr>
              <p14:xfrm>
                <a:off x="6160770" y="5359050"/>
                <a:ext cx="37800" cy="1738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E990ABA-9D2A-EE90-2A23-CCE813CA69A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49970" y="5348250"/>
                  <a:ext cx="5904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AB348D7-B6BA-C1F8-2821-9F7CB6034272}"/>
                    </a:ext>
                  </a:extLst>
                </p14:cNvPr>
                <p14:cNvContentPartPr/>
                <p14:nvPr/>
              </p14:nvContentPartPr>
              <p14:xfrm>
                <a:off x="6000570" y="5416290"/>
                <a:ext cx="497880" cy="149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AB348D7-B6BA-C1F8-2821-9F7CB603427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989770" y="5405850"/>
                  <a:ext cx="5191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31A0373-132A-0F0F-B83F-D52CE9A47007}"/>
                    </a:ext>
                  </a:extLst>
                </p14:cNvPr>
                <p14:cNvContentPartPr/>
                <p14:nvPr/>
              </p14:nvContentPartPr>
              <p14:xfrm>
                <a:off x="6464610" y="4922010"/>
                <a:ext cx="55800" cy="660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31A0373-132A-0F0F-B83F-D52CE9A4700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454170" y="4911210"/>
                  <a:ext cx="77040" cy="6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165FABC-5A89-3A84-8FAB-4537A6427700}"/>
                    </a:ext>
                  </a:extLst>
                </p14:cNvPr>
                <p14:cNvContentPartPr/>
                <p14:nvPr/>
              </p14:nvContentPartPr>
              <p14:xfrm>
                <a:off x="6496650" y="5223330"/>
                <a:ext cx="283320" cy="29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165FABC-5A89-3A84-8FAB-4537A642770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486210" y="5212530"/>
                  <a:ext cx="30456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98855EFC-46FE-C61E-6066-65E6BF17BD52}"/>
              </a:ext>
            </a:extLst>
          </p:cNvPr>
          <p:cNvGrpSpPr/>
          <p:nvPr/>
        </p:nvGrpSpPr>
        <p:grpSpPr>
          <a:xfrm>
            <a:off x="9985410" y="2313090"/>
            <a:ext cx="612720" cy="303120"/>
            <a:chOff x="9985410" y="2313090"/>
            <a:chExt cx="612720" cy="30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258E687-AD4B-0A29-56EC-737EAE5DEB5A}"/>
                    </a:ext>
                  </a:extLst>
                </p14:cNvPr>
                <p14:cNvContentPartPr/>
                <p14:nvPr/>
              </p14:nvContentPartPr>
              <p14:xfrm>
                <a:off x="9985410" y="2319930"/>
                <a:ext cx="249120" cy="263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258E687-AD4B-0A29-56EC-737EAE5DEB5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974970" y="2309490"/>
                  <a:ext cx="2703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8511048-513F-7E70-7D94-65E48851E544}"/>
                    </a:ext>
                  </a:extLst>
                </p14:cNvPr>
                <p14:cNvContentPartPr/>
                <p14:nvPr/>
              </p14:nvContentPartPr>
              <p14:xfrm>
                <a:off x="10161090" y="2382210"/>
                <a:ext cx="196200" cy="2340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8511048-513F-7E70-7D94-65E48851E54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150650" y="2371410"/>
                  <a:ext cx="2174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EB7647DC-8743-6794-EE82-5381BB577ABC}"/>
                    </a:ext>
                  </a:extLst>
                </p14:cNvPr>
                <p14:cNvContentPartPr/>
                <p14:nvPr/>
              </p14:nvContentPartPr>
              <p14:xfrm>
                <a:off x="10371330" y="2313090"/>
                <a:ext cx="172800" cy="2822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EB7647DC-8743-6794-EE82-5381BB577AB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360530" y="2302650"/>
                  <a:ext cx="19404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CCAF6438-7004-AFEA-F589-4C3800FA675C}"/>
                    </a:ext>
                  </a:extLst>
                </p14:cNvPr>
                <p14:cNvContentPartPr/>
                <p14:nvPr/>
              </p14:nvContentPartPr>
              <p14:xfrm>
                <a:off x="10409850" y="2449890"/>
                <a:ext cx="188280" cy="486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CCAF6438-7004-AFEA-F589-4C3800FA675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399410" y="2439450"/>
                  <a:ext cx="209520" cy="69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15D3DCCF-AF58-50B9-2E5D-639C524ACBA0}"/>
                  </a:ext>
                </a:extLst>
              </p14:cNvPr>
              <p14:cNvContentPartPr/>
              <p14:nvPr/>
            </p14:nvContentPartPr>
            <p14:xfrm>
              <a:off x="10836450" y="2271690"/>
              <a:ext cx="316440" cy="31212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15D3DCCF-AF58-50B9-2E5D-639C524ACBA0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0826010" y="2261250"/>
                <a:ext cx="337680" cy="333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5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6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6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8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6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8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1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9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13" name="Screenshot 2024-10-16 alle 09.56.09.png" descr="Screenshot 2024-10-16 alle 09.56.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24" y="2009647"/>
            <a:ext cx="10688152" cy="283870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BC63CB7A-E0F6-EBD7-2DED-C2AEB6A61604}"/>
              </a:ext>
            </a:extLst>
          </p:cNvPr>
          <p:cNvGrpSpPr/>
          <p:nvPr/>
        </p:nvGrpSpPr>
        <p:grpSpPr>
          <a:xfrm>
            <a:off x="5850" y="131850"/>
            <a:ext cx="1099800" cy="891720"/>
            <a:chOff x="5850" y="131850"/>
            <a:chExt cx="1099800" cy="89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F31E77B-E4B6-7C05-0993-3ACB521105F3}"/>
                    </a:ext>
                  </a:extLst>
                </p14:cNvPr>
                <p14:cNvContentPartPr/>
                <p14:nvPr/>
              </p14:nvContentPartPr>
              <p14:xfrm>
                <a:off x="459090" y="414090"/>
                <a:ext cx="313200" cy="4726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F31E77B-E4B6-7C05-0993-3ACB521105F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8290" y="403650"/>
                  <a:ext cx="334440" cy="49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D89249B6-CEFC-CB75-9AD3-FBBA14325862}"/>
                    </a:ext>
                  </a:extLst>
                </p14:cNvPr>
                <p14:cNvContentPartPr/>
                <p14:nvPr/>
              </p14:nvContentPartPr>
              <p14:xfrm>
                <a:off x="516690" y="548730"/>
                <a:ext cx="279000" cy="1141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D89249B6-CEFC-CB75-9AD3-FBBA1432586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5890" y="537930"/>
                  <a:ext cx="3002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ED01E78-11DB-EA1E-DEBF-1E8483DD1953}"/>
                    </a:ext>
                  </a:extLst>
                </p14:cNvPr>
                <p14:cNvContentPartPr/>
                <p14:nvPr/>
              </p14:nvContentPartPr>
              <p14:xfrm>
                <a:off x="5850" y="131850"/>
                <a:ext cx="1099800" cy="891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ED01E78-11DB-EA1E-DEBF-1E8483DD195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-4590" y="121410"/>
                  <a:ext cx="1121040" cy="91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801D10A3-5198-62ED-93EC-FCFE35F88B4C}"/>
              </a:ext>
            </a:extLst>
          </p:cNvPr>
          <p:cNvGrpSpPr/>
          <p:nvPr/>
        </p:nvGrpSpPr>
        <p:grpSpPr>
          <a:xfrm>
            <a:off x="482130" y="1454850"/>
            <a:ext cx="706320" cy="809280"/>
            <a:chOff x="482130" y="1454850"/>
            <a:chExt cx="706320" cy="80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F66B216-58B6-76A9-2FBF-0C5BBE1F8110}"/>
                    </a:ext>
                  </a:extLst>
                </p14:cNvPr>
                <p14:cNvContentPartPr/>
                <p14:nvPr/>
              </p14:nvContentPartPr>
              <p14:xfrm>
                <a:off x="755370" y="1726650"/>
                <a:ext cx="96480" cy="407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F66B216-58B6-76A9-2FBF-0C5BBE1F811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4570" y="1715850"/>
                  <a:ext cx="11772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F8D0B29-04A8-9CF7-134E-7B9A18BE7083}"/>
                    </a:ext>
                  </a:extLst>
                </p14:cNvPr>
                <p14:cNvContentPartPr/>
                <p14:nvPr/>
              </p14:nvContentPartPr>
              <p14:xfrm>
                <a:off x="482130" y="1454850"/>
                <a:ext cx="706320" cy="8092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F8D0B29-04A8-9CF7-134E-7B9A18BE708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1690" y="1444410"/>
                  <a:ext cx="727560" cy="83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65D531F-8BF0-B689-EB16-F323FEA38115}"/>
              </a:ext>
            </a:extLst>
          </p:cNvPr>
          <p:cNvGrpSpPr/>
          <p:nvPr/>
        </p:nvGrpSpPr>
        <p:grpSpPr>
          <a:xfrm>
            <a:off x="2611890" y="1361970"/>
            <a:ext cx="942840" cy="820080"/>
            <a:chOff x="2611890" y="1361970"/>
            <a:chExt cx="942840" cy="82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FAF05CE-1A17-A1FF-E02E-67F5C6EA2925}"/>
                    </a:ext>
                  </a:extLst>
                </p14:cNvPr>
                <p14:cNvContentPartPr/>
                <p14:nvPr/>
              </p14:nvContentPartPr>
              <p14:xfrm>
                <a:off x="2890890" y="1661130"/>
                <a:ext cx="274680" cy="370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FAF05CE-1A17-A1FF-E02E-67F5C6EA292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80450" y="1650330"/>
                  <a:ext cx="29592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E0A4189-A3F7-863F-E7B1-DAE7CB364098}"/>
                    </a:ext>
                  </a:extLst>
                </p14:cNvPr>
                <p14:cNvContentPartPr/>
                <p14:nvPr/>
              </p14:nvContentPartPr>
              <p14:xfrm>
                <a:off x="2611890" y="1361970"/>
                <a:ext cx="942840" cy="820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E0A4189-A3F7-863F-E7B1-DAE7CB36409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01090" y="1351170"/>
                  <a:ext cx="964080" cy="84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59B78E83-90F7-0C2B-9221-B0023AF29C35}"/>
                  </a:ext>
                </a:extLst>
              </p14:cNvPr>
              <p14:cNvContentPartPr/>
              <p14:nvPr/>
            </p14:nvContentPartPr>
            <p14:xfrm>
              <a:off x="261090" y="3360330"/>
              <a:ext cx="3933000" cy="23220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59B78E83-90F7-0C2B-9221-B0023AF29C3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0650" y="3349890"/>
                <a:ext cx="3954240" cy="25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26876ECD-632D-B1B9-0EEC-E16FAD6F0406}"/>
              </a:ext>
            </a:extLst>
          </p:cNvPr>
          <p:cNvGrpSpPr/>
          <p:nvPr/>
        </p:nvGrpSpPr>
        <p:grpSpPr>
          <a:xfrm>
            <a:off x="5719770" y="103050"/>
            <a:ext cx="2406600" cy="1832400"/>
            <a:chOff x="5719770" y="103050"/>
            <a:chExt cx="2406600" cy="183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DC612DF-560A-C12E-B4D5-149A67CD25B6}"/>
                    </a:ext>
                  </a:extLst>
                </p14:cNvPr>
                <p14:cNvContentPartPr/>
                <p14:nvPr/>
              </p14:nvContentPartPr>
              <p14:xfrm>
                <a:off x="5873490" y="355410"/>
                <a:ext cx="242280" cy="4132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DC612DF-560A-C12E-B4D5-149A67CD25B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862690" y="344970"/>
                  <a:ext cx="26352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8979CD0-0290-07F5-72EB-CDE5EE5E48FD}"/>
                    </a:ext>
                  </a:extLst>
                </p14:cNvPr>
                <p14:cNvContentPartPr/>
                <p14:nvPr/>
              </p14:nvContentPartPr>
              <p14:xfrm>
                <a:off x="5719770" y="204930"/>
                <a:ext cx="723960" cy="807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8979CD0-0290-07F5-72EB-CDE5EE5E48F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08970" y="194130"/>
                  <a:ext cx="745200" cy="82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AED2EAA-DBAE-43A3-E625-078DD36510C6}"/>
                    </a:ext>
                  </a:extLst>
                </p14:cNvPr>
                <p14:cNvContentPartPr/>
                <p14:nvPr/>
              </p14:nvContentPartPr>
              <p14:xfrm>
                <a:off x="6565410" y="513090"/>
                <a:ext cx="250200" cy="14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AED2EAA-DBAE-43A3-E625-078DD36510C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54610" y="502290"/>
                  <a:ext cx="2714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400235F-0257-0D9F-495E-00C6CAD77B61}"/>
                    </a:ext>
                  </a:extLst>
                </p14:cNvPr>
                <p14:cNvContentPartPr/>
                <p14:nvPr/>
              </p14:nvContentPartPr>
              <p14:xfrm>
                <a:off x="6840450" y="399330"/>
                <a:ext cx="92160" cy="2293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400235F-0257-0D9F-495E-00C6CAD77B6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830010" y="388530"/>
                  <a:ext cx="1134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CA02BDD-E5AA-39B4-F27F-ED9BF4F6A4D7}"/>
                    </a:ext>
                  </a:extLst>
                </p14:cNvPr>
                <p14:cNvContentPartPr/>
                <p14:nvPr/>
              </p14:nvContentPartPr>
              <p14:xfrm>
                <a:off x="7271730" y="338850"/>
                <a:ext cx="316440" cy="383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CA02BDD-E5AA-39B4-F27F-ED9BF4F6A4D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260930" y="328410"/>
                  <a:ext cx="33768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70A7CB7-E88E-DCE8-B082-10AD49800350}"/>
                    </a:ext>
                  </a:extLst>
                </p14:cNvPr>
                <p14:cNvContentPartPr/>
                <p14:nvPr/>
              </p14:nvContentPartPr>
              <p14:xfrm>
                <a:off x="7098210" y="103050"/>
                <a:ext cx="814680" cy="750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70A7CB7-E88E-DCE8-B082-10AD4980035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087410" y="92610"/>
                  <a:ext cx="835920" cy="77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5690573-5446-47D3-6805-372ADF6EF179}"/>
                    </a:ext>
                  </a:extLst>
                </p14:cNvPr>
                <p14:cNvContentPartPr/>
                <p14:nvPr/>
              </p14:nvContentPartPr>
              <p14:xfrm>
                <a:off x="5987250" y="1354050"/>
                <a:ext cx="176760" cy="397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5690573-5446-47D3-6805-372ADF6EF17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976450" y="1343250"/>
                  <a:ext cx="19800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BDC6FD2-71E0-EC51-8622-ED14AED35313}"/>
                    </a:ext>
                  </a:extLst>
                </p14:cNvPr>
                <p14:cNvContentPartPr/>
                <p14:nvPr/>
              </p14:nvContentPartPr>
              <p14:xfrm>
                <a:off x="5821650" y="1230930"/>
                <a:ext cx="677520" cy="704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BDC6FD2-71E0-EC51-8622-ED14AED3531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810850" y="1220130"/>
                  <a:ext cx="698760" cy="72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90544F3-07AC-BB3B-8D5B-2D0CD0E97339}"/>
                    </a:ext>
                  </a:extLst>
                </p14:cNvPr>
                <p14:cNvContentPartPr/>
                <p14:nvPr/>
              </p14:nvContentPartPr>
              <p14:xfrm>
                <a:off x="6686730" y="1536930"/>
                <a:ext cx="327600" cy="42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90544F3-07AC-BB3B-8D5B-2D0CD0E9733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676290" y="1526130"/>
                  <a:ext cx="3488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8AD207D-CCF8-DFC2-4F5D-26D60FC5E1DA}"/>
                    </a:ext>
                  </a:extLst>
                </p14:cNvPr>
                <p14:cNvContentPartPr/>
                <p14:nvPr/>
              </p14:nvContentPartPr>
              <p14:xfrm>
                <a:off x="7020810" y="1378170"/>
                <a:ext cx="91080" cy="297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8AD207D-CCF8-DFC2-4F5D-26D60FC5E1D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10010" y="1367370"/>
                  <a:ext cx="1123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C82BAF9-5A23-798D-3409-AC42E836E850}"/>
                    </a:ext>
                  </a:extLst>
                </p14:cNvPr>
                <p14:cNvContentPartPr/>
                <p14:nvPr/>
              </p14:nvContentPartPr>
              <p14:xfrm>
                <a:off x="7452810" y="1175490"/>
                <a:ext cx="274320" cy="3085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C82BAF9-5A23-798D-3409-AC42E836E85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42370" y="1165050"/>
                  <a:ext cx="29556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ED1CFCD-0465-0F54-81FA-5A13340EC49E}"/>
                    </a:ext>
                  </a:extLst>
                </p14:cNvPr>
                <p14:cNvContentPartPr/>
                <p14:nvPr/>
              </p14:nvContentPartPr>
              <p14:xfrm>
                <a:off x="7612290" y="1222650"/>
                <a:ext cx="101880" cy="406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ED1CFCD-0465-0F54-81FA-5A13340EC49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601490" y="1212210"/>
                  <a:ext cx="12312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C9B603F-F14F-24DD-F3F9-62CA1ACBF5F4}"/>
                    </a:ext>
                  </a:extLst>
                </p14:cNvPr>
                <p14:cNvContentPartPr/>
                <p14:nvPr/>
              </p14:nvContentPartPr>
              <p14:xfrm>
                <a:off x="7292970" y="875250"/>
                <a:ext cx="833400" cy="846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C9B603F-F14F-24DD-F3F9-62CA1ACBF5F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282530" y="864810"/>
                  <a:ext cx="854640" cy="86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6EA203DB-AD77-91DF-A62F-D48E143F8F77}"/>
                  </a:ext>
                </a:extLst>
              </p14:cNvPr>
              <p14:cNvContentPartPr/>
              <p14:nvPr/>
            </p14:nvContentPartPr>
            <p14:xfrm>
              <a:off x="8557290" y="545130"/>
              <a:ext cx="824400" cy="79056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6EA203DB-AD77-91DF-A62F-D48E143F8F7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546490" y="534690"/>
                <a:ext cx="845640" cy="811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FADB9C32-F40E-80FE-F32F-203C60110F63}"/>
              </a:ext>
            </a:extLst>
          </p:cNvPr>
          <p:cNvGrpSpPr/>
          <p:nvPr/>
        </p:nvGrpSpPr>
        <p:grpSpPr>
          <a:xfrm>
            <a:off x="5573610" y="2284290"/>
            <a:ext cx="442800" cy="280080"/>
            <a:chOff x="5573610" y="2284290"/>
            <a:chExt cx="442800" cy="28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CA0DF18-2CCB-1F6A-A753-148D55E8AC7E}"/>
                    </a:ext>
                  </a:extLst>
                </p14:cNvPr>
                <p14:cNvContentPartPr/>
                <p14:nvPr/>
              </p14:nvContentPartPr>
              <p14:xfrm>
                <a:off x="5573610" y="2285730"/>
                <a:ext cx="2520" cy="2786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CA0DF18-2CCB-1F6A-A753-148D55E8AC7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563170" y="2274930"/>
                  <a:ext cx="2376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D617F7F-E7D8-076C-5F22-0F373BC740D0}"/>
                    </a:ext>
                  </a:extLst>
                </p14:cNvPr>
                <p14:cNvContentPartPr/>
                <p14:nvPr/>
              </p14:nvContentPartPr>
              <p14:xfrm>
                <a:off x="5623650" y="2416770"/>
                <a:ext cx="105480" cy="1209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D617F7F-E7D8-076C-5F22-0F373BC740D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612850" y="2405970"/>
                  <a:ext cx="1267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402A8197-8209-1B57-1D44-168BBFAF6FCF}"/>
                    </a:ext>
                  </a:extLst>
                </p14:cNvPr>
                <p14:cNvContentPartPr/>
                <p14:nvPr/>
              </p14:nvContentPartPr>
              <p14:xfrm>
                <a:off x="5597010" y="2367090"/>
                <a:ext cx="193680" cy="669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402A8197-8209-1B57-1D44-168BBFAF6FC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586210" y="2356650"/>
                  <a:ext cx="2149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31FEBEBB-371F-DA56-D2E4-8F8E0750543D}"/>
                    </a:ext>
                  </a:extLst>
                </p14:cNvPr>
                <p14:cNvContentPartPr/>
                <p14:nvPr/>
              </p14:nvContentPartPr>
              <p14:xfrm>
                <a:off x="5813730" y="2284290"/>
                <a:ext cx="61200" cy="2408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31FEBEBB-371F-DA56-D2E4-8F8E0750543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802930" y="2273850"/>
                  <a:ext cx="824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A8BFF173-669A-FBD0-5A86-F5081CDE804B}"/>
                    </a:ext>
                  </a:extLst>
                </p14:cNvPr>
                <p14:cNvContentPartPr/>
                <p14:nvPr/>
              </p14:nvContentPartPr>
              <p14:xfrm>
                <a:off x="5829210" y="2437290"/>
                <a:ext cx="123120" cy="1188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A8BFF173-669A-FBD0-5A86-F5081CDE804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818410" y="2426850"/>
                  <a:ext cx="1443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32318C2-7CD3-26A2-9ED0-BA8B8996328C}"/>
                    </a:ext>
                  </a:extLst>
                </p14:cNvPr>
                <p14:cNvContentPartPr/>
                <p14:nvPr/>
              </p14:nvContentPartPr>
              <p14:xfrm>
                <a:off x="5840370" y="2323530"/>
                <a:ext cx="176040" cy="1522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32318C2-7CD3-26A2-9ED0-BA8B8996328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829570" y="2312730"/>
                  <a:ext cx="197280" cy="17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2984373D-3F52-4727-31B7-AB868D341EDD}"/>
              </a:ext>
            </a:extLst>
          </p:cNvPr>
          <p:cNvGrpSpPr/>
          <p:nvPr/>
        </p:nvGrpSpPr>
        <p:grpSpPr>
          <a:xfrm>
            <a:off x="6326010" y="2165850"/>
            <a:ext cx="387720" cy="367560"/>
            <a:chOff x="6326010" y="2165850"/>
            <a:chExt cx="387720" cy="36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0C8338A9-B959-77D3-AC47-ADAF6B889250}"/>
                    </a:ext>
                  </a:extLst>
                </p14:cNvPr>
                <p14:cNvContentPartPr/>
                <p14:nvPr/>
              </p14:nvContentPartPr>
              <p14:xfrm>
                <a:off x="6326010" y="2165850"/>
                <a:ext cx="245160" cy="3675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0C8338A9-B959-77D3-AC47-ADAF6B88925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315210" y="2155410"/>
                  <a:ext cx="26640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EC28DFAD-EC27-897A-B555-82ABCDA7D8B6}"/>
                    </a:ext>
                  </a:extLst>
                </p14:cNvPr>
                <p14:cNvContentPartPr/>
                <p14:nvPr/>
              </p14:nvContentPartPr>
              <p14:xfrm>
                <a:off x="6377490" y="2352330"/>
                <a:ext cx="336240" cy="313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EC28DFAD-EC27-897A-B555-82ABCDA7D8B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366690" y="2341530"/>
                  <a:ext cx="357480" cy="5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F322F7F2-5A29-EC8A-9317-E0F12D32D63A}"/>
                  </a:ext>
                </a:extLst>
              </p14:cNvPr>
              <p14:cNvContentPartPr/>
              <p14:nvPr/>
            </p14:nvContentPartPr>
            <p14:xfrm>
              <a:off x="5518530" y="4437450"/>
              <a:ext cx="285480" cy="32724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F322F7F2-5A29-EC8A-9317-E0F12D32D63A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507730" y="4427010"/>
                <a:ext cx="306720" cy="34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916" name="Gruppo 915">
            <a:extLst>
              <a:ext uri="{FF2B5EF4-FFF2-40B4-BE49-F238E27FC236}">
                <a16:creationId xmlns:a16="http://schemas.microsoft.com/office/drawing/2014/main" id="{252CCB2A-2C5C-B0BC-39FB-98C16B0C79D9}"/>
              </a:ext>
            </a:extLst>
          </p:cNvPr>
          <p:cNvGrpSpPr/>
          <p:nvPr/>
        </p:nvGrpSpPr>
        <p:grpSpPr>
          <a:xfrm>
            <a:off x="6250410" y="4405770"/>
            <a:ext cx="218160" cy="402480"/>
            <a:chOff x="6250410" y="4405770"/>
            <a:chExt cx="218160" cy="40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C6E6CD2-1E7B-2294-8A08-291A14515ABB}"/>
                    </a:ext>
                  </a:extLst>
                </p14:cNvPr>
                <p14:cNvContentPartPr/>
                <p14:nvPr/>
              </p14:nvContentPartPr>
              <p14:xfrm>
                <a:off x="6288930" y="4405770"/>
                <a:ext cx="2520" cy="353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C6E6CD2-1E7B-2294-8A08-291A14515AB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278490" y="4394970"/>
                  <a:ext cx="2376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8C6836D-13E6-87C6-DC0E-E53F6D42095F}"/>
                    </a:ext>
                  </a:extLst>
                </p14:cNvPr>
                <p14:cNvContentPartPr/>
                <p14:nvPr/>
              </p14:nvContentPartPr>
              <p14:xfrm>
                <a:off x="6250410" y="4534290"/>
                <a:ext cx="200520" cy="280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8C6836D-13E6-87C6-DC0E-E53F6D42095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239610" y="4523490"/>
                  <a:ext cx="2217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E85C4317-DF0D-9313-1FAF-188748D58930}"/>
                    </a:ext>
                  </a:extLst>
                </p14:cNvPr>
                <p14:cNvContentPartPr/>
                <p14:nvPr/>
              </p14:nvContentPartPr>
              <p14:xfrm>
                <a:off x="6459210" y="4477770"/>
                <a:ext cx="9360" cy="330480"/>
              </p14:xfrm>
            </p:contentPart>
          </mc:Choice>
          <mc:Fallback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E85C4317-DF0D-9313-1FAF-188748D5893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448410" y="4467330"/>
                  <a:ext cx="30600" cy="35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4" name="Gruppo 943">
            <a:extLst>
              <a:ext uri="{FF2B5EF4-FFF2-40B4-BE49-F238E27FC236}">
                <a16:creationId xmlns:a16="http://schemas.microsoft.com/office/drawing/2014/main" id="{DDD6F1C1-6F34-1C75-A33C-C26191C774EE}"/>
              </a:ext>
            </a:extLst>
          </p:cNvPr>
          <p:cNvGrpSpPr/>
          <p:nvPr/>
        </p:nvGrpSpPr>
        <p:grpSpPr>
          <a:xfrm>
            <a:off x="9494010" y="4888890"/>
            <a:ext cx="1317600" cy="900360"/>
            <a:chOff x="9494010" y="4888890"/>
            <a:chExt cx="1317600" cy="90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932" name="Input penna 931">
                  <a:extLst>
                    <a:ext uri="{FF2B5EF4-FFF2-40B4-BE49-F238E27FC236}">
                      <a16:creationId xmlns:a16="http://schemas.microsoft.com/office/drawing/2014/main" id="{9BA88C8F-0508-81A3-97CE-354F032E7990}"/>
                    </a:ext>
                  </a:extLst>
                </p14:cNvPr>
                <p14:cNvContentPartPr/>
                <p14:nvPr/>
              </p14:nvContentPartPr>
              <p14:xfrm>
                <a:off x="9767610" y="5215050"/>
                <a:ext cx="43560" cy="298080"/>
              </p14:xfrm>
            </p:contentPart>
          </mc:Choice>
          <mc:Fallback>
            <p:pic>
              <p:nvPicPr>
                <p:cNvPr id="932" name="Input penna 931">
                  <a:extLst>
                    <a:ext uri="{FF2B5EF4-FFF2-40B4-BE49-F238E27FC236}">
                      <a16:creationId xmlns:a16="http://schemas.microsoft.com/office/drawing/2014/main" id="{9BA88C8F-0508-81A3-97CE-354F032E799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757170" y="5204610"/>
                  <a:ext cx="6480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933" name="Input penna 932">
                  <a:extLst>
                    <a:ext uri="{FF2B5EF4-FFF2-40B4-BE49-F238E27FC236}">
                      <a16:creationId xmlns:a16="http://schemas.microsoft.com/office/drawing/2014/main" id="{9BE1B526-EDBF-EE33-DF1C-B104475B2D4F}"/>
                    </a:ext>
                  </a:extLst>
                </p14:cNvPr>
                <p14:cNvContentPartPr/>
                <p14:nvPr/>
              </p14:nvContentPartPr>
              <p14:xfrm>
                <a:off x="9841770" y="5179410"/>
                <a:ext cx="262440" cy="266040"/>
              </p14:xfrm>
            </p:contentPart>
          </mc:Choice>
          <mc:Fallback>
            <p:pic>
              <p:nvPicPr>
                <p:cNvPr id="933" name="Input penna 932">
                  <a:extLst>
                    <a:ext uri="{FF2B5EF4-FFF2-40B4-BE49-F238E27FC236}">
                      <a16:creationId xmlns:a16="http://schemas.microsoft.com/office/drawing/2014/main" id="{9BE1B526-EDBF-EE33-DF1C-B104475B2D4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830970" y="5168970"/>
                  <a:ext cx="2836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34" name="Input penna 933">
                  <a:extLst>
                    <a:ext uri="{FF2B5EF4-FFF2-40B4-BE49-F238E27FC236}">
                      <a16:creationId xmlns:a16="http://schemas.microsoft.com/office/drawing/2014/main" id="{FEDB86A7-864D-CA2F-21D9-2CDC5A3C4F41}"/>
                    </a:ext>
                  </a:extLst>
                </p14:cNvPr>
                <p14:cNvContentPartPr/>
                <p14:nvPr/>
              </p14:nvContentPartPr>
              <p14:xfrm>
                <a:off x="10229850" y="5114970"/>
                <a:ext cx="76680" cy="342000"/>
              </p14:xfrm>
            </p:contentPart>
          </mc:Choice>
          <mc:Fallback>
            <p:pic>
              <p:nvPicPr>
                <p:cNvPr id="934" name="Input penna 933">
                  <a:extLst>
                    <a:ext uri="{FF2B5EF4-FFF2-40B4-BE49-F238E27FC236}">
                      <a16:creationId xmlns:a16="http://schemas.microsoft.com/office/drawing/2014/main" id="{FEDB86A7-864D-CA2F-21D9-2CDC5A3C4F4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219050" y="5104530"/>
                  <a:ext cx="9792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35" name="Input penna 934">
                  <a:extLst>
                    <a:ext uri="{FF2B5EF4-FFF2-40B4-BE49-F238E27FC236}">
                      <a16:creationId xmlns:a16="http://schemas.microsoft.com/office/drawing/2014/main" id="{033C07FE-460E-F0F8-EFCE-4EE572C939FD}"/>
                    </a:ext>
                  </a:extLst>
                </p14:cNvPr>
                <p14:cNvContentPartPr/>
                <p14:nvPr/>
              </p14:nvContentPartPr>
              <p14:xfrm>
                <a:off x="10204290" y="5301450"/>
                <a:ext cx="161640" cy="51120"/>
              </p14:xfrm>
            </p:contentPart>
          </mc:Choice>
          <mc:Fallback>
            <p:pic>
              <p:nvPicPr>
                <p:cNvPr id="935" name="Input penna 934">
                  <a:extLst>
                    <a:ext uri="{FF2B5EF4-FFF2-40B4-BE49-F238E27FC236}">
                      <a16:creationId xmlns:a16="http://schemas.microsoft.com/office/drawing/2014/main" id="{033C07FE-460E-F0F8-EFCE-4EE572C939F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193850" y="5290650"/>
                  <a:ext cx="1828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36" name="Input penna 935">
                  <a:extLst>
                    <a:ext uri="{FF2B5EF4-FFF2-40B4-BE49-F238E27FC236}">
                      <a16:creationId xmlns:a16="http://schemas.microsoft.com/office/drawing/2014/main" id="{3638FC20-BEDB-FC2C-62D8-7628A8CCC946}"/>
                    </a:ext>
                  </a:extLst>
                </p14:cNvPr>
                <p14:cNvContentPartPr/>
                <p14:nvPr/>
              </p14:nvContentPartPr>
              <p14:xfrm>
                <a:off x="10365210" y="5148450"/>
                <a:ext cx="72720" cy="346680"/>
              </p14:xfrm>
            </p:contentPart>
          </mc:Choice>
          <mc:Fallback>
            <p:pic>
              <p:nvPicPr>
                <p:cNvPr id="936" name="Input penna 935">
                  <a:extLst>
                    <a:ext uri="{FF2B5EF4-FFF2-40B4-BE49-F238E27FC236}">
                      <a16:creationId xmlns:a16="http://schemas.microsoft.com/office/drawing/2014/main" id="{3638FC20-BEDB-FC2C-62D8-7628A8CCC94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354410" y="5138010"/>
                  <a:ext cx="9396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37" name="Input penna 936">
                  <a:extLst>
                    <a:ext uri="{FF2B5EF4-FFF2-40B4-BE49-F238E27FC236}">
                      <a16:creationId xmlns:a16="http://schemas.microsoft.com/office/drawing/2014/main" id="{4A390F25-BD8A-557C-ED7A-F0BAAFAC1FEA}"/>
                    </a:ext>
                  </a:extLst>
                </p14:cNvPr>
                <p14:cNvContentPartPr/>
                <p14:nvPr/>
              </p14:nvContentPartPr>
              <p14:xfrm>
                <a:off x="9494010" y="4888890"/>
                <a:ext cx="1317600" cy="900360"/>
              </p14:xfrm>
            </p:contentPart>
          </mc:Choice>
          <mc:Fallback>
            <p:pic>
              <p:nvPicPr>
                <p:cNvPr id="937" name="Input penna 936">
                  <a:extLst>
                    <a:ext uri="{FF2B5EF4-FFF2-40B4-BE49-F238E27FC236}">
                      <a16:creationId xmlns:a16="http://schemas.microsoft.com/office/drawing/2014/main" id="{4A390F25-BD8A-557C-ED7A-F0BAAFAC1FE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483210" y="4878090"/>
                  <a:ext cx="1338840" cy="9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2" name="Gruppo 941">
            <a:extLst>
              <a:ext uri="{FF2B5EF4-FFF2-40B4-BE49-F238E27FC236}">
                <a16:creationId xmlns:a16="http://schemas.microsoft.com/office/drawing/2014/main" id="{F4B650FD-1ADE-AF2D-1883-40FF7CEF119F}"/>
              </a:ext>
            </a:extLst>
          </p:cNvPr>
          <p:cNvGrpSpPr/>
          <p:nvPr/>
        </p:nvGrpSpPr>
        <p:grpSpPr>
          <a:xfrm>
            <a:off x="11040210" y="5191650"/>
            <a:ext cx="329400" cy="464400"/>
            <a:chOff x="11040210" y="5191650"/>
            <a:chExt cx="329400" cy="46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38" name="Input penna 937">
                  <a:extLst>
                    <a:ext uri="{FF2B5EF4-FFF2-40B4-BE49-F238E27FC236}">
                      <a16:creationId xmlns:a16="http://schemas.microsoft.com/office/drawing/2014/main" id="{72544294-3EAC-125A-6DC1-3EAAD8422282}"/>
                    </a:ext>
                  </a:extLst>
                </p14:cNvPr>
                <p14:cNvContentPartPr/>
                <p14:nvPr/>
              </p14:nvContentPartPr>
              <p14:xfrm>
                <a:off x="11040210" y="5250690"/>
                <a:ext cx="30960" cy="5040"/>
              </p14:xfrm>
            </p:contentPart>
          </mc:Choice>
          <mc:Fallback>
            <p:pic>
              <p:nvPicPr>
                <p:cNvPr id="938" name="Input penna 937">
                  <a:extLst>
                    <a:ext uri="{FF2B5EF4-FFF2-40B4-BE49-F238E27FC236}">
                      <a16:creationId xmlns:a16="http://schemas.microsoft.com/office/drawing/2014/main" id="{72544294-3EAC-125A-6DC1-3EAAD842228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029770" y="5239890"/>
                  <a:ext cx="522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39" name="Input penna 938">
                  <a:extLst>
                    <a:ext uri="{FF2B5EF4-FFF2-40B4-BE49-F238E27FC236}">
                      <a16:creationId xmlns:a16="http://schemas.microsoft.com/office/drawing/2014/main" id="{191968DA-270F-7912-EAD7-C4CC0FF7B816}"/>
                    </a:ext>
                  </a:extLst>
                </p14:cNvPr>
                <p14:cNvContentPartPr/>
                <p14:nvPr/>
              </p14:nvContentPartPr>
              <p14:xfrm>
                <a:off x="11332890" y="5191650"/>
                <a:ext cx="12600" cy="11160"/>
              </p14:xfrm>
            </p:contentPart>
          </mc:Choice>
          <mc:Fallback>
            <p:pic>
              <p:nvPicPr>
                <p:cNvPr id="939" name="Input penna 938">
                  <a:extLst>
                    <a:ext uri="{FF2B5EF4-FFF2-40B4-BE49-F238E27FC236}">
                      <a16:creationId xmlns:a16="http://schemas.microsoft.com/office/drawing/2014/main" id="{191968DA-270F-7912-EAD7-C4CC0FF7B81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1322450" y="5181210"/>
                  <a:ext cx="338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40" name="Input penna 939">
                  <a:extLst>
                    <a:ext uri="{FF2B5EF4-FFF2-40B4-BE49-F238E27FC236}">
                      <a16:creationId xmlns:a16="http://schemas.microsoft.com/office/drawing/2014/main" id="{2F8BA8DC-453C-205F-7B4B-311968B150F3}"/>
                    </a:ext>
                  </a:extLst>
                </p14:cNvPr>
                <p14:cNvContentPartPr/>
                <p14:nvPr/>
              </p14:nvContentPartPr>
              <p14:xfrm>
                <a:off x="11053170" y="5292090"/>
                <a:ext cx="316440" cy="363960"/>
              </p14:xfrm>
            </p:contentPart>
          </mc:Choice>
          <mc:Fallback>
            <p:pic>
              <p:nvPicPr>
                <p:cNvPr id="940" name="Input penna 939">
                  <a:extLst>
                    <a:ext uri="{FF2B5EF4-FFF2-40B4-BE49-F238E27FC236}">
                      <a16:creationId xmlns:a16="http://schemas.microsoft.com/office/drawing/2014/main" id="{2F8BA8DC-453C-205F-7B4B-311968B150F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042730" y="5281650"/>
                  <a:ext cx="337680" cy="38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9" name="Gruppo 948">
            <a:extLst>
              <a:ext uri="{FF2B5EF4-FFF2-40B4-BE49-F238E27FC236}">
                <a16:creationId xmlns:a16="http://schemas.microsoft.com/office/drawing/2014/main" id="{1BE97038-EBB4-BE2D-6847-0D4FC2C6457C}"/>
              </a:ext>
            </a:extLst>
          </p:cNvPr>
          <p:cNvGrpSpPr/>
          <p:nvPr/>
        </p:nvGrpSpPr>
        <p:grpSpPr>
          <a:xfrm>
            <a:off x="10507050" y="4270770"/>
            <a:ext cx="195120" cy="372960"/>
            <a:chOff x="10507050" y="4270770"/>
            <a:chExt cx="195120" cy="37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45" name="Input penna 944">
                  <a:extLst>
                    <a:ext uri="{FF2B5EF4-FFF2-40B4-BE49-F238E27FC236}">
                      <a16:creationId xmlns:a16="http://schemas.microsoft.com/office/drawing/2014/main" id="{9B745197-CE8B-1269-C5C9-6E14BCAC2CE4}"/>
                    </a:ext>
                  </a:extLst>
                </p14:cNvPr>
                <p14:cNvContentPartPr/>
                <p14:nvPr/>
              </p14:nvContentPartPr>
              <p14:xfrm>
                <a:off x="10507050" y="4270770"/>
                <a:ext cx="12600" cy="322560"/>
              </p14:xfrm>
            </p:contentPart>
          </mc:Choice>
          <mc:Fallback>
            <p:pic>
              <p:nvPicPr>
                <p:cNvPr id="945" name="Input penna 944">
                  <a:extLst>
                    <a:ext uri="{FF2B5EF4-FFF2-40B4-BE49-F238E27FC236}">
                      <a16:creationId xmlns:a16="http://schemas.microsoft.com/office/drawing/2014/main" id="{9B745197-CE8B-1269-C5C9-6E14BCAC2CE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496610" y="4260330"/>
                  <a:ext cx="3384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46" name="Input penna 945">
                  <a:extLst>
                    <a:ext uri="{FF2B5EF4-FFF2-40B4-BE49-F238E27FC236}">
                      <a16:creationId xmlns:a16="http://schemas.microsoft.com/office/drawing/2014/main" id="{594C16B0-7CE4-8869-2D9A-97AA0B6D97E0}"/>
                    </a:ext>
                  </a:extLst>
                </p14:cNvPr>
                <p14:cNvContentPartPr/>
                <p14:nvPr/>
              </p14:nvContentPartPr>
              <p14:xfrm>
                <a:off x="10510650" y="4467690"/>
                <a:ext cx="122040" cy="45360"/>
              </p14:xfrm>
            </p:contentPart>
          </mc:Choice>
          <mc:Fallback>
            <p:pic>
              <p:nvPicPr>
                <p:cNvPr id="946" name="Input penna 945">
                  <a:extLst>
                    <a:ext uri="{FF2B5EF4-FFF2-40B4-BE49-F238E27FC236}">
                      <a16:creationId xmlns:a16="http://schemas.microsoft.com/office/drawing/2014/main" id="{594C16B0-7CE4-8869-2D9A-97AA0B6D97E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499850" y="4456890"/>
                  <a:ext cx="1432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47" name="Input penna 946">
                  <a:extLst>
                    <a:ext uri="{FF2B5EF4-FFF2-40B4-BE49-F238E27FC236}">
                      <a16:creationId xmlns:a16="http://schemas.microsoft.com/office/drawing/2014/main" id="{18E7F0CB-FAB3-82C1-0B67-1E2A178B3226}"/>
                    </a:ext>
                  </a:extLst>
                </p14:cNvPr>
                <p14:cNvContentPartPr/>
                <p14:nvPr/>
              </p14:nvContentPartPr>
              <p14:xfrm>
                <a:off x="10680930" y="4346730"/>
                <a:ext cx="21240" cy="297000"/>
              </p14:xfrm>
            </p:contentPart>
          </mc:Choice>
          <mc:Fallback>
            <p:pic>
              <p:nvPicPr>
                <p:cNvPr id="947" name="Input penna 946">
                  <a:extLst>
                    <a:ext uri="{FF2B5EF4-FFF2-40B4-BE49-F238E27FC236}">
                      <a16:creationId xmlns:a16="http://schemas.microsoft.com/office/drawing/2014/main" id="{18E7F0CB-FAB3-82C1-0B67-1E2A178B322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670130" y="4336290"/>
                  <a:ext cx="42480" cy="31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0" name="Gruppo 839">
            <a:extLst>
              <a:ext uri="{FF2B5EF4-FFF2-40B4-BE49-F238E27FC236}">
                <a16:creationId xmlns:a16="http://schemas.microsoft.com/office/drawing/2014/main" id="{2F1E2B1B-E7D0-C738-CC1C-403F16A126D2}"/>
              </a:ext>
            </a:extLst>
          </p:cNvPr>
          <p:cNvGrpSpPr/>
          <p:nvPr/>
        </p:nvGrpSpPr>
        <p:grpSpPr>
          <a:xfrm>
            <a:off x="2543490" y="4346730"/>
            <a:ext cx="2977560" cy="1478520"/>
            <a:chOff x="2543490" y="4346730"/>
            <a:chExt cx="2977560" cy="147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B6B4AD9-AD7E-D0C2-470C-174908E6F73D}"/>
                    </a:ext>
                  </a:extLst>
                </p14:cNvPr>
                <p14:cNvContentPartPr/>
                <p14:nvPr/>
              </p14:nvContentPartPr>
              <p14:xfrm>
                <a:off x="2652210" y="4626090"/>
                <a:ext cx="425880" cy="3110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B6B4AD9-AD7E-D0C2-470C-174908E6F73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641410" y="4615650"/>
                  <a:ext cx="44712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1D52A32-6ACF-3A0B-7B3B-CFCF54A3408F}"/>
                    </a:ext>
                  </a:extLst>
                </p14:cNvPr>
                <p14:cNvContentPartPr/>
                <p14:nvPr/>
              </p14:nvContentPartPr>
              <p14:xfrm>
                <a:off x="2898090" y="4568850"/>
                <a:ext cx="107280" cy="6260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1D52A32-6ACF-3A0B-7B3B-CFCF54A3408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887290" y="4558050"/>
                  <a:ext cx="128520" cy="64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8B34E5B-9242-FBC7-353D-7E68DA6E5661}"/>
                    </a:ext>
                  </a:extLst>
                </p14:cNvPr>
                <p14:cNvContentPartPr/>
                <p14:nvPr/>
              </p14:nvContentPartPr>
              <p14:xfrm>
                <a:off x="2543490" y="4346730"/>
                <a:ext cx="942120" cy="9428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8B34E5B-9242-FBC7-353D-7E68DA6E566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532690" y="4335930"/>
                  <a:ext cx="963360" cy="9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50" name="Input penna 949">
                  <a:extLst>
                    <a:ext uri="{FF2B5EF4-FFF2-40B4-BE49-F238E27FC236}">
                      <a16:creationId xmlns:a16="http://schemas.microsoft.com/office/drawing/2014/main" id="{68130B78-B2D1-F5E9-1EB4-30D14C9C3E2C}"/>
                    </a:ext>
                  </a:extLst>
                </p14:cNvPr>
                <p14:cNvContentPartPr/>
                <p14:nvPr/>
              </p14:nvContentPartPr>
              <p14:xfrm>
                <a:off x="3167370" y="5388930"/>
                <a:ext cx="21240" cy="94680"/>
              </p14:xfrm>
            </p:contentPart>
          </mc:Choice>
          <mc:Fallback>
            <p:pic>
              <p:nvPicPr>
                <p:cNvPr id="950" name="Input penna 949">
                  <a:extLst>
                    <a:ext uri="{FF2B5EF4-FFF2-40B4-BE49-F238E27FC236}">
                      <a16:creationId xmlns:a16="http://schemas.microsoft.com/office/drawing/2014/main" id="{68130B78-B2D1-F5E9-1EB4-30D14C9C3E2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156570" y="5378130"/>
                  <a:ext cx="424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51" name="Input penna 950">
                  <a:extLst>
                    <a:ext uri="{FF2B5EF4-FFF2-40B4-BE49-F238E27FC236}">
                      <a16:creationId xmlns:a16="http://schemas.microsoft.com/office/drawing/2014/main" id="{E958D8E9-475F-522D-65E9-92BAB81C517C}"/>
                    </a:ext>
                  </a:extLst>
                </p14:cNvPr>
                <p14:cNvContentPartPr/>
                <p14:nvPr/>
              </p14:nvContentPartPr>
              <p14:xfrm>
                <a:off x="2965050" y="5486490"/>
                <a:ext cx="433800" cy="77400"/>
              </p14:xfrm>
            </p:contentPart>
          </mc:Choice>
          <mc:Fallback>
            <p:pic>
              <p:nvPicPr>
                <p:cNvPr id="951" name="Input penna 950">
                  <a:extLst>
                    <a:ext uri="{FF2B5EF4-FFF2-40B4-BE49-F238E27FC236}">
                      <a16:creationId xmlns:a16="http://schemas.microsoft.com/office/drawing/2014/main" id="{E958D8E9-475F-522D-65E9-92BAB81C517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954250" y="5476050"/>
                  <a:ext cx="4550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52" name="Input penna 951">
                  <a:extLst>
                    <a:ext uri="{FF2B5EF4-FFF2-40B4-BE49-F238E27FC236}">
                      <a16:creationId xmlns:a16="http://schemas.microsoft.com/office/drawing/2014/main" id="{DE9B378A-3A04-5BCE-EABF-AFAE1D85EB86}"/>
                    </a:ext>
                  </a:extLst>
                </p14:cNvPr>
                <p14:cNvContentPartPr/>
                <p14:nvPr/>
              </p14:nvContentPartPr>
              <p14:xfrm>
                <a:off x="3128490" y="5592330"/>
                <a:ext cx="272160" cy="232920"/>
              </p14:xfrm>
            </p:contentPart>
          </mc:Choice>
          <mc:Fallback>
            <p:pic>
              <p:nvPicPr>
                <p:cNvPr id="952" name="Input penna 951">
                  <a:extLst>
                    <a:ext uri="{FF2B5EF4-FFF2-40B4-BE49-F238E27FC236}">
                      <a16:creationId xmlns:a16="http://schemas.microsoft.com/office/drawing/2014/main" id="{DE9B378A-3A04-5BCE-EABF-AFAE1D85EB8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118050" y="5581530"/>
                  <a:ext cx="2934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55" name="Input penna 954">
                  <a:extLst>
                    <a:ext uri="{FF2B5EF4-FFF2-40B4-BE49-F238E27FC236}">
                      <a16:creationId xmlns:a16="http://schemas.microsoft.com/office/drawing/2014/main" id="{1333D8C1-CC9B-5A3B-693B-6190B5F5420A}"/>
                    </a:ext>
                  </a:extLst>
                </p14:cNvPr>
                <p14:cNvContentPartPr/>
                <p14:nvPr/>
              </p14:nvContentPartPr>
              <p14:xfrm>
                <a:off x="3649410" y="5589090"/>
                <a:ext cx="187200" cy="7200"/>
              </p14:xfrm>
            </p:contentPart>
          </mc:Choice>
          <mc:Fallback>
            <p:pic>
              <p:nvPicPr>
                <p:cNvPr id="955" name="Input penna 954">
                  <a:extLst>
                    <a:ext uri="{FF2B5EF4-FFF2-40B4-BE49-F238E27FC236}">
                      <a16:creationId xmlns:a16="http://schemas.microsoft.com/office/drawing/2014/main" id="{1333D8C1-CC9B-5A3B-693B-6190B5F5420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638610" y="5578290"/>
                  <a:ext cx="2084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56" name="Input penna 955">
                  <a:extLst>
                    <a:ext uri="{FF2B5EF4-FFF2-40B4-BE49-F238E27FC236}">
                      <a16:creationId xmlns:a16="http://schemas.microsoft.com/office/drawing/2014/main" id="{DB644B54-1510-417B-79CC-71838A93D26A}"/>
                    </a:ext>
                  </a:extLst>
                </p14:cNvPr>
                <p14:cNvContentPartPr/>
                <p14:nvPr/>
              </p14:nvContentPartPr>
              <p14:xfrm>
                <a:off x="3874770" y="5464890"/>
                <a:ext cx="65520" cy="192600"/>
              </p14:xfrm>
            </p:contentPart>
          </mc:Choice>
          <mc:Fallback>
            <p:pic>
              <p:nvPicPr>
                <p:cNvPr id="956" name="Input penna 955">
                  <a:extLst>
                    <a:ext uri="{FF2B5EF4-FFF2-40B4-BE49-F238E27FC236}">
                      <a16:creationId xmlns:a16="http://schemas.microsoft.com/office/drawing/2014/main" id="{DB644B54-1510-417B-79CC-71838A93D26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863970" y="5454090"/>
                  <a:ext cx="867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957" name="Input penna 956">
                  <a:extLst>
                    <a:ext uri="{FF2B5EF4-FFF2-40B4-BE49-F238E27FC236}">
                      <a16:creationId xmlns:a16="http://schemas.microsoft.com/office/drawing/2014/main" id="{3BD61696-AE47-4F88-83BF-4BF7CAB23171}"/>
                    </a:ext>
                  </a:extLst>
                </p14:cNvPr>
                <p14:cNvContentPartPr/>
                <p14:nvPr/>
              </p14:nvContentPartPr>
              <p14:xfrm>
                <a:off x="4275090" y="5364810"/>
                <a:ext cx="210240" cy="333720"/>
              </p14:xfrm>
            </p:contentPart>
          </mc:Choice>
          <mc:Fallback>
            <p:pic>
              <p:nvPicPr>
                <p:cNvPr id="957" name="Input penna 956">
                  <a:extLst>
                    <a:ext uri="{FF2B5EF4-FFF2-40B4-BE49-F238E27FC236}">
                      <a16:creationId xmlns:a16="http://schemas.microsoft.com/office/drawing/2014/main" id="{3BD61696-AE47-4F88-83BF-4BF7CAB2317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264290" y="5354010"/>
                  <a:ext cx="23148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958" name="Input penna 957">
                  <a:extLst>
                    <a:ext uri="{FF2B5EF4-FFF2-40B4-BE49-F238E27FC236}">
                      <a16:creationId xmlns:a16="http://schemas.microsoft.com/office/drawing/2014/main" id="{6BEE6D57-12AD-BE78-DAF8-C61181499F4F}"/>
                    </a:ext>
                  </a:extLst>
                </p14:cNvPr>
                <p14:cNvContentPartPr/>
                <p14:nvPr/>
              </p14:nvContentPartPr>
              <p14:xfrm>
                <a:off x="4553370" y="5386410"/>
                <a:ext cx="275400" cy="315000"/>
              </p14:xfrm>
            </p:contentPart>
          </mc:Choice>
          <mc:Fallback>
            <p:pic>
              <p:nvPicPr>
                <p:cNvPr id="958" name="Input penna 957">
                  <a:extLst>
                    <a:ext uri="{FF2B5EF4-FFF2-40B4-BE49-F238E27FC236}">
                      <a16:creationId xmlns:a16="http://schemas.microsoft.com/office/drawing/2014/main" id="{6BEE6D57-12AD-BE78-DAF8-C61181499F4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542930" y="5375970"/>
                  <a:ext cx="29664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959" name="Input penna 958">
                  <a:extLst>
                    <a:ext uri="{FF2B5EF4-FFF2-40B4-BE49-F238E27FC236}">
                      <a16:creationId xmlns:a16="http://schemas.microsoft.com/office/drawing/2014/main" id="{6688A405-4E49-9B33-A553-5CC6A2586DF7}"/>
                    </a:ext>
                  </a:extLst>
                </p14:cNvPr>
                <p14:cNvContentPartPr/>
                <p14:nvPr/>
              </p14:nvContentPartPr>
              <p14:xfrm>
                <a:off x="4842090" y="5392890"/>
                <a:ext cx="202680" cy="104400"/>
              </p14:xfrm>
            </p:contentPart>
          </mc:Choice>
          <mc:Fallback>
            <p:pic>
              <p:nvPicPr>
                <p:cNvPr id="959" name="Input penna 958">
                  <a:extLst>
                    <a:ext uri="{FF2B5EF4-FFF2-40B4-BE49-F238E27FC236}">
                      <a16:creationId xmlns:a16="http://schemas.microsoft.com/office/drawing/2014/main" id="{6688A405-4E49-9B33-A553-5CC6A2586DF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831290" y="5382090"/>
                  <a:ext cx="2239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32" name="Input penna 831">
                  <a:extLst>
                    <a:ext uri="{FF2B5EF4-FFF2-40B4-BE49-F238E27FC236}">
                      <a16:creationId xmlns:a16="http://schemas.microsoft.com/office/drawing/2014/main" id="{A7596ADE-2E53-4EB3-432E-1A609CCA7106}"/>
                    </a:ext>
                  </a:extLst>
                </p14:cNvPr>
                <p14:cNvContentPartPr/>
                <p14:nvPr/>
              </p14:nvContentPartPr>
              <p14:xfrm>
                <a:off x="4950450" y="5495850"/>
                <a:ext cx="30240" cy="223560"/>
              </p14:xfrm>
            </p:contentPart>
          </mc:Choice>
          <mc:Fallback>
            <p:pic>
              <p:nvPicPr>
                <p:cNvPr id="832" name="Input penna 831">
                  <a:extLst>
                    <a:ext uri="{FF2B5EF4-FFF2-40B4-BE49-F238E27FC236}">
                      <a16:creationId xmlns:a16="http://schemas.microsoft.com/office/drawing/2014/main" id="{A7596ADE-2E53-4EB3-432E-1A609CCA710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939650" y="5485050"/>
                  <a:ext cx="5148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5BE0837F-3DF2-B4D2-D118-5BC297C77E4E}"/>
                    </a:ext>
                  </a:extLst>
                </p14:cNvPr>
                <p14:cNvContentPartPr/>
                <p14:nvPr/>
              </p14:nvContentPartPr>
              <p14:xfrm>
                <a:off x="5019930" y="5373810"/>
                <a:ext cx="281160" cy="336240"/>
              </p14:xfrm>
            </p:contentPart>
          </mc:Choice>
          <mc:Fallback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5BE0837F-3DF2-B4D2-D118-5BC297C77E4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09490" y="5363370"/>
                  <a:ext cx="30240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4EA7F897-2128-256B-622D-616CE977561F}"/>
                    </a:ext>
                  </a:extLst>
                </p14:cNvPr>
                <p14:cNvContentPartPr/>
                <p14:nvPr/>
              </p14:nvContentPartPr>
              <p14:xfrm>
                <a:off x="5089770" y="5519970"/>
                <a:ext cx="263520" cy="100440"/>
              </p14:xfrm>
            </p:contentPart>
          </mc:Choice>
          <mc:Fallback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4EA7F897-2128-256B-622D-616CE977561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078970" y="5509530"/>
                  <a:ext cx="2847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13E51E14-4CC6-B804-247C-11232461A6DB}"/>
                    </a:ext>
                  </a:extLst>
                </p14:cNvPr>
                <p14:cNvContentPartPr/>
                <p14:nvPr/>
              </p14:nvContentPartPr>
              <p14:xfrm>
                <a:off x="5494050" y="5251770"/>
                <a:ext cx="27000" cy="167040"/>
              </p14:xfrm>
            </p:contentPart>
          </mc:Choice>
          <mc:Fallback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13E51E14-4CC6-B804-247C-11232461A6D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483610" y="5241330"/>
                  <a:ext cx="482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7FC97FCB-EF82-9E62-D52B-49D21DF767F2}"/>
                    </a:ext>
                  </a:extLst>
                </p14:cNvPr>
                <p14:cNvContentPartPr/>
                <p14:nvPr/>
              </p14:nvContentPartPr>
              <p14:xfrm>
                <a:off x="5520690" y="5680890"/>
                <a:ext cx="360" cy="360"/>
              </p14:xfrm>
            </p:contentPart>
          </mc:Choice>
          <mc:Fallback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7FC97FCB-EF82-9E62-D52B-49D21DF767F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510250" y="567045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3" name="Gruppo 842">
            <a:extLst>
              <a:ext uri="{FF2B5EF4-FFF2-40B4-BE49-F238E27FC236}">
                <a16:creationId xmlns:a16="http://schemas.microsoft.com/office/drawing/2014/main" id="{C86714C1-D51D-0842-FB59-839142D9FF56}"/>
              </a:ext>
            </a:extLst>
          </p:cNvPr>
          <p:cNvGrpSpPr/>
          <p:nvPr/>
        </p:nvGrpSpPr>
        <p:grpSpPr>
          <a:xfrm>
            <a:off x="79290" y="4500090"/>
            <a:ext cx="1622880" cy="1220760"/>
            <a:chOff x="79290" y="4500090"/>
            <a:chExt cx="1622880" cy="122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6909DDD-744A-0930-9543-BED75831137A}"/>
                    </a:ext>
                  </a:extLst>
                </p14:cNvPr>
                <p14:cNvContentPartPr/>
                <p14:nvPr/>
              </p14:nvContentPartPr>
              <p14:xfrm>
                <a:off x="604890" y="4834530"/>
                <a:ext cx="160560" cy="4132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6909DDD-744A-0930-9543-BED75831137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94450" y="4823730"/>
                  <a:ext cx="18180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69C5FDC-B4FE-4ED4-A5CE-25F9110F68AD}"/>
                    </a:ext>
                  </a:extLst>
                </p14:cNvPr>
                <p14:cNvContentPartPr/>
                <p14:nvPr/>
              </p14:nvContentPartPr>
              <p14:xfrm>
                <a:off x="415530" y="4633290"/>
                <a:ext cx="759960" cy="6768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69C5FDC-B4FE-4ED4-A5CE-25F9110F68A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04730" y="4622490"/>
                  <a:ext cx="781200" cy="69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B9D16EDF-4593-8233-C564-B83DFE9C85CD}"/>
                    </a:ext>
                  </a:extLst>
                </p14:cNvPr>
                <p14:cNvContentPartPr/>
                <p14:nvPr/>
              </p14:nvContentPartPr>
              <p14:xfrm>
                <a:off x="79290" y="4500090"/>
                <a:ext cx="1622880" cy="1220760"/>
              </p14:xfrm>
            </p:contentPart>
          </mc:Choice>
          <mc:Fallback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B9D16EDF-4593-8233-C564-B83DFE9C85C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8850" y="4489290"/>
                  <a:ext cx="1644120" cy="124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844" name="Input penna 843">
                <a:extLst>
                  <a:ext uri="{FF2B5EF4-FFF2-40B4-BE49-F238E27FC236}">
                    <a16:creationId xmlns:a16="http://schemas.microsoft.com/office/drawing/2014/main" id="{8DB466DB-CD3C-11F2-D1E2-D56F36E28789}"/>
                  </a:ext>
                </a:extLst>
              </p14:cNvPr>
              <p14:cNvContentPartPr/>
              <p14:nvPr/>
            </p14:nvContentPartPr>
            <p14:xfrm>
              <a:off x="4249530" y="6023610"/>
              <a:ext cx="1552320" cy="59400"/>
            </p14:xfrm>
          </p:contentPart>
        </mc:Choice>
        <mc:Fallback>
          <p:pic>
            <p:nvPicPr>
              <p:cNvPr id="844" name="Input penna 843">
                <a:extLst>
                  <a:ext uri="{FF2B5EF4-FFF2-40B4-BE49-F238E27FC236}">
                    <a16:creationId xmlns:a16="http://schemas.microsoft.com/office/drawing/2014/main" id="{8DB466DB-CD3C-11F2-D1E2-D56F36E28789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4238730" y="6012810"/>
                <a:ext cx="1573560" cy="8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48" name="Gruppo 847">
            <a:extLst>
              <a:ext uri="{FF2B5EF4-FFF2-40B4-BE49-F238E27FC236}">
                <a16:creationId xmlns:a16="http://schemas.microsoft.com/office/drawing/2014/main" id="{3E3121B6-5ED7-1CAA-43E7-422FCE8E01D3}"/>
              </a:ext>
            </a:extLst>
          </p:cNvPr>
          <p:cNvGrpSpPr/>
          <p:nvPr/>
        </p:nvGrpSpPr>
        <p:grpSpPr>
          <a:xfrm>
            <a:off x="9607410" y="2103930"/>
            <a:ext cx="1389960" cy="429120"/>
            <a:chOff x="9607410" y="2103930"/>
            <a:chExt cx="1389960" cy="42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917" name="Input penna 916">
                  <a:extLst>
                    <a:ext uri="{FF2B5EF4-FFF2-40B4-BE49-F238E27FC236}">
                      <a16:creationId xmlns:a16="http://schemas.microsoft.com/office/drawing/2014/main" id="{C5C8839B-9C7D-CBE9-ED08-8537C0D58F97}"/>
                    </a:ext>
                  </a:extLst>
                </p14:cNvPr>
                <p14:cNvContentPartPr/>
                <p14:nvPr/>
              </p14:nvContentPartPr>
              <p14:xfrm>
                <a:off x="9607410" y="2241810"/>
                <a:ext cx="54360" cy="291240"/>
              </p14:xfrm>
            </p:contentPart>
          </mc:Choice>
          <mc:Fallback>
            <p:pic>
              <p:nvPicPr>
                <p:cNvPr id="917" name="Input penna 916">
                  <a:extLst>
                    <a:ext uri="{FF2B5EF4-FFF2-40B4-BE49-F238E27FC236}">
                      <a16:creationId xmlns:a16="http://schemas.microsoft.com/office/drawing/2014/main" id="{C5C8839B-9C7D-CBE9-ED08-8537C0D58F9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596610" y="2231370"/>
                  <a:ext cx="7560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18" name="Input penna 917">
                  <a:extLst>
                    <a:ext uri="{FF2B5EF4-FFF2-40B4-BE49-F238E27FC236}">
                      <a16:creationId xmlns:a16="http://schemas.microsoft.com/office/drawing/2014/main" id="{F98F4C29-5AA5-F6AC-6036-2C934F0E6D13}"/>
                    </a:ext>
                  </a:extLst>
                </p14:cNvPr>
                <p14:cNvContentPartPr/>
                <p14:nvPr/>
              </p14:nvContentPartPr>
              <p14:xfrm>
                <a:off x="9652770" y="2368530"/>
                <a:ext cx="133920" cy="110880"/>
              </p14:xfrm>
            </p:contentPart>
          </mc:Choice>
          <mc:Fallback>
            <p:pic>
              <p:nvPicPr>
                <p:cNvPr id="918" name="Input penna 917">
                  <a:extLst>
                    <a:ext uri="{FF2B5EF4-FFF2-40B4-BE49-F238E27FC236}">
                      <a16:creationId xmlns:a16="http://schemas.microsoft.com/office/drawing/2014/main" id="{F98F4C29-5AA5-F6AC-6036-2C934F0E6D1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641970" y="2357730"/>
                  <a:ext cx="1551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19" name="Input penna 918">
                  <a:extLst>
                    <a:ext uri="{FF2B5EF4-FFF2-40B4-BE49-F238E27FC236}">
                      <a16:creationId xmlns:a16="http://schemas.microsoft.com/office/drawing/2014/main" id="{F6FE344D-6BF2-893F-ACDC-E48924B4E651}"/>
                    </a:ext>
                  </a:extLst>
                </p14:cNvPr>
                <p14:cNvContentPartPr/>
                <p14:nvPr/>
              </p14:nvContentPartPr>
              <p14:xfrm>
                <a:off x="9660330" y="2264850"/>
                <a:ext cx="137520" cy="135000"/>
              </p14:xfrm>
            </p:contentPart>
          </mc:Choice>
          <mc:Fallback>
            <p:pic>
              <p:nvPicPr>
                <p:cNvPr id="919" name="Input penna 918">
                  <a:extLst>
                    <a:ext uri="{FF2B5EF4-FFF2-40B4-BE49-F238E27FC236}">
                      <a16:creationId xmlns:a16="http://schemas.microsoft.com/office/drawing/2014/main" id="{F6FE344D-6BF2-893F-ACDC-E48924B4E65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649890" y="2254050"/>
                  <a:ext cx="1587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20" name="Input penna 919">
                  <a:extLst>
                    <a:ext uri="{FF2B5EF4-FFF2-40B4-BE49-F238E27FC236}">
                      <a16:creationId xmlns:a16="http://schemas.microsoft.com/office/drawing/2014/main" id="{CCC6F95F-C187-02DA-77C6-E81C885FC90A}"/>
                    </a:ext>
                  </a:extLst>
                </p14:cNvPr>
                <p14:cNvContentPartPr/>
                <p14:nvPr/>
              </p14:nvContentPartPr>
              <p14:xfrm>
                <a:off x="9852930" y="2264850"/>
                <a:ext cx="32400" cy="226800"/>
              </p14:xfrm>
            </p:contentPart>
          </mc:Choice>
          <mc:Fallback>
            <p:pic>
              <p:nvPicPr>
                <p:cNvPr id="920" name="Input penna 919">
                  <a:extLst>
                    <a:ext uri="{FF2B5EF4-FFF2-40B4-BE49-F238E27FC236}">
                      <a16:creationId xmlns:a16="http://schemas.microsoft.com/office/drawing/2014/main" id="{CCC6F95F-C187-02DA-77C6-E81C885FC90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842130" y="2254050"/>
                  <a:ext cx="536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21" name="Input penna 920">
                  <a:extLst>
                    <a:ext uri="{FF2B5EF4-FFF2-40B4-BE49-F238E27FC236}">
                      <a16:creationId xmlns:a16="http://schemas.microsoft.com/office/drawing/2014/main" id="{14972A4A-749C-4147-87B8-B1F1E0C6A5E5}"/>
                    </a:ext>
                  </a:extLst>
                </p14:cNvPr>
                <p14:cNvContentPartPr/>
                <p14:nvPr/>
              </p14:nvContentPartPr>
              <p14:xfrm>
                <a:off x="9869490" y="2411010"/>
                <a:ext cx="102240" cy="75240"/>
              </p14:xfrm>
            </p:contentPart>
          </mc:Choice>
          <mc:Fallback>
            <p:pic>
              <p:nvPicPr>
                <p:cNvPr id="921" name="Input penna 920">
                  <a:extLst>
                    <a:ext uri="{FF2B5EF4-FFF2-40B4-BE49-F238E27FC236}">
                      <a16:creationId xmlns:a16="http://schemas.microsoft.com/office/drawing/2014/main" id="{14972A4A-749C-4147-87B8-B1F1E0C6A5E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9858690" y="2400210"/>
                  <a:ext cx="1234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22" name="Input penna 921">
                  <a:extLst>
                    <a:ext uri="{FF2B5EF4-FFF2-40B4-BE49-F238E27FC236}">
                      <a16:creationId xmlns:a16="http://schemas.microsoft.com/office/drawing/2014/main" id="{093E1D54-2E52-5EBC-2FA4-1E94E34FA153}"/>
                    </a:ext>
                  </a:extLst>
                </p14:cNvPr>
                <p14:cNvContentPartPr/>
                <p14:nvPr/>
              </p14:nvContentPartPr>
              <p14:xfrm>
                <a:off x="9877050" y="2264850"/>
                <a:ext cx="154080" cy="122400"/>
              </p14:xfrm>
            </p:contentPart>
          </mc:Choice>
          <mc:Fallback>
            <p:pic>
              <p:nvPicPr>
                <p:cNvPr id="922" name="Input penna 921">
                  <a:extLst>
                    <a:ext uri="{FF2B5EF4-FFF2-40B4-BE49-F238E27FC236}">
                      <a16:creationId xmlns:a16="http://schemas.microsoft.com/office/drawing/2014/main" id="{093E1D54-2E52-5EBC-2FA4-1E94E34FA15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866610" y="2254050"/>
                  <a:ext cx="1753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23" name="Input penna 922">
                  <a:extLst>
                    <a:ext uri="{FF2B5EF4-FFF2-40B4-BE49-F238E27FC236}">
                      <a16:creationId xmlns:a16="http://schemas.microsoft.com/office/drawing/2014/main" id="{465A4BAB-3B59-62C6-2CB1-A6406F1EA633}"/>
                    </a:ext>
                  </a:extLst>
                </p14:cNvPr>
                <p14:cNvContentPartPr/>
                <p14:nvPr/>
              </p14:nvContentPartPr>
              <p14:xfrm>
                <a:off x="10059570" y="2211930"/>
                <a:ext cx="182880" cy="251280"/>
              </p14:xfrm>
            </p:contentPart>
          </mc:Choice>
          <mc:Fallback>
            <p:pic>
              <p:nvPicPr>
                <p:cNvPr id="923" name="Input penna 922">
                  <a:extLst>
                    <a:ext uri="{FF2B5EF4-FFF2-40B4-BE49-F238E27FC236}">
                      <a16:creationId xmlns:a16="http://schemas.microsoft.com/office/drawing/2014/main" id="{465A4BAB-3B59-62C6-2CB1-A6406F1EA63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048770" y="2201130"/>
                  <a:ext cx="20412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61B58777-DC3F-2ACE-3A2D-94EDC116FE2E}"/>
                    </a:ext>
                  </a:extLst>
                </p14:cNvPr>
                <p14:cNvContentPartPr/>
                <p14:nvPr/>
              </p14:nvContentPartPr>
              <p14:xfrm>
                <a:off x="10106010" y="2322450"/>
                <a:ext cx="237960" cy="65880"/>
              </p14:xfrm>
            </p:contentPart>
          </mc:Choice>
          <mc:Fallback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61B58777-DC3F-2ACE-3A2D-94EDC116FE2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0095210" y="2311650"/>
                  <a:ext cx="2592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25" name="Input penna 924">
                  <a:extLst>
                    <a:ext uri="{FF2B5EF4-FFF2-40B4-BE49-F238E27FC236}">
                      <a16:creationId xmlns:a16="http://schemas.microsoft.com/office/drawing/2014/main" id="{631D68E4-841F-749D-B56A-BCA10FA89CC8}"/>
                    </a:ext>
                  </a:extLst>
                </p14:cNvPr>
                <p14:cNvContentPartPr/>
                <p14:nvPr/>
              </p14:nvContentPartPr>
              <p14:xfrm>
                <a:off x="10339290" y="2256930"/>
                <a:ext cx="47880" cy="187920"/>
              </p14:xfrm>
            </p:contentPart>
          </mc:Choice>
          <mc:Fallback>
            <p:pic>
              <p:nvPicPr>
                <p:cNvPr id="925" name="Input penna 924">
                  <a:extLst>
                    <a:ext uri="{FF2B5EF4-FFF2-40B4-BE49-F238E27FC236}">
                      <a16:creationId xmlns:a16="http://schemas.microsoft.com/office/drawing/2014/main" id="{631D68E4-841F-749D-B56A-BCA10FA89CC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0328490" y="2246130"/>
                  <a:ext cx="691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26" name="Input penna 925">
                  <a:extLst>
                    <a:ext uri="{FF2B5EF4-FFF2-40B4-BE49-F238E27FC236}">
                      <a16:creationId xmlns:a16="http://schemas.microsoft.com/office/drawing/2014/main" id="{06348421-893A-9149-0346-D92C7F0D969B}"/>
                    </a:ext>
                  </a:extLst>
                </p14:cNvPr>
                <p14:cNvContentPartPr/>
                <p14:nvPr/>
              </p14:nvContentPartPr>
              <p14:xfrm>
                <a:off x="10370250" y="2237130"/>
                <a:ext cx="131760" cy="208440"/>
              </p14:xfrm>
            </p:contentPart>
          </mc:Choice>
          <mc:Fallback>
            <p:pic>
              <p:nvPicPr>
                <p:cNvPr id="926" name="Input penna 925">
                  <a:extLst>
                    <a:ext uri="{FF2B5EF4-FFF2-40B4-BE49-F238E27FC236}">
                      <a16:creationId xmlns:a16="http://schemas.microsoft.com/office/drawing/2014/main" id="{06348421-893A-9149-0346-D92C7F0D969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0359450" y="2226690"/>
                  <a:ext cx="1530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27" name="Input penna 926">
                  <a:extLst>
                    <a:ext uri="{FF2B5EF4-FFF2-40B4-BE49-F238E27FC236}">
                      <a16:creationId xmlns:a16="http://schemas.microsoft.com/office/drawing/2014/main" id="{99E1E7EA-6BA3-2C2E-0CFC-93A25CD5F2EE}"/>
                    </a:ext>
                  </a:extLst>
                </p14:cNvPr>
                <p14:cNvContentPartPr/>
                <p14:nvPr/>
              </p14:nvContentPartPr>
              <p14:xfrm>
                <a:off x="10573650" y="2216610"/>
                <a:ext cx="61200" cy="259200"/>
              </p14:xfrm>
            </p:contentPart>
          </mc:Choice>
          <mc:Fallback>
            <p:pic>
              <p:nvPicPr>
                <p:cNvPr id="927" name="Input penna 926">
                  <a:extLst>
                    <a:ext uri="{FF2B5EF4-FFF2-40B4-BE49-F238E27FC236}">
                      <a16:creationId xmlns:a16="http://schemas.microsoft.com/office/drawing/2014/main" id="{99E1E7EA-6BA3-2C2E-0CFC-93A25CD5F2E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562850" y="2205810"/>
                  <a:ext cx="824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28" name="Input penna 927">
                  <a:extLst>
                    <a:ext uri="{FF2B5EF4-FFF2-40B4-BE49-F238E27FC236}">
                      <a16:creationId xmlns:a16="http://schemas.microsoft.com/office/drawing/2014/main" id="{8D6F7900-8B55-479C-3380-B0A20B9C1939}"/>
                    </a:ext>
                  </a:extLst>
                </p14:cNvPr>
                <p14:cNvContentPartPr/>
                <p14:nvPr/>
              </p14:nvContentPartPr>
              <p14:xfrm>
                <a:off x="10595610" y="2352330"/>
                <a:ext cx="88920" cy="30240"/>
              </p14:xfrm>
            </p:contentPart>
          </mc:Choice>
          <mc:Fallback>
            <p:pic>
              <p:nvPicPr>
                <p:cNvPr id="928" name="Input penna 927">
                  <a:extLst>
                    <a:ext uri="{FF2B5EF4-FFF2-40B4-BE49-F238E27FC236}">
                      <a16:creationId xmlns:a16="http://schemas.microsoft.com/office/drawing/2014/main" id="{8D6F7900-8B55-479C-3380-B0A20B9C193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0584810" y="2341530"/>
                  <a:ext cx="1101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29" name="Input penna 928">
                  <a:extLst>
                    <a:ext uri="{FF2B5EF4-FFF2-40B4-BE49-F238E27FC236}">
                      <a16:creationId xmlns:a16="http://schemas.microsoft.com/office/drawing/2014/main" id="{91ED306C-5287-BAB5-BCF5-3AC2F68762B1}"/>
                    </a:ext>
                  </a:extLst>
                </p14:cNvPr>
                <p14:cNvContentPartPr/>
                <p14:nvPr/>
              </p14:nvContentPartPr>
              <p14:xfrm>
                <a:off x="10705050" y="2198250"/>
                <a:ext cx="55800" cy="282240"/>
              </p14:xfrm>
            </p:contentPart>
          </mc:Choice>
          <mc:Fallback>
            <p:pic>
              <p:nvPicPr>
                <p:cNvPr id="929" name="Input penna 928">
                  <a:extLst>
                    <a:ext uri="{FF2B5EF4-FFF2-40B4-BE49-F238E27FC236}">
                      <a16:creationId xmlns:a16="http://schemas.microsoft.com/office/drawing/2014/main" id="{91ED306C-5287-BAB5-BCF5-3AC2F68762B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694250" y="2187450"/>
                  <a:ext cx="7704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1B808D25-78A7-4A13-95F1-BADA57116F7A}"/>
                    </a:ext>
                  </a:extLst>
                </p14:cNvPr>
                <p14:cNvContentPartPr/>
                <p14:nvPr/>
              </p14:nvContentPartPr>
              <p14:xfrm>
                <a:off x="10559250" y="2103930"/>
                <a:ext cx="438120" cy="426600"/>
              </p14:xfrm>
            </p:contentPart>
          </mc:Choice>
          <mc:Fallback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1B808D25-78A7-4A13-95F1-BADA57116F7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0548450" y="2093130"/>
                  <a:ext cx="459360" cy="4478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3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1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3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3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4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4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6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6" name="Screenshot 2024-10-16 alle 09.56.27.png" descr="Screenshot 2024-10-16 alle 09.56.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786" y="2025920"/>
            <a:ext cx="10110428" cy="280616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5A7F782-2F72-2A87-EC85-17F2F67BD0AA}"/>
                  </a:ext>
                </a:extLst>
              </p14:cNvPr>
              <p14:cNvContentPartPr/>
              <p14:nvPr/>
            </p14:nvContentPartPr>
            <p14:xfrm>
              <a:off x="639450" y="302490"/>
              <a:ext cx="340920" cy="6426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5A7F782-2F72-2A87-EC85-17F2F67BD0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8650" y="292050"/>
                <a:ext cx="362160" cy="66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D3431DC2-5E60-EF06-A290-2CAB89988DDF}"/>
                  </a:ext>
                </a:extLst>
              </p14:cNvPr>
              <p14:cNvContentPartPr/>
              <p14:nvPr/>
            </p14:nvContentPartPr>
            <p14:xfrm>
              <a:off x="403650" y="30330"/>
              <a:ext cx="1371600" cy="11444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D3431DC2-5E60-EF06-A290-2CAB89988DD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3210" y="19890"/>
                <a:ext cx="1392840" cy="1165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33F6401C-004E-5140-F7A7-61DDE7C49786}"/>
              </a:ext>
            </a:extLst>
          </p:cNvPr>
          <p:cNvGrpSpPr/>
          <p:nvPr/>
        </p:nvGrpSpPr>
        <p:grpSpPr>
          <a:xfrm>
            <a:off x="710010" y="1610370"/>
            <a:ext cx="692280" cy="883440"/>
            <a:chOff x="710010" y="1610370"/>
            <a:chExt cx="692280" cy="88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65AA643-74F1-4921-A149-17AB1C32EB18}"/>
                    </a:ext>
                  </a:extLst>
                </p14:cNvPr>
                <p14:cNvContentPartPr/>
                <p14:nvPr/>
              </p14:nvContentPartPr>
              <p14:xfrm>
                <a:off x="902250" y="1881090"/>
                <a:ext cx="205920" cy="4474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65AA643-74F1-4921-A149-17AB1C32EB1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1810" y="1870650"/>
                  <a:ext cx="22716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D9FB2AA-35A4-F051-752E-A82E28AF18C5}"/>
                    </a:ext>
                  </a:extLst>
                </p14:cNvPr>
                <p14:cNvContentPartPr/>
                <p14:nvPr/>
              </p14:nvContentPartPr>
              <p14:xfrm>
                <a:off x="710010" y="1610370"/>
                <a:ext cx="692280" cy="8834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D9FB2AA-35A4-F051-752E-A82E28AF18C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99210" y="1599930"/>
                  <a:ext cx="713520" cy="90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54627248-2A06-3DB7-E7FE-F99DC4C490C4}"/>
              </a:ext>
            </a:extLst>
          </p:cNvPr>
          <p:cNvGrpSpPr/>
          <p:nvPr/>
        </p:nvGrpSpPr>
        <p:grpSpPr>
          <a:xfrm>
            <a:off x="423090" y="3033090"/>
            <a:ext cx="612720" cy="565920"/>
            <a:chOff x="423090" y="3033090"/>
            <a:chExt cx="612720" cy="56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44620FB-347F-2A08-AC81-A841114B3D42}"/>
                    </a:ext>
                  </a:extLst>
                </p14:cNvPr>
                <p14:cNvContentPartPr/>
                <p14:nvPr/>
              </p14:nvContentPartPr>
              <p14:xfrm>
                <a:off x="643770" y="3178170"/>
                <a:ext cx="244800" cy="268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44620FB-347F-2A08-AC81-A841114B3D4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32970" y="3167370"/>
                  <a:ext cx="26604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59E9C59-658C-F6A1-06DB-12AB443FC6F2}"/>
                    </a:ext>
                  </a:extLst>
                </p14:cNvPr>
                <p14:cNvContentPartPr/>
                <p14:nvPr/>
              </p14:nvContentPartPr>
              <p14:xfrm>
                <a:off x="423090" y="3033090"/>
                <a:ext cx="612720" cy="5659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59E9C59-658C-F6A1-06DB-12AB443FC6F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2650" y="3022650"/>
                  <a:ext cx="633960" cy="58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3870899E-FD0A-1972-2FF6-C556A517C83F}"/>
                  </a:ext>
                </a:extLst>
              </p14:cNvPr>
              <p14:cNvContentPartPr/>
              <p14:nvPr/>
            </p14:nvContentPartPr>
            <p14:xfrm>
              <a:off x="6010290" y="2259450"/>
              <a:ext cx="348120" cy="34992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3870899E-FD0A-1972-2FF6-C556A517C83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999850" y="2248650"/>
                <a:ext cx="369360" cy="37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F5C57054-E190-3720-CFB6-DC0A711E200D}"/>
              </a:ext>
            </a:extLst>
          </p:cNvPr>
          <p:cNvGrpSpPr/>
          <p:nvPr/>
        </p:nvGrpSpPr>
        <p:grpSpPr>
          <a:xfrm>
            <a:off x="6419250" y="659250"/>
            <a:ext cx="1045080" cy="236160"/>
            <a:chOff x="6419250" y="659250"/>
            <a:chExt cx="1045080" cy="23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0A68279-7C96-83E6-211A-E5707BCEEE72}"/>
                    </a:ext>
                  </a:extLst>
                </p14:cNvPr>
                <p14:cNvContentPartPr/>
                <p14:nvPr/>
              </p14:nvContentPartPr>
              <p14:xfrm>
                <a:off x="6790770" y="659250"/>
                <a:ext cx="11880" cy="1591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0A68279-7C96-83E6-211A-E5707BCEEE7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780330" y="648450"/>
                  <a:ext cx="331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F62D8B0-0347-8980-6ABB-0493CB13A1EA}"/>
                    </a:ext>
                  </a:extLst>
                </p14:cNvPr>
                <p14:cNvContentPartPr/>
                <p14:nvPr/>
              </p14:nvContentPartPr>
              <p14:xfrm>
                <a:off x="6419250" y="847890"/>
                <a:ext cx="1045080" cy="475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F62D8B0-0347-8980-6ABB-0493CB13A1E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08810" y="837090"/>
                  <a:ext cx="106632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9AFDD49D-2722-F1B2-F1FE-83E5CBDAB592}"/>
              </a:ext>
            </a:extLst>
          </p:cNvPr>
          <p:cNvGrpSpPr/>
          <p:nvPr/>
        </p:nvGrpSpPr>
        <p:grpSpPr>
          <a:xfrm>
            <a:off x="6461370" y="2217690"/>
            <a:ext cx="1055880" cy="411840"/>
            <a:chOff x="6461370" y="2217690"/>
            <a:chExt cx="1055880" cy="41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BA0718AD-EE81-F3A6-49D1-F0133043EDC1}"/>
                    </a:ext>
                  </a:extLst>
                </p14:cNvPr>
                <p14:cNvContentPartPr/>
                <p14:nvPr/>
              </p14:nvContentPartPr>
              <p14:xfrm>
                <a:off x="6461370" y="2332530"/>
                <a:ext cx="253440" cy="2970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BA0718AD-EE81-F3A6-49D1-F0133043EDC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50930" y="2322090"/>
                  <a:ext cx="2746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4616058-6DE6-1B52-51F7-08B3AB23E97B}"/>
                    </a:ext>
                  </a:extLst>
                </p14:cNvPr>
                <p14:cNvContentPartPr/>
                <p14:nvPr/>
              </p14:nvContentPartPr>
              <p14:xfrm>
                <a:off x="6833610" y="2260170"/>
                <a:ext cx="301320" cy="314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4616058-6DE6-1B52-51F7-08B3AB23E97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823170" y="2249730"/>
                  <a:ext cx="3225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5417866-CFD5-B709-56C0-86C29D280B72}"/>
                    </a:ext>
                  </a:extLst>
                </p14:cNvPr>
                <p14:cNvContentPartPr/>
                <p14:nvPr/>
              </p14:nvContentPartPr>
              <p14:xfrm>
                <a:off x="7251930" y="2267010"/>
                <a:ext cx="62280" cy="322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5417866-CFD5-B709-56C0-86C29D280B7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241130" y="2256570"/>
                  <a:ext cx="8352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2613B8B-C01A-80A8-2390-BACD32636EF9}"/>
                    </a:ext>
                  </a:extLst>
                </p14:cNvPr>
                <p14:cNvContentPartPr/>
                <p14:nvPr/>
              </p14:nvContentPartPr>
              <p14:xfrm>
                <a:off x="7264890" y="2402730"/>
                <a:ext cx="174960" cy="19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2613B8B-C01A-80A8-2390-BACD32636EF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254450" y="2392290"/>
                  <a:ext cx="1962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7847360-4CDE-0FFD-8C14-310D7F854C08}"/>
                    </a:ext>
                  </a:extLst>
                </p14:cNvPr>
                <p14:cNvContentPartPr/>
                <p14:nvPr/>
              </p14:nvContentPartPr>
              <p14:xfrm>
                <a:off x="7483770" y="2217690"/>
                <a:ext cx="33480" cy="4042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7847360-4CDE-0FFD-8C14-310D7F854C0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473330" y="2206890"/>
                  <a:ext cx="54720" cy="42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14F8AB09-AB3D-DD16-E174-11B5A857ECDB}"/>
              </a:ext>
            </a:extLst>
          </p:cNvPr>
          <p:cNvGrpSpPr/>
          <p:nvPr/>
        </p:nvGrpSpPr>
        <p:grpSpPr>
          <a:xfrm>
            <a:off x="9739890" y="2241810"/>
            <a:ext cx="909000" cy="330480"/>
            <a:chOff x="9739890" y="2241810"/>
            <a:chExt cx="909000" cy="33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2EEB118-D36D-F753-9E78-C29A635C5D65}"/>
                    </a:ext>
                  </a:extLst>
                </p14:cNvPr>
                <p14:cNvContentPartPr/>
                <p14:nvPr/>
              </p14:nvContentPartPr>
              <p14:xfrm>
                <a:off x="9739890" y="2241810"/>
                <a:ext cx="405000" cy="330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2EEB118-D36D-F753-9E78-C29A635C5D6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729450" y="2231370"/>
                  <a:ext cx="42624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C7886CE-BA0C-17C7-05CC-1AC9EB65F28F}"/>
                    </a:ext>
                  </a:extLst>
                </p14:cNvPr>
                <p14:cNvContentPartPr/>
                <p14:nvPr/>
              </p14:nvContentPartPr>
              <p14:xfrm>
                <a:off x="10108170" y="2331450"/>
                <a:ext cx="222480" cy="196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C7886CE-BA0C-17C7-05CC-1AC9EB65F28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097370" y="2321010"/>
                  <a:ext cx="2437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89A6B8D-127D-0D0E-F0BB-1AE4D46C92B1}"/>
                    </a:ext>
                  </a:extLst>
                </p14:cNvPr>
                <p14:cNvContentPartPr/>
                <p14:nvPr/>
              </p14:nvContentPartPr>
              <p14:xfrm>
                <a:off x="10347930" y="2276370"/>
                <a:ext cx="300960" cy="2638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89A6B8D-127D-0D0E-F0BB-1AE4D46C92B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337490" y="2265570"/>
                  <a:ext cx="322200" cy="28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E3FA152D-81FF-584E-39D4-4B4020D6EC81}"/>
              </a:ext>
            </a:extLst>
          </p:cNvPr>
          <p:cNvGrpSpPr/>
          <p:nvPr/>
        </p:nvGrpSpPr>
        <p:grpSpPr>
          <a:xfrm>
            <a:off x="2482290" y="4458330"/>
            <a:ext cx="933120" cy="1036800"/>
            <a:chOff x="2482290" y="4458330"/>
            <a:chExt cx="933120" cy="103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04A781F-DCDF-D870-F70E-8C7779C02CA9}"/>
                    </a:ext>
                  </a:extLst>
                </p14:cNvPr>
                <p14:cNvContentPartPr/>
                <p14:nvPr/>
              </p14:nvContentPartPr>
              <p14:xfrm>
                <a:off x="2524050" y="4648050"/>
                <a:ext cx="451440" cy="1900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04A781F-DCDF-D870-F70E-8C7779C02CA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513250" y="4637610"/>
                  <a:ext cx="4726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7ADE522-8E81-58B7-14DA-0629EA366DAE}"/>
                    </a:ext>
                  </a:extLst>
                </p14:cNvPr>
                <p14:cNvContentPartPr/>
                <p14:nvPr/>
              </p14:nvContentPartPr>
              <p14:xfrm>
                <a:off x="2807730" y="4607730"/>
                <a:ext cx="87840" cy="451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7ADE522-8E81-58B7-14DA-0629EA366DA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797290" y="4597290"/>
                  <a:ext cx="109080" cy="47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B4E05A4-6829-DE48-9DE7-9EAC98A582DD}"/>
                    </a:ext>
                  </a:extLst>
                </p14:cNvPr>
                <p14:cNvContentPartPr/>
                <p14:nvPr/>
              </p14:nvContentPartPr>
              <p14:xfrm>
                <a:off x="2482290" y="4458330"/>
                <a:ext cx="867600" cy="6487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B4E05A4-6829-DE48-9DE7-9EAC98A582D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71490" y="4447530"/>
                  <a:ext cx="888840" cy="66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7C3E5F5-4E91-994B-2179-48F500B46715}"/>
                    </a:ext>
                  </a:extLst>
                </p14:cNvPr>
                <p14:cNvContentPartPr/>
                <p14:nvPr/>
              </p14:nvContentPartPr>
              <p14:xfrm>
                <a:off x="3194010" y="5185170"/>
                <a:ext cx="30240" cy="17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7C3E5F5-4E91-994B-2179-48F500B4671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183210" y="5174730"/>
                  <a:ext cx="51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345CEB5-0A60-BF05-F19C-EA2B438754D0}"/>
                    </a:ext>
                  </a:extLst>
                </p14:cNvPr>
                <p14:cNvContentPartPr/>
                <p14:nvPr/>
              </p14:nvContentPartPr>
              <p14:xfrm>
                <a:off x="3360690" y="5131170"/>
                <a:ext cx="21240" cy="208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345CEB5-0A60-BF05-F19C-EA2B438754D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350250" y="5120730"/>
                  <a:ext cx="424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3142F46-7AF8-6507-A616-15B8230EA29F}"/>
                    </a:ext>
                  </a:extLst>
                </p14:cNvPr>
                <p14:cNvContentPartPr/>
                <p14:nvPr/>
              </p14:nvContentPartPr>
              <p14:xfrm>
                <a:off x="3242610" y="5261130"/>
                <a:ext cx="172800" cy="2340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3142F46-7AF8-6507-A616-15B8230EA29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231810" y="5250330"/>
                  <a:ext cx="194040" cy="25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375C1209-2B37-501B-B6A6-0AEFFBFA9B53}"/>
              </a:ext>
            </a:extLst>
          </p:cNvPr>
          <p:cNvGrpSpPr/>
          <p:nvPr/>
        </p:nvGrpSpPr>
        <p:grpSpPr>
          <a:xfrm>
            <a:off x="562770" y="3683250"/>
            <a:ext cx="1497240" cy="2171880"/>
            <a:chOff x="562770" y="3683250"/>
            <a:chExt cx="1497240" cy="217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E24201C-6CB5-975C-3B73-3ECE704FA042}"/>
                    </a:ext>
                  </a:extLst>
                </p14:cNvPr>
                <p14:cNvContentPartPr/>
                <p14:nvPr/>
              </p14:nvContentPartPr>
              <p14:xfrm>
                <a:off x="973170" y="4659570"/>
                <a:ext cx="239040" cy="3996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E24201C-6CB5-975C-3B73-3ECE704FA04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62370" y="4649130"/>
                  <a:ext cx="26028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EBB78E8-562F-F9F4-9CF1-CAE4078BAF13}"/>
                    </a:ext>
                  </a:extLst>
                </p14:cNvPr>
                <p14:cNvContentPartPr/>
                <p14:nvPr/>
              </p14:nvContentPartPr>
              <p14:xfrm>
                <a:off x="773730" y="4450050"/>
                <a:ext cx="835200" cy="7041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EBB78E8-562F-F9F4-9CF1-CAE4078BAF1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63290" y="4439250"/>
                  <a:ext cx="856440" cy="72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31AFE35-4E8F-2712-B06C-968A7F45687C}"/>
                    </a:ext>
                  </a:extLst>
                </p14:cNvPr>
                <p14:cNvContentPartPr/>
                <p14:nvPr/>
              </p14:nvContentPartPr>
              <p14:xfrm>
                <a:off x="843930" y="5378490"/>
                <a:ext cx="40320" cy="16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31AFE35-4E8F-2712-B06C-968A7F45687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3130" y="5367690"/>
                  <a:ext cx="615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226EEAEC-8F69-55D6-D7FA-F29FBEEC2E34}"/>
                    </a:ext>
                  </a:extLst>
                </p14:cNvPr>
                <p14:cNvContentPartPr/>
                <p14:nvPr/>
              </p14:nvContentPartPr>
              <p14:xfrm>
                <a:off x="1000890" y="5356890"/>
                <a:ext cx="21240" cy="244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226EEAEC-8F69-55D6-D7FA-F29FBEEC2E3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90090" y="5346090"/>
                  <a:ext cx="424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A1195F3-DDAB-1562-AE90-217372D8101F}"/>
                    </a:ext>
                  </a:extLst>
                </p14:cNvPr>
                <p14:cNvContentPartPr/>
                <p14:nvPr/>
              </p14:nvContentPartPr>
              <p14:xfrm>
                <a:off x="777330" y="5516010"/>
                <a:ext cx="284400" cy="1584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A1195F3-DDAB-1562-AE90-217372D8101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66890" y="5505210"/>
                  <a:ext cx="3056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5A645FD-229A-4DA8-B288-0F727C7159DD}"/>
                    </a:ext>
                  </a:extLst>
                </p14:cNvPr>
                <p14:cNvContentPartPr/>
                <p14:nvPr/>
              </p14:nvContentPartPr>
              <p14:xfrm>
                <a:off x="562770" y="5225490"/>
                <a:ext cx="829080" cy="6296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5A645FD-229A-4DA8-B288-0F727C7159D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52330" y="5215050"/>
                  <a:ext cx="850320" cy="65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454A391-434B-C740-01DC-9D3077C93CFB}"/>
                    </a:ext>
                  </a:extLst>
                </p14:cNvPr>
                <p14:cNvContentPartPr/>
                <p14:nvPr/>
              </p14:nvContentPartPr>
              <p14:xfrm>
                <a:off x="1305450" y="3683250"/>
                <a:ext cx="754560" cy="6447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454A391-434B-C740-01DC-9D3077C93CF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95010" y="3672450"/>
                  <a:ext cx="775800" cy="66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8D36152A-3CCA-3D8E-0C4E-0CB1BB302B5B}"/>
                    </a:ext>
                  </a:extLst>
                </p14:cNvPr>
                <p14:cNvContentPartPr/>
                <p14:nvPr/>
              </p14:nvContentPartPr>
              <p14:xfrm>
                <a:off x="740970" y="4223610"/>
                <a:ext cx="648000" cy="4500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8D36152A-3CCA-3D8E-0C4E-0CB1BB302B5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30530" y="4213170"/>
                  <a:ext cx="66924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42727B22-42D8-815F-C6D5-3CEF411E2B6A}"/>
                    </a:ext>
                  </a:extLst>
                </p14:cNvPr>
                <p14:cNvContentPartPr/>
                <p14:nvPr/>
              </p14:nvContentPartPr>
              <p14:xfrm>
                <a:off x="784890" y="4204170"/>
                <a:ext cx="188280" cy="1796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42727B22-42D8-815F-C6D5-3CEF411E2B6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74450" y="4193370"/>
                  <a:ext cx="2095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B80842FD-CD57-7DF9-29A3-92F27B480D86}"/>
                    </a:ext>
                  </a:extLst>
                </p14:cNvPr>
                <p14:cNvContentPartPr/>
                <p14:nvPr/>
              </p14:nvContentPartPr>
              <p14:xfrm>
                <a:off x="1149930" y="4139010"/>
                <a:ext cx="96480" cy="1656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B80842FD-CD57-7DF9-29A3-92F27B480D8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39490" y="4128570"/>
                  <a:ext cx="1177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28E59DB-F023-CC53-4832-D3317A4B4C01}"/>
                    </a:ext>
                  </a:extLst>
                </p14:cNvPr>
                <p14:cNvContentPartPr/>
                <p14:nvPr/>
              </p14:nvContentPartPr>
              <p14:xfrm>
                <a:off x="1337130" y="4127130"/>
                <a:ext cx="121680" cy="163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28E59DB-F023-CC53-4832-D3317A4B4C0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326330" y="4116330"/>
                  <a:ext cx="142920" cy="184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7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9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8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0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0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1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1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3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39" name="Screenshot 2024-10-16 alle 09.56.42.png" descr="Screenshot 2024-10-16 alle 09.56.4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512" y="1754509"/>
            <a:ext cx="10339611" cy="30976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180A0A2D-3374-41EE-CF41-3B1352CBE528}"/>
              </a:ext>
            </a:extLst>
          </p:cNvPr>
          <p:cNvGrpSpPr/>
          <p:nvPr/>
        </p:nvGrpSpPr>
        <p:grpSpPr>
          <a:xfrm>
            <a:off x="413730" y="-76950"/>
            <a:ext cx="2175120" cy="1319040"/>
            <a:chOff x="413730" y="-76950"/>
            <a:chExt cx="2175120" cy="131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C9933BF-2962-33E6-B756-894898FFF79B}"/>
                    </a:ext>
                  </a:extLst>
                </p14:cNvPr>
                <p14:cNvContentPartPr/>
                <p14:nvPr/>
              </p14:nvContentPartPr>
              <p14:xfrm>
                <a:off x="760770" y="267930"/>
                <a:ext cx="244800" cy="8078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C9933BF-2962-33E6-B756-894898FFF79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0330" y="257490"/>
                  <a:ext cx="266040" cy="82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CAF1AAB-FBE5-621D-09CB-F6A483251C8C}"/>
                    </a:ext>
                  </a:extLst>
                </p14:cNvPr>
                <p14:cNvContentPartPr/>
                <p14:nvPr/>
              </p14:nvContentPartPr>
              <p14:xfrm>
                <a:off x="413730" y="-76950"/>
                <a:ext cx="1073880" cy="13190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CAF1AAB-FBE5-621D-09CB-F6A483251C8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3290" y="-87750"/>
                  <a:ext cx="1095120" cy="13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E333DBF-4ADD-DFC0-C205-9F260DCCFB5A}"/>
                    </a:ext>
                  </a:extLst>
                </p14:cNvPr>
                <p14:cNvContentPartPr/>
                <p14:nvPr/>
              </p14:nvContentPartPr>
              <p14:xfrm>
                <a:off x="1973610" y="568170"/>
                <a:ext cx="33480" cy="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E333DBF-4ADD-DFC0-C205-9F260DCCFB5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62810" y="557730"/>
                  <a:ext cx="547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4C8A16F-42D3-B14C-895E-B76B5A3EB522}"/>
                    </a:ext>
                  </a:extLst>
                </p14:cNvPr>
                <p14:cNvContentPartPr/>
                <p14:nvPr/>
              </p14:nvContentPartPr>
              <p14:xfrm>
                <a:off x="2244330" y="536130"/>
                <a:ext cx="4680" cy="9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4C8A16F-42D3-B14C-895E-B76B5A3EB5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233530" y="525330"/>
                  <a:ext cx="25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E5E0BFD-F483-8AC4-FF2F-4D96799AB203}"/>
                    </a:ext>
                  </a:extLst>
                </p14:cNvPr>
                <p14:cNvContentPartPr/>
                <p14:nvPr/>
              </p14:nvContentPartPr>
              <p14:xfrm>
                <a:off x="1909890" y="765450"/>
                <a:ext cx="366480" cy="164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E5E0BFD-F483-8AC4-FF2F-4D96799AB20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99090" y="755010"/>
                  <a:ext cx="3877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7C39B8C-768C-29C7-7558-70A431E2029B}"/>
                    </a:ext>
                  </a:extLst>
                </p14:cNvPr>
                <p14:cNvContentPartPr/>
                <p14:nvPr/>
              </p14:nvContentPartPr>
              <p14:xfrm>
                <a:off x="1735290" y="239490"/>
                <a:ext cx="853560" cy="925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7C39B8C-768C-29C7-7558-70A431E2029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24850" y="228690"/>
                  <a:ext cx="874800" cy="9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0546B464-A9CF-B502-A492-F1354D9C4008}"/>
              </a:ext>
            </a:extLst>
          </p:cNvPr>
          <p:cNvGrpSpPr/>
          <p:nvPr/>
        </p:nvGrpSpPr>
        <p:grpSpPr>
          <a:xfrm>
            <a:off x="874530" y="1541250"/>
            <a:ext cx="540360" cy="668520"/>
            <a:chOff x="874530" y="1541250"/>
            <a:chExt cx="540360" cy="66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2745063-C683-9790-0BF1-C37A46565556}"/>
                    </a:ext>
                  </a:extLst>
                </p14:cNvPr>
                <p14:cNvContentPartPr/>
                <p14:nvPr/>
              </p14:nvContentPartPr>
              <p14:xfrm>
                <a:off x="904410" y="1756530"/>
                <a:ext cx="190440" cy="3801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2745063-C683-9790-0BF1-C37A4656555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93970" y="1745730"/>
                  <a:ext cx="21168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49E5A650-C1B1-6485-AC05-C73351D48A0B}"/>
                    </a:ext>
                  </a:extLst>
                </p14:cNvPr>
                <p14:cNvContentPartPr/>
                <p14:nvPr/>
              </p14:nvContentPartPr>
              <p14:xfrm>
                <a:off x="874530" y="1541250"/>
                <a:ext cx="540360" cy="6685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49E5A650-C1B1-6485-AC05-C73351D48A0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64090" y="1530450"/>
                  <a:ext cx="561600" cy="68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44E7E542-671A-F085-EA7D-8194D2AB1FE5}"/>
              </a:ext>
            </a:extLst>
          </p:cNvPr>
          <p:cNvGrpSpPr/>
          <p:nvPr/>
        </p:nvGrpSpPr>
        <p:grpSpPr>
          <a:xfrm>
            <a:off x="604890" y="2737170"/>
            <a:ext cx="521280" cy="678960"/>
            <a:chOff x="604890" y="2737170"/>
            <a:chExt cx="521280" cy="67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82F416A-9EBE-CCBC-5ABC-8E659F995287}"/>
                    </a:ext>
                  </a:extLst>
                </p14:cNvPr>
                <p14:cNvContentPartPr/>
                <p14:nvPr/>
              </p14:nvContentPartPr>
              <p14:xfrm>
                <a:off x="706770" y="3056130"/>
                <a:ext cx="234720" cy="251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82F416A-9EBE-CCBC-5ABC-8E659F99528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6330" y="3045690"/>
                  <a:ext cx="2559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E6AA18B-3B27-3658-EF0C-6147AA1DFEEB}"/>
                    </a:ext>
                  </a:extLst>
                </p14:cNvPr>
                <p14:cNvContentPartPr/>
                <p14:nvPr/>
              </p14:nvContentPartPr>
              <p14:xfrm>
                <a:off x="604890" y="2737170"/>
                <a:ext cx="521280" cy="678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E6AA18B-3B27-3658-EF0C-6147AA1DFEE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94450" y="2726730"/>
                  <a:ext cx="542520" cy="70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D7C99ACD-2FA4-31BC-B9DA-CE1EF1538591}"/>
              </a:ext>
            </a:extLst>
          </p:cNvPr>
          <p:cNvGrpSpPr/>
          <p:nvPr/>
        </p:nvGrpSpPr>
        <p:grpSpPr>
          <a:xfrm>
            <a:off x="2573010" y="1653930"/>
            <a:ext cx="620640" cy="652320"/>
            <a:chOff x="2573010" y="1653930"/>
            <a:chExt cx="620640" cy="65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C897422-D3C6-7833-4290-AD4D6132AD1E}"/>
                    </a:ext>
                  </a:extLst>
                </p14:cNvPr>
                <p14:cNvContentPartPr/>
                <p14:nvPr/>
              </p14:nvContentPartPr>
              <p14:xfrm>
                <a:off x="2808450" y="1803690"/>
                <a:ext cx="136800" cy="460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C897422-D3C6-7833-4290-AD4D6132AD1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98010" y="1792890"/>
                  <a:ext cx="15804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35994A5-79FF-A30E-A826-450B19EE57C7}"/>
                    </a:ext>
                  </a:extLst>
                </p14:cNvPr>
                <p14:cNvContentPartPr/>
                <p14:nvPr/>
              </p14:nvContentPartPr>
              <p14:xfrm>
                <a:off x="2573010" y="1653930"/>
                <a:ext cx="620640" cy="652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35994A5-79FF-A30E-A826-450B19EE57C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562570" y="1643490"/>
                  <a:ext cx="641880" cy="67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9F772957-434D-F5FA-15CB-8B34FE635308}"/>
              </a:ext>
            </a:extLst>
          </p:cNvPr>
          <p:cNvGrpSpPr/>
          <p:nvPr/>
        </p:nvGrpSpPr>
        <p:grpSpPr>
          <a:xfrm>
            <a:off x="6766650" y="1131930"/>
            <a:ext cx="1237320" cy="306360"/>
            <a:chOff x="6766650" y="1131930"/>
            <a:chExt cx="1237320" cy="30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6EC1B7BA-AE9A-5C12-5627-E7BD4E5CE0EA}"/>
                    </a:ext>
                  </a:extLst>
                </p14:cNvPr>
                <p14:cNvContentPartPr/>
                <p14:nvPr/>
              </p14:nvContentPartPr>
              <p14:xfrm>
                <a:off x="6766650" y="1219410"/>
                <a:ext cx="192600" cy="2188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6EC1B7BA-AE9A-5C12-5627-E7BD4E5CE0E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55850" y="1208610"/>
                  <a:ext cx="2138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BEFF4EF1-D6AE-AA58-9053-4A6A1BA87885}"/>
                    </a:ext>
                  </a:extLst>
                </p14:cNvPr>
                <p14:cNvContentPartPr/>
                <p14:nvPr/>
              </p14:nvContentPartPr>
              <p14:xfrm>
                <a:off x="7050690" y="1215810"/>
                <a:ext cx="44640" cy="2152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BEFF4EF1-D6AE-AA58-9053-4A6A1BA8788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039890" y="1205370"/>
                  <a:ext cx="658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DEBC400-F734-4BCB-E124-3EB7AF20A5DA}"/>
                    </a:ext>
                  </a:extLst>
                </p14:cNvPr>
                <p14:cNvContentPartPr/>
                <p14:nvPr/>
              </p14:nvContentPartPr>
              <p14:xfrm>
                <a:off x="7178850" y="1184850"/>
                <a:ext cx="354240" cy="1854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DEBC400-F734-4BCB-E124-3EB7AF20A5D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168050" y="1174050"/>
                  <a:ext cx="3754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D77F9279-692A-B88D-3EE4-13F2CF088A14}"/>
                    </a:ext>
                  </a:extLst>
                </p14:cNvPr>
                <p14:cNvContentPartPr/>
                <p14:nvPr/>
              </p14:nvContentPartPr>
              <p14:xfrm>
                <a:off x="7680690" y="1131930"/>
                <a:ext cx="323280" cy="3042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D77F9279-692A-B88D-3EE4-13F2CF088A1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70250" y="1121130"/>
                  <a:ext cx="344520" cy="32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98C0FE33-CEFB-0A15-EC8E-AFA85261863B}"/>
              </a:ext>
            </a:extLst>
          </p:cNvPr>
          <p:cNvGrpSpPr/>
          <p:nvPr/>
        </p:nvGrpSpPr>
        <p:grpSpPr>
          <a:xfrm>
            <a:off x="6814170" y="-42030"/>
            <a:ext cx="2418480" cy="1044360"/>
            <a:chOff x="6814170" y="-42030"/>
            <a:chExt cx="2418480" cy="104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C93E166-C27F-29D7-8275-AD3F0E175595}"/>
                    </a:ext>
                  </a:extLst>
                </p14:cNvPr>
                <p14:cNvContentPartPr/>
                <p14:nvPr/>
              </p14:nvContentPartPr>
              <p14:xfrm>
                <a:off x="6985530" y="307170"/>
                <a:ext cx="240120" cy="4500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C93E166-C27F-29D7-8275-AD3F0E17559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974730" y="296730"/>
                  <a:ext cx="26136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010C4F3-C037-4307-82D6-2302F669B225}"/>
                    </a:ext>
                  </a:extLst>
                </p14:cNvPr>
                <p14:cNvContentPartPr/>
                <p14:nvPr/>
              </p14:nvContentPartPr>
              <p14:xfrm>
                <a:off x="7518330" y="521010"/>
                <a:ext cx="275760" cy="255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010C4F3-C037-4307-82D6-2302F669B22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507530" y="510570"/>
                  <a:ext cx="2970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DACDE274-067C-DB50-108E-1C0C446FF516}"/>
                    </a:ext>
                  </a:extLst>
                </p14:cNvPr>
                <p14:cNvContentPartPr/>
                <p14:nvPr/>
              </p14:nvContentPartPr>
              <p14:xfrm>
                <a:off x="7751250" y="467010"/>
                <a:ext cx="119880" cy="1580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DACDE274-067C-DB50-108E-1C0C446FF51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740810" y="456570"/>
                  <a:ext cx="1411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651C2462-9152-665D-0F92-6CB453EC516B}"/>
                    </a:ext>
                  </a:extLst>
                </p14:cNvPr>
                <p14:cNvContentPartPr/>
                <p14:nvPr/>
              </p14:nvContentPartPr>
              <p14:xfrm>
                <a:off x="8132850" y="297810"/>
                <a:ext cx="204840" cy="255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651C2462-9152-665D-0F92-6CB453EC516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122050" y="287370"/>
                  <a:ext cx="2260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1CD495AC-EBC8-4B41-7660-A756AAB956EF}"/>
                    </a:ext>
                  </a:extLst>
                </p14:cNvPr>
                <p14:cNvContentPartPr/>
                <p14:nvPr/>
              </p14:nvContentPartPr>
              <p14:xfrm>
                <a:off x="8138250" y="375210"/>
                <a:ext cx="167400" cy="2934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1CD495AC-EBC8-4B41-7660-A756AAB956E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27810" y="364410"/>
                  <a:ext cx="1886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979A466-1911-AD03-D1ED-0B81589C7FD4}"/>
                    </a:ext>
                  </a:extLst>
                </p14:cNvPr>
                <p14:cNvContentPartPr/>
                <p14:nvPr/>
              </p14:nvContentPartPr>
              <p14:xfrm>
                <a:off x="6814170" y="69210"/>
                <a:ext cx="2418480" cy="9331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979A466-1911-AD03-D1ED-0B81589C7FD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803370" y="58410"/>
                  <a:ext cx="2439720" cy="9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12CB796-B59D-C7E5-933E-10AE9D99BFE5}"/>
                    </a:ext>
                  </a:extLst>
                </p14:cNvPr>
                <p14:cNvContentPartPr/>
                <p14:nvPr/>
              </p14:nvContentPartPr>
              <p14:xfrm>
                <a:off x="7917210" y="-42030"/>
                <a:ext cx="889920" cy="8024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12CB796-B59D-C7E5-933E-10AE9D99BFE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906770" y="-52470"/>
                  <a:ext cx="911160" cy="82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0" name="Gruppo 959">
            <a:extLst>
              <a:ext uri="{FF2B5EF4-FFF2-40B4-BE49-F238E27FC236}">
                <a16:creationId xmlns:a16="http://schemas.microsoft.com/office/drawing/2014/main" id="{0621879A-FD83-20BD-52EB-F3527B3E6D55}"/>
              </a:ext>
            </a:extLst>
          </p:cNvPr>
          <p:cNvGrpSpPr/>
          <p:nvPr/>
        </p:nvGrpSpPr>
        <p:grpSpPr>
          <a:xfrm>
            <a:off x="3729690" y="496890"/>
            <a:ext cx="1668960" cy="700200"/>
            <a:chOff x="3729690" y="496890"/>
            <a:chExt cx="1668960" cy="70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CA59C07-2794-8EA0-B24E-BBD0AFB8B23D}"/>
                    </a:ext>
                  </a:extLst>
                </p14:cNvPr>
                <p14:cNvContentPartPr/>
                <p14:nvPr/>
              </p14:nvContentPartPr>
              <p14:xfrm>
                <a:off x="3916890" y="512010"/>
                <a:ext cx="226800" cy="252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CA59C07-2794-8EA0-B24E-BBD0AFB8B23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906090" y="501210"/>
                  <a:ext cx="2480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0240D50-5452-9084-FC2C-8AC51D77C459}"/>
                    </a:ext>
                  </a:extLst>
                </p14:cNvPr>
                <p14:cNvContentPartPr/>
                <p14:nvPr/>
              </p14:nvContentPartPr>
              <p14:xfrm>
                <a:off x="4078530" y="496890"/>
                <a:ext cx="194400" cy="2300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0240D50-5452-9084-FC2C-8AC51D77C45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068090" y="486450"/>
                  <a:ext cx="21564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C14FFA8-803D-73EB-1F6C-237B13178F52}"/>
                    </a:ext>
                  </a:extLst>
                </p14:cNvPr>
                <p14:cNvContentPartPr/>
                <p14:nvPr/>
              </p14:nvContentPartPr>
              <p14:xfrm>
                <a:off x="4334490" y="545130"/>
                <a:ext cx="120960" cy="1785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C14FFA8-803D-73EB-1F6C-237B13178F5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24050" y="534690"/>
                  <a:ext cx="14220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DF1CD5B-CC56-6B69-A74A-82FCE367B042}"/>
                    </a:ext>
                  </a:extLst>
                </p14:cNvPr>
                <p14:cNvContentPartPr/>
                <p14:nvPr/>
              </p14:nvContentPartPr>
              <p14:xfrm>
                <a:off x="4498290" y="537210"/>
                <a:ext cx="100800" cy="1764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DF1CD5B-CC56-6B69-A74A-82FCE367B04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87490" y="526410"/>
                  <a:ext cx="1220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06DB435-1E89-9D25-F890-7BFAF235EDD0}"/>
                    </a:ext>
                  </a:extLst>
                </p14:cNvPr>
                <p14:cNvContentPartPr/>
                <p14:nvPr/>
              </p14:nvContentPartPr>
              <p14:xfrm>
                <a:off x="4833090" y="693810"/>
                <a:ext cx="5760" cy="165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06DB435-1E89-9D25-F890-7BFAF235EDD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822650" y="683010"/>
                  <a:ext cx="27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02202D9-D887-6009-C54E-D1CCE1845B11}"/>
                    </a:ext>
                  </a:extLst>
                </p14:cNvPr>
                <p14:cNvContentPartPr/>
                <p14:nvPr/>
              </p14:nvContentPartPr>
              <p14:xfrm>
                <a:off x="4961250" y="708570"/>
                <a:ext cx="48960" cy="7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02202D9-D887-6009-C54E-D1CCE1845B1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950810" y="698130"/>
                  <a:ext cx="70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DD333C3-DB11-2BDB-74FD-18C24BA1FE76}"/>
                    </a:ext>
                  </a:extLst>
                </p14:cNvPr>
                <p14:cNvContentPartPr/>
                <p14:nvPr/>
              </p14:nvContentPartPr>
              <p14:xfrm>
                <a:off x="5126130" y="702810"/>
                <a:ext cx="5760" cy="5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DD333C3-DB11-2BDB-74FD-18C24BA1FE7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115330" y="692370"/>
                  <a:ext cx="27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0007FFF-D5C5-8997-23E1-FA5EA314B424}"/>
                    </a:ext>
                  </a:extLst>
                </p14:cNvPr>
                <p14:cNvContentPartPr/>
                <p14:nvPr/>
              </p14:nvContentPartPr>
              <p14:xfrm>
                <a:off x="5226570" y="668250"/>
                <a:ext cx="2520" cy="25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0007FFF-D5C5-8997-23E1-FA5EA314B42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216130" y="657810"/>
                  <a:ext cx="237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1FE9518-AFC5-968B-9B31-C523AD200E8F}"/>
                    </a:ext>
                  </a:extLst>
                </p14:cNvPr>
                <p14:cNvContentPartPr/>
                <p14:nvPr/>
              </p14:nvContentPartPr>
              <p14:xfrm>
                <a:off x="3729690" y="819090"/>
                <a:ext cx="1668960" cy="378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1FE9518-AFC5-968B-9B31-C523AD200E8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718890" y="808290"/>
                  <a:ext cx="1690200" cy="39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1" name="Gruppo 970">
            <a:extLst>
              <a:ext uri="{FF2B5EF4-FFF2-40B4-BE49-F238E27FC236}">
                <a16:creationId xmlns:a16="http://schemas.microsoft.com/office/drawing/2014/main" id="{66806E4C-5989-CAB1-AE23-BE1DBEDD8AFF}"/>
              </a:ext>
            </a:extLst>
          </p:cNvPr>
          <p:cNvGrpSpPr/>
          <p:nvPr/>
        </p:nvGrpSpPr>
        <p:grpSpPr>
          <a:xfrm>
            <a:off x="5758290" y="2036970"/>
            <a:ext cx="2035440" cy="439920"/>
            <a:chOff x="5758290" y="2036970"/>
            <a:chExt cx="2035440" cy="43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61" name="Input penna 960">
                  <a:extLst>
                    <a:ext uri="{FF2B5EF4-FFF2-40B4-BE49-F238E27FC236}">
                      <a16:creationId xmlns:a16="http://schemas.microsoft.com/office/drawing/2014/main" id="{719D2A85-1F34-39DC-2A51-F7CAD9211734}"/>
                    </a:ext>
                  </a:extLst>
                </p14:cNvPr>
                <p14:cNvContentPartPr/>
                <p14:nvPr/>
              </p14:nvContentPartPr>
              <p14:xfrm>
                <a:off x="5758290" y="2041200"/>
                <a:ext cx="345240" cy="340200"/>
              </p14:xfrm>
            </p:contentPart>
          </mc:Choice>
          <mc:Fallback>
            <p:pic>
              <p:nvPicPr>
                <p:cNvPr id="961" name="Input penna 960">
                  <a:extLst>
                    <a:ext uri="{FF2B5EF4-FFF2-40B4-BE49-F238E27FC236}">
                      <a16:creationId xmlns:a16="http://schemas.microsoft.com/office/drawing/2014/main" id="{719D2A85-1F34-39DC-2A51-F7CAD921173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747850" y="2030760"/>
                  <a:ext cx="36648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62" name="Input penna 961">
                  <a:extLst>
                    <a:ext uri="{FF2B5EF4-FFF2-40B4-BE49-F238E27FC236}">
                      <a16:creationId xmlns:a16="http://schemas.microsoft.com/office/drawing/2014/main" id="{92EDA32A-A452-243F-2EBF-0710AA7CEE73}"/>
                    </a:ext>
                  </a:extLst>
                </p14:cNvPr>
                <p14:cNvContentPartPr/>
                <p14:nvPr/>
              </p14:nvContentPartPr>
              <p14:xfrm>
                <a:off x="6218370" y="2079810"/>
                <a:ext cx="328680" cy="224640"/>
              </p14:xfrm>
            </p:contentPart>
          </mc:Choice>
          <mc:Fallback>
            <p:pic>
              <p:nvPicPr>
                <p:cNvPr id="962" name="Input penna 961">
                  <a:extLst>
                    <a:ext uri="{FF2B5EF4-FFF2-40B4-BE49-F238E27FC236}">
                      <a16:creationId xmlns:a16="http://schemas.microsoft.com/office/drawing/2014/main" id="{92EDA32A-A452-243F-2EBF-0710AA7CEE7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207570" y="2069010"/>
                  <a:ext cx="34992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63" name="Input penna 962">
                  <a:extLst>
                    <a:ext uri="{FF2B5EF4-FFF2-40B4-BE49-F238E27FC236}">
                      <a16:creationId xmlns:a16="http://schemas.microsoft.com/office/drawing/2014/main" id="{3701606D-259E-BAF4-B00F-DF18B1EDE246}"/>
                    </a:ext>
                  </a:extLst>
                </p14:cNvPr>
                <p14:cNvContentPartPr/>
                <p14:nvPr/>
              </p14:nvContentPartPr>
              <p14:xfrm>
                <a:off x="6464610" y="2079810"/>
                <a:ext cx="268920" cy="244080"/>
              </p14:xfrm>
            </p:contentPart>
          </mc:Choice>
          <mc:Fallback>
            <p:pic>
              <p:nvPicPr>
                <p:cNvPr id="963" name="Input penna 962">
                  <a:extLst>
                    <a:ext uri="{FF2B5EF4-FFF2-40B4-BE49-F238E27FC236}">
                      <a16:creationId xmlns:a16="http://schemas.microsoft.com/office/drawing/2014/main" id="{3701606D-259E-BAF4-B00F-DF18B1EDE24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454170" y="2069010"/>
                  <a:ext cx="2901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64" name="Input penna 963">
                  <a:extLst>
                    <a:ext uri="{FF2B5EF4-FFF2-40B4-BE49-F238E27FC236}">
                      <a16:creationId xmlns:a16="http://schemas.microsoft.com/office/drawing/2014/main" id="{05D6C321-D5BD-A26F-02CD-0BF1FE014A44}"/>
                    </a:ext>
                  </a:extLst>
                </p14:cNvPr>
                <p14:cNvContentPartPr/>
                <p14:nvPr/>
              </p14:nvContentPartPr>
              <p14:xfrm>
                <a:off x="6725610" y="2051010"/>
                <a:ext cx="157320" cy="263880"/>
              </p14:xfrm>
            </p:contentPart>
          </mc:Choice>
          <mc:Fallback>
            <p:pic>
              <p:nvPicPr>
                <p:cNvPr id="964" name="Input penna 963">
                  <a:extLst>
                    <a:ext uri="{FF2B5EF4-FFF2-40B4-BE49-F238E27FC236}">
                      <a16:creationId xmlns:a16="http://schemas.microsoft.com/office/drawing/2014/main" id="{05D6C321-D5BD-A26F-02CD-0BF1FE014A4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715170" y="2040210"/>
                  <a:ext cx="1785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65" name="Input penna 964">
                  <a:extLst>
                    <a:ext uri="{FF2B5EF4-FFF2-40B4-BE49-F238E27FC236}">
                      <a16:creationId xmlns:a16="http://schemas.microsoft.com/office/drawing/2014/main" id="{44C14168-B095-1B94-AF92-85A776FAD92C}"/>
                    </a:ext>
                  </a:extLst>
                </p14:cNvPr>
                <p14:cNvContentPartPr/>
                <p14:nvPr/>
              </p14:nvContentPartPr>
              <p14:xfrm>
                <a:off x="6768810" y="2155410"/>
                <a:ext cx="209160" cy="66960"/>
              </p14:xfrm>
            </p:contentPart>
          </mc:Choice>
          <mc:Fallback>
            <p:pic>
              <p:nvPicPr>
                <p:cNvPr id="965" name="Input penna 964">
                  <a:extLst>
                    <a:ext uri="{FF2B5EF4-FFF2-40B4-BE49-F238E27FC236}">
                      <a16:creationId xmlns:a16="http://schemas.microsoft.com/office/drawing/2014/main" id="{44C14168-B095-1B94-AF92-85A776FAD92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758010" y="2144970"/>
                  <a:ext cx="2304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66" name="Input penna 965">
                  <a:extLst>
                    <a:ext uri="{FF2B5EF4-FFF2-40B4-BE49-F238E27FC236}">
                      <a16:creationId xmlns:a16="http://schemas.microsoft.com/office/drawing/2014/main" id="{9A1FD557-CF3F-992E-6937-D785CFBCB8AA}"/>
                    </a:ext>
                  </a:extLst>
                </p14:cNvPr>
                <p14:cNvContentPartPr/>
                <p14:nvPr/>
              </p14:nvContentPartPr>
              <p14:xfrm>
                <a:off x="7130250" y="2064690"/>
                <a:ext cx="305280" cy="310320"/>
              </p14:xfrm>
            </p:contentPart>
          </mc:Choice>
          <mc:Fallback>
            <p:pic>
              <p:nvPicPr>
                <p:cNvPr id="966" name="Input penna 965">
                  <a:extLst>
                    <a:ext uri="{FF2B5EF4-FFF2-40B4-BE49-F238E27FC236}">
                      <a16:creationId xmlns:a16="http://schemas.microsoft.com/office/drawing/2014/main" id="{9A1FD557-CF3F-992E-6937-D785CFBCB8A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119450" y="2054250"/>
                  <a:ext cx="32652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67" name="Input penna 966">
                  <a:extLst>
                    <a:ext uri="{FF2B5EF4-FFF2-40B4-BE49-F238E27FC236}">
                      <a16:creationId xmlns:a16="http://schemas.microsoft.com/office/drawing/2014/main" id="{457576AD-B3CE-EA2D-37CC-1B91F0FEE97F}"/>
                    </a:ext>
                  </a:extLst>
                </p14:cNvPr>
                <p14:cNvContentPartPr/>
                <p14:nvPr/>
              </p14:nvContentPartPr>
              <p14:xfrm>
                <a:off x="7485210" y="2036970"/>
                <a:ext cx="74520" cy="361440"/>
              </p14:xfrm>
            </p:contentPart>
          </mc:Choice>
          <mc:Fallback>
            <p:pic>
              <p:nvPicPr>
                <p:cNvPr id="967" name="Input penna 966">
                  <a:extLst>
                    <a:ext uri="{FF2B5EF4-FFF2-40B4-BE49-F238E27FC236}">
                      <a16:creationId xmlns:a16="http://schemas.microsoft.com/office/drawing/2014/main" id="{457576AD-B3CE-EA2D-37CC-1B91F0FEE97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474410" y="2026530"/>
                  <a:ext cx="9576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68" name="Input penna 967">
                  <a:extLst>
                    <a:ext uri="{FF2B5EF4-FFF2-40B4-BE49-F238E27FC236}">
                      <a16:creationId xmlns:a16="http://schemas.microsoft.com/office/drawing/2014/main" id="{2217C1E4-4C44-A5A2-535E-19A9E6317EE9}"/>
                    </a:ext>
                  </a:extLst>
                </p14:cNvPr>
                <p14:cNvContentPartPr/>
                <p14:nvPr/>
              </p14:nvContentPartPr>
              <p14:xfrm>
                <a:off x="7497090" y="2245410"/>
                <a:ext cx="222480" cy="32760"/>
              </p14:xfrm>
            </p:contentPart>
          </mc:Choice>
          <mc:Fallback>
            <p:pic>
              <p:nvPicPr>
                <p:cNvPr id="968" name="Input penna 967">
                  <a:extLst>
                    <a:ext uri="{FF2B5EF4-FFF2-40B4-BE49-F238E27FC236}">
                      <a16:creationId xmlns:a16="http://schemas.microsoft.com/office/drawing/2014/main" id="{2217C1E4-4C44-A5A2-535E-19A9E6317EE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486650" y="2234610"/>
                  <a:ext cx="2437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69" name="Input penna 968">
                  <a:extLst>
                    <a:ext uri="{FF2B5EF4-FFF2-40B4-BE49-F238E27FC236}">
                      <a16:creationId xmlns:a16="http://schemas.microsoft.com/office/drawing/2014/main" id="{DF15E444-C801-B12D-4EE5-786F96E81977}"/>
                    </a:ext>
                  </a:extLst>
                </p14:cNvPr>
                <p14:cNvContentPartPr/>
                <p14:nvPr/>
              </p14:nvContentPartPr>
              <p14:xfrm>
                <a:off x="7680690" y="2062530"/>
                <a:ext cx="113040" cy="414360"/>
              </p14:xfrm>
            </p:contentPart>
          </mc:Choice>
          <mc:Fallback>
            <p:pic>
              <p:nvPicPr>
                <p:cNvPr id="969" name="Input penna 968">
                  <a:extLst>
                    <a:ext uri="{FF2B5EF4-FFF2-40B4-BE49-F238E27FC236}">
                      <a16:creationId xmlns:a16="http://schemas.microsoft.com/office/drawing/2014/main" id="{DF15E444-C801-B12D-4EE5-786F96E8197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670250" y="2051730"/>
                  <a:ext cx="134280" cy="43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4" name="Gruppo 1043">
            <a:extLst>
              <a:ext uri="{FF2B5EF4-FFF2-40B4-BE49-F238E27FC236}">
                <a16:creationId xmlns:a16="http://schemas.microsoft.com/office/drawing/2014/main" id="{4DDACBDF-4D6F-8FE7-518F-D122394B3E2F}"/>
              </a:ext>
            </a:extLst>
          </p:cNvPr>
          <p:cNvGrpSpPr/>
          <p:nvPr/>
        </p:nvGrpSpPr>
        <p:grpSpPr>
          <a:xfrm>
            <a:off x="19170" y="3855330"/>
            <a:ext cx="3927960" cy="1536480"/>
            <a:chOff x="19170" y="3855330"/>
            <a:chExt cx="3927960" cy="153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44BED11-9A8B-6254-2AFB-DF58BBC1790F}"/>
                    </a:ext>
                  </a:extLst>
                </p14:cNvPr>
                <p14:cNvContentPartPr/>
                <p14:nvPr/>
              </p14:nvContentPartPr>
              <p14:xfrm>
                <a:off x="19170" y="3855330"/>
                <a:ext cx="3927960" cy="299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44BED11-9A8B-6254-2AFB-DF58BBC1790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370" y="3844890"/>
                  <a:ext cx="394920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7457070-1308-1F4D-B670-CFA93DBB166B}"/>
                    </a:ext>
                  </a:extLst>
                </p14:cNvPr>
                <p14:cNvContentPartPr/>
                <p14:nvPr/>
              </p14:nvContentPartPr>
              <p14:xfrm>
                <a:off x="891450" y="4813650"/>
                <a:ext cx="478080" cy="179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7457070-1308-1F4D-B670-CFA93DBB166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80650" y="4803210"/>
                  <a:ext cx="4993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CBF2FF3-A638-9F93-E2D9-E3D6CCB2BD65}"/>
                    </a:ext>
                  </a:extLst>
                </p14:cNvPr>
                <p14:cNvContentPartPr/>
                <p14:nvPr/>
              </p14:nvContentPartPr>
              <p14:xfrm>
                <a:off x="1180890" y="4686210"/>
                <a:ext cx="39240" cy="511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CBF2FF3-A638-9F93-E2D9-E3D6CCB2BD6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70450" y="4675410"/>
                  <a:ext cx="6048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C341A55-7283-6905-512B-4508C8D3D36E}"/>
                    </a:ext>
                  </a:extLst>
                </p14:cNvPr>
                <p14:cNvContentPartPr/>
                <p14:nvPr/>
              </p14:nvContentPartPr>
              <p14:xfrm>
                <a:off x="806130" y="4532130"/>
                <a:ext cx="918360" cy="817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C341A55-7283-6905-512B-4508C8D3D36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95330" y="4521690"/>
                  <a:ext cx="939600" cy="83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B846C27-30C5-E25A-9A29-FEC4551B8E90}"/>
                    </a:ext>
                  </a:extLst>
                </p14:cNvPr>
                <p14:cNvContentPartPr/>
                <p14:nvPr/>
              </p14:nvContentPartPr>
              <p14:xfrm>
                <a:off x="2510730" y="4798890"/>
                <a:ext cx="240480" cy="17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B846C27-30C5-E25A-9A29-FEC4551B8E9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499930" y="4788090"/>
                  <a:ext cx="2617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FC5BA93-9A68-459C-13F0-5C76669AC6D1}"/>
                    </a:ext>
                  </a:extLst>
                </p14:cNvPr>
                <p14:cNvContentPartPr/>
                <p14:nvPr/>
              </p14:nvContentPartPr>
              <p14:xfrm>
                <a:off x="2515050" y="4842450"/>
                <a:ext cx="234720" cy="3672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FC5BA93-9A68-459C-13F0-5C76669AC6D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504610" y="4832010"/>
                  <a:ext cx="25596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8D73190-39AB-668B-2D09-961FE63082E4}"/>
                    </a:ext>
                  </a:extLst>
                </p14:cNvPr>
                <p14:cNvContentPartPr/>
                <p14:nvPr/>
              </p14:nvContentPartPr>
              <p14:xfrm>
                <a:off x="2244690" y="4444650"/>
                <a:ext cx="843840" cy="9471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8D73190-39AB-668B-2D09-961FE63082E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233890" y="4433850"/>
                  <a:ext cx="865080" cy="9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72" name="Input penna 971">
                  <a:extLst>
                    <a:ext uri="{FF2B5EF4-FFF2-40B4-BE49-F238E27FC236}">
                      <a16:creationId xmlns:a16="http://schemas.microsoft.com/office/drawing/2014/main" id="{442C0CFE-BF3F-D23B-3F82-37718FED2581}"/>
                    </a:ext>
                  </a:extLst>
                </p14:cNvPr>
                <p14:cNvContentPartPr/>
                <p14:nvPr/>
              </p14:nvContentPartPr>
              <p14:xfrm>
                <a:off x="739890" y="4479210"/>
                <a:ext cx="738720" cy="335160"/>
              </p14:xfrm>
            </p:contentPart>
          </mc:Choice>
          <mc:Fallback>
            <p:pic>
              <p:nvPicPr>
                <p:cNvPr id="972" name="Input penna 971">
                  <a:extLst>
                    <a:ext uri="{FF2B5EF4-FFF2-40B4-BE49-F238E27FC236}">
                      <a16:creationId xmlns:a16="http://schemas.microsoft.com/office/drawing/2014/main" id="{442C0CFE-BF3F-D23B-3F82-37718FED258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29090" y="4468410"/>
                  <a:ext cx="75996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73" name="Input penna 972">
                  <a:extLst>
                    <a:ext uri="{FF2B5EF4-FFF2-40B4-BE49-F238E27FC236}">
                      <a16:creationId xmlns:a16="http://schemas.microsoft.com/office/drawing/2014/main" id="{A4627206-3E62-8D37-FD8F-45CDE35C4E60}"/>
                    </a:ext>
                  </a:extLst>
                </p14:cNvPr>
                <p14:cNvContentPartPr/>
                <p14:nvPr/>
              </p14:nvContentPartPr>
              <p14:xfrm>
                <a:off x="761850" y="4393890"/>
                <a:ext cx="252000" cy="162720"/>
              </p14:xfrm>
            </p:contentPart>
          </mc:Choice>
          <mc:Fallback>
            <p:pic>
              <p:nvPicPr>
                <p:cNvPr id="973" name="Input penna 972">
                  <a:extLst>
                    <a:ext uri="{FF2B5EF4-FFF2-40B4-BE49-F238E27FC236}">
                      <a16:creationId xmlns:a16="http://schemas.microsoft.com/office/drawing/2014/main" id="{A4627206-3E62-8D37-FD8F-45CDE35C4E6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51410" y="4383450"/>
                  <a:ext cx="2732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74" name="Input penna 973">
                  <a:extLst>
                    <a:ext uri="{FF2B5EF4-FFF2-40B4-BE49-F238E27FC236}">
                      <a16:creationId xmlns:a16="http://schemas.microsoft.com/office/drawing/2014/main" id="{9F14CCAB-2AA7-F6D8-1C31-123FF0B6B06A}"/>
                    </a:ext>
                  </a:extLst>
                </p14:cNvPr>
                <p14:cNvContentPartPr/>
                <p14:nvPr/>
              </p14:nvContentPartPr>
              <p14:xfrm>
                <a:off x="1093410" y="4303890"/>
                <a:ext cx="177120" cy="145440"/>
              </p14:xfrm>
            </p:contentPart>
          </mc:Choice>
          <mc:Fallback>
            <p:pic>
              <p:nvPicPr>
                <p:cNvPr id="974" name="Input penna 973">
                  <a:extLst>
                    <a:ext uri="{FF2B5EF4-FFF2-40B4-BE49-F238E27FC236}">
                      <a16:creationId xmlns:a16="http://schemas.microsoft.com/office/drawing/2014/main" id="{9F14CCAB-2AA7-F6D8-1C31-123FF0B6B06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82970" y="4293450"/>
                  <a:ext cx="1983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75" name="Input penna 974">
                  <a:extLst>
                    <a:ext uri="{FF2B5EF4-FFF2-40B4-BE49-F238E27FC236}">
                      <a16:creationId xmlns:a16="http://schemas.microsoft.com/office/drawing/2014/main" id="{D05BDEC5-8533-9D78-0224-AE1B248B7848}"/>
                    </a:ext>
                  </a:extLst>
                </p14:cNvPr>
                <p14:cNvContentPartPr/>
                <p14:nvPr/>
              </p14:nvContentPartPr>
              <p14:xfrm>
                <a:off x="1373130" y="4290570"/>
                <a:ext cx="239040" cy="158040"/>
              </p14:xfrm>
            </p:contentPart>
          </mc:Choice>
          <mc:Fallback>
            <p:pic>
              <p:nvPicPr>
                <p:cNvPr id="975" name="Input penna 974">
                  <a:extLst>
                    <a:ext uri="{FF2B5EF4-FFF2-40B4-BE49-F238E27FC236}">
                      <a16:creationId xmlns:a16="http://schemas.microsoft.com/office/drawing/2014/main" id="{D05BDEC5-8533-9D78-0224-AE1B248B784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362690" y="4279770"/>
                  <a:ext cx="2602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40" name="Input penna 1039">
                  <a:extLst>
                    <a:ext uri="{FF2B5EF4-FFF2-40B4-BE49-F238E27FC236}">
                      <a16:creationId xmlns:a16="http://schemas.microsoft.com/office/drawing/2014/main" id="{6CBB6571-ABFA-835C-FA2D-61438C4D761E}"/>
                    </a:ext>
                  </a:extLst>
                </p14:cNvPr>
                <p14:cNvContentPartPr/>
                <p14:nvPr/>
              </p14:nvContentPartPr>
              <p14:xfrm>
                <a:off x="3129570" y="4790610"/>
                <a:ext cx="39240" cy="24480"/>
              </p14:xfrm>
            </p:contentPart>
          </mc:Choice>
          <mc:Fallback>
            <p:pic>
              <p:nvPicPr>
                <p:cNvPr id="1040" name="Input penna 1039">
                  <a:extLst>
                    <a:ext uri="{FF2B5EF4-FFF2-40B4-BE49-F238E27FC236}">
                      <a16:creationId xmlns:a16="http://schemas.microsoft.com/office/drawing/2014/main" id="{6CBB6571-ABFA-835C-FA2D-61438C4D761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119130" y="4780170"/>
                  <a:ext cx="604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41" name="Input penna 1040">
                  <a:extLst>
                    <a:ext uri="{FF2B5EF4-FFF2-40B4-BE49-F238E27FC236}">
                      <a16:creationId xmlns:a16="http://schemas.microsoft.com/office/drawing/2014/main" id="{A542B70A-ECDD-A30F-94A1-8809C070CC4E}"/>
                    </a:ext>
                  </a:extLst>
                </p14:cNvPr>
                <p14:cNvContentPartPr/>
                <p14:nvPr/>
              </p14:nvContentPartPr>
              <p14:xfrm>
                <a:off x="3298770" y="4703130"/>
                <a:ext cx="27000" cy="5040"/>
              </p14:xfrm>
            </p:contentPart>
          </mc:Choice>
          <mc:Fallback>
            <p:pic>
              <p:nvPicPr>
                <p:cNvPr id="1041" name="Input penna 1040">
                  <a:extLst>
                    <a:ext uri="{FF2B5EF4-FFF2-40B4-BE49-F238E27FC236}">
                      <a16:creationId xmlns:a16="http://schemas.microsoft.com/office/drawing/2014/main" id="{A542B70A-ECDD-A30F-94A1-8809C070CC4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288330" y="4692690"/>
                  <a:ext cx="482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42" name="Input penna 1041">
                  <a:extLst>
                    <a:ext uri="{FF2B5EF4-FFF2-40B4-BE49-F238E27FC236}">
                      <a16:creationId xmlns:a16="http://schemas.microsoft.com/office/drawing/2014/main" id="{63E98164-60C0-41B9-4217-730F8327D5AD}"/>
                    </a:ext>
                  </a:extLst>
                </p14:cNvPr>
                <p14:cNvContentPartPr/>
                <p14:nvPr/>
              </p14:nvContentPartPr>
              <p14:xfrm>
                <a:off x="3103290" y="4894650"/>
                <a:ext cx="195840" cy="305640"/>
              </p14:xfrm>
            </p:contentPart>
          </mc:Choice>
          <mc:Fallback>
            <p:pic>
              <p:nvPicPr>
                <p:cNvPr id="1042" name="Input penna 1041">
                  <a:extLst>
                    <a:ext uri="{FF2B5EF4-FFF2-40B4-BE49-F238E27FC236}">
                      <a16:creationId xmlns:a16="http://schemas.microsoft.com/office/drawing/2014/main" id="{63E98164-60C0-41B9-4217-730F8327D5A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092490" y="4884210"/>
                  <a:ext cx="217080" cy="32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8" name="Gruppo 1047">
            <a:extLst>
              <a:ext uri="{FF2B5EF4-FFF2-40B4-BE49-F238E27FC236}">
                <a16:creationId xmlns:a16="http://schemas.microsoft.com/office/drawing/2014/main" id="{B682253F-6141-2480-18D0-2C69A73E59C8}"/>
              </a:ext>
            </a:extLst>
          </p:cNvPr>
          <p:cNvGrpSpPr/>
          <p:nvPr/>
        </p:nvGrpSpPr>
        <p:grpSpPr>
          <a:xfrm>
            <a:off x="916650" y="5951250"/>
            <a:ext cx="997560" cy="388800"/>
            <a:chOff x="916650" y="5951250"/>
            <a:chExt cx="997560" cy="38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45" name="Input penna 1044">
                  <a:extLst>
                    <a:ext uri="{FF2B5EF4-FFF2-40B4-BE49-F238E27FC236}">
                      <a16:creationId xmlns:a16="http://schemas.microsoft.com/office/drawing/2014/main" id="{361C04CB-F2A1-AB19-E5B9-A66E4201245F}"/>
                    </a:ext>
                  </a:extLst>
                </p14:cNvPr>
                <p14:cNvContentPartPr/>
                <p14:nvPr/>
              </p14:nvContentPartPr>
              <p14:xfrm>
                <a:off x="980730" y="5984730"/>
                <a:ext cx="933480" cy="181080"/>
              </p14:xfrm>
            </p:contentPart>
          </mc:Choice>
          <mc:Fallback>
            <p:pic>
              <p:nvPicPr>
                <p:cNvPr id="1045" name="Input penna 1044">
                  <a:extLst>
                    <a:ext uri="{FF2B5EF4-FFF2-40B4-BE49-F238E27FC236}">
                      <a16:creationId xmlns:a16="http://schemas.microsoft.com/office/drawing/2014/main" id="{361C04CB-F2A1-AB19-E5B9-A66E4201245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70290" y="5973930"/>
                  <a:ext cx="9547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46" name="Input penna 1045">
                  <a:extLst>
                    <a:ext uri="{FF2B5EF4-FFF2-40B4-BE49-F238E27FC236}">
                      <a16:creationId xmlns:a16="http://schemas.microsoft.com/office/drawing/2014/main" id="{7C78F037-21C5-5AD1-A4C2-B9F46E0BF157}"/>
                    </a:ext>
                  </a:extLst>
                </p14:cNvPr>
                <p14:cNvContentPartPr/>
                <p14:nvPr/>
              </p14:nvContentPartPr>
              <p14:xfrm>
                <a:off x="916650" y="5951250"/>
                <a:ext cx="329760" cy="388800"/>
              </p14:xfrm>
            </p:contentPart>
          </mc:Choice>
          <mc:Fallback>
            <p:pic>
              <p:nvPicPr>
                <p:cNvPr id="1046" name="Input penna 1045">
                  <a:extLst>
                    <a:ext uri="{FF2B5EF4-FFF2-40B4-BE49-F238E27FC236}">
                      <a16:creationId xmlns:a16="http://schemas.microsoft.com/office/drawing/2014/main" id="{7C78F037-21C5-5AD1-A4C2-B9F46E0BF15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06210" y="5940450"/>
                  <a:ext cx="351000" cy="41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7" name="Gruppo 1056">
            <a:extLst>
              <a:ext uri="{FF2B5EF4-FFF2-40B4-BE49-F238E27FC236}">
                <a16:creationId xmlns:a16="http://schemas.microsoft.com/office/drawing/2014/main" id="{AA9F7B0D-8AF6-F66B-18FA-204A99F90898}"/>
              </a:ext>
            </a:extLst>
          </p:cNvPr>
          <p:cNvGrpSpPr/>
          <p:nvPr/>
        </p:nvGrpSpPr>
        <p:grpSpPr>
          <a:xfrm>
            <a:off x="9524610" y="2211930"/>
            <a:ext cx="1077840" cy="318960"/>
            <a:chOff x="9524610" y="2211930"/>
            <a:chExt cx="107784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49" name="Input penna 1048">
                  <a:extLst>
                    <a:ext uri="{FF2B5EF4-FFF2-40B4-BE49-F238E27FC236}">
                      <a16:creationId xmlns:a16="http://schemas.microsoft.com/office/drawing/2014/main" id="{CF37D2FD-BFDE-6C3F-C813-5E179E656E10}"/>
                    </a:ext>
                  </a:extLst>
                </p14:cNvPr>
                <p14:cNvContentPartPr/>
                <p14:nvPr/>
              </p14:nvContentPartPr>
              <p14:xfrm>
                <a:off x="9524610" y="2211930"/>
                <a:ext cx="326520" cy="318960"/>
              </p14:xfrm>
            </p:contentPart>
          </mc:Choice>
          <mc:Fallback>
            <p:pic>
              <p:nvPicPr>
                <p:cNvPr id="1049" name="Input penna 1048">
                  <a:extLst>
                    <a:ext uri="{FF2B5EF4-FFF2-40B4-BE49-F238E27FC236}">
                      <a16:creationId xmlns:a16="http://schemas.microsoft.com/office/drawing/2014/main" id="{CF37D2FD-BFDE-6C3F-C813-5E179E656E1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513810" y="2201130"/>
                  <a:ext cx="34776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50" name="Input penna 1049">
                  <a:extLst>
                    <a:ext uri="{FF2B5EF4-FFF2-40B4-BE49-F238E27FC236}">
                      <a16:creationId xmlns:a16="http://schemas.microsoft.com/office/drawing/2014/main" id="{CF7629ED-4135-5A27-E631-FDD247EA2B9A}"/>
                    </a:ext>
                  </a:extLst>
                </p14:cNvPr>
                <p14:cNvContentPartPr/>
                <p14:nvPr/>
              </p14:nvContentPartPr>
              <p14:xfrm>
                <a:off x="9883890" y="2258010"/>
                <a:ext cx="251280" cy="219960"/>
              </p14:xfrm>
            </p:contentPart>
          </mc:Choice>
          <mc:Fallback>
            <p:pic>
              <p:nvPicPr>
                <p:cNvPr id="1050" name="Input penna 1049">
                  <a:extLst>
                    <a:ext uri="{FF2B5EF4-FFF2-40B4-BE49-F238E27FC236}">
                      <a16:creationId xmlns:a16="http://schemas.microsoft.com/office/drawing/2014/main" id="{CF7629ED-4135-5A27-E631-FDD247EA2B9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873090" y="2247210"/>
                  <a:ext cx="27252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51" name="Input penna 1050">
                  <a:extLst>
                    <a:ext uri="{FF2B5EF4-FFF2-40B4-BE49-F238E27FC236}">
                      <a16:creationId xmlns:a16="http://schemas.microsoft.com/office/drawing/2014/main" id="{79894951-F766-D809-C957-6210F79715AD}"/>
                    </a:ext>
                  </a:extLst>
                </p14:cNvPr>
                <p14:cNvContentPartPr/>
                <p14:nvPr/>
              </p14:nvContentPartPr>
              <p14:xfrm>
                <a:off x="10031850" y="2277450"/>
                <a:ext cx="205920" cy="205200"/>
              </p14:xfrm>
            </p:contentPart>
          </mc:Choice>
          <mc:Fallback>
            <p:pic>
              <p:nvPicPr>
                <p:cNvPr id="1051" name="Input penna 1050">
                  <a:extLst>
                    <a:ext uri="{FF2B5EF4-FFF2-40B4-BE49-F238E27FC236}">
                      <a16:creationId xmlns:a16="http://schemas.microsoft.com/office/drawing/2014/main" id="{79894951-F766-D809-C957-6210F79715A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021410" y="2267010"/>
                  <a:ext cx="2271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52" name="Input penna 1051">
                  <a:extLst>
                    <a:ext uri="{FF2B5EF4-FFF2-40B4-BE49-F238E27FC236}">
                      <a16:creationId xmlns:a16="http://schemas.microsoft.com/office/drawing/2014/main" id="{5D57C771-6AF9-0733-B096-C9F2B00D55C1}"/>
                    </a:ext>
                  </a:extLst>
                </p14:cNvPr>
                <p14:cNvContentPartPr/>
                <p14:nvPr/>
              </p14:nvContentPartPr>
              <p14:xfrm>
                <a:off x="10172250" y="2323530"/>
                <a:ext cx="192240" cy="207360"/>
              </p14:xfrm>
            </p:contentPart>
          </mc:Choice>
          <mc:Fallback>
            <p:pic>
              <p:nvPicPr>
                <p:cNvPr id="1052" name="Input penna 1051">
                  <a:extLst>
                    <a:ext uri="{FF2B5EF4-FFF2-40B4-BE49-F238E27FC236}">
                      <a16:creationId xmlns:a16="http://schemas.microsoft.com/office/drawing/2014/main" id="{5D57C771-6AF9-0733-B096-C9F2B00D55C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161810" y="2312730"/>
                  <a:ext cx="2134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53" name="Input penna 1052">
                  <a:extLst>
                    <a:ext uri="{FF2B5EF4-FFF2-40B4-BE49-F238E27FC236}">
                      <a16:creationId xmlns:a16="http://schemas.microsoft.com/office/drawing/2014/main" id="{B82B0936-D391-D1EB-4AA8-6EEBBCDF8C32}"/>
                    </a:ext>
                  </a:extLst>
                </p14:cNvPr>
                <p14:cNvContentPartPr/>
                <p14:nvPr/>
              </p14:nvContentPartPr>
              <p14:xfrm>
                <a:off x="10201050" y="2409930"/>
                <a:ext cx="157320" cy="6120"/>
              </p14:xfrm>
            </p:contentPart>
          </mc:Choice>
          <mc:Fallback>
            <p:pic>
              <p:nvPicPr>
                <p:cNvPr id="1053" name="Input penna 1052">
                  <a:extLst>
                    <a:ext uri="{FF2B5EF4-FFF2-40B4-BE49-F238E27FC236}">
                      <a16:creationId xmlns:a16="http://schemas.microsoft.com/office/drawing/2014/main" id="{B82B0936-D391-D1EB-4AA8-6EEBBCDF8C3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190250" y="2399130"/>
                  <a:ext cx="1785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054" name="Input penna 1053">
                  <a:extLst>
                    <a:ext uri="{FF2B5EF4-FFF2-40B4-BE49-F238E27FC236}">
                      <a16:creationId xmlns:a16="http://schemas.microsoft.com/office/drawing/2014/main" id="{6F83B874-00B6-58C0-7647-951F14746C6D}"/>
                    </a:ext>
                  </a:extLst>
                </p14:cNvPr>
                <p14:cNvContentPartPr/>
                <p14:nvPr/>
              </p14:nvContentPartPr>
              <p14:xfrm>
                <a:off x="10359090" y="2321370"/>
                <a:ext cx="76680" cy="178200"/>
              </p14:xfrm>
            </p:contentPart>
          </mc:Choice>
          <mc:Fallback>
            <p:pic>
              <p:nvPicPr>
                <p:cNvPr id="1054" name="Input penna 1053">
                  <a:extLst>
                    <a:ext uri="{FF2B5EF4-FFF2-40B4-BE49-F238E27FC236}">
                      <a16:creationId xmlns:a16="http://schemas.microsoft.com/office/drawing/2014/main" id="{6F83B874-00B6-58C0-7647-951F14746C6D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348290" y="2310570"/>
                  <a:ext cx="979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055" name="Input penna 1054">
                  <a:extLst>
                    <a:ext uri="{FF2B5EF4-FFF2-40B4-BE49-F238E27FC236}">
                      <a16:creationId xmlns:a16="http://schemas.microsoft.com/office/drawing/2014/main" id="{12446D1A-BE2B-6218-784E-D662517675A4}"/>
                    </a:ext>
                  </a:extLst>
                </p14:cNvPr>
                <p14:cNvContentPartPr/>
                <p14:nvPr/>
              </p14:nvContentPartPr>
              <p14:xfrm>
                <a:off x="10393290" y="2290050"/>
                <a:ext cx="209160" cy="183240"/>
              </p14:xfrm>
            </p:contentPart>
          </mc:Choice>
          <mc:Fallback>
            <p:pic>
              <p:nvPicPr>
                <p:cNvPr id="1055" name="Input penna 1054">
                  <a:extLst>
                    <a:ext uri="{FF2B5EF4-FFF2-40B4-BE49-F238E27FC236}">
                      <a16:creationId xmlns:a16="http://schemas.microsoft.com/office/drawing/2014/main" id="{12446D1A-BE2B-6218-784E-D662517675A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382850" y="2279610"/>
                  <a:ext cx="230400" cy="20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9" name="Gruppo 1068">
            <a:extLst>
              <a:ext uri="{FF2B5EF4-FFF2-40B4-BE49-F238E27FC236}">
                <a16:creationId xmlns:a16="http://schemas.microsoft.com/office/drawing/2014/main" id="{6E7A86EC-9296-4CF3-36A8-9ABB13FF458E}"/>
              </a:ext>
            </a:extLst>
          </p:cNvPr>
          <p:cNvGrpSpPr/>
          <p:nvPr/>
        </p:nvGrpSpPr>
        <p:grpSpPr>
          <a:xfrm>
            <a:off x="5446530" y="4882770"/>
            <a:ext cx="1323360" cy="898560"/>
            <a:chOff x="5446530" y="4882770"/>
            <a:chExt cx="1323360" cy="89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058" name="Input penna 1057">
                  <a:extLst>
                    <a:ext uri="{FF2B5EF4-FFF2-40B4-BE49-F238E27FC236}">
                      <a16:creationId xmlns:a16="http://schemas.microsoft.com/office/drawing/2014/main" id="{DBA8C367-4748-6F1B-0B8A-53E7C21A421E}"/>
                    </a:ext>
                  </a:extLst>
                </p14:cNvPr>
                <p14:cNvContentPartPr/>
                <p14:nvPr/>
              </p14:nvContentPartPr>
              <p14:xfrm>
                <a:off x="5446530" y="4882770"/>
                <a:ext cx="179640" cy="441000"/>
              </p14:xfrm>
            </p:contentPart>
          </mc:Choice>
          <mc:Fallback>
            <p:pic>
              <p:nvPicPr>
                <p:cNvPr id="1058" name="Input penna 1057">
                  <a:extLst>
                    <a:ext uri="{FF2B5EF4-FFF2-40B4-BE49-F238E27FC236}">
                      <a16:creationId xmlns:a16="http://schemas.microsoft.com/office/drawing/2014/main" id="{DBA8C367-4748-6F1B-0B8A-53E7C21A421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436090" y="4871970"/>
                  <a:ext cx="20088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059" name="Input penna 1058">
                  <a:extLst>
                    <a:ext uri="{FF2B5EF4-FFF2-40B4-BE49-F238E27FC236}">
                      <a16:creationId xmlns:a16="http://schemas.microsoft.com/office/drawing/2014/main" id="{8EC060A8-FDE4-EF19-B6A5-511E0A87835A}"/>
                    </a:ext>
                  </a:extLst>
                </p14:cNvPr>
                <p14:cNvContentPartPr/>
                <p14:nvPr/>
              </p14:nvContentPartPr>
              <p14:xfrm>
                <a:off x="5580450" y="5044770"/>
                <a:ext cx="122040" cy="204120"/>
              </p14:xfrm>
            </p:contentPart>
          </mc:Choice>
          <mc:Fallback>
            <p:pic>
              <p:nvPicPr>
                <p:cNvPr id="1059" name="Input penna 1058">
                  <a:extLst>
                    <a:ext uri="{FF2B5EF4-FFF2-40B4-BE49-F238E27FC236}">
                      <a16:creationId xmlns:a16="http://schemas.microsoft.com/office/drawing/2014/main" id="{8EC060A8-FDE4-EF19-B6A5-511E0A87835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569650" y="5034330"/>
                  <a:ext cx="1432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060" name="Input penna 1059">
                  <a:extLst>
                    <a:ext uri="{FF2B5EF4-FFF2-40B4-BE49-F238E27FC236}">
                      <a16:creationId xmlns:a16="http://schemas.microsoft.com/office/drawing/2014/main" id="{B52AFBA0-7474-FCF4-0805-58C6B2DD5BA0}"/>
                    </a:ext>
                  </a:extLst>
                </p14:cNvPr>
                <p14:cNvContentPartPr/>
                <p14:nvPr/>
              </p14:nvContentPartPr>
              <p14:xfrm>
                <a:off x="5841450" y="4904730"/>
                <a:ext cx="30240" cy="358200"/>
              </p14:xfrm>
            </p:contentPart>
          </mc:Choice>
          <mc:Fallback>
            <p:pic>
              <p:nvPicPr>
                <p:cNvPr id="1060" name="Input penna 1059">
                  <a:extLst>
                    <a:ext uri="{FF2B5EF4-FFF2-40B4-BE49-F238E27FC236}">
                      <a16:creationId xmlns:a16="http://schemas.microsoft.com/office/drawing/2014/main" id="{B52AFBA0-7474-FCF4-0805-58C6B2DD5BA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830650" y="4893930"/>
                  <a:ext cx="5148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061" name="Input penna 1060">
                  <a:extLst>
                    <a:ext uri="{FF2B5EF4-FFF2-40B4-BE49-F238E27FC236}">
                      <a16:creationId xmlns:a16="http://schemas.microsoft.com/office/drawing/2014/main" id="{D718285E-BF7A-37FF-A38B-EDD9F5A618E8}"/>
                    </a:ext>
                  </a:extLst>
                </p14:cNvPr>
                <p14:cNvContentPartPr/>
                <p14:nvPr/>
              </p14:nvContentPartPr>
              <p14:xfrm>
                <a:off x="5518530" y="5461290"/>
                <a:ext cx="205920" cy="320040"/>
              </p14:xfrm>
            </p:contentPart>
          </mc:Choice>
          <mc:Fallback>
            <p:pic>
              <p:nvPicPr>
                <p:cNvPr id="1061" name="Input penna 1060">
                  <a:extLst>
                    <a:ext uri="{FF2B5EF4-FFF2-40B4-BE49-F238E27FC236}">
                      <a16:creationId xmlns:a16="http://schemas.microsoft.com/office/drawing/2014/main" id="{D718285E-BF7A-37FF-A38B-EDD9F5A618E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507730" y="5450850"/>
                  <a:ext cx="22716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062" name="Input penna 1061">
                  <a:extLst>
                    <a:ext uri="{FF2B5EF4-FFF2-40B4-BE49-F238E27FC236}">
                      <a16:creationId xmlns:a16="http://schemas.microsoft.com/office/drawing/2014/main" id="{6D5759E6-4E09-79C2-2C03-A1A0AB218C71}"/>
                    </a:ext>
                  </a:extLst>
                </p14:cNvPr>
                <p14:cNvContentPartPr/>
                <p14:nvPr/>
              </p14:nvContentPartPr>
              <p14:xfrm>
                <a:off x="5844690" y="5350770"/>
                <a:ext cx="172800" cy="42840"/>
              </p14:xfrm>
            </p:contentPart>
          </mc:Choice>
          <mc:Fallback>
            <p:pic>
              <p:nvPicPr>
                <p:cNvPr id="1062" name="Input penna 1061">
                  <a:extLst>
                    <a:ext uri="{FF2B5EF4-FFF2-40B4-BE49-F238E27FC236}">
                      <a16:creationId xmlns:a16="http://schemas.microsoft.com/office/drawing/2014/main" id="{6D5759E6-4E09-79C2-2C03-A1A0AB218C7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833890" y="5340330"/>
                  <a:ext cx="1940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063" name="Input penna 1062">
                  <a:extLst>
                    <a:ext uri="{FF2B5EF4-FFF2-40B4-BE49-F238E27FC236}">
                      <a16:creationId xmlns:a16="http://schemas.microsoft.com/office/drawing/2014/main" id="{52E1640D-53E3-7A47-0382-3EBB8E757AAF}"/>
                    </a:ext>
                  </a:extLst>
                </p14:cNvPr>
                <p14:cNvContentPartPr/>
                <p14:nvPr/>
              </p14:nvContentPartPr>
              <p14:xfrm>
                <a:off x="5879970" y="5513130"/>
                <a:ext cx="93240" cy="1440"/>
              </p14:xfrm>
            </p:contentPart>
          </mc:Choice>
          <mc:Fallback>
            <p:pic>
              <p:nvPicPr>
                <p:cNvPr id="1063" name="Input penna 1062">
                  <a:extLst>
                    <a:ext uri="{FF2B5EF4-FFF2-40B4-BE49-F238E27FC236}">
                      <a16:creationId xmlns:a16="http://schemas.microsoft.com/office/drawing/2014/main" id="{52E1640D-53E3-7A47-0382-3EBB8E757AA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869530" y="5502330"/>
                  <a:ext cx="1144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064" name="Input penna 1063">
                  <a:extLst>
                    <a:ext uri="{FF2B5EF4-FFF2-40B4-BE49-F238E27FC236}">
                      <a16:creationId xmlns:a16="http://schemas.microsoft.com/office/drawing/2014/main" id="{15980126-B844-7694-D560-C9C9B22F41BF}"/>
                    </a:ext>
                  </a:extLst>
                </p14:cNvPr>
                <p14:cNvContentPartPr/>
                <p14:nvPr/>
              </p14:nvContentPartPr>
              <p14:xfrm>
                <a:off x="5884290" y="5503770"/>
                <a:ext cx="160560" cy="208440"/>
              </p14:xfrm>
            </p:contentPart>
          </mc:Choice>
          <mc:Fallback>
            <p:pic>
              <p:nvPicPr>
                <p:cNvPr id="1064" name="Input penna 1063">
                  <a:extLst>
                    <a:ext uri="{FF2B5EF4-FFF2-40B4-BE49-F238E27FC236}">
                      <a16:creationId xmlns:a16="http://schemas.microsoft.com/office/drawing/2014/main" id="{15980126-B844-7694-D560-C9C9B22F41B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873850" y="5493330"/>
                  <a:ext cx="1818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065" name="Input penna 1064">
                  <a:extLst>
                    <a:ext uri="{FF2B5EF4-FFF2-40B4-BE49-F238E27FC236}">
                      <a16:creationId xmlns:a16="http://schemas.microsoft.com/office/drawing/2014/main" id="{562E5267-569A-B2BF-3754-1275C91AC6DF}"/>
                    </a:ext>
                  </a:extLst>
                </p14:cNvPr>
                <p14:cNvContentPartPr/>
                <p14:nvPr/>
              </p14:nvContentPartPr>
              <p14:xfrm>
                <a:off x="6212610" y="5036850"/>
                <a:ext cx="234720" cy="264960"/>
              </p14:xfrm>
            </p:contentPart>
          </mc:Choice>
          <mc:Fallback>
            <p:pic>
              <p:nvPicPr>
                <p:cNvPr id="1065" name="Input penna 1064">
                  <a:extLst>
                    <a:ext uri="{FF2B5EF4-FFF2-40B4-BE49-F238E27FC236}">
                      <a16:creationId xmlns:a16="http://schemas.microsoft.com/office/drawing/2014/main" id="{562E5267-569A-B2BF-3754-1275C91AC6D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202170" y="5026410"/>
                  <a:ext cx="25596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066" name="Input penna 1065">
                  <a:extLst>
                    <a:ext uri="{FF2B5EF4-FFF2-40B4-BE49-F238E27FC236}">
                      <a16:creationId xmlns:a16="http://schemas.microsoft.com/office/drawing/2014/main" id="{12F54B44-0A85-C08D-F25E-4CC4460500BD}"/>
                    </a:ext>
                  </a:extLst>
                </p14:cNvPr>
                <p14:cNvContentPartPr/>
                <p14:nvPr/>
              </p14:nvContentPartPr>
              <p14:xfrm>
                <a:off x="6534450" y="5150610"/>
                <a:ext cx="169560" cy="41760"/>
              </p14:xfrm>
            </p:contentPart>
          </mc:Choice>
          <mc:Fallback>
            <p:pic>
              <p:nvPicPr>
                <p:cNvPr id="1066" name="Input penna 1065">
                  <a:extLst>
                    <a:ext uri="{FF2B5EF4-FFF2-40B4-BE49-F238E27FC236}">
                      <a16:creationId xmlns:a16="http://schemas.microsoft.com/office/drawing/2014/main" id="{12F54B44-0A85-C08D-F25E-4CC4460500B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523650" y="5140170"/>
                  <a:ext cx="1908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067" name="Input penna 1066">
                  <a:extLst>
                    <a:ext uri="{FF2B5EF4-FFF2-40B4-BE49-F238E27FC236}">
                      <a16:creationId xmlns:a16="http://schemas.microsoft.com/office/drawing/2014/main" id="{361AD783-C336-4E76-CE5F-F5DC679122FD}"/>
                    </a:ext>
                  </a:extLst>
                </p14:cNvPr>
                <p14:cNvContentPartPr/>
                <p14:nvPr/>
              </p14:nvContentPartPr>
              <p14:xfrm>
                <a:off x="6750810" y="4988610"/>
                <a:ext cx="19080" cy="401760"/>
              </p14:xfrm>
            </p:contentPart>
          </mc:Choice>
          <mc:Fallback>
            <p:pic>
              <p:nvPicPr>
                <p:cNvPr id="1067" name="Input penna 1066">
                  <a:extLst>
                    <a:ext uri="{FF2B5EF4-FFF2-40B4-BE49-F238E27FC236}">
                      <a16:creationId xmlns:a16="http://schemas.microsoft.com/office/drawing/2014/main" id="{361AD783-C336-4E76-CE5F-F5DC679122F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740370" y="4977810"/>
                  <a:ext cx="40320" cy="42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6" name="Gruppo 1085">
            <a:extLst>
              <a:ext uri="{FF2B5EF4-FFF2-40B4-BE49-F238E27FC236}">
                <a16:creationId xmlns:a16="http://schemas.microsoft.com/office/drawing/2014/main" id="{4D1CE414-FD4D-D3FC-9377-592333CE380E}"/>
              </a:ext>
            </a:extLst>
          </p:cNvPr>
          <p:cNvGrpSpPr/>
          <p:nvPr/>
        </p:nvGrpSpPr>
        <p:grpSpPr>
          <a:xfrm>
            <a:off x="7403130" y="5086170"/>
            <a:ext cx="239040" cy="181080"/>
            <a:chOff x="7403130" y="5086170"/>
            <a:chExt cx="23904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070" name="Input penna 1069">
                  <a:extLst>
                    <a:ext uri="{FF2B5EF4-FFF2-40B4-BE49-F238E27FC236}">
                      <a16:creationId xmlns:a16="http://schemas.microsoft.com/office/drawing/2014/main" id="{BDB95426-1E83-137B-4A93-7C6E94777C46}"/>
                    </a:ext>
                  </a:extLst>
                </p14:cNvPr>
                <p14:cNvContentPartPr/>
                <p14:nvPr/>
              </p14:nvContentPartPr>
              <p14:xfrm>
                <a:off x="7403130" y="5150610"/>
                <a:ext cx="114120" cy="54360"/>
              </p14:xfrm>
            </p:contentPart>
          </mc:Choice>
          <mc:Fallback>
            <p:pic>
              <p:nvPicPr>
                <p:cNvPr id="1070" name="Input penna 1069">
                  <a:extLst>
                    <a:ext uri="{FF2B5EF4-FFF2-40B4-BE49-F238E27FC236}">
                      <a16:creationId xmlns:a16="http://schemas.microsoft.com/office/drawing/2014/main" id="{BDB95426-1E83-137B-4A93-7C6E94777C4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392690" y="5140170"/>
                  <a:ext cx="135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71" name="Input penna 1070">
                  <a:extLst>
                    <a:ext uri="{FF2B5EF4-FFF2-40B4-BE49-F238E27FC236}">
                      <a16:creationId xmlns:a16="http://schemas.microsoft.com/office/drawing/2014/main" id="{D4AB9555-DE47-D1C4-606F-4BC58E6DA797}"/>
                    </a:ext>
                  </a:extLst>
                </p14:cNvPr>
                <p14:cNvContentPartPr/>
                <p14:nvPr/>
              </p14:nvContentPartPr>
              <p14:xfrm>
                <a:off x="7561170" y="5086170"/>
                <a:ext cx="81000" cy="181080"/>
              </p14:xfrm>
            </p:contentPart>
          </mc:Choice>
          <mc:Fallback>
            <p:pic>
              <p:nvPicPr>
                <p:cNvPr id="1071" name="Input penna 1070">
                  <a:extLst>
                    <a:ext uri="{FF2B5EF4-FFF2-40B4-BE49-F238E27FC236}">
                      <a16:creationId xmlns:a16="http://schemas.microsoft.com/office/drawing/2014/main" id="{D4AB9555-DE47-D1C4-606F-4BC58E6DA79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550730" y="5075730"/>
                  <a:ext cx="102240" cy="20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4" name="Gruppo 1083">
            <a:extLst>
              <a:ext uri="{FF2B5EF4-FFF2-40B4-BE49-F238E27FC236}">
                <a16:creationId xmlns:a16="http://schemas.microsoft.com/office/drawing/2014/main" id="{3453C23A-89DC-311B-3F84-E601C48DDB98}"/>
              </a:ext>
            </a:extLst>
          </p:cNvPr>
          <p:cNvGrpSpPr/>
          <p:nvPr/>
        </p:nvGrpSpPr>
        <p:grpSpPr>
          <a:xfrm>
            <a:off x="8025570" y="4823010"/>
            <a:ext cx="1282680" cy="689040"/>
            <a:chOff x="8025570" y="4823010"/>
            <a:chExt cx="1282680" cy="68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72" name="Input penna 1071">
                  <a:extLst>
                    <a:ext uri="{FF2B5EF4-FFF2-40B4-BE49-F238E27FC236}">
                      <a16:creationId xmlns:a16="http://schemas.microsoft.com/office/drawing/2014/main" id="{3ECA5B3B-4111-45AE-4DA4-F27C31744A68}"/>
                    </a:ext>
                  </a:extLst>
                </p14:cNvPr>
                <p14:cNvContentPartPr/>
                <p14:nvPr/>
              </p14:nvContentPartPr>
              <p14:xfrm>
                <a:off x="8025570" y="4832010"/>
                <a:ext cx="192600" cy="420120"/>
              </p14:xfrm>
            </p:contentPart>
          </mc:Choice>
          <mc:Fallback>
            <p:pic>
              <p:nvPicPr>
                <p:cNvPr id="1072" name="Input penna 1071">
                  <a:extLst>
                    <a:ext uri="{FF2B5EF4-FFF2-40B4-BE49-F238E27FC236}">
                      <a16:creationId xmlns:a16="http://schemas.microsoft.com/office/drawing/2014/main" id="{3ECA5B3B-4111-45AE-4DA4-F27C31744A6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014770" y="4821570"/>
                  <a:ext cx="21384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73" name="Input penna 1072">
                  <a:extLst>
                    <a:ext uri="{FF2B5EF4-FFF2-40B4-BE49-F238E27FC236}">
                      <a16:creationId xmlns:a16="http://schemas.microsoft.com/office/drawing/2014/main" id="{7D557362-C61D-A3D7-51A5-4B123112CA18}"/>
                    </a:ext>
                  </a:extLst>
                </p14:cNvPr>
                <p14:cNvContentPartPr/>
                <p14:nvPr/>
              </p14:nvContentPartPr>
              <p14:xfrm>
                <a:off x="8133930" y="5041530"/>
                <a:ext cx="105480" cy="92520"/>
              </p14:xfrm>
            </p:contentPart>
          </mc:Choice>
          <mc:Fallback>
            <p:pic>
              <p:nvPicPr>
                <p:cNvPr id="1073" name="Input penna 1072">
                  <a:extLst>
                    <a:ext uri="{FF2B5EF4-FFF2-40B4-BE49-F238E27FC236}">
                      <a16:creationId xmlns:a16="http://schemas.microsoft.com/office/drawing/2014/main" id="{7D557362-C61D-A3D7-51A5-4B123112CA1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123130" y="5030730"/>
                  <a:ext cx="1267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74" name="Input penna 1073">
                  <a:extLst>
                    <a:ext uri="{FF2B5EF4-FFF2-40B4-BE49-F238E27FC236}">
                      <a16:creationId xmlns:a16="http://schemas.microsoft.com/office/drawing/2014/main" id="{EC8957FA-6590-0057-729D-F4D2DBB1274C}"/>
                    </a:ext>
                  </a:extLst>
                </p14:cNvPr>
                <p14:cNvContentPartPr/>
                <p14:nvPr/>
              </p14:nvContentPartPr>
              <p14:xfrm>
                <a:off x="8426970" y="4823010"/>
                <a:ext cx="13680" cy="218880"/>
              </p14:xfrm>
            </p:contentPart>
          </mc:Choice>
          <mc:Fallback>
            <p:pic>
              <p:nvPicPr>
                <p:cNvPr id="1074" name="Input penna 1073">
                  <a:extLst>
                    <a:ext uri="{FF2B5EF4-FFF2-40B4-BE49-F238E27FC236}">
                      <a16:creationId xmlns:a16="http://schemas.microsoft.com/office/drawing/2014/main" id="{EC8957FA-6590-0057-729D-F4D2DBB1274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416170" y="4812210"/>
                  <a:ext cx="349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75" name="Input penna 1074">
                  <a:extLst>
                    <a:ext uri="{FF2B5EF4-FFF2-40B4-BE49-F238E27FC236}">
                      <a16:creationId xmlns:a16="http://schemas.microsoft.com/office/drawing/2014/main" id="{BA704499-43EF-4815-24E5-9D66C1C6B5C6}"/>
                    </a:ext>
                  </a:extLst>
                </p14:cNvPr>
                <p14:cNvContentPartPr/>
                <p14:nvPr/>
              </p14:nvContentPartPr>
              <p14:xfrm>
                <a:off x="8192610" y="5262210"/>
                <a:ext cx="240120" cy="249840"/>
              </p14:xfrm>
            </p:contentPart>
          </mc:Choice>
          <mc:Fallback>
            <p:pic>
              <p:nvPicPr>
                <p:cNvPr id="1075" name="Input penna 1074">
                  <a:extLst>
                    <a:ext uri="{FF2B5EF4-FFF2-40B4-BE49-F238E27FC236}">
                      <a16:creationId xmlns:a16="http://schemas.microsoft.com/office/drawing/2014/main" id="{BA704499-43EF-4815-24E5-9D66C1C6B5C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181810" y="5251770"/>
                  <a:ext cx="26136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76" name="Input penna 1075">
                  <a:extLst>
                    <a:ext uri="{FF2B5EF4-FFF2-40B4-BE49-F238E27FC236}">
                      <a16:creationId xmlns:a16="http://schemas.microsoft.com/office/drawing/2014/main" id="{59F4D59B-193B-24EA-C47E-82F12201CCC4}"/>
                    </a:ext>
                  </a:extLst>
                </p14:cNvPr>
                <p14:cNvContentPartPr/>
                <p14:nvPr/>
              </p14:nvContentPartPr>
              <p14:xfrm>
                <a:off x="8419050" y="5173650"/>
                <a:ext cx="170640" cy="25560"/>
              </p14:xfrm>
            </p:contentPart>
          </mc:Choice>
          <mc:Fallback>
            <p:pic>
              <p:nvPicPr>
                <p:cNvPr id="1076" name="Input penna 1075">
                  <a:extLst>
                    <a:ext uri="{FF2B5EF4-FFF2-40B4-BE49-F238E27FC236}">
                      <a16:creationId xmlns:a16="http://schemas.microsoft.com/office/drawing/2014/main" id="{59F4D59B-193B-24EA-C47E-82F12201CCC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408610" y="5163210"/>
                  <a:ext cx="1918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77" name="Input penna 1076">
                  <a:extLst>
                    <a:ext uri="{FF2B5EF4-FFF2-40B4-BE49-F238E27FC236}">
                      <a16:creationId xmlns:a16="http://schemas.microsoft.com/office/drawing/2014/main" id="{4888775E-D81B-057F-CE52-2B9D78A49423}"/>
                    </a:ext>
                  </a:extLst>
                </p14:cNvPr>
                <p14:cNvContentPartPr/>
                <p14:nvPr/>
              </p14:nvContentPartPr>
              <p14:xfrm>
                <a:off x="8476650" y="5266890"/>
                <a:ext cx="86400" cy="24480"/>
              </p14:xfrm>
            </p:contentPart>
          </mc:Choice>
          <mc:Fallback>
            <p:pic>
              <p:nvPicPr>
                <p:cNvPr id="1077" name="Input penna 1076">
                  <a:extLst>
                    <a:ext uri="{FF2B5EF4-FFF2-40B4-BE49-F238E27FC236}">
                      <a16:creationId xmlns:a16="http://schemas.microsoft.com/office/drawing/2014/main" id="{4888775E-D81B-057F-CE52-2B9D78A4942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465850" y="5256450"/>
                  <a:ext cx="1076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078" name="Input penna 1077">
                  <a:extLst>
                    <a:ext uri="{FF2B5EF4-FFF2-40B4-BE49-F238E27FC236}">
                      <a16:creationId xmlns:a16="http://schemas.microsoft.com/office/drawing/2014/main" id="{B0BA1B45-53E1-1CEB-E41E-BD30CF47C5D2}"/>
                    </a:ext>
                  </a:extLst>
                </p14:cNvPr>
                <p14:cNvContentPartPr/>
                <p14:nvPr/>
              </p14:nvContentPartPr>
              <p14:xfrm>
                <a:off x="8504370" y="5280570"/>
                <a:ext cx="152280" cy="173880"/>
              </p14:xfrm>
            </p:contentPart>
          </mc:Choice>
          <mc:Fallback>
            <p:pic>
              <p:nvPicPr>
                <p:cNvPr id="1078" name="Input penna 1077">
                  <a:extLst>
                    <a:ext uri="{FF2B5EF4-FFF2-40B4-BE49-F238E27FC236}">
                      <a16:creationId xmlns:a16="http://schemas.microsoft.com/office/drawing/2014/main" id="{B0BA1B45-53E1-1CEB-E41E-BD30CF47C5D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493570" y="5270130"/>
                  <a:ext cx="1735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079" name="Input penna 1078">
                  <a:extLst>
                    <a:ext uri="{FF2B5EF4-FFF2-40B4-BE49-F238E27FC236}">
                      <a16:creationId xmlns:a16="http://schemas.microsoft.com/office/drawing/2014/main" id="{D8EC8224-5418-BEAE-AAAA-DB607E2B9952}"/>
                    </a:ext>
                  </a:extLst>
                </p14:cNvPr>
                <p14:cNvContentPartPr/>
                <p14:nvPr/>
              </p14:nvContentPartPr>
              <p14:xfrm>
                <a:off x="8736930" y="4926330"/>
                <a:ext cx="258480" cy="45360"/>
              </p14:xfrm>
            </p:contentPart>
          </mc:Choice>
          <mc:Fallback>
            <p:pic>
              <p:nvPicPr>
                <p:cNvPr id="1079" name="Input penna 1078">
                  <a:extLst>
                    <a:ext uri="{FF2B5EF4-FFF2-40B4-BE49-F238E27FC236}">
                      <a16:creationId xmlns:a16="http://schemas.microsoft.com/office/drawing/2014/main" id="{D8EC8224-5418-BEAE-AAAA-DB607E2B9952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726130" y="4915890"/>
                  <a:ext cx="2797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80" name="Input penna 1079">
                  <a:extLst>
                    <a:ext uri="{FF2B5EF4-FFF2-40B4-BE49-F238E27FC236}">
                      <a16:creationId xmlns:a16="http://schemas.microsoft.com/office/drawing/2014/main" id="{62934940-B59A-4F8B-B19E-FC99C5E3D6B3}"/>
                    </a:ext>
                  </a:extLst>
                </p14:cNvPr>
                <p14:cNvContentPartPr/>
                <p14:nvPr/>
              </p14:nvContentPartPr>
              <p14:xfrm>
                <a:off x="8770770" y="4967730"/>
                <a:ext cx="244800" cy="315360"/>
              </p14:xfrm>
            </p:contentPart>
          </mc:Choice>
          <mc:Fallback>
            <p:pic>
              <p:nvPicPr>
                <p:cNvPr id="1080" name="Input penna 1079">
                  <a:extLst>
                    <a:ext uri="{FF2B5EF4-FFF2-40B4-BE49-F238E27FC236}">
                      <a16:creationId xmlns:a16="http://schemas.microsoft.com/office/drawing/2014/main" id="{62934940-B59A-4F8B-B19E-FC99C5E3D6B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759970" y="4957290"/>
                  <a:ext cx="2660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81" name="Input penna 1080">
                  <a:extLst>
                    <a:ext uri="{FF2B5EF4-FFF2-40B4-BE49-F238E27FC236}">
                      <a16:creationId xmlns:a16="http://schemas.microsoft.com/office/drawing/2014/main" id="{2DF02830-53EA-4CCD-CD05-F753D0AB0FB4}"/>
                    </a:ext>
                  </a:extLst>
                </p14:cNvPr>
                <p14:cNvContentPartPr/>
                <p14:nvPr/>
              </p14:nvContentPartPr>
              <p14:xfrm>
                <a:off x="9097650" y="4982850"/>
                <a:ext cx="47880" cy="321120"/>
              </p14:xfrm>
            </p:contentPart>
          </mc:Choice>
          <mc:Fallback>
            <p:pic>
              <p:nvPicPr>
                <p:cNvPr id="1081" name="Input penna 1080">
                  <a:extLst>
                    <a:ext uri="{FF2B5EF4-FFF2-40B4-BE49-F238E27FC236}">
                      <a16:creationId xmlns:a16="http://schemas.microsoft.com/office/drawing/2014/main" id="{2DF02830-53EA-4CCD-CD05-F753D0AB0FB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9087210" y="4972050"/>
                  <a:ext cx="6912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82" name="Input penna 1081">
                  <a:extLst>
                    <a:ext uri="{FF2B5EF4-FFF2-40B4-BE49-F238E27FC236}">
                      <a16:creationId xmlns:a16="http://schemas.microsoft.com/office/drawing/2014/main" id="{BA46C189-09BC-C481-925C-7928BD50B452}"/>
                    </a:ext>
                  </a:extLst>
                </p14:cNvPr>
                <p14:cNvContentPartPr/>
                <p14:nvPr/>
              </p14:nvContentPartPr>
              <p14:xfrm>
                <a:off x="9126450" y="5142690"/>
                <a:ext cx="181800" cy="23400"/>
              </p14:xfrm>
            </p:contentPart>
          </mc:Choice>
          <mc:Fallback>
            <p:pic>
              <p:nvPicPr>
                <p:cNvPr id="1082" name="Input penna 1081">
                  <a:extLst>
                    <a:ext uri="{FF2B5EF4-FFF2-40B4-BE49-F238E27FC236}">
                      <a16:creationId xmlns:a16="http://schemas.microsoft.com/office/drawing/2014/main" id="{BA46C189-09BC-C481-925C-7928BD50B45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116010" y="5132250"/>
                  <a:ext cx="2030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6" name="Gruppo 1095">
            <a:extLst>
              <a:ext uri="{FF2B5EF4-FFF2-40B4-BE49-F238E27FC236}">
                <a16:creationId xmlns:a16="http://schemas.microsoft.com/office/drawing/2014/main" id="{A2E52791-D378-F0B7-769F-74787DABCD05}"/>
              </a:ext>
            </a:extLst>
          </p:cNvPr>
          <p:cNvGrpSpPr/>
          <p:nvPr/>
        </p:nvGrpSpPr>
        <p:grpSpPr>
          <a:xfrm>
            <a:off x="10052010" y="4511970"/>
            <a:ext cx="1971720" cy="1260360"/>
            <a:chOff x="10052010" y="4511970"/>
            <a:chExt cx="1971720" cy="126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087" name="Input penna 1086">
                  <a:extLst>
                    <a:ext uri="{FF2B5EF4-FFF2-40B4-BE49-F238E27FC236}">
                      <a16:creationId xmlns:a16="http://schemas.microsoft.com/office/drawing/2014/main" id="{4F840E91-3335-564D-0DE2-DBFDF01F13B4}"/>
                    </a:ext>
                  </a:extLst>
                </p14:cNvPr>
                <p14:cNvContentPartPr/>
                <p14:nvPr/>
              </p14:nvContentPartPr>
              <p14:xfrm>
                <a:off x="10356570" y="4985010"/>
                <a:ext cx="358920" cy="169560"/>
              </p14:xfrm>
            </p:contentPart>
          </mc:Choice>
          <mc:Fallback>
            <p:pic>
              <p:nvPicPr>
                <p:cNvPr id="1087" name="Input penna 1086">
                  <a:extLst>
                    <a:ext uri="{FF2B5EF4-FFF2-40B4-BE49-F238E27FC236}">
                      <a16:creationId xmlns:a16="http://schemas.microsoft.com/office/drawing/2014/main" id="{4F840E91-3335-564D-0DE2-DBFDF01F13B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346130" y="4974570"/>
                  <a:ext cx="3801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88" name="Input penna 1087">
                  <a:extLst>
                    <a:ext uri="{FF2B5EF4-FFF2-40B4-BE49-F238E27FC236}">
                      <a16:creationId xmlns:a16="http://schemas.microsoft.com/office/drawing/2014/main" id="{CBCC45F5-BFBE-A802-4CB7-D14D74810129}"/>
                    </a:ext>
                  </a:extLst>
                </p14:cNvPr>
                <p14:cNvContentPartPr/>
                <p14:nvPr/>
              </p14:nvContentPartPr>
              <p14:xfrm>
                <a:off x="10855890" y="4934610"/>
                <a:ext cx="207000" cy="19800"/>
              </p14:xfrm>
            </p:contentPart>
          </mc:Choice>
          <mc:Fallback>
            <p:pic>
              <p:nvPicPr>
                <p:cNvPr id="1088" name="Input penna 1087">
                  <a:extLst>
                    <a:ext uri="{FF2B5EF4-FFF2-40B4-BE49-F238E27FC236}">
                      <a16:creationId xmlns:a16="http://schemas.microsoft.com/office/drawing/2014/main" id="{CBCC45F5-BFBE-A802-4CB7-D14D74810129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845450" y="4923810"/>
                  <a:ext cx="228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89" name="Input penna 1088">
                  <a:extLst>
                    <a:ext uri="{FF2B5EF4-FFF2-40B4-BE49-F238E27FC236}">
                      <a16:creationId xmlns:a16="http://schemas.microsoft.com/office/drawing/2014/main" id="{31D17FEB-48AE-ADF1-5C20-B4AB684C03F8}"/>
                    </a:ext>
                  </a:extLst>
                </p14:cNvPr>
                <p14:cNvContentPartPr/>
                <p14:nvPr/>
              </p14:nvContentPartPr>
              <p14:xfrm>
                <a:off x="10848690" y="4965570"/>
                <a:ext cx="236880" cy="275400"/>
              </p14:xfrm>
            </p:contentPart>
          </mc:Choice>
          <mc:Fallback>
            <p:pic>
              <p:nvPicPr>
                <p:cNvPr id="1089" name="Input penna 1088">
                  <a:extLst>
                    <a:ext uri="{FF2B5EF4-FFF2-40B4-BE49-F238E27FC236}">
                      <a16:creationId xmlns:a16="http://schemas.microsoft.com/office/drawing/2014/main" id="{31D17FEB-48AE-ADF1-5C20-B4AB684C03F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838250" y="4955130"/>
                  <a:ext cx="25812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090" name="Input penna 1089">
                  <a:extLst>
                    <a:ext uri="{FF2B5EF4-FFF2-40B4-BE49-F238E27FC236}">
                      <a16:creationId xmlns:a16="http://schemas.microsoft.com/office/drawing/2014/main" id="{3D1608BE-5F70-7845-AB4A-BAD2016ADE8F}"/>
                    </a:ext>
                  </a:extLst>
                </p14:cNvPr>
                <p14:cNvContentPartPr/>
                <p14:nvPr/>
              </p14:nvContentPartPr>
              <p14:xfrm>
                <a:off x="11160450" y="4986450"/>
                <a:ext cx="15840" cy="213120"/>
              </p14:xfrm>
            </p:contentPart>
          </mc:Choice>
          <mc:Fallback>
            <p:pic>
              <p:nvPicPr>
                <p:cNvPr id="1090" name="Input penna 1089">
                  <a:extLst>
                    <a:ext uri="{FF2B5EF4-FFF2-40B4-BE49-F238E27FC236}">
                      <a16:creationId xmlns:a16="http://schemas.microsoft.com/office/drawing/2014/main" id="{3D1608BE-5F70-7845-AB4A-BAD2016ADE8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1150010" y="4975650"/>
                  <a:ext cx="370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091" name="Input penna 1090">
                  <a:extLst>
                    <a:ext uri="{FF2B5EF4-FFF2-40B4-BE49-F238E27FC236}">
                      <a16:creationId xmlns:a16="http://schemas.microsoft.com/office/drawing/2014/main" id="{288E5988-DB03-90C8-3C4B-365E949EF5BA}"/>
                    </a:ext>
                  </a:extLst>
                </p14:cNvPr>
                <p14:cNvContentPartPr/>
                <p14:nvPr/>
              </p14:nvContentPartPr>
              <p14:xfrm>
                <a:off x="11200410" y="5067810"/>
                <a:ext cx="240120" cy="68400"/>
              </p14:xfrm>
            </p:contentPart>
          </mc:Choice>
          <mc:Fallback>
            <p:pic>
              <p:nvPicPr>
                <p:cNvPr id="1091" name="Input penna 1090">
                  <a:extLst>
                    <a:ext uri="{FF2B5EF4-FFF2-40B4-BE49-F238E27FC236}">
                      <a16:creationId xmlns:a16="http://schemas.microsoft.com/office/drawing/2014/main" id="{288E5988-DB03-90C8-3C4B-365E949EF5B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1189610" y="5057370"/>
                  <a:ext cx="2613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094" name="Input penna 1093">
                  <a:extLst>
                    <a:ext uri="{FF2B5EF4-FFF2-40B4-BE49-F238E27FC236}">
                      <a16:creationId xmlns:a16="http://schemas.microsoft.com/office/drawing/2014/main" id="{ABC2504B-0A45-F075-ED95-98D88CB1EE1E}"/>
                    </a:ext>
                  </a:extLst>
                </p14:cNvPr>
                <p14:cNvContentPartPr/>
                <p14:nvPr/>
              </p14:nvContentPartPr>
              <p14:xfrm>
                <a:off x="10052010" y="4511970"/>
                <a:ext cx="1971720" cy="1260360"/>
              </p14:xfrm>
            </p:contentPart>
          </mc:Choice>
          <mc:Fallback>
            <p:pic>
              <p:nvPicPr>
                <p:cNvPr id="1094" name="Input penna 1093">
                  <a:extLst>
                    <a:ext uri="{FF2B5EF4-FFF2-40B4-BE49-F238E27FC236}">
                      <a16:creationId xmlns:a16="http://schemas.microsoft.com/office/drawing/2014/main" id="{ABC2504B-0A45-F075-ED95-98D88CB1EE1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041570" y="4501170"/>
                  <a:ext cx="1992960" cy="128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097" name="Input penna 1096">
                <a:extLst>
                  <a:ext uri="{FF2B5EF4-FFF2-40B4-BE49-F238E27FC236}">
                    <a16:creationId xmlns:a16="http://schemas.microsoft.com/office/drawing/2014/main" id="{07C4613A-EEDE-2C1B-13E9-5193B1500FE9}"/>
                  </a:ext>
                </a:extLst>
              </p14:cNvPr>
              <p14:cNvContentPartPr/>
              <p14:nvPr/>
            </p14:nvContentPartPr>
            <p14:xfrm>
              <a:off x="8079210" y="5655690"/>
              <a:ext cx="610200" cy="76320"/>
            </p14:xfrm>
          </p:contentPart>
        </mc:Choice>
        <mc:Fallback>
          <p:pic>
            <p:nvPicPr>
              <p:cNvPr id="1097" name="Input penna 1096">
                <a:extLst>
                  <a:ext uri="{FF2B5EF4-FFF2-40B4-BE49-F238E27FC236}">
                    <a16:creationId xmlns:a16="http://schemas.microsoft.com/office/drawing/2014/main" id="{07C4613A-EEDE-2C1B-13E9-5193B1500FE9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8068410" y="5645250"/>
                <a:ext cx="631440" cy="9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6" name="Gruppo 1105">
            <a:extLst>
              <a:ext uri="{FF2B5EF4-FFF2-40B4-BE49-F238E27FC236}">
                <a16:creationId xmlns:a16="http://schemas.microsoft.com/office/drawing/2014/main" id="{A218FBF1-C5C7-2015-62FE-AC38FE2F5D21}"/>
              </a:ext>
            </a:extLst>
          </p:cNvPr>
          <p:cNvGrpSpPr/>
          <p:nvPr/>
        </p:nvGrpSpPr>
        <p:grpSpPr>
          <a:xfrm>
            <a:off x="5142904" y="5565633"/>
            <a:ext cx="206280" cy="132480"/>
            <a:chOff x="5142904" y="5565633"/>
            <a:chExt cx="206280" cy="13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100" name="Input penna 1099">
                  <a:extLst>
                    <a:ext uri="{FF2B5EF4-FFF2-40B4-BE49-F238E27FC236}">
                      <a16:creationId xmlns:a16="http://schemas.microsoft.com/office/drawing/2014/main" id="{11AC3A8A-0365-5BB0-F20C-C278D3D01591}"/>
                    </a:ext>
                  </a:extLst>
                </p14:cNvPr>
                <p14:cNvContentPartPr/>
                <p14:nvPr/>
              </p14:nvContentPartPr>
              <p14:xfrm>
                <a:off x="5142904" y="5630793"/>
                <a:ext cx="163440" cy="50040"/>
              </p14:xfrm>
            </p:contentPart>
          </mc:Choice>
          <mc:Fallback>
            <p:pic>
              <p:nvPicPr>
                <p:cNvPr id="1100" name="Input penna 1099">
                  <a:extLst>
                    <a:ext uri="{FF2B5EF4-FFF2-40B4-BE49-F238E27FC236}">
                      <a16:creationId xmlns:a16="http://schemas.microsoft.com/office/drawing/2014/main" id="{11AC3A8A-0365-5BB0-F20C-C278D3D0159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132464" y="5619993"/>
                  <a:ext cx="1846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01" name="Input penna 1100">
                  <a:extLst>
                    <a:ext uri="{FF2B5EF4-FFF2-40B4-BE49-F238E27FC236}">
                      <a16:creationId xmlns:a16="http://schemas.microsoft.com/office/drawing/2014/main" id="{8FF7932E-A58D-9956-1E69-5238121082DF}"/>
                    </a:ext>
                  </a:extLst>
                </p14:cNvPr>
                <p14:cNvContentPartPr/>
                <p14:nvPr/>
              </p14:nvContentPartPr>
              <p14:xfrm>
                <a:off x="5298424" y="5565633"/>
                <a:ext cx="50760" cy="132480"/>
              </p14:xfrm>
            </p:contentPart>
          </mc:Choice>
          <mc:Fallback>
            <p:pic>
              <p:nvPicPr>
                <p:cNvPr id="1101" name="Input penna 1100">
                  <a:extLst>
                    <a:ext uri="{FF2B5EF4-FFF2-40B4-BE49-F238E27FC236}">
                      <a16:creationId xmlns:a16="http://schemas.microsoft.com/office/drawing/2014/main" id="{8FF7932E-A58D-9956-1E69-5238121082D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287984" y="5555193"/>
                  <a:ext cx="7200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4" name="Gruppo 1103">
            <a:extLst>
              <a:ext uri="{FF2B5EF4-FFF2-40B4-BE49-F238E27FC236}">
                <a16:creationId xmlns:a16="http://schemas.microsoft.com/office/drawing/2014/main" id="{753DC4D9-1C82-B6E7-154E-6D734B266D9C}"/>
              </a:ext>
            </a:extLst>
          </p:cNvPr>
          <p:cNvGrpSpPr/>
          <p:nvPr/>
        </p:nvGrpSpPr>
        <p:grpSpPr>
          <a:xfrm>
            <a:off x="5246584" y="5915193"/>
            <a:ext cx="596160" cy="394920"/>
            <a:chOff x="5246584" y="5915193"/>
            <a:chExt cx="596160" cy="39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098" name="Input penna 1097">
                  <a:extLst>
                    <a:ext uri="{FF2B5EF4-FFF2-40B4-BE49-F238E27FC236}">
                      <a16:creationId xmlns:a16="http://schemas.microsoft.com/office/drawing/2014/main" id="{6BF46A9C-207D-BE93-A9A6-1F4E652D6210}"/>
                    </a:ext>
                  </a:extLst>
                </p14:cNvPr>
                <p14:cNvContentPartPr/>
                <p14:nvPr/>
              </p14:nvContentPartPr>
              <p14:xfrm>
                <a:off x="5389864" y="6033993"/>
                <a:ext cx="123480" cy="204480"/>
              </p14:xfrm>
            </p:contentPart>
          </mc:Choice>
          <mc:Fallback>
            <p:pic>
              <p:nvPicPr>
                <p:cNvPr id="1098" name="Input penna 1097">
                  <a:extLst>
                    <a:ext uri="{FF2B5EF4-FFF2-40B4-BE49-F238E27FC236}">
                      <a16:creationId xmlns:a16="http://schemas.microsoft.com/office/drawing/2014/main" id="{6BF46A9C-207D-BE93-A9A6-1F4E652D621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379424" y="6023553"/>
                  <a:ext cx="1447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099" name="Input penna 1098">
                  <a:extLst>
                    <a:ext uri="{FF2B5EF4-FFF2-40B4-BE49-F238E27FC236}">
                      <a16:creationId xmlns:a16="http://schemas.microsoft.com/office/drawing/2014/main" id="{050E281C-3ABE-902B-2B47-EFDED4059B1E}"/>
                    </a:ext>
                  </a:extLst>
                </p14:cNvPr>
                <p14:cNvContentPartPr/>
                <p14:nvPr/>
              </p14:nvContentPartPr>
              <p14:xfrm>
                <a:off x="5246584" y="5915193"/>
                <a:ext cx="329040" cy="394920"/>
              </p14:xfrm>
            </p:contentPart>
          </mc:Choice>
          <mc:Fallback>
            <p:pic>
              <p:nvPicPr>
                <p:cNvPr id="1099" name="Input penna 1098">
                  <a:extLst>
                    <a:ext uri="{FF2B5EF4-FFF2-40B4-BE49-F238E27FC236}">
                      <a16:creationId xmlns:a16="http://schemas.microsoft.com/office/drawing/2014/main" id="{050E281C-3ABE-902B-2B47-EFDED4059B1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236144" y="5904753"/>
                  <a:ext cx="35028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102" name="Input penna 1101">
                  <a:extLst>
                    <a:ext uri="{FF2B5EF4-FFF2-40B4-BE49-F238E27FC236}">
                      <a16:creationId xmlns:a16="http://schemas.microsoft.com/office/drawing/2014/main" id="{E3356486-0532-FF88-DE24-58698FF86461}"/>
                    </a:ext>
                  </a:extLst>
                </p14:cNvPr>
                <p14:cNvContentPartPr/>
                <p14:nvPr/>
              </p14:nvContentPartPr>
              <p14:xfrm>
                <a:off x="5658784" y="6010233"/>
                <a:ext cx="183960" cy="155880"/>
              </p14:xfrm>
            </p:contentPart>
          </mc:Choice>
          <mc:Fallback>
            <p:pic>
              <p:nvPicPr>
                <p:cNvPr id="1102" name="Input penna 1101">
                  <a:extLst>
                    <a:ext uri="{FF2B5EF4-FFF2-40B4-BE49-F238E27FC236}">
                      <a16:creationId xmlns:a16="http://schemas.microsoft.com/office/drawing/2014/main" id="{E3356486-0532-FF88-DE24-58698FF8646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647984" y="5999433"/>
                  <a:ext cx="205200" cy="177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4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5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7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5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7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8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0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8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02" name="Dunque, questi erano le 9 JAMO possibili per la creazione di sillabe…"/>
          <p:cNvSpPr txBox="1"/>
          <p:nvPr/>
        </p:nvSpPr>
        <p:spPr>
          <a:xfrm>
            <a:off x="-9255" y="575174"/>
            <a:ext cx="12210510" cy="1069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Dunque, questi erano le 9 JAMO possibili per la creazione di sillabe</a:t>
            </a:r>
          </a:p>
          <a:p>
            <a: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marL="180473" indent="-180473" algn="ctr">
              <a:buSzPct val="100000"/>
              <a:buChar char="-"/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 parte da MINIMO di 2 caratteri (consonante+vocale) fino ad un massimo di 5 caratteri (molto raro)</a:t>
            </a:r>
          </a:p>
        </p:txBody>
      </p:sp>
      <p:pic>
        <p:nvPicPr>
          <p:cNvPr id="1103" name="Screenshot 2024-10-16 alle 09.31.53.png" descr="Screenshot 2024-10-16 alle 09.31.53.png"/>
          <p:cNvPicPr>
            <a:picLocks noChangeAspect="1"/>
          </p:cNvPicPr>
          <p:nvPr/>
        </p:nvPicPr>
        <p:blipFill>
          <a:blip r:embed="rId4"/>
          <a:srcRect t="5406"/>
          <a:stretch>
            <a:fillRect/>
          </a:stretch>
        </p:blipFill>
        <p:spPr>
          <a:xfrm>
            <a:off x="2482850" y="1968596"/>
            <a:ext cx="7226300" cy="1645824"/>
          </a:xfrm>
          <a:prstGeom prst="rect">
            <a:avLst/>
          </a:prstGeom>
          <a:ln w="12700">
            <a:miter lim="400000"/>
          </a:ln>
        </p:spPr>
      </p:pic>
      <p:sp>
        <p:nvSpPr>
          <p:cNvPr id="1104" name="ㅏ, ㅗ, ㅣ da soli non va bene!"/>
          <p:cNvSpPr txBox="1"/>
          <p:nvPr/>
        </p:nvSpPr>
        <p:spPr>
          <a:xfrm>
            <a:off x="338502" y="4208836"/>
            <a:ext cx="3697057" cy="438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ㅏ, ㅗ, ㅣ da soli non va bene!</a:t>
            </a:r>
          </a:p>
        </p:txBody>
      </p:sp>
      <p:sp>
        <p:nvSpPr>
          <p:cNvPr id="1105" name="아, 오, 이 va bene!"/>
          <p:cNvSpPr txBox="1"/>
          <p:nvPr/>
        </p:nvSpPr>
        <p:spPr>
          <a:xfrm>
            <a:off x="8702153" y="4208836"/>
            <a:ext cx="2342101" cy="438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아, 오, 이 va bene!</a:t>
            </a:r>
          </a:p>
        </p:txBody>
      </p:sp>
      <p:sp>
        <p:nvSpPr>
          <p:cNvPr id="1106" name="ㅇ   + ㅏ= 아…"/>
          <p:cNvSpPr txBox="1"/>
          <p:nvPr/>
        </p:nvSpPr>
        <p:spPr>
          <a:xfrm>
            <a:off x="4517740" y="5213193"/>
            <a:ext cx="3125155" cy="1337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ㅇ </a:t>
            </a:r>
            <a:r>
              <a:rPr sz="3500"/>
              <a:t> </a:t>
            </a:r>
            <a:r>
              <a:t> + ㅏ= 아</a:t>
            </a:r>
          </a:p>
          <a:p>
            <a:pPr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Consonante + vocale</a:t>
            </a:r>
          </a:p>
          <a:p>
            <a:pPr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Ng (muta)</a:t>
            </a:r>
          </a:p>
        </p:txBody>
      </p:sp>
      <p:sp>
        <p:nvSpPr>
          <p:cNvPr id="1107" name="Linea"/>
          <p:cNvSpPr/>
          <p:nvPr/>
        </p:nvSpPr>
        <p:spPr>
          <a:xfrm>
            <a:off x="3454229" y="4675720"/>
            <a:ext cx="1020491" cy="1020491"/>
          </a:xfrm>
          <a:prstGeom prst="line">
            <a:avLst/>
          </a:prstGeom>
          <a:ln w="25400">
            <a:solidFill>
              <a:schemeClr val="accent3"/>
            </a:solidFill>
            <a:miter lim="400000"/>
            <a:tailEnd type="arrow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8" name="Linea"/>
          <p:cNvSpPr/>
          <p:nvPr/>
        </p:nvSpPr>
        <p:spPr>
          <a:xfrm flipV="1">
            <a:off x="7873559" y="4723060"/>
            <a:ext cx="1180602" cy="912087"/>
          </a:xfrm>
          <a:prstGeom prst="line">
            <a:avLst/>
          </a:prstGeom>
          <a:ln w="25400">
            <a:solidFill>
              <a:schemeClr val="accent3"/>
            </a:solidFill>
            <a:miter lim="400000"/>
            <a:tailEnd type="arrow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9142AC94-109E-48BA-4065-F5B97DF0C9D7}"/>
              </a:ext>
            </a:extLst>
          </p:cNvPr>
          <p:cNvGrpSpPr/>
          <p:nvPr/>
        </p:nvGrpSpPr>
        <p:grpSpPr>
          <a:xfrm>
            <a:off x="5016480" y="1054380"/>
            <a:ext cx="4924440" cy="163800"/>
            <a:chOff x="5016480" y="1054380"/>
            <a:chExt cx="492444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8F46862-3F58-C4A0-D4C2-B08915D5F6B9}"/>
                    </a:ext>
                  </a:extLst>
                </p14:cNvPr>
                <p14:cNvContentPartPr/>
                <p14:nvPr/>
              </p14:nvContentPartPr>
              <p14:xfrm>
                <a:off x="5016480" y="1054380"/>
                <a:ext cx="857160" cy="163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8F46862-3F58-C4A0-D4C2-B08915D5F6B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06040" y="1043580"/>
                  <a:ext cx="8784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E9DC5F3-2224-5249-B410-26A085AD3264}"/>
                    </a:ext>
                  </a:extLst>
                </p14:cNvPr>
                <p14:cNvContentPartPr/>
                <p14:nvPr/>
              </p14:nvContentPartPr>
              <p14:xfrm>
                <a:off x="7728360" y="1072380"/>
                <a:ext cx="2212560" cy="61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E9DC5F3-2224-5249-B410-26A085AD32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17920" y="1061580"/>
                  <a:ext cx="2233800" cy="82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56A62779-0CEC-D785-B07F-206F2060B9AD}"/>
                  </a:ext>
                </a:extLst>
              </p14:cNvPr>
              <p14:cNvContentPartPr/>
              <p14:nvPr/>
            </p14:nvContentPartPr>
            <p14:xfrm>
              <a:off x="1613040" y="1320060"/>
              <a:ext cx="2384640" cy="16920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56A62779-0CEC-D785-B07F-206F2060B9A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59040" y="1212420"/>
                <a:ext cx="2492280" cy="38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9FBB8BB-13F6-C5FB-FFB6-C0E03239E477}"/>
                  </a:ext>
                </a:extLst>
              </p14:cNvPr>
              <p14:cNvContentPartPr/>
              <p14:nvPr/>
            </p14:nvContentPartPr>
            <p14:xfrm>
              <a:off x="9455130" y="1595250"/>
              <a:ext cx="1332360" cy="867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9FBB8BB-13F6-C5FB-FFB6-C0E03239E47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401130" y="1487610"/>
                <a:ext cx="144000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A6DE47F9-9344-204E-618F-5B88266612B6}"/>
                  </a:ext>
                </a:extLst>
              </p14:cNvPr>
              <p14:cNvContentPartPr/>
              <p14:nvPr/>
            </p14:nvContentPartPr>
            <p14:xfrm>
              <a:off x="1652130" y="4633290"/>
              <a:ext cx="654840" cy="11772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A6DE47F9-9344-204E-618F-5B88266612B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41330" y="4622490"/>
                <a:ext cx="676080" cy="13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CB5696B9-4349-F16D-92AB-6C9A98976E78}"/>
              </a:ext>
            </a:extLst>
          </p:cNvPr>
          <p:cNvGrpSpPr/>
          <p:nvPr/>
        </p:nvGrpSpPr>
        <p:grpSpPr>
          <a:xfrm>
            <a:off x="4034250" y="4286250"/>
            <a:ext cx="358560" cy="292320"/>
            <a:chOff x="4034250" y="4286250"/>
            <a:chExt cx="358560" cy="29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CA66552-10C8-26B8-D991-DA61A1688C23}"/>
                    </a:ext>
                  </a:extLst>
                </p14:cNvPr>
                <p14:cNvContentPartPr/>
                <p14:nvPr/>
              </p14:nvContentPartPr>
              <p14:xfrm>
                <a:off x="4059450" y="4286250"/>
                <a:ext cx="312120" cy="273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CA66552-10C8-26B8-D991-DA61A1688C2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049010" y="4275810"/>
                  <a:ext cx="3333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43B2394-6528-D1E5-AAED-C9BBD7E6B2E6}"/>
                    </a:ext>
                  </a:extLst>
                </p14:cNvPr>
                <p14:cNvContentPartPr/>
                <p14:nvPr/>
              </p14:nvContentPartPr>
              <p14:xfrm>
                <a:off x="4034250" y="4303170"/>
                <a:ext cx="358560" cy="275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43B2394-6528-D1E5-AAED-C9BBD7E6B2E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023450" y="4292370"/>
                  <a:ext cx="37980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0BF8595D-3410-1336-FC7C-54FD4D73A21B}"/>
              </a:ext>
            </a:extLst>
          </p:cNvPr>
          <p:cNvGrpSpPr/>
          <p:nvPr/>
        </p:nvGrpSpPr>
        <p:grpSpPr>
          <a:xfrm>
            <a:off x="5095170" y="4656330"/>
            <a:ext cx="1357920" cy="399240"/>
            <a:chOff x="5095170" y="4656330"/>
            <a:chExt cx="1357920" cy="39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19F768F-B336-9857-471C-2150D6B9F2C7}"/>
                    </a:ext>
                  </a:extLst>
                </p14:cNvPr>
                <p14:cNvContentPartPr/>
                <p14:nvPr/>
              </p14:nvContentPartPr>
              <p14:xfrm>
                <a:off x="5095170" y="4704570"/>
                <a:ext cx="291240" cy="3452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19F768F-B336-9857-471C-2150D6B9F2C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84730" y="4694130"/>
                  <a:ext cx="31248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7A6BF84-A3C6-ABAC-5E74-965495D98D61}"/>
                    </a:ext>
                  </a:extLst>
                </p14:cNvPr>
                <p14:cNvContentPartPr/>
                <p14:nvPr/>
              </p14:nvContentPartPr>
              <p14:xfrm>
                <a:off x="5764050" y="4720410"/>
                <a:ext cx="37800" cy="3351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7A6BF84-A3C6-ABAC-5E74-965495D98D6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753610" y="4709970"/>
                  <a:ext cx="590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640D3F8-B035-A3D3-DCC0-74AFABD9D573}"/>
                    </a:ext>
                  </a:extLst>
                </p14:cNvPr>
                <p14:cNvContentPartPr/>
                <p14:nvPr/>
              </p14:nvContentPartPr>
              <p14:xfrm>
                <a:off x="5615010" y="4851810"/>
                <a:ext cx="392760" cy="568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640D3F8-B035-A3D3-DCC0-74AFABD9D57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04210" y="4841010"/>
                  <a:ext cx="4140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BF24668-E3C5-98EB-43F5-75684E2C1018}"/>
                    </a:ext>
                  </a:extLst>
                </p14:cNvPr>
                <p14:cNvContentPartPr/>
                <p14:nvPr/>
              </p14:nvContentPartPr>
              <p14:xfrm>
                <a:off x="6153210" y="4656330"/>
                <a:ext cx="299880" cy="3200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BF24668-E3C5-98EB-43F5-75684E2C101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142410" y="4645530"/>
                  <a:ext cx="321120" cy="3412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1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2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1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2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4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2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4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4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7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5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71" name="Quindi, unendo più JAMO (quindi sillabe):…"/>
          <p:cNvSpPr txBox="1"/>
          <p:nvPr/>
        </p:nvSpPr>
        <p:spPr>
          <a:xfrm>
            <a:off x="3512586" y="575174"/>
            <a:ext cx="5166828" cy="898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ct val="150000"/>
              </a:lnSpc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Quindi, unendo più JAMO (quindi sillabe):</a:t>
            </a:r>
          </a:p>
          <a:p>
            <a:pPr algn="ctr">
              <a:lnSpc>
                <a:spcPct val="150000"/>
              </a:lnSpc>
              <a:defRPr sz="23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 comporrai le parole coreane!</a:t>
            </a:r>
          </a:p>
        </p:txBody>
      </p:sp>
      <p:sp>
        <p:nvSpPr>
          <p:cNvPr id="1172" name="Vediamo alcuni esempi!…"/>
          <p:cNvSpPr txBox="1"/>
          <p:nvPr/>
        </p:nvSpPr>
        <p:spPr>
          <a:xfrm>
            <a:off x="2761233" y="2361587"/>
            <a:ext cx="6638169" cy="2479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Vediamo alcuni esempi!</a:t>
            </a:r>
          </a:p>
          <a:p>
            <a: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사라 (2 jamo) = SA + RA —&gt; Sara</a:t>
            </a:r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키아라 (3 jamo) = CHI + A + RA —&gt; Chiara</a:t>
            </a:r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페데리코 (4 jamo) = FE + DE + RI + CO —&gt; Federico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C47C552-697A-3FA6-D7B5-6D54C950D5A5}"/>
                  </a:ext>
                </a:extLst>
              </p14:cNvPr>
              <p14:cNvContentPartPr/>
              <p14:nvPr/>
            </p14:nvContentPartPr>
            <p14:xfrm>
              <a:off x="5426730" y="1187730"/>
              <a:ext cx="1439640" cy="788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C47C552-697A-3FA6-D7B5-6D54C950D5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16290" y="1177290"/>
                <a:ext cx="146088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795BBBC9-ECB2-D778-B2E2-2687E1507D80}"/>
                  </a:ext>
                </a:extLst>
              </p14:cNvPr>
              <p14:cNvContentPartPr/>
              <p14:nvPr/>
            </p14:nvContentPartPr>
            <p14:xfrm>
              <a:off x="5856930" y="1722330"/>
              <a:ext cx="2849040" cy="2379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795BBBC9-ECB2-D778-B2E2-2687E1507D8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46130" y="1711890"/>
                <a:ext cx="2870280" cy="25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303FEEFD-9EE0-17E3-A026-3250CAC5AE75}"/>
              </a:ext>
            </a:extLst>
          </p:cNvPr>
          <p:cNvGrpSpPr/>
          <p:nvPr/>
        </p:nvGrpSpPr>
        <p:grpSpPr>
          <a:xfrm>
            <a:off x="2759361" y="2592309"/>
            <a:ext cx="844200" cy="352440"/>
            <a:chOff x="2759361" y="2592309"/>
            <a:chExt cx="844200" cy="35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3BE0DCC-7E0B-4FC4-91AB-9A5F747EAE39}"/>
                    </a:ext>
                  </a:extLst>
                </p14:cNvPr>
                <p14:cNvContentPartPr/>
                <p14:nvPr/>
              </p14:nvContentPartPr>
              <p14:xfrm>
                <a:off x="2759361" y="2592309"/>
                <a:ext cx="171720" cy="3524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3BE0DCC-7E0B-4FC4-91AB-9A5F747EAE3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748561" y="2581869"/>
                  <a:ext cx="19296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539E863-6F2F-DE1A-853E-499C85A1A30C}"/>
                    </a:ext>
                  </a:extLst>
                </p14:cNvPr>
                <p14:cNvContentPartPr/>
                <p14:nvPr/>
              </p14:nvContentPartPr>
              <p14:xfrm>
                <a:off x="2849361" y="2760069"/>
                <a:ext cx="106200" cy="149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539E863-6F2F-DE1A-853E-499C85A1A30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38561" y="2749269"/>
                  <a:ext cx="1274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B742187-0FB0-AFD5-8F7D-90A3D31D44D5}"/>
                    </a:ext>
                  </a:extLst>
                </p14:cNvPr>
                <p14:cNvContentPartPr/>
                <p14:nvPr/>
              </p14:nvContentPartPr>
              <p14:xfrm>
                <a:off x="3004161" y="2615349"/>
                <a:ext cx="28800" cy="2847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B742187-0FB0-AFD5-8F7D-90A3D31D44D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93361" y="2604909"/>
                  <a:ext cx="5004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316311A-7DBF-2F22-B3F9-8A2C2A7B5550}"/>
                    </a:ext>
                  </a:extLst>
                </p14:cNvPr>
                <p14:cNvContentPartPr/>
                <p14:nvPr/>
              </p14:nvContentPartPr>
              <p14:xfrm>
                <a:off x="3016041" y="2762589"/>
                <a:ext cx="93600" cy="183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316311A-7DBF-2F22-B3F9-8A2C2A7B555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05241" y="2751789"/>
                  <a:ext cx="1148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34AD1D2-6CFA-8C8E-4F6F-4EAD949B2CA9}"/>
                    </a:ext>
                  </a:extLst>
                </p14:cNvPr>
                <p14:cNvContentPartPr/>
                <p14:nvPr/>
              </p14:nvContentPartPr>
              <p14:xfrm>
                <a:off x="3220521" y="2598069"/>
                <a:ext cx="172440" cy="240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34AD1D2-6CFA-8C8E-4F6F-4EAD949B2CA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09721" y="2587629"/>
                  <a:ext cx="1936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FD3010D-F944-575B-321C-74203896F9EA}"/>
                    </a:ext>
                  </a:extLst>
                </p14:cNvPr>
                <p14:cNvContentPartPr/>
                <p14:nvPr/>
              </p14:nvContentPartPr>
              <p14:xfrm>
                <a:off x="3458841" y="2613909"/>
                <a:ext cx="5040" cy="284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FD3010D-F944-575B-321C-74203896F9E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48401" y="2603109"/>
                  <a:ext cx="262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7739C42-4B29-65AE-E5F4-871147C2FC06}"/>
                    </a:ext>
                  </a:extLst>
                </p14:cNvPr>
                <p14:cNvContentPartPr/>
                <p14:nvPr/>
              </p14:nvContentPartPr>
              <p14:xfrm>
                <a:off x="3471441" y="2774109"/>
                <a:ext cx="132120" cy="169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7739C42-4B29-65AE-E5F4-871147C2FC0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61001" y="2763309"/>
                  <a:ext cx="15336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33E26AD1-079A-B45E-36D2-526D7EFD4689}"/>
              </a:ext>
            </a:extLst>
          </p:cNvPr>
          <p:cNvGrpSpPr/>
          <p:nvPr/>
        </p:nvGrpSpPr>
        <p:grpSpPr>
          <a:xfrm>
            <a:off x="2910471" y="5404037"/>
            <a:ext cx="939960" cy="371880"/>
            <a:chOff x="2910471" y="5404037"/>
            <a:chExt cx="939960" cy="37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31FE12C-92C0-83B5-A43A-30456A9A8ED1}"/>
                    </a:ext>
                  </a:extLst>
                </p14:cNvPr>
                <p14:cNvContentPartPr/>
                <p14:nvPr/>
              </p14:nvContentPartPr>
              <p14:xfrm>
                <a:off x="2910471" y="5408357"/>
                <a:ext cx="257760" cy="3675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31FE12C-92C0-83B5-A43A-30456A9A8ED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99671" y="5397557"/>
                  <a:ext cx="27900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B51CEA6-B429-5217-E5D9-B97E57E3AC55}"/>
                    </a:ext>
                  </a:extLst>
                </p14:cNvPr>
                <p14:cNvContentPartPr/>
                <p14:nvPr/>
              </p14:nvContentPartPr>
              <p14:xfrm>
                <a:off x="3231591" y="5404037"/>
                <a:ext cx="7560" cy="3456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B51CEA6-B429-5217-E5D9-B97E57E3AC5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221151" y="5393597"/>
                  <a:ext cx="2880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33F1CDE-66AC-34FD-17DF-E61122CF60EA}"/>
                    </a:ext>
                  </a:extLst>
                </p14:cNvPr>
                <p14:cNvContentPartPr/>
                <p14:nvPr/>
              </p14:nvContentPartPr>
              <p14:xfrm>
                <a:off x="3230151" y="5569997"/>
                <a:ext cx="135360" cy="19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33F1CDE-66AC-34FD-17DF-E61122CF60E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219711" y="5559557"/>
                  <a:ext cx="1566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2EAF727-993D-CC00-7012-1F51B9FB8119}"/>
                    </a:ext>
                  </a:extLst>
                </p14:cNvPr>
                <p14:cNvContentPartPr/>
                <p14:nvPr/>
              </p14:nvContentPartPr>
              <p14:xfrm>
                <a:off x="3436071" y="5410877"/>
                <a:ext cx="219960" cy="2962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2EAF727-993D-CC00-7012-1F51B9FB811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25631" y="5400077"/>
                  <a:ext cx="24120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50A2EC5-72A6-0E87-76BF-6D4C30A15D3F}"/>
                    </a:ext>
                  </a:extLst>
                </p14:cNvPr>
                <p14:cNvContentPartPr/>
                <p14:nvPr/>
              </p14:nvContentPartPr>
              <p14:xfrm>
                <a:off x="3729831" y="5409077"/>
                <a:ext cx="9000" cy="2811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50A2EC5-72A6-0E87-76BF-6D4C30A15D3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19391" y="5398637"/>
                  <a:ext cx="3024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5236B94-1B07-9B3D-12A2-9A2BF667CB3A}"/>
                    </a:ext>
                  </a:extLst>
                </p14:cNvPr>
                <p14:cNvContentPartPr/>
                <p14:nvPr/>
              </p14:nvContentPartPr>
              <p14:xfrm>
                <a:off x="3744951" y="5537957"/>
                <a:ext cx="105480" cy="93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5236B94-1B07-9B3D-12A2-9A2BF667CB3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734511" y="5527517"/>
                  <a:ext cx="12672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4A884135-809B-3545-E2F0-65E802EFAC0C}"/>
              </a:ext>
            </a:extLst>
          </p:cNvPr>
          <p:cNvGrpSpPr/>
          <p:nvPr/>
        </p:nvGrpSpPr>
        <p:grpSpPr>
          <a:xfrm>
            <a:off x="4329231" y="5293157"/>
            <a:ext cx="1374840" cy="355320"/>
            <a:chOff x="4329231" y="5293157"/>
            <a:chExt cx="137484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806702F-72CD-791E-95C3-EFBCF57B3381}"/>
                    </a:ext>
                  </a:extLst>
                </p14:cNvPr>
                <p14:cNvContentPartPr/>
                <p14:nvPr/>
              </p14:nvContentPartPr>
              <p14:xfrm>
                <a:off x="4329231" y="5423117"/>
                <a:ext cx="233280" cy="568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806702F-72CD-791E-95C3-EFBCF57B338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318791" y="5412317"/>
                  <a:ext cx="2545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D31E75A-A54A-BC89-2295-602427E0D76D}"/>
                    </a:ext>
                  </a:extLst>
                </p14:cNvPr>
                <p14:cNvContentPartPr/>
                <p14:nvPr/>
              </p14:nvContentPartPr>
              <p14:xfrm>
                <a:off x="4430391" y="5578997"/>
                <a:ext cx="193680" cy="54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D31E75A-A54A-BC89-2295-602427E0D76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419591" y="5568557"/>
                  <a:ext cx="2149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5D95EDB-B1A4-BF27-F5AD-E4F6C2C8E382}"/>
                    </a:ext>
                  </a:extLst>
                </p14:cNvPr>
                <p14:cNvContentPartPr/>
                <p14:nvPr/>
              </p14:nvContentPartPr>
              <p14:xfrm>
                <a:off x="4795071" y="5418077"/>
                <a:ext cx="237960" cy="2091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5D95EDB-B1A4-BF27-F5AD-E4F6C2C8E38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784631" y="5407637"/>
                  <a:ext cx="2592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8E024CB-5581-23AD-516A-E04861768155}"/>
                    </a:ext>
                  </a:extLst>
                </p14:cNvPr>
                <p14:cNvContentPartPr/>
                <p14:nvPr/>
              </p14:nvContentPartPr>
              <p14:xfrm>
                <a:off x="5027991" y="5341757"/>
                <a:ext cx="141840" cy="3067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8E024CB-5581-23AD-516A-E0486176815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017551" y="5330957"/>
                  <a:ext cx="16308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2303652-0E6D-FBC6-1364-2F6F415A02F9}"/>
                    </a:ext>
                  </a:extLst>
                </p14:cNvPr>
                <p14:cNvContentPartPr/>
                <p14:nvPr/>
              </p14:nvContentPartPr>
              <p14:xfrm>
                <a:off x="5035911" y="5496917"/>
                <a:ext cx="188280" cy="529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2303652-0E6D-FBC6-1364-2F6F415A02F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025471" y="5486477"/>
                  <a:ext cx="2095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9CC89E4-4ABF-93C3-AD07-7A4FF683AE67}"/>
                    </a:ext>
                  </a:extLst>
                </p14:cNvPr>
                <p14:cNvContentPartPr/>
                <p14:nvPr/>
              </p14:nvContentPartPr>
              <p14:xfrm>
                <a:off x="5242911" y="5327717"/>
                <a:ext cx="198720" cy="268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9CC89E4-4ABF-93C3-AD07-7A4FF683AE6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232111" y="5317277"/>
                  <a:ext cx="2199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6DBD2F4-ACE8-E493-1782-FE0B9A6F4C07}"/>
                    </a:ext>
                  </a:extLst>
                </p14:cNvPr>
                <p14:cNvContentPartPr/>
                <p14:nvPr/>
              </p14:nvContentPartPr>
              <p14:xfrm>
                <a:off x="5474031" y="5293157"/>
                <a:ext cx="170280" cy="334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6DBD2F4-ACE8-E493-1782-FE0B9A6F4C0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463591" y="5282717"/>
                  <a:ext cx="19152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54E56681-1C6A-C414-56A4-C24963ABA552}"/>
                    </a:ext>
                  </a:extLst>
                </p14:cNvPr>
                <p14:cNvContentPartPr/>
                <p14:nvPr/>
              </p14:nvContentPartPr>
              <p14:xfrm>
                <a:off x="5530911" y="5505197"/>
                <a:ext cx="173160" cy="259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54E56681-1C6A-C414-56A4-C24963ABA55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520471" y="5494757"/>
                  <a:ext cx="19440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DB7C3426-4B93-BE63-97FC-E058EC87B661}"/>
              </a:ext>
            </a:extLst>
          </p:cNvPr>
          <p:cNvGrpSpPr/>
          <p:nvPr/>
        </p:nvGrpSpPr>
        <p:grpSpPr>
          <a:xfrm>
            <a:off x="7162431" y="5045117"/>
            <a:ext cx="1630440" cy="808329"/>
            <a:chOff x="7162431" y="5045117"/>
            <a:chExt cx="1630440" cy="80832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DA2768A-6408-BD34-B2D2-5606887E04D2}"/>
                    </a:ext>
                  </a:extLst>
                </p14:cNvPr>
                <p14:cNvContentPartPr/>
                <p14:nvPr/>
              </p14:nvContentPartPr>
              <p14:xfrm>
                <a:off x="7162431" y="5216117"/>
                <a:ext cx="270360" cy="353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DA2768A-6408-BD34-B2D2-5606887E04D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151631" y="5205317"/>
                  <a:ext cx="29160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771FFA4-4F23-36B1-80B2-5813CC572D0F}"/>
                    </a:ext>
                  </a:extLst>
                </p14:cNvPr>
                <p14:cNvContentPartPr/>
                <p14:nvPr/>
              </p14:nvContentPartPr>
              <p14:xfrm>
                <a:off x="7536471" y="5257877"/>
                <a:ext cx="171000" cy="52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771FFA4-4F23-36B1-80B2-5813CC572D0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26031" y="5247437"/>
                  <a:ext cx="1922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04656B3-641D-99A6-6F21-7CCE3CB95A25}"/>
                    </a:ext>
                  </a:extLst>
                </p14:cNvPr>
                <p14:cNvContentPartPr/>
                <p14:nvPr/>
              </p14:nvContentPartPr>
              <p14:xfrm>
                <a:off x="7540431" y="5466677"/>
                <a:ext cx="250560" cy="12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04656B3-641D-99A6-6F21-7CCE3CB95A2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529991" y="5455877"/>
                  <a:ext cx="2718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1C7F97A-46A0-F809-AF0C-F5109A0C9949}"/>
                    </a:ext>
                  </a:extLst>
                </p14:cNvPr>
                <p14:cNvContentPartPr/>
                <p14:nvPr/>
              </p14:nvContentPartPr>
              <p14:xfrm>
                <a:off x="8038671" y="5261117"/>
                <a:ext cx="222120" cy="225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1C7F97A-46A0-F809-AF0C-F5109A0C994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028231" y="5250677"/>
                  <a:ext cx="2433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7834C5F-55D7-9677-E022-9D0F7B6FBCAC}"/>
                    </a:ext>
                  </a:extLst>
                </p14:cNvPr>
                <p14:cNvContentPartPr/>
                <p14:nvPr/>
              </p14:nvContentPartPr>
              <p14:xfrm>
                <a:off x="8247831" y="5045117"/>
                <a:ext cx="188280" cy="603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7834C5F-55D7-9677-E022-9D0F7B6FBCA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237391" y="5034677"/>
                  <a:ext cx="209520" cy="62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2E6B46C-4709-E22F-4B87-CB2FC3422D21}"/>
                    </a:ext>
                  </a:extLst>
                </p14:cNvPr>
                <p14:cNvContentPartPr/>
                <p14:nvPr/>
              </p14:nvContentPartPr>
              <p14:xfrm>
                <a:off x="8497311" y="5195597"/>
                <a:ext cx="295560" cy="306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2E6B46C-4709-E22F-4B87-CB2FC3422D2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486871" y="5185157"/>
                  <a:ext cx="3168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8089E17-B5EC-C9ED-4E33-41C0B467FF07}"/>
                    </a:ext>
                  </a:extLst>
                </p14:cNvPr>
                <p14:cNvContentPartPr/>
                <p14:nvPr/>
              </p14:nvContentPartPr>
              <p14:xfrm>
                <a:off x="7969899" y="5641046"/>
                <a:ext cx="172440" cy="149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8089E17-B5EC-C9ED-4E33-41C0B467FF0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959459" y="5630606"/>
                  <a:ext cx="1936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A4244FF-EFD2-32C9-022A-FBCAD0646414}"/>
                    </a:ext>
                  </a:extLst>
                </p14:cNvPr>
                <p14:cNvContentPartPr/>
                <p14:nvPr/>
              </p14:nvContentPartPr>
              <p14:xfrm>
                <a:off x="7865859" y="5800886"/>
                <a:ext cx="151200" cy="525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A4244FF-EFD2-32C9-022A-FBCAD064641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855059" y="5790086"/>
                  <a:ext cx="17244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9152A9F5-CA8D-CBE8-0F86-BBD1BCCD066F}"/>
              </a:ext>
            </a:extLst>
          </p:cNvPr>
          <p:cNvGrpSpPr/>
          <p:nvPr/>
        </p:nvGrpSpPr>
        <p:grpSpPr>
          <a:xfrm>
            <a:off x="7266099" y="6044606"/>
            <a:ext cx="621360" cy="162360"/>
            <a:chOff x="7266099" y="6044606"/>
            <a:chExt cx="621360" cy="16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3DAF662-A661-8FB9-E6EB-721FCA9AA98B}"/>
                    </a:ext>
                  </a:extLst>
                </p14:cNvPr>
                <p14:cNvContentPartPr/>
                <p14:nvPr/>
              </p14:nvContentPartPr>
              <p14:xfrm>
                <a:off x="7266099" y="6044606"/>
                <a:ext cx="31680" cy="1623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3DAF662-A661-8FB9-E6EB-721FCA9AA98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55299" y="6033806"/>
                  <a:ext cx="529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196D7CDF-246B-248F-142C-2BD470DCA013}"/>
                    </a:ext>
                  </a:extLst>
                </p14:cNvPr>
                <p14:cNvContentPartPr/>
                <p14:nvPr/>
              </p14:nvContentPartPr>
              <p14:xfrm>
                <a:off x="7351779" y="6060086"/>
                <a:ext cx="134640" cy="1188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196D7CDF-246B-248F-142C-2BD470DCA01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340979" y="6049646"/>
                  <a:ext cx="155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BC314AC0-F531-4A5E-A198-12698A11FA91}"/>
                    </a:ext>
                  </a:extLst>
                </p14:cNvPr>
                <p14:cNvContentPartPr/>
                <p14:nvPr/>
              </p14:nvContentPartPr>
              <p14:xfrm>
                <a:off x="7547619" y="6060086"/>
                <a:ext cx="28800" cy="1062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BC314AC0-F531-4A5E-A198-12698A11FA9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536819" y="6049646"/>
                  <a:ext cx="500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330A7AC-5BB3-33AA-1804-DCA5AEE3558F}"/>
                    </a:ext>
                  </a:extLst>
                </p14:cNvPr>
                <p14:cNvContentPartPr/>
                <p14:nvPr/>
              </p14:nvContentPartPr>
              <p14:xfrm>
                <a:off x="7630419" y="6056126"/>
                <a:ext cx="48600" cy="1177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330A7AC-5BB3-33AA-1804-DCA5AEE3558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619979" y="6045326"/>
                  <a:ext cx="698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1E8F7835-D08D-4943-FDDB-7D84E23C0496}"/>
                    </a:ext>
                  </a:extLst>
                </p14:cNvPr>
                <p14:cNvContentPartPr/>
                <p14:nvPr/>
              </p14:nvContentPartPr>
              <p14:xfrm>
                <a:off x="7722939" y="6126686"/>
                <a:ext cx="360" cy="3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1E8F7835-D08D-4943-FDDB-7D84E23C049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712139" y="6115886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C90690A1-034B-46E1-A413-498F13499A64}"/>
                    </a:ext>
                  </a:extLst>
                </p14:cNvPr>
                <p14:cNvContentPartPr/>
                <p14:nvPr/>
              </p14:nvContentPartPr>
              <p14:xfrm>
                <a:off x="7817619" y="6077366"/>
                <a:ext cx="69840" cy="774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C90690A1-034B-46E1-A413-498F13499A6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806819" y="6066566"/>
                  <a:ext cx="9108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719EA493-7B94-3253-9758-110E0A194641}"/>
              </a:ext>
            </a:extLst>
          </p:cNvPr>
          <p:cNvGrpSpPr/>
          <p:nvPr/>
        </p:nvGrpSpPr>
        <p:grpSpPr>
          <a:xfrm>
            <a:off x="8709699" y="5683166"/>
            <a:ext cx="1062360" cy="460440"/>
            <a:chOff x="8709699" y="5683166"/>
            <a:chExt cx="1062360" cy="46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E189875-A857-52EA-2FEB-2F26446B7897}"/>
                    </a:ext>
                  </a:extLst>
                </p14:cNvPr>
                <p14:cNvContentPartPr/>
                <p14:nvPr/>
              </p14:nvContentPartPr>
              <p14:xfrm>
                <a:off x="8709699" y="5683166"/>
                <a:ext cx="163800" cy="867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E189875-A857-52EA-2FEB-2F26446B789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699259" y="5672366"/>
                  <a:ext cx="1850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965F93B1-0AC6-82A4-C94D-3D65D563ECCE}"/>
                    </a:ext>
                  </a:extLst>
                </p14:cNvPr>
                <p14:cNvContentPartPr/>
                <p14:nvPr/>
              </p14:nvContentPartPr>
              <p14:xfrm>
                <a:off x="8761899" y="5742926"/>
                <a:ext cx="160200" cy="849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965F93B1-0AC6-82A4-C94D-3D65D563ECC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751099" y="5732486"/>
                  <a:ext cx="1814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76397D84-F3FA-8CA0-4ED5-A605C8335C5D}"/>
                    </a:ext>
                  </a:extLst>
                </p14:cNvPr>
                <p14:cNvContentPartPr/>
                <p14:nvPr/>
              </p14:nvContentPartPr>
              <p14:xfrm>
                <a:off x="9083379" y="5936966"/>
                <a:ext cx="157320" cy="1440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76397D84-F3FA-8CA0-4ED5-A605C8335C5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072579" y="5926166"/>
                  <a:ext cx="1785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7500723E-5F95-A328-A280-FEF005505581}"/>
                    </a:ext>
                  </a:extLst>
                </p14:cNvPr>
                <p14:cNvContentPartPr/>
                <p14:nvPr/>
              </p14:nvContentPartPr>
              <p14:xfrm>
                <a:off x="9289299" y="5948126"/>
                <a:ext cx="147240" cy="1155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7500723E-5F95-A328-A280-FEF00550558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278859" y="5937686"/>
                  <a:ext cx="168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F2DCE8F0-D76D-805D-4D96-9B0253CAFE9D}"/>
                    </a:ext>
                  </a:extLst>
                </p14:cNvPr>
                <p14:cNvContentPartPr/>
                <p14:nvPr/>
              </p14:nvContentPartPr>
              <p14:xfrm>
                <a:off x="9457419" y="5872886"/>
                <a:ext cx="122040" cy="2707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F2DCE8F0-D76D-805D-4D96-9B0253CAFE9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446979" y="5862086"/>
                  <a:ext cx="14328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085A66B4-27C7-C0EF-81C4-318D06EB4826}"/>
                    </a:ext>
                  </a:extLst>
                </p14:cNvPr>
                <p14:cNvContentPartPr/>
                <p14:nvPr/>
              </p14:nvContentPartPr>
              <p14:xfrm>
                <a:off x="9571899" y="5859566"/>
                <a:ext cx="200160" cy="2098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085A66B4-27C7-C0EF-81C4-318D06EB482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561459" y="5849126"/>
                  <a:ext cx="221400" cy="23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2" name="Gruppo 1101">
            <a:extLst>
              <a:ext uri="{FF2B5EF4-FFF2-40B4-BE49-F238E27FC236}">
                <a16:creationId xmlns:a16="http://schemas.microsoft.com/office/drawing/2014/main" id="{7D846B5F-2AEC-5C7B-4421-81893AE1B67D}"/>
              </a:ext>
            </a:extLst>
          </p:cNvPr>
          <p:cNvGrpSpPr/>
          <p:nvPr/>
        </p:nvGrpSpPr>
        <p:grpSpPr>
          <a:xfrm>
            <a:off x="508474" y="3424269"/>
            <a:ext cx="1224360" cy="968040"/>
            <a:chOff x="508474" y="3424269"/>
            <a:chExt cx="1224360" cy="96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BE151C5-F100-D358-A3B3-664FF01069B1}"/>
                    </a:ext>
                  </a:extLst>
                </p14:cNvPr>
                <p14:cNvContentPartPr/>
                <p14:nvPr/>
              </p14:nvContentPartPr>
              <p14:xfrm>
                <a:off x="700714" y="3786557"/>
                <a:ext cx="100800" cy="144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BE151C5-F100-D358-A3B3-664FF01069B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89914" y="3776117"/>
                  <a:ext cx="1220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88" name="Input penna 1087">
                  <a:extLst>
                    <a:ext uri="{FF2B5EF4-FFF2-40B4-BE49-F238E27FC236}">
                      <a16:creationId xmlns:a16="http://schemas.microsoft.com/office/drawing/2014/main" id="{9DEE5115-2C43-2DAA-DF1E-F5BC659CE950}"/>
                    </a:ext>
                  </a:extLst>
                </p14:cNvPr>
                <p14:cNvContentPartPr/>
                <p14:nvPr/>
              </p14:nvContentPartPr>
              <p14:xfrm>
                <a:off x="723394" y="3767117"/>
                <a:ext cx="181080" cy="367560"/>
              </p14:xfrm>
            </p:contentPart>
          </mc:Choice>
          <mc:Fallback>
            <p:pic>
              <p:nvPicPr>
                <p:cNvPr id="1088" name="Input penna 1087">
                  <a:extLst>
                    <a:ext uri="{FF2B5EF4-FFF2-40B4-BE49-F238E27FC236}">
                      <a16:creationId xmlns:a16="http://schemas.microsoft.com/office/drawing/2014/main" id="{9DEE5115-2C43-2DAA-DF1E-F5BC659CE95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12954" y="3756317"/>
                  <a:ext cx="20232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89" name="Input penna 1088">
                  <a:extLst>
                    <a:ext uri="{FF2B5EF4-FFF2-40B4-BE49-F238E27FC236}">
                      <a16:creationId xmlns:a16="http://schemas.microsoft.com/office/drawing/2014/main" id="{7806BEAA-0580-EFFC-F861-C22E3F7EF049}"/>
                    </a:ext>
                  </a:extLst>
                </p14:cNvPr>
                <p14:cNvContentPartPr/>
                <p14:nvPr/>
              </p14:nvContentPartPr>
              <p14:xfrm>
                <a:off x="829954" y="3787637"/>
                <a:ext cx="230760" cy="337320"/>
              </p14:xfrm>
            </p:contentPart>
          </mc:Choice>
          <mc:Fallback>
            <p:pic>
              <p:nvPicPr>
                <p:cNvPr id="1089" name="Input penna 1088">
                  <a:extLst>
                    <a:ext uri="{FF2B5EF4-FFF2-40B4-BE49-F238E27FC236}">
                      <a16:creationId xmlns:a16="http://schemas.microsoft.com/office/drawing/2014/main" id="{7806BEAA-0580-EFFC-F861-C22E3F7EF04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19514" y="3776837"/>
                  <a:ext cx="25200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90" name="Input penna 1089">
                  <a:extLst>
                    <a:ext uri="{FF2B5EF4-FFF2-40B4-BE49-F238E27FC236}">
                      <a16:creationId xmlns:a16="http://schemas.microsoft.com/office/drawing/2014/main" id="{591E4B0B-0B66-0C9F-0027-9C786436C66B}"/>
                    </a:ext>
                  </a:extLst>
                </p14:cNvPr>
                <p14:cNvContentPartPr/>
                <p14:nvPr/>
              </p14:nvContentPartPr>
              <p14:xfrm>
                <a:off x="868114" y="3985637"/>
                <a:ext cx="238680" cy="47160"/>
              </p14:xfrm>
            </p:contentPart>
          </mc:Choice>
          <mc:Fallback>
            <p:pic>
              <p:nvPicPr>
                <p:cNvPr id="1090" name="Input penna 1089">
                  <a:extLst>
                    <a:ext uri="{FF2B5EF4-FFF2-40B4-BE49-F238E27FC236}">
                      <a16:creationId xmlns:a16="http://schemas.microsoft.com/office/drawing/2014/main" id="{591E4B0B-0B66-0C9F-0027-9C786436C66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57314" y="3974837"/>
                  <a:ext cx="2599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93" name="Input penna 1092">
                  <a:extLst>
                    <a:ext uri="{FF2B5EF4-FFF2-40B4-BE49-F238E27FC236}">
                      <a16:creationId xmlns:a16="http://schemas.microsoft.com/office/drawing/2014/main" id="{D81AC2F5-0941-95AF-F9D1-4A4B71685144}"/>
                    </a:ext>
                  </a:extLst>
                </p14:cNvPr>
                <p14:cNvContentPartPr/>
                <p14:nvPr/>
              </p14:nvContentPartPr>
              <p14:xfrm>
                <a:off x="1473634" y="3714557"/>
                <a:ext cx="40680" cy="578160"/>
              </p14:xfrm>
            </p:contentPart>
          </mc:Choice>
          <mc:Fallback>
            <p:pic>
              <p:nvPicPr>
                <p:cNvPr id="1093" name="Input penna 1092">
                  <a:extLst>
                    <a:ext uri="{FF2B5EF4-FFF2-40B4-BE49-F238E27FC236}">
                      <a16:creationId xmlns:a16="http://schemas.microsoft.com/office/drawing/2014/main" id="{D81AC2F5-0941-95AF-F9D1-4A4B7168514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462834" y="3703757"/>
                  <a:ext cx="61920" cy="59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94" name="Input penna 1093">
                  <a:extLst>
                    <a:ext uri="{FF2B5EF4-FFF2-40B4-BE49-F238E27FC236}">
                      <a16:creationId xmlns:a16="http://schemas.microsoft.com/office/drawing/2014/main" id="{A4E3244B-E6E7-AB6C-308D-6B016921341E}"/>
                    </a:ext>
                  </a:extLst>
                </p14:cNvPr>
                <p14:cNvContentPartPr/>
                <p14:nvPr/>
              </p14:nvContentPartPr>
              <p14:xfrm>
                <a:off x="1476154" y="3907517"/>
                <a:ext cx="171720" cy="11880"/>
              </p14:xfrm>
            </p:contentPart>
          </mc:Choice>
          <mc:Fallback>
            <p:pic>
              <p:nvPicPr>
                <p:cNvPr id="1094" name="Input penna 1093">
                  <a:extLst>
                    <a:ext uri="{FF2B5EF4-FFF2-40B4-BE49-F238E27FC236}">
                      <a16:creationId xmlns:a16="http://schemas.microsoft.com/office/drawing/2014/main" id="{A4E3244B-E6E7-AB6C-308D-6B016921341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465354" y="3896717"/>
                  <a:ext cx="1929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95" name="Input penna 1094">
                  <a:extLst>
                    <a:ext uri="{FF2B5EF4-FFF2-40B4-BE49-F238E27FC236}">
                      <a16:creationId xmlns:a16="http://schemas.microsoft.com/office/drawing/2014/main" id="{ABF73483-710B-772F-BB74-5417CBA8AF22}"/>
                    </a:ext>
                  </a:extLst>
                </p14:cNvPr>
                <p14:cNvContentPartPr/>
                <p14:nvPr/>
              </p14:nvContentPartPr>
              <p14:xfrm>
                <a:off x="1519354" y="3982397"/>
                <a:ext cx="213480" cy="50040"/>
              </p14:xfrm>
            </p:contentPart>
          </mc:Choice>
          <mc:Fallback>
            <p:pic>
              <p:nvPicPr>
                <p:cNvPr id="1095" name="Input penna 1094">
                  <a:extLst>
                    <a:ext uri="{FF2B5EF4-FFF2-40B4-BE49-F238E27FC236}">
                      <a16:creationId xmlns:a16="http://schemas.microsoft.com/office/drawing/2014/main" id="{ABF73483-710B-772F-BB74-5417CBA8AF2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508914" y="3971597"/>
                  <a:ext cx="2347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00" name="Input penna 1099">
                  <a:extLst>
                    <a:ext uri="{FF2B5EF4-FFF2-40B4-BE49-F238E27FC236}">
                      <a16:creationId xmlns:a16="http://schemas.microsoft.com/office/drawing/2014/main" id="{921268B5-81C0-2CB6-999A-518D9159BD20}"/>
                    </a:ext>
                  </a:extLst>
                </p14:cNvPr>
                <p14:cNvContentPartPr/>
                <p14:nvPr/>
              </p14:nvContentPartPr>
              <p14:xfrm>
                <a:off x="508474" y="3424269"/>
                <a:ext cx="868320" cy="968040"/>
              </p14:xfrm>
            </p:contentPart>
          </mc:Choice>
          <mc:Fallback>
            <p:pic>
              <p:nvPicPr>
                <p:cNvPr id="1100" name="Input penna 1099">
                  <a:extLst>
                    <a:ext uri="{FF2B5EF4-FFF2-40B4-BE49-F238E27FC236}">
                      <a16:creationId xmlns:a16="http://schemas.microsoft.com/office/drawing/2014/main" id="{921268B5-81C0-2CB6-999A-518D9159BD2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97674" y="3413469"/>
                  <a:ext cx="889560" cy="9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5" name="Gruppo 1174">
            <a:extLst>
              <a:ext uri="{FF2B5EF4-FFF2-40B4-BE49-F238E27FC236}">
                <a16:creationId xmlns:a16="http://schemas.microsoft.com/office/drawing/2014/main" id="{DC34BB17-9580-460D-110A-2BFFFA8AC18B}"/>
              </a:ext>
            </a:extLst>
          </p:cNvPr>
          <p:cNvGrpSpPr/>
          <p:nvPr/>
        </p:nvGrpSpPr>
        <p:grpSpPr>
          <a:xfrm>
            <a:off x="9497263" y="3695811"/>
            <a:ext cx="1252440" cy="451440"/>
            <a:chOff x="9497263" y="3695811"/>
            <a:chExt cx="1252440" cy="45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03" name="Input penna 1102">
                  <a:extLst>
                    <a:ext uri="{FF2B5EF4-FFF2-40B4-BE49-F238E27FC236}">
                      <a16:creationId xmlns:a16="http://schemas.microsoft.com/office/drawing/2014/main" id="{DBBFE200-90ED-7478-5373-DE8CFD14B433}"/>
                    </a:ext>
                  </a:extLst>
                </p14:cNvPr>
                <p14:cNvContentPartPr/>
                <p14:nvPr/>
              </p14:nvContentPartPr>
              <p14:xfrm>
                <a:off x="9497263" y="3717051"/>
                <a:ext cx="377640" cy="430200"/>
              </p14:xfrm>
            </p:contentPart>
          </mc:Choice>
          <mc:Fallback>
            <p:pic>
              <p:nvPicPr>
                <p:cNvPr id="1103" name="Input penna 1102">
                  <a:extLst>
                    <a:ext uri="{FF2B5EF4-FFF2-40B4-BE49-F238E27FC236}">
                      <a16:creationId xmlns:a16="http://schemas.microsoft.com/office/drawing/2014/main" id="{DBBFE200-90ED-7478-5373-DE8CFD14B43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486463" y="3706611"/>
                  <a:ext cx="39888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04" name="Input penna 1103">
                  <a:extLst>
                    <a:ext uri="{FF2B5EF4-FFF2-40B4-BE49-F238E27FC236}">
                      <a16:creationId xmlns:a16="http://schemas.microsoft.com/office/drawing/2014/main" id="{321A7EFD-D64D-A20E-6D0A-4CF946404F29}"/>
                    </a:ext>
                  </a:extLst>
                </p14:cNvPr>
                <p14:cNvContentPartPr/>
                <p14:nvPr/>
              </p14:nvContentPartPr>
              <p14:xfrm>
                <a:off x="9629743" y="3940251"/>
                <a:ext cx="200880" cy="18720"/>
              </p14:xfrm>
            </p:contentPart>
          </mc:Choice>
          <mc:Fallback>
            <p:pic>
              <p:nvPicPr>
                <p:cNvPr id="1104" name="Input penna 1103">
                  <a:extLst>
                    <a:ext uri="{FF2B5EF4-FFF2-40B4-BE49-F238E27FC236}">
                      <a16:creationId xmlns:a16="http://schemas.microsoft.com/office/drawing/2014/main" id="{321A7EFD-D64D-A20E-6D0A-4CF946404F2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619303" y="3929451"/>
                  <a:ext cx="2221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05" name="Input penna 1104">
                  <a:extLst>
                    <a:ext uri="{FF2B5EF4-FFF2-40B4-BE49-F238E27FC236}">
                      <a16:creationId xmlns:a16="http://schemas.microsoft.com/office/drawing/2014/main" id="{CAF360E6-AD1D-85C6-700D-452BB611E632}"/>
                    </a:ext>
                  </a:extLst>
                </p14:cNvPr>
                <p14:cNvContentPartPr/>
                <p14:nvPr/>
              </p14:nvContentPartPr>
              <p14:xfrm>
                <a:off x="10004143" y="3695811"/>
                <a:ext cx="32040" cy="443880"/>
              </p14:xfrm>
            </p:contentPart>
          </mc:Choice>
          <mc:Fallback>
            <p:pic>
              <p:nvPicPr>
                <p:cNvPr id="1105" name="Input penna 1104">
                  <a:extLst>
                    <a:ext uri="{FF2B5EF4-FFF2-40B4-BE49-F238E27FC236}">
                      <a16:creationId xmlns:a16="http://schemas.microsoft.com/office/drawing/2014/main" id="{CAF360E6-AD1D-85C6-700D-452BB611E63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993343" y="3685371"/>
                  <a:ext cx="5328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06" name="Input penna 1105">
                  <a:extLst>
                    <a:ext uri="{FF2B5EF4-FFF2-40B4-BE49-F238E27FC236}">
                      <a16:creationId xmlns:a16="http://schemas.microsoft.com/office/drawing/2014/main" id="{38C526E2-87D1-63B0-ACD8-532E88D3D482}"/>
                    </a:ext>
                  </a:extLst>
                </p14:cNvPr>
                <p14:cNvContentPartPr/>
                <p14:nvPr/>
              </p14:nvContentPartPr>
              <p14:xfrm>
                <a:off x="10036543" y="3862491"/>
                <a:ext cx="130680" cy="45720"/>
              </p14:xfrm>
            </p:contentPart>
          </mc:Choice>
          <mc:Fallback>
            <p:pic>
              <p:nvPicPr>
                <p:cNvPr id="1106" name="Input penna 1105">
                  <a:extLst>
                    <a:ext uri="{FF2B5EF4-FFF2-40B4-BE49-F238E27FC236}">
                      <a16:creationId xmlns:a16="http://schemas.microsoft.com/office/drawing/2014/main" id="{38C526E2-87D1-63B0-ACD8-532E88D3D48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025743" y="3852051"/>
                  <a:ext cx="1519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07" name="Input penna 1106">
                  <a:extLst>
                    <a:ext uri="{FF2B5EF4-FFF2-40B4-BE49-F238E27FC236}">
                      <a16:creationId xmlns:a16="http://schemas.microsoft.com/office/drawing/2014/main" id="{E6769C7B-003A-9FEE-501F-75FE1DE54F66}"/>
                    </a:ext>
                  </a:extLst>
                </p14:cNvPr>
                <p14:cNvContentPartPr/>
                <p14:nvPr/>
              </p14:nvContentPartPr>
              <p14:xfrm>
                <a:off x="10016743" y="3978411"/>
                <a:ext cx="144000" cy="11520"/>
              </p14:xfrm>
            </p:contentPart>
          </mc:Choice>
          <mc:Fallback>
            <p:pic>
              <p:nvPicPr>
                <p:cNvPr id="1107" name="Input penna 1106">
                  <a:extLst>
                    <a:ext uri="{FF2B5EF4-FFF2-40B4-BE49-F238E27FC236}">
                      <a16:creationId xmlns:a16="http://schemas.microsoft.com/office/drawing/2014/main" id="{E6769C7B-003A-9FEE-501F-75FE1DE54F6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005943" y="3967971"/>
                  <a:ext cx="1652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08" name="Input penna 1107">
                  <a:extLst>
                    <a:ext uri="{FF2B5EF4-FFF2-40B4-BE49-F238E27FC236}">
                      <a16:creationId xmlns:a16="http://schemas.microsoft.com/office/drawing/2014/main" id="{C225D28E-2570-B770-BA14-D30952CF6B99}"/>
                    </a:ext>
                  </a:extLst>
                </p14:cNvPr>
                <p14:cNvContentPartPr/>
                <p14:nvPr/>
              </p14:nvContentPartPr>
              <p14:xfrm>
                <a:off x="10290703" y="3754131"/>
                <a:ext cx="250560" cy="344160"/>
              </p14:xfrm>
            </p:contentPart>
          </mc:Choice>
          <mc:Fallback>
            <p:pic>
              <p:nvPicPr>
                <p:cNvPr id="1108" name="Input penna 1107">
                  <a:extLst>
                    <a:ext uri="{FF2B5EF4-FFF2-40B4-BE49-F238E27FC236}">
                      <a16:creationId xmlns:a16="http://schemas.microsoft.com/office/drawing/2014/main" id="{C225D28E-2570-B770-BA14-D30952CF6B9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279903" y="3743691"/>
                  <a:ext cx="27180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09" name="Input penna 1108">
                  <a:extLst>
                    <a:ext uri="{FF2B5EF4-FFF2-40B4-BE49-F238E27FC236}">
                      <a16:creationId xmlns:a16="http://schemas.microsoft.com/office/drawing/2014/main" id="{B8170CEC-F8FA-236C-2271-3AE67FFE73F1}"/>
                    </a:ext>
                  </a:extLst>
                </p14:cNvPr>
                <p14:cNvContentPartPr/>
                <p14:nvPr/>
              </p14:nvContentPartPr>
              <p14:xfrm>
                <a:off x="10583743" y="3759891"/>
                <a:ext cx="42120" cy="264240"/>
              </p14:xfrm>
            </p:contentPart>
          </mc:Choice>
          <mc:Fallback>
            <p:pic>
              <p:nvPicPr>
                <p:cNvPr id="1109" name="Input penna 1108">
                  <a:extLst>
                    <a:ext uri="{FF2B5EF4-FFF2-40B4-BE49-F238E27FC236}">
                      <a16:creationId xmlns:a16="http://schemas.microsoft.com/office/drawing/2014/main" id="{B8170CEC-F8FA-236C-2271-3AE67FFE73F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572943" y="3749091"/>
                  <a:ext cx="6336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73" name="Input penna 1172">
                  <a:extLst>
                    <a:ext uri="{FF2B5EF4-FFF2-40B4-BE49-F238E27FC236}">
                      <a16:creationId xmlns:a16="http://schemas.microsoft.com/office/drawing/2014/main" id="{32D9DA0A-8516-D089-B651-89703EA50377}"/>
                    </a:ext>
                  </a:extLst>
                </p14:cNvPr>
                <p14:cNvContentPartPr/>
                <p14:nvPr/>
              </p14:nvContentPartPr>
              <p14:xfrm>
                <a:off x="10626223" y="3893091"/>
                <a:ext cx="123480" cy="42120"/>
              </p14:xfrm>
            </p:contentPart>
          </mc:Choice>
          <mc:Fallback>
            <p:pic>
              <p:nvPicPr>
                <p:cNvPr id="1173" name="Input penna 1172">
                  <a:extLst>
                    <a:ext uri="{FF2B5EF4-FFF2-40B4-BE49-F238E27FC236}">
                      <a16:creationId xmlns:a16="http://schemas.microsoft.com/office/drawing/2014/main" id="{32D9DA0A-8516-D089-B651-89703EA5037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615783" y="3882291"/>
                  <a:ext cx="14472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7" name="Gruppo 1186">
            <a:extLst>
              <a:ext uri="{FF2B5EF4-FFF2-40B4-BE49-F238E27FC236}">
                <a16:creationId xmlns:a16="http://schemas.microsoft.com/office/drawing/2014/main" id="{AF874FB9-F7C7-2C5E-FE75-DE32777FAD97}"/>
              </a:ext>
            </a:extLst>
          </p:cNvPr>
          <p:cNvGrpSpPr/>
          <p:nvPr/>
        </p:nvGrpSpPr>
        <p:grpSpPr>
          <a:xfrm>
            <a:off x="9622543" y="3147171"/>
            <a:ext cx="1090080" cy="263160"/>
            <a:chOff x="9622543" y="3147171"/>
            <a:chExt cx="1090080" cy="26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76" name="Input penna 1175">
                  <a:extLst>
                    <a:ext uri="{FF2B5EF4-FFF2-40B4-BE49-F238E27FC236}">
                      <a16:creationId xmlns:a16="http://schemas.microsoft.com/office/drawing/2014/main" id="{40A7DBE0-9985-2B8B-09D8-558302236D91}"/>
                    </a:ext>
                  </a:extLst>
                </p14:cNvPr>
                <p14:cNvContentPartPr/>
                <p14:nvPr/>
              </p14:nvContentPartPr>
              <p14:xfrm>
                <a:off x="9622543" y="3147171"/>
                <a:ext cx="13680" cy="262440"/>
              </p14:xfrm>
            </p:contentPart>
          </mc:Choice>
          <mc:Fallback>
            <p:pic>
              <p:nvPicPr>
                <p:cNvPr id="1176" name="Input penna 1175">
                  <a:extLst>
                    <a:ext uri="{FF2B5EF4-FFF2-40B4-BE49-F238E27FC236}">
                      <a16:creationId xmlns:a16="http://schemas.microsoft.com/office/drawing/2014/main" id="{40A7DBE0-9985-2B8B-09D8-558302236D9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612103" y="3136371"/>
                  <a:ext cx="3492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77" name="Input penna 1176">
                  <a:extLst>
                    <a:ext uri="{FF2B5EF4-FFF2-40B4-BE49-F238E27FC236}">
                      <a16:creationId xmlns:a16="http://schemas.microsoft.com/office/drawing/2014/main" id="{43AAC05C-9EC8-5D86-CABA-C308D9762EB0}"/>
                    </a:ext>
                  </a:extLst>
                </p14:cNvPr>
                <p14:cNvContentPartPr/>
                <p14:nvPr/>
              </p14:nvContentPartPr>
              <p14:xfrm>
                <a:off x="9630463" y="3262731"/>
                <a:ext cx="98280" cy="106200"/>
              </p14:xfrm>
            </p:contentPart>
          </mc:Choice>
          <mc:Fallback>
            <p:pic>
              <p:nvPicPr>
                <p:cNvPr id="1177" name="Input penna 1176">
                  <a:extLst>
                    <a:ext uri="{FF2B5EF4-FFF2-40B4-BE49-F238E27FC236}">
                      <a16:creationId xmlns:a16="http://schemas.microsoft.com/office/drawing/2014/main" id="{43AAC05C-9EC8-5D86-CABA-C308D9762EB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620023" y="3252291"/>
                  <a:ext cx="1195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78" name="Input penna 1177">
                  <a:extLst>
                    <a:ext uri="{FF2B5EF4-FFF2-40B4-BE49-F238E27FC236}">
                      <a16:creationId xmlns:a16="http://schemas.microsoft.com/office/drawing/2014/main" id="{28E59E3D-9512-11B4-528E-50A2EAAB15C6}"/>
                    </a:ext>
                  </a:extLst>
                </p14:cNvPr>
                <p14:cNvContentPartPr/>
                <p14:nvPr/>
              </p14:nvContentPartPr>
              <p14:xfrm>
                <a:off x="9648823" y="3202971"/>
                <a:ext cx="112320" cy="37440"/>
              </p14:xfrm>
            </p:contentPart>
          </mc:Choice>
          <mc:Fallback>
            <p:pic>
              <p:nvPicPr>
                <p:cNvPr id="1178" name="Input penna 1177">
                  <a:extLst>
                    <a:ext uri="{FF2B5EF4-FFF2-40B4-BE49-F238E27FC236}">
                      <a16:creationId xmlns:a16="http://schemas.microsoft.com/office/drawing/2014/main" id="{28E59E3D-9512-11B4-528E-50A2EAAB15C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638023" y="3192171"/>
                  <a:ext cx="1335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79" name="Input penna 1178">
                  <a:extLst>
                    <a:ext uri="{FF2B5EF4-FFF2-40B4-BE49-F238E27FC236}">
                      <a16:creationId xmlns:a16="http://schemas.microsoft.com/office/drawing/2014/main" id="{C168D4C4-AFC1-8602-966A-6E9D5082D720}"/>
                    </a:ext>
                  </a:extLst>
                </p14:cNvPr>
                <p14:cNvContentPartPr/>
                <p14:nvPr/>
              </p14:nvContentPartPr>
              <p14:xfrm>
                <a:off x="9819463" y="3182451"/>
                <a:ext cx="57240" cy="11160"/>
              </p14:xfrm>
            </p:contentPart>
          </mc:Choice>
          <mc:Fallback>
            <p:pic>
              <p:nvPicPr>
                <p:cNvPr id="1179" name="Input penna 1178">
                  <a:extLst>
                    <a:ext uri="{FF2B5EF4-FFF2-40B4-BE49-F238E27FC236}">
                      <a16:creationId xmlns:a16="http://schemas.microsoft.com/office/drawing/2014/main" id="{C168D4C4-AFC1-8602-966A-6E9D5082D72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808663" y="3171651"/>
                  <a:ext cx="784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80" name="Input penna 1179">
                  <a:extLst>
                    <a:ext uri="{FF2B5EF4-FFF2-40B4-BE49-F238E27FC236}">
                      <a16:creationId xmlns:a16="http://schemas.microsoft.com/office/drawing/2014/main" id="{2AE17925-AF3A-8568-C4FA-6D8DC67EB166}"/>
                    </a:ext>
                  </a:extLst>
                </p14:cNvPr>
                <p14:cNvContentPartPr/>
                <p14:nvPr/>
              </p14:nvContentPartPr>
              <p14:xfrm>
                <a:off x="9829543" y="3189651"/>
                <a:ext cx="89640" cy="215640"/>
              </p14:xfrm>
            </p:contentPart>
          </mc:Choice>
          <mc:Fallback>
            <p:pic>
              <p:nvPicPr>
                <p:cNvPr id="1180" name="Input penna 1179">
                  <a:extLst>
                    <a:ext uri="{FF2B5EF4-FFF2-40B4-BE49-F238E27FC236}">
                      <a16:creationId xmlns:a16="http://schemas.microsoft.com/office/drawing/2014/main" id="{2AE17925-AF3A-8568-C4FA-6D8DC67EB16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819103" y="3179211"/>
                  <a:ext cx="1108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81" name="Input penna 1180">
                  <a:extLst>
                    <a:ext uri="{FF2B5EF4-FFF2-40B4-BE49-F238E27FC236}">
                      <a16:creationId xmlns:a16="http://schemas.microsoft.com/office/drawing/2014/main" id="{12D7ADF7-72F4-DC2C-4883-4BC04F734699}"/>
                    </a:ext>
                  </a:extLst>
                </p14:cNvPr>
                <p14:cNvContentPartPr/>
                <p14:nvPr/>
              </p14:nvContentPartPr>
              <p14:xfrm>
                <a:off x="9940063" y="3198651"/>
                <a:ext cx="128160" cy="208080"/>
              </p14:xfrm>
            </p:contentPart>
          </mc:Choice>
          <mc:Fallback>
            <p:pic>
              <p:nvPicPr>
                <p:cNvPr id="1181" name="Input penna 1180">
                  <a:extLst>
                    <a:ext uri="{FF2B5EF4-FFF2-40B4-BE49-F238E27FC236}">
                      <a16:creationId xmlns:a16="http://schemas.microsoft.com/office/drawing/2014/main" id="{12D7ADF7-72F4-DC2C-4883-4BC04F73469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929623" y="3188211"/>
                  <a:ext cx="1494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82" name="Input penna 1181">
                  <a:extLst>
                    <a:ext uri="{FF2B5EF4-FFF2-40B4-BE49-F238E27FC236}">
                      <a16:creationId xmlns:a16="http://schemas.microsoft.com/office/drawing/2014/main" id="{0D2DFF8C-98E3-4F61-1371-6FEB4669844A}"/>
                    </a:ext>
                  </a:extLst>
                </p14:cNvPr>
                <p14:cNvContentPartPr/>
                <p14:nvPr/>
              </p14:nvContentPartPr>
              <p14:xfrm>
                <a:off x="9971023" y="3287571"/>
                <a:ext cx="144720" cy="49680"/>
              </p14:xfrm>
            </p:contentPart>
          </mc:Choice>
          <mc:Fallback>
            <p:pic>
              <p:nvPicPr>
                <p:cNvPr id="1182" name="Input penna 1181">
                  <a:extLst>
                    <a:ext uri="{FF2B5EF4-FFF2-40B4-BE49-F238E27FC236}">
                      <a16:creationId xmlns:a16="http://schemas.microsoft.com/office/drawing/2014/main" id="{0D2DFF8C-98E3-4F61-1371-6FEB4669844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960223" y="3276771"/>
                  <a:ext cx="1659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83" name="Input penna 1182">
                  <a:extLst>
                    <a:ext uri="{FF2B5EF4-FFF2-40B4-BE49-F238E27FC236}">
                      <a16:creationId xmlns:a16="http://schemas.microsoft.com/office/drawing/2014/main" id="{CC137F54-C8EC-3BFD-0168-65C3DEFBECA1}"/>
                    </a:ext>
                  </a:extLst>
                </p14:cNvPr>
                <p14:cNvContentPartPr/>
                <p14:nvPr/>
              </p14:nvContentPartPr>
              <p14:xfrm>
                <a:off x="10286743" y="3202611"/>
                <a:ext cx="172440" cy="195840"/>
              </p14:xfrm>
            </p:contentPart>
          </mc:Choice>
          <mc:Fallback>
            <p:pic>
              <p:nvPicPr>
                <p:cNvPr id="1183" name="Input penna 1182">
                  <a:extLst>
                    <a:ext uri="{FF2B5EF4-FFF2-40B4-BE49-F238E27FC236}">
                      <a16:creationId xmlns:a16="http://schemas.microsoft.com/office/drawing/2014/main" id="{CC137F54-C8EC-3BFD-0168-65C3DEFBECA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0275943" y="3192171"/>
                  <a:ext cx="1936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84" name="Input penna 1183">
                  <a:extLst>
                    <a:ext uri="{FF2B5EF4-FFF2-40B4-BE49-F238E27FC236}">
                      <a16:creationId xmlns:a16="http://schemas.microsoft.com/office/drawing/2014/main" id="{F413534B-B623-C0AB-7E39-52B99481425A}"/>
                    </a:ext>
                  </a:extLst>
                </p14:cNvPr>
                <p14:cNvContentPartPr/>
                <p14:nvPr/>
              </p14:nvContentPartPr>
              <p14:xfrm>
                <a:off x="10524343" y="3183171"/>
                <a:ext cx="122760" cy="227160"/>
              </p14:xfrm>
            </p:contentPart>
          </mc:Choice>
          <mc:Fallback>
            <p:pic>
              <p:nvPicPr>
                <p:cNvPr id="1184" name="Input penna 1183">
                  <a:extLst>
                    <a:ext uri="{FF2B5EF4-FFF2-40B4-BE49-F238E27FC236}">
                      <a16:creationId xmlns:a16="http://schemas.microsoft.com/office/drawing/2014/main" id="{F413534B-B623-C0AB-7E39-52B99481425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0513903" y="3172371"/>
                  <a:ext cx="1440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85" name="Input penna 1184">
                  <a:extLst>
                    <a:ext uri="{FF2B5EF4-FFF2-40B4-BE49-F238E27FC236}">
                      <a16:creationId xmlns:a16="http://schemas.microsoft.com/office/drawing/2014/main" id="{E5EB7770-D523-F630-BB77-E0665F3F6585}"/>
                    </a:ext>
                  </a:extLst>
                </p14:cNvPr>
                <p14:cNvContentPartPr/>
                <p14:nvPr/>
              </p14:nvContentPartPr>
              <p14:xfrm>
                <a:off x="10570063" y="3308811"/>
                <a:ext cx="142560" cy="28440"/>
              </p14:xfrm>
            </p:contentPart>
          </mc:Choice>
          <mc:Fallback>
            <p:pic>
              <p:nvPicPr>
                <p:cNvPr id="1185" name="Input penna 1184">
                  <a:extLst>
                    <a:ext uri="{FF2B5EF4-FFF2-40B4-BE49-F238E27FC236}">
                      <a16:creationId xmlns:a16="http://schemas.microsoft.com/office/drawing/2014/main" id="{E5EB7770-D523-F630-BB77-E0665F3F658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0559623" y="3298371"/>
                  <a:ext cx="16380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1188" name="Input penna 1187">
                <a:extLst>
                  <a:ext uri="{FF2B5EF4-FFF2-40B4-BE49-F238E27FC236}">
                    <a16:creationId xmlns:a16="http://schemas.microsoft.com/office/drawing/2014/main" id="{85F3096F-6C5B-BC3E-2449-047CF98D4CD0}"/>
                  </a:ext>
                </a:extLst>
              </p14:cNvPr>
              <p14:cNvContentPartPr/>
              <p14:nvPr/>
            </p14:nvContentPartPr>
            <p14:xfrm>
              <a:off x="5493651" y="4177543"/>
              <a:ext cx="77040" cy="6120"/>
            </p14:xfrm>
          </p:contentPart>
        </mc:Choice>
        <mc:Fallback>
          <p:pic>
            <p:nvPicPr>
              <p:cNvPr id="1188" name="Input penna 1187">
                <a:extLst>
                  <a:ext uri="{FF2B5EF4-FFF2-40B4-BE49-F238E27FC236}">
                    <a16:creationId xmlns:a16="http://schemas.microsoft.com/office/drawing/2014/main" id="{85F3096F-6C5B-BC3E-2449-047CF98D4CD0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5482851" y="4166743"/>
                <a:ext cx="9828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1189" name="Input penna 1188">
                <a:extLst>
                  <a:ext uri="{FF2B5EF4-FFF2-40B4-BE49-F238E27FC236}">
                    <a16:creationId xmlns:a16="http://schemas.microsoft.com/office/drawing/2014/main" id="{A4D1699E-BE97-BD43-08F3-1CBF0B909473}"/>
                  </a:ext>
                </a:extLst>
              </p14:cNvPr>
              <p14:cNvContentPartPr/>
              <p14:nvPr/>
            </p14:nvContentPartPr>
            <p14:xfrm>
              <a:off x="5897931" y="4193743"/>
              <a:ext cx="173160" cy="29160"/>
            </p14:xfrm>
          </p:contentPart>
        </mc:Choice>
        <mc:Fallback>
          <p:pic>
            <p:nvPicPr>
              <p:cNvPr id="1189" name="Input penna 1188">
                <a:extLst>
                  <a:ext uri="{FF2B5EF4-FFF2-40B4-BE49-F238E27FC236}">
                    <a16:creationId xmlns:a16="http://schemas.microsoft.com/office/drawing/2014/main" id="{A4D1699E-BE97-BD43-08F3-1CBF0B909473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5887131" y="4183303"/>
                <a:ext cx="194400" cy="5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94" name="Gruppo 1193">
            <a:extLst>
              <a:ext uri="{FF2B5EF4-FFF2-40B4-BE49-F238E27FC236}">
                <a16:creationId xmlns:a16="http://schemas.microsoft.com/office/drawing/2014/main" id="{48DB5556-3447-5D3C-9B78-55F3782E26DA}"/>
              </a:ext>
            </a:extLst>
          </p:cNvPr>
          <p:cNvGrpSpPr/>
          <p:nvPr/>
        </p:nvGrpSpPr>
        <p:grpSpPr>
          <a:xfrm>
            <a:off x="2836131" y="4184023"/>
            <a:ext cx="942840" cy="57960"/>
            <a:chOff x="2836131" y="4184023"/>
            <a:chExt cx="942840" cy="5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190" name="Input penna 1189">
                  <a:extLst>
                    <a:ext uri="{FF2B5EF4-FFF2-40B4-BE49-F238E27FC236}">
                      <a16:creationId xmlns:a16="http://schemas.microsoft.com/office/drawing/2014/main" id="{F4CD15FE-EAC1-6BC7-0C54-34634DD6BCA3}"/>
                    </a:ext>
                  </a:extLst>
                </p14:cNvPr>
                <p14:cNvContentPartPr/>
                <p14:nvPr/>
              </p14:nvContentPartPr>
              <p14:xfrm>
                <a:off x="2836131" y="4212823"/>
                <a:ext cx="240480" cy="29160"/>
              </p14:xfrm>
            </p:contentPart>
          </mc:Choice>
          <mc:Fallback>
            <p:pic>
              <p:nvPicPr>
                <p:cNvPr id="1190" name="Input penna 1189">
                  <a:extLst>
                    <a:ext uri="{FF2B5EF4-FFF2-40B4-BE49-F238E27FC236}">
                      <a16:creationId xmlns:a16="http://schemas.microsoft.com/office/drawing/2014/main" id="{F4CD15FE-EAC1-6BC7-0C54-34634DD6BCA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825331" y="4202023"/>
                  <a:ext cx="261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191" name="Input penna 1190">
                  <a:extLst>
                    <a:ext uri="{FF2B5EF4-FFF2-40B4-BE49-F238E27FC236}">
                      <a16:creationId xmlns:a16="http://schemas.microsoft.com/office/drawing/2014/main" id="{EC5FDE86-99EB-C1A9-8A08-0AC6DB502C72}"/>
                    </a:ext>
                  </a:extLst>
                </p14:cNvPr>
                <p14:cNvContentPartPr/>
                <p14:nvPr/>
              </p14:nvContentPartPr>
              <p14:xfrm>
                <a:off x="3169131" y="4229383"/>
                <a:ext cx="153360" cy="2160"/>
              </p14:xfrm>
            </p:contentPart>
          </mc:Choice>
          <mc:Fallback>
            <p:pic>
              <p:nvPicPr>
                <p:cNvPr id="1191" name="Input penna 1190">
                  <a:extLst>
                    <a:ext uri="{FF2B5EF4-FFF2-40B4-BE49-F238E27FC236}">
                      <a16:creationId xmlns:a16="http://schemas.microsoft.com/office/drawing/2014/main" id="{EC5FDE86-99EB-C1A9-8A08-0AC6DB502C7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158691" y="4218583"/>
                  <a:ext cx="1746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192" name="Input penna 1191">
                  <a:extLst>
                    <a:ext uri="{FF2B5EF4-FFF2-40B4-BE49-F238E27FC236}">
                      <a16:creationId xmlns:a16="http://schemas.microsoft.com/office/drawing/2014/main" id="{26863AA8-3881-288B-E630-AACB14085AA1}"/>
                    </a:ext>
                  </a:extLst>
                </p14:cNvPr>
                <p14:cNvContentPartPr/>
                <p14:nvPr/>
              </p14:nvContentPartPr>
              <p14:xfrm>
                <a:off x="3529851" y="4184023"/>
                <a:ext cx="249120" cy="5400"/>
              </p14:xfrm>
            </p:contentPart>
          </mc:Choice>
          <mc:Fallback>
            <p:pic>
              <p:nvPicPr>
                <p:cNvPr id="1192" name="Input penna 1191">
                  <a:extLst>
                    <a:ext uri="{FF2B5EF4-FFF2-40B4-BE49-F238E27FC236}">
                      <a16:creationId xmlns:a16="http://schemas.microsoft.com/office/drawing/2014/main" id="{26863AA8-3881-288B-E630-AACB14085AA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519411" y="4173223"/>
                  <a:ext cx="27036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2" name="Gruppo 1201">
            <a:extLst>
              <a:ext uri="{FF2B5EF4-FFF2-40B4-BE49-F238E27FC236}">
                <a16:creationId xmlns:a16="http://schemas.microsoft.com/office/drawing/2014/main" id="{A65D31E7-8C55-DCBA-1A13-1FBC61B13B94}"/>
              </a:ext>
            </a:extLst>
          </p:cNvPr>
          <p:cNvGrpSpPr/>
          <p:nvPr/>
        </p:nvGrpSpPr>
        <p:grpSpPr>
          <a:xfrm>
            <a:off x="368794" y="2510229"/>
            <a:ext cx="971640" cy="836640"/>
            <a:chOff x="368794" y="2510229"/>
            <a:chExt cx="971640" cy="83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195" name="Input penna 1194">
                  <a:extLst>
                    <a:ext uri="{FF2B5EF4-FFF2-40B4-BE49-F238E27FC236}">
                      <a16:creationId xmlns:a16="http://schemas.microsoft.com/office/drawing/2014/main" id="{3C0F39BC-858B-5766-A4AA-0C2E1A7F9679}"/>
                    </a:ext>
                  </a:extLst>
                </p14:cNvPr>
                <p14:cNvContentPartPr/>
                <p14:nvPr/>
              </p14:nvContentPartPr>
              <p14:xfrm>
                <a:off x="659674" y="2818029"/>
                <a:ext cx="27720" cy="212400"/>
              </p14:xfrm>
            </p:contentPart>
          </mc:Choice>
          <mc:Fallback>
            <p:pic>
              <p:nvPicPr>
                <p:cNvPr id="1195" name="Input penna 1194">
                  <a:extLst>
                    <a:ext uri="{FF2B5EF4-FFF2-40B4-BE49-F238E27FC236}">
                      <a16:creationId xmlns:a16="http://schemas.microsoft.com/office/drawing/2014/main" id="{3C0F39BC-858B-5766-A4AA-0C2E1A7F967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49234" y="2807589"/>
                  <a:ext cx="489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196" name="Input penna 1195">
                  <a:extLst>
                    <a:ext uri="{FF2B5EF4-FFF2-40B4-BE49-F238E27FC236}">
                      <a16:creationId xmlns:a16="http://schemas.microsoft.com/office/drawing/2014/main" id="{9DC673C2-08F5-BC86-43BF-637FB0237BE1}"/>
                    </a:ext>
                  </a:extLst>
                </p14:cNvPr>
                <p14:cNvContentPartPr/>
                <p14:nvPr/>
              </p14:nvContentPartPr>
              <p14:xfrm>
                <a:off x="796834" y="2796069"/>
                <a:ext cx="174960" cy="329040"/>
              </p14:xfrm>
            </p:contentPart>
          </mc:Choice>
          <mc:Fallback>
            <p:pic>
              <p:nvPicPr>
                <p:cNvPr id="1196" name="Input penna 1195">
                  <a:extLst>
                    <a:ext uri="{FF2B5EF4-FFF2-40B4-BE49-F238E27FC236}">
                      <a16:creationId xmlns:a16="http://schemas.microsoft.com/office/drawing/2014/main" id="{9DC673C2-08F5-BC86-43BF-637FB0237BE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86394" y="2785269"/>
                  <a:ext cx="19620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197" name="Input penna 1196">
                  <a:extLst>
                    <a:ext uri="{FF2B5EF4-FFF2-40B4-BE49-F238E27FC236}">
                      <a16:creationId xmlns:a16="http://schemas.microsoft.com/office/drawing/2014/main" id="{F3F4E463-8826-E167-6C97-B97AE15DA777}"/>
                    </a:ext>
                  </a:extLst>
                </p14:cNvPr>
                <p14:cNvContentPartPr/>
                <p14:nvPr/>
              </p14:nvContentPartPr>
              <p14:xfrm>
                <a:off x="795394" y="2887869"/>
                <a:ext cx="209520" cy="66240"/>
              </p14:xfrm>
            </p:contentPart>
          </mc:Choice>
          <mc:Fallback>
            <p:pic>
              <p:nvPicPr>
                <p:cNvPr id="1197" name="Input penna 1196">
                  <a:extLst>
                    <a:ext uri="{FF2B5EF4-FFF2-40B4-BE49-F238E27FC236}">
                      <a16:creationId xmlns:a16="http://schemas.microsoft.com/office/drawing/2014/main" id="{F3F4E463-8826-E167-6C97-B97AE15DA77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84594" y="2877429"/>
                  <a:ext cx="2307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200" name="Input penna 1199">
                  <a:extLst>
                    <a:ext uri="{FF2B5EF4-FFF2-40B4-BE49-F238E27FC236}">
                      <a16:creationId xmlns:a16="http://schemas.microsoft.com/office/drawing/2014/main" id="{72B51D0F-042B-3FF2-1240-A5DB8FB29CF3}"/>
                    </a:ext>
                  </a:extLst>
                </p14:cNvPr>
                <p14:cNvContentPartPr/>
                <p14:nvPr/>
              </p14:nvContentPartPr>
              <p14:xfrm>
                <a:off x="368794" y="2510229"/>
                <a:ext cx="971640" cy="836640"/>
              </p14:xfrm>
            </p:contentPart>
          </mc:Choice>
          <mc:Fallback>
            <p:pic>
              <p:nvPicPr>
                <p:cNvPr id="1200" name="Input penna 1199">
                  <a:extLst>
                    <a:ext uri="{FF2B5EF4-FFF2-40B4-BE49-F238E27FC236}">
                      <a16:creationId xmlns:a16="http://schemas.microsoft.com/office/drawing/2014/main" id="{72B51D0F-042B-3FF2-1240-A5DB8FB29CF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58354" y="2499429"/>
                  <a:ext cx="992880" cy="85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7" name="Gruppo 1206">
            <a:extLst>
              <a:ext uri="{FF2B5EF4-FFF2-40B4-BE49-F238E27FC236}">
                <a16:creationId xmlns:a16="http://schemas.microsoft.com/office/drawing/2014/main" id="{5052AD0A-86D5-DB95-7FCF-5775BD798C3F}"/>
              </a:ext>
            </a:extLst>
          </p:cNvPr>
          <p:cNvGrpSpPr/>
          <p:nvPr/>
        </p:nvGrpSpPr>
        <p:grpSpPr>
          <a:xfrm>
            <a:off x="147394" y="4490589"/>
            <a:ext cx="863280" cy="755640"/>
            <a:chOff x="147394" y="4490589"/>
            <a:chExt cx="863280" cy="75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203" name="Input penna 1202">
                  <a:extLst>
                    <a:ext uri="{FF2B5EF4-FFF2-40B4-BE49-F238E27FC236}">
                      <a16:creationId xmlns:a16="http://schemas.microsoft.com/office/drawing/2014/main" id="{987B8387-797C-3C65-FF7A-B1B3602D8785}"/>
                    </a:ext>
                  </a:extLst>
                </p14:cNvPr>
                <p14:cNvContentPartPr/>
                <p14:nvPr/>
              </p14:nvContentPartPr>
              <p14:xfrm>
                <a:off x="536554" y="4754469"/>
                <a:ext cx="99720" cy="139680"/>
              </p14:xfrm>
            </p:contentPart>
          </mc:Choice>
          <mc:Fallback>
            <p:pic>
              <p:nvPicPr>
                <p:cNvPr id="1203" name="Input penna 1202">
                  <a:extLst>
                    <a:ext uri="{FF2B5EF4-FFF2-40B4-BE49-F238E27FC236}">
                      <a16:creationId xmlns:a16="http://schemas.microsoft.com/office/drawing/2014/main" id="{987B8387-797C-3C65-FF7A-B1B3602D878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25754" y="4744029"/>
                  <a:ext cx="1209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204" name="Input penna 1203">
                  <a:extLst>
                    <a:ext uri="{FF2B5EF4-FFF2-40B4-BE49-F238E27FC236}">
                      <a16:creationId xmlns:a16="http://schemas.microsoft.com/office/drawing/2014/main" id="{F1027479-7321-CE87-2528-AED93F2F9DB4}"/>
                    </a:ext>
                  </a:extLst>
                </p14:cNvPr>
                <p14:cNvContentPartPr/>
                <p14:nvPr/>
              </p14:nvContentPartPr>
              <p14:xfrm>
                <a:off x="561754" y="4741509"/>
                <a:ext cx="179640" cy="391320"/>
              </p14:xfrm>
            </p:contentPart>
          </mc:Choice>
          <mc:Fallback>
            <p:pic>
              <p:nvPicPr>
                <p:cNvPr id="1204" name="Input penna 1203">
                  <a:extLst>
                    <a:ext uri="{FF2B5EF4-FFF2-40B4-BE49-F238E27FC236}">
                      <a16:creationId xmlns:a16="http://schemas.microsoft.com/office/drawing/2014/main" id="{F1027479-7321-CE87-2528-AED93F2F9DB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50954" y="4730709"/>
                  <a:ext cx="20088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205" name="Input penna 1204">
                  <a:extLst>
                    <a:ext uri="{FF2B5EF4-FFF2-40B4-BE49-F238E27FC236}">
                      <a16:creationId xmlns:a16="http://schemas.microsoft.com/office/drawing/2014/main" id="{B73EE17F-5BC0-59DD-001C-94BF5225AA14}"/>
                    </a:ext>
                  </a:extLst>
                </p14:cNvPr>
                <p14:cNvContentPartPr/>
                <p14:nvPr/>
              </p14:nvContentPartPr>
              <p14:xfrm>
                <a:off x="147394" y="4490589"/>
                <a:ext cx="863280" cy="755640"/>
              </p14:xfrm>
            </p:contentPart>
          </mc:Choice>
          <mc:Fallback>
            <p:pic>
              <p:nvPicPr>
                <p:cNvPr id="1205" name="Input penna 1204">
                  <a:extLst>
                    <a:ext uri="{FF2B5EF4-FFF2-40B4-BE49-F238E27FC236}">
                      <a16:creationId xmlns:a16="http://schemas.microsoft.com/office/drawing/2014/main" id="{B73EE17F-5BC0-59DD-001C-94BF5225AA1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36594" y="4479789"/>
                  <a:ext cx="884520" cy="77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1208" name="Input penna 1207">
                <a:extLst>
                  <a:ext uri="{FF2B5EF4-FFF2-40B4-BE49-F238E27FC236}">
                    <a16:creationId xmlns:a16="http://schemas.microsoft.com/office/drawing/2014/main" id="{E8055A58-B6A5-A4D1-80C7-F89B5E282FDA}"/>
                  </a:ext>
                </a:extLst>
              </p14:cNvPr>
              <p14:cNvContentPartPr/>
              <p14:nvPr/>
            </p14:nvContentPartPr>
            <p14:xfrm>
              <a:off x="2332613" y="4545427"/>
              <a:ext cx="194040" cy="315360"/>
            </p14:xfrm>
          </p:contentPart>
        </mc:Choice>
        <mc:Fallback>
          <p:pic>
            <p:nvPicPr>
              <p:cNvPr id="1208" name="Input penna 1207">
                <a:extLst>
                  <a:ext uri="{FF2B5EF4-FFF2-40B4-BE49-F238E27FC236}">
                    <a16:creationId xmlns:a16="http://schemas.microsoft.com/office/drawing/2014/main" id="{E8055A58-B6A5-A4D1-80C7-F89B5E282FDA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2321813" y="4534627"/>
                <a:ext cx="215280" cy="33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4" name="Gruppo 1213">
            <a:extLst>
              <a:ext uri="{FF2B5EF4-FFF2-40B4-BE49-F238E27FC236}">
                <a16:creationId xmlns:a16="http://schemas.microsoft.com/office/drawing/2014/main" id="{D178509C-AA91-CE1E-E80C-44E056FD9608}"/>
              </a:ext>
            </a:extLst>
          </p:cNvPr>
          <p:cNvGrpSpPr/>
          <p:nvPr/>
        </p:nvGrpSpPr>
        <p:grpSpPr>
          <a:xfrm>
            <a:off x="8992252" y="2330452"/>
            <a:ext cx="677520" cy="218520"/>
            <a:chOff x="8992252" y="2330452"/>
            <a:chExt cx="677520" cy="21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209" name="Input penna 1208">
                  <a:extLst>
                    <a:ext uri="{FF2B5EF4-FFF2-40B4-BE49-F238E27FC236}">
                      <a16:creationId xmlns:a16="http://schemas.microsoft.com/office/drawing/2014/main" id="{A2D9AAC9-A7B0-E8A5-4D32-73A3F1DD4712}"/>
                    </a:ext>
                  </a:extLst>
                </p14:cNvPr>
                <p14:cNvContentPartPr/>
                <p14:nvPr/>
              </p14:nvContentPartPr>
              <p14:xfrm>
                <a:off x="8992252" y="2330452"/>
                <a:ext cx="236880" cy="194400"/>
              </p14:xfrm>
            </p:contentPart>
          </mc:Choice>
          <mc:Fallback>
            <p:pic>
              <p:nvPicPr>
                <p:cNvPr id="1209" name="Input penna 1208">
                  <a:extLst>
                    <a:ext uri="{FF2B5EF4-FFF2-40B4-BE49-F238E27FC236}">
                      <a16:creationId xmlns:a16="http://schemas.microsoft.com/office/drawing/2014/main" id="{A2D9AAC9-A7B0-E8A5-4D32-73A3F1DD471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981812" y="2320012"/>
                  <a:ext cx="2581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210" name="Input penna 1209">
                  <a:extLst>
                    <a:ext uri="{FF2B5EF4-FFF2-40B4-BE49-F238E27FC236}">
                      <a16:creationId xmlns:a16="http://schemas.microsoft.com/office/drawing/2014/main" id="{57C8FF63-D1B4-2A13-1495-C1943C011880}"/>
                    </a:ext>
                  </a:extLst>
                </p14:cNvPr>
                <p14:cNvContentPartPr/>
                <p14:nvPr/>
              </p14:nvContentPartPr>
              <p14:xfrm>
                <a:off x="9271252" y="2352412"/>
                <a:ext cx="199440" cy="168480"/>
              </p14:xfrm>
            </p:contentPart>
          </mc:Choice>
          <mc:Fallback>
            <p:pic>
              <p:nvPicPr>
                <p:cNvPr id="1210" name="Input penna 1209">
                  <a:extLst>
                    <a:ext uri="{FF2B5EF4-FFF2-40B4-BE49-F238E27FC236}">
                      <a16:creationId xmlns:a16="http://schemas.microsoft.com/office/drawing/2014/main" id="{57C8FF63-D1B4-2A13-1495-C1943C01188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260452" y="2341972"/>
                  <a:ext cx="2206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211" name="Input penna 1210">
                  <a:extLst>
                    <a:ext uri="{FF2B5EF4-FFF2-40B4-BE49-F238E27FC236}">
                      <a16:creationId xmlns:a16="http://schemas.microsoft.com/office/drawing/2014/main" id="{B3EB4E7B-74BC-EF88-6670-C0CC76285479}"/>
                    </a:ext>
                  </a:extLst>
                </p14:cNvPr>
                <p14:cNvContentPartPr/>
                <p14:nvPr/>
              </p14:nvContentPartPr>
              <p14:xfrm>
                <a:off x="9447652" y="2350612"/>
                <a:ext cx="222120" cy="198360"/>
              </p14:xfrm>
            </p:contentPart>
          </mc:Choice>
          <mc:Fallback>
            <p:pic>
              <p:nvPicPr>
                <p:cNvPr id="1211" name="Input penna 1210">
                  <a:extLst>
                    <a:ext uri="{FF2B5EF4-FFF2-40B4-BE49-F238E27FC236}">
                      <a16:creationId xmlns:a16="http://schemas.microsoft.com/office/drawing/2014/main" id="{B3EB4E7B-74BC-EF88-6670-C0CC7628547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436852" y="2339812"/>
                  <a:ext cx="24336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212" name="Input penna 1211">
                <a:extLst>
                  <a:ext uri="{FF2B5EF4-FFF2-40B4-BE49-F238E27FC236}">
                    <a16:creationId xmlns:a16="http://schemas.microsoft.com/office/drawing/2014/main" id="{C06BDEB4-E59B-84ED-31F9-9BCC56200816}"/>
                  </a:ext>
                </a:extLst>
              </p14:cNvPr>
              <p14:cNvContentPartPr/>
              <p14:nvPr/>
            </p14:nvContentPartPr>
            <p14:xfrm>
              <a:off x="9251812" y="2688652"/>
              <a:ext cx="403920" cy="79560"/>
            </p14:xfrm>
          </p:contentPart>
        </mc:Choice>
        <mc:Fallback>
          <p:pic>
            <p:nvPicPr>
              <p:cNvPr id="1212" name="Input penna 1211">
                <a:extLst>
                  <a:ext uri="{FF2B5EF4-FFF2-40B4-BE49-F238E27FC236}">
                    <a16:creationId xmlns:a16="http://schemas.microsoft.com/office/drawing/2014/main" id="{C06BDEB4-E59B-84ED-31F9-9BCC56200816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9241372" y="2677852"/>
                <a:ext cx="425160" cy="10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8" name="Gruppo 1227">
            <a:extLst>
              <a:ext uri="{FF2B5EF4-FFF2-40B4-BE49-F238E27FC236}">
                <a16:creationId xmlns:a16="http://schemas.microsoft.com/office/drawing/2014/main" id="{D1BD34F0-4A28-71C2-38A4-FDD58FC59EB2}"/>
              </a:ext>
            </a:extLst>
          </p:cNvPr>
          <p:cNvGrpSpPr/>
          <p:nvPr/>
        </p:nvGrpSpPr>
        <p:grpSpPr>
          <a:xfrm>
            <a:off x="10216377" y="2209477"/>
            <a:ext cx="496440" cy="406440"/>
            <a:chOff x="10216377" y="2209477"/>
            <a:chExt cx="496440" cy="40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215" name="Input penna 1214">
                  <a:extLst>
                    <a:ext uri="{FF2B5EF4-FFF2-40B4-BE49-F238E27FC236}">
                      <a16:creationId xmlns:a16="http://schemas.microsoft.com/office/drawing/2014/main" id="{AA725EA3-5582-1708-B88B-F3D2C413B461}"/>
                    </a:ext>
                  </a:extLst>
                </p14:cNvPr>
                <p14:cNvContentPartPr/>
                <p14:nvPr/>
              </p14:nvContentPartPr>
              <p14:xfrm>
                <a:off x="10216377" y="2250157"/>
                <a:ext cx="329040" cy="45360"/>
              </p14:xfrm>
            </p:contentPart>
          </mc:Choice>
          <mc:Fallback>
            <p:pic>
              <p:nvPicPr>
                <p:cNvPr id="1215" name="Input penna 1214">
                  <a:extLst>
                    <a:ext uri="{FF2B5EF4-FFF2-40B4-BE49-F238E27FC236}">
                      <a16:creationId xmlns:a16="http://schemas.microsoft.com/office/drawing/2014/main" id="{AA725EA3-5582-1708-B88B-F3D2C413B46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205577" y="2239717"/>
                  <a:ext cx="3502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216" name="Input penna 1215">
                  <a:extLst>
                    <a:ext uri="{FF2B5EF4-FFF2-40B4-BE49-F238E27FC236}">
                      <a16:creationId xmlns:a16="http://schemas.microsoft.com/office/drawing/2014/main" id="{9EABE8D3-64D7-947C-32A3-8CAEDD685831}"/>
                    </a:ext>
                  </a:extLst>
                </p14:cNvPr>
                <p14:cNvContentPartPr/>
                <p14:nvPr/>
              </p14:nvContentPartPr>
              <p14:xfrm>
                <a:off x="10294137" y="2303437"/>
                <a:ext cx="71640" cy="133200"/>
              </p14:xfrm>
            </p:contentPart>
          </mc:Choice>
          <mc:Fallback>
            <p:pic>
              <p:nvPicPr>
                <p:cNvPr id="1216" name="Input penna 1215">
                  <a:extLst>
                    <a:ext uri="{FF2B5EF4-FFF2-40B4-BE49-F238E27FC236}">
                      <a16:creationId xmlns:a16="http://schemas.microsoft.com/office/drawing/2014/main" id="{9EABE8D3-64D7-947C-32A3-8CAEDD68583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283337" y="2292637"/>
                  <a:ext cx="928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217" name="Input penna 1216">
                  <a:extLst>
                    <a:ext uri="{FF2B5EF4-FFF2-40B4-BE49-F238E27FC236}">
                      <a16:creationId xmlns:a16="http://schemas.microsoft.com/office/drawing/2014/main" id="{378A26E8-F643-AD8A-9B4B-6C39EB5BF2C3}"/>
                    </a:ext>
                  </a:extLst>
                </p14:cNvPr>
                <p14:cNvContentPartPr/>
                <p14:nvPr/>
              </p14:nvContentPartPr>
              <p14:xfrm>
                <a:off x="10389177" y="2309197"/>
                <a:ext cx="109800" cy="115560"/>
              </p14:xfrm>
            </p:contentPart>
          </mc:Choice>
          <mc:Fallback>
            <p:pic>
              <p:nvPicPr>
                <p:cNvPr id="1217" name="Input penna 1216">
                  <a:extLst>
                    <a:ext uri="{FF2B5EF4-FFF2-40B4-BE49-F238E27FC236}">
                      <a16:creationId xmlns:a16="http://schemas.microsoft.com/office/drawing/2014/main" id="{378A26E8-F643-AD8A-9B4B-6C39EB5BF2C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378737" y="2298757"/>
                  <a:ext cx="1310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218" name="Input penna 1217">
                  <a:extLst>
                    <a:ext uri="{FF2B5EF4-FFF2-40B4-BE49-F238E27FC236}">
                      <a16:creationId xmlns:a16="http://schemas.microsoft.com/office/drawing/2014/main" id="{EE27D1A0-77E9-DCDC-0AEA-08D5DA83B51D}"/>
                    </a:ext>
                  </a:extLst>
                </p14:cNvPr>
                <p14:cNvContentPartPr/>
                <p14:nvPr/>
              </p14:nvContentPartPr>
              <p14:xfrm>
                <a:off x="10331577" y="2490277"/>
                <a:ext cx="152280" cy="33480"/>
              </p14:xfrm>
            </p:contentPart>
          </mc:Choice>
          <mc:Fallback>
            <p:pic>
              <p:nvPicPr>
                <p:cNvPr id="1218" name="Input penna 1217">
                  <a:extLst>
                    <a:ext uri="{FF2B5EF4-FFF2-40B4-BE49-F238E27FC236}">
                      <a16:creationId xmlns:a16="http://schemas.microsoft.com/office/drawing/2014/main" id="{EE27D1A0-77E9-DCDC-0AEA-08D5DA83B51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320777" y="2479837"/>
                  <a:ext cx="1735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219" name="Input penna 1218">
                  <a:extLst>
                    <a:ext uri="{FF2B5EF4-FFF2-40B4-BE49-F238E27FC236}">
                      <a16:creationId xmlns:a16="http://schemas.microsoft.com/office/drawing/2014/main" id="{F27C9981-D2D1-6B9B-2763-7CB270D00E28}"/>
                    </a:ext>
                  </a:extLst>
                </p14:cNvPr>
                <p14:cNvContentPartPr/>
                <p14:nvPr/>
              </p14:nvContentPartPr>
              <p14:xfrm>
                <a:off x="10440297" y="2528437"/>
                <a:ext cx="28080" cy="87480"/>
              </p14:xfrm>
            </p:contentPart>
          </mc:Choice>
          <mc:Fallback>
            <p:pic>
              <p:nvPicPr>
                <p:cNvPr id="1219" name="Input penna 1218">
                  <a:extLst>
                    <a:ext uri="{FF2B5EF4-FFF2-40B4-BE49-F238E27FC236}">
                      <a16:creationId xmlns:a16="http://schemas.microsoft.com/office/drawing/2014/main" id="{F27C9981-D2D1-6B9B-2763-7CB270D00E28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0429497" y="2517637"/>
                  <a:ext cx="493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222" name="Input penna 1221">
                  <a:extLst>
                    <a:ext uri="{FF2B5EF4-FFF2-40B4-BE49-F238E27FC236}">
                      <a16:creationId xmlns:a16="http://schemas.microsoft.com/office/drawing/2014/main" id="{BDBDD134-064E-3D87-236B-B8AE3A5E078E}"/>
                    </a:ext>
                  </a:extLst>
                </p14:cNvPr>
                <p14:cNvContentPartPr/>
                <p14:nvPr/>
              </p14:nvContentPartPr>
              <p14:xfrm>
                <a:off x="10615257" y="2209477"/>
                <a:ext cx="16560" cy="391320"/>
              </p14:xfrm>
            </p:contentPart>
          </mc:Choice>
          <mc:Fallback>
            <p:pic>
              <p:nvPicPr>
                <p:cNvPr id="1222" name="Input penna 1221">
                  <a:extLst>
                    <a:ext uri="{FF2B5EF4-FFF2-40B4-BE49-F238E27FC236}">
                      <a16:creationId xmlns:a16="http://schemas.microsoft.com/office/drawing/2014/main" id="{BDBDD134-064E-3D87-236B-B8AE3A5E078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0604457" y="2198677"/>
                  <a:ext cx="3780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225" name="Input penna 1224">
                  <a:extLst>
                    <a:ext uri="{FF2B5EF4-FFF2-40B4-BE49-F238E27FC236}">
                      <a16:creationId xmlns:a16="http://schemas.microsoft.com/office/drawing/2014/main" id="{A1E8542C-E643-9023-8799-7009AE95B258}"/>
                    </a:ext>
                  </a:extLst>
                </p14:cNvPr>
                <p14:cNvContentPartPr/>
                <p14:nvPr/>
              </p14:nvContentPartPr>
              <p14:xfrm>
                <a:off x="10542177" y="2374357"/>
                <a:ext cx="103320" cy="62280"/>
              </p14:xfrm>
            </p:contentPart>
          </mc:Choice>
          <mc:Fallback>
            <p:pic>
              <p:nvPicPr>
                <p:cNvPr id="1225" name="Input penna 1224">
                  <a:extLst>
                    <a:ext uri="{FF2B5EF4-FFF2-40B4-BE49-F238E27FC236}">
                      <a16:creationId xmlns:a16="http://schemas.microsoft.com/office/drawing/2014/main" id="{A1E8542C-E643-9023-8799-7009AE95B25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531377" y="2363917"/>
                  <a:ext cx="1245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226" name="Input penna 1225">
                  <a:extLst>
                    <a:ext uri="{FF2B5EF4-FFF2-40B4-BE49-F238E27FC236}">
                      <a16:creationId xmlns:a16="http://schemas.microsoft.com/office/drawing/2014/main" id="{79DFA248-D805-1E81-C7ED-EA527E2C6812}"/>
                    </a:ext>
                  </a:extLst>
                </p14:cNvPr>
                <p14:cNvContentPartPr/>
                <p14:nvPr/>
              </p14:nvContentPartPr>
              <p14:xfrm>
                <a:off x="10688337" y="2217397"/>
                <a:ext cx="24480" cy="398520"/>
              </p14:xfrm>
            </p:contentPart>
          </mc:Choice>
          <mc:Fallback>
            <p:pic>
              <p:nvPicPr>
                <p:cNvPr id="1226" name="Input penna 1225">
                  <a:extLst>
                    <a:ext uri="{FF2B5EF4-FFF2-40B4-BE49-F238E27FC236}">
                      <a16:creationId xmlns:a16="http://schemas.microsoft.com/office/drawing/2014/main" id="{79DFA248-D805-1E81-C7ED-EA527E2C681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677537" y="2206597"/>
                  <a:ext cx="45720" cy="419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35" name="Screenshot 2024-10-16 alle 09.45.37.png" descr="Screenshot 2024-10-16 alle 09.45.3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8045" y="233249"/>
            <a:ext cx="5075910" cy="63915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0DE0A66C-2827-2561-2AF0-1741231309AC}"/>
              </a:ext>
            </a:extLst>
          </p:cNvPr>
          <p:cNvGrpSpPr/>
          <p:nvPr/>
        </p:nvGrpSpPr>
        <p:grpSpPr>
          <a:xfrm>
            <a:off x="2976300" y="834300"/>
            <a:ext cx="409320" cy="192240"/>
            <a:chOff x="2976300" y="834300"/>
            <a:chExt cx="409320" cy="19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C66CD74-60AC-A9C2-C4D5-A639BF8DA2FE}"/>
                    </a:ext>
                  </a:extLst>
                </p14:cNvPr>
                <p14:cNvContentPartPr/>
                <p14:nvPr/>
              </p14:nvContentPartPr>
              <p14:xfrm>
                <a:off x="3269340" y="931500"/>
                <a:ext cx="78840" cy="118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C66CD74-60AC-A9C2-C4D5-A639BF8DA2F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58540" y="921060"/>
                  <a:ext cx="1000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66397B1E-48C9-3D42-F823-F77255BFB992}"/>
                    </a:ext>
                  </a:extLst>
                </p14:cNvPr>
                <p14:cNvContentPartPr/>
                <p14:nvPr/>
              </p14:nvContentPartPr>
              <p14:xfrm>
                <a:off x="3353220" y="890820"/>
                <a:ext cx="32400" cy="1152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66397B1E-48C9-3D42-F823-F77255BFB99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42780" y="880020"/>
                  <a:ext cx="536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B4F1DFE-28D7-A7AB-D632-BE8E7B072BCC}"/>
                    </a:ext>
                  </a:extLst>
                </p14:cNvPr>
                <p14:cNvContentPartPr/>
                <p14:nvPr/>
              </p14:nvContentPartPr>
              <p14:xfrm>
                <a:off x="2976300" y="834300"/>
                <a:ext cx="152640" cy="192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B4F1DFE-28D7-A7AB-D632-BE8E7B072BC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65860" y="823860"/>
                  <a:ext cx="173880" cy="21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84973BB-4915-1BE3-0709-65EB560CF899}"/>
                  </a:ext>
                </a:extLst>
              </p14:cNvPr>
              <p14:cNvContentPartPr/>
              <p14:nvPr/>
            </p14:nvContentPartPr>
            <p14:xfrm>
              <a:off x="198945" y="838260"/>
              <a:ext cx="259560" cy="2426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84973BB-4915-1BE3-0709-65EB560CF89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1385" y="831060"/>
                <a:ext cx="274680" cy="25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uppo 25">
            <a:extLst>
              <a:ext uri="{FF2B5EF4-FFF2-40B4-BE49-F238E27FC236}">
                <a16:creationId xmlns:a16="http://schemas.microsoft.com/office/drawing/2014/main" id="{7D23E895-67EC-D26A-3BB4-E63370535ECC}"/>
              </a:ext>
            </a:extLst>
          </p:cNvPr>
          <p:cNvGrpSpPr/>
          <p:nvPr/>
        </p:nvGrpSpPr>
        <p:grpSpPr>
          <a:xfrm>
            <a:off x="742905" y="961020"/>
            <a:ext cx="219600" cy="124920"/>
            <a:chOff x="742905" y="961020"/>
            <a:chExt cx="219600" cy="12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B869C35-D1A4-B829-4247-2FFAACBF57ED}"/>
                    </a:ext>
                  </a:extLst>
                </p14:cNvPr>
                <p14:cNvContentPartPr/>
                <p14:nvPr/>
              </p14:nvContentPartPr>
              <p14:xfrm>
                <a:off x="742905" y="1005300"/>
                <a:ext cx="168840" cy="108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B869C35-D1A4-B829-4247-2FFAACBF57E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5345" y="997740"/>
                  <a:ext cx="1839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A9A0BFE-CB19-E1EA-3480-1FB0D52B17D6}"/>
                    </a:ext>
                  </a:extLst>
                </p14:cNvPr>
                <p14:cNvContentPartPr/>
                <p14:nvPr/>
              </p14:nvContentPartPr>
              <p14:xfrm>
                <a:off x="925785" y="961020"/>
                <a:ext cx="36720" cy="1249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A9A0BFE-CB19-E1EA-3480-1FB0D52B17D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8225" y="953460"/>
                  <a:ext cx="51840" cy="140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9CE5FD57-4CBB-C976-58FA-2712E2D04CE2}"/>
                  </a:ext>
                </a:extLst>
              </p14:cNvPr>
              <p14:cNvContentPartPr/>
              <p14:nvPr/>
            </p14:nvContentPartPr>
            <p14:xfrm>
              <a:off x="1443105" y="988020"/>
              <a:ext cx="269640" cy="28620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9CE5FD57-4CBB-C976-58FA-2712E2D04CE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435545" y="980460"/>
                <a:ext cx="28476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0FBFC9F0-837B-26EF-9FEF-5265D15174A4}"/>
                  </a:ext>
                </a:extLst>
              </p14:cNvPr>
              <p14:cNvContentPartPr/>
              <p14:nvPr/>
            </p14:nvContentPartPr>
            <p14:xfrm>
              <a:off x="205425" y="1798740"/>
              <a:ext cx="273240" cy="2487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0FBFC9F0-837B-26EF-9FEF-5265D15174A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97865" y="1791180"/>
                <a:ext cx="288360" cy="26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uppo 45">
            <a:extLst>
              <a:ext uri="{FF2B5EF4-FFF2-40B4-BE49-F238E27FC236}">
                <a16:creationId xmlns:a16="http://schemas.microsoft.com/office/drawing/2014/main" id="{618F2855-0B68-F9E1-5063-CCC0F278A4B4}"/>
              </a:ext>
            </a:extLst>
          </p:cNvPr>
          <p:cNvGrpSpPr/>
          <p:nvPr/>
        </p:nvGrpSpPr>
        <p:grpSpPr>
          <a:xfrm>
            <a:off x="795825" y="1859940"/>
            <a:ext cx="110880" cy="75600"/>
            <a:chOff x="795825" y="1859940"/>
            <a:chExt cx="110880" cy="7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DA53F10-88CB-C4F0-22CD-6231E73F1F6E}"/>
                    </a:ext>
                  </a:extLst>
                </p14:cNvPr>
                <p14:cNvContentPartPr/>
                <p14:nvPr/>
              </p14:nvContentPartPr>
              <p14:xfrm>
                <a:off x="795825" y="1871820"/>
                <a:ext cx="43560" cy="7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DA53F10-88CB-C4F0-22CD-6231E73F1F6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88265" y="1864260"/>
                  <a:ext cx="586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9B0BC05C-67A7-7472-262F-CB808B9BBEFA}"/>
                    </a:ext>
                  </a:extLst>
                </p14:cNvPr>
                <p14:cNvContentPartPr/>
                <p14:nvPr/>
              </p14:nvContentPartPr>
              <p14:xfrm>
                <a:off x="866025" y="1859940"/>
                <a:ext cx="40680" cy="756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9B0BC05C-67A7-7472-262F-CB808B9BBEF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58465" y="1852380"/>
                  <a:ext cx="55800" cy="9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F8779645-AA80-69ED-91A2-2F5E16591500}"/>
                  </a:ext>
                </a:extLst>
              </p14:cNvPr>
              <p14:cNvContentPartPr/>
              <p14:nvPr/>
            </p14:nvContentPartPr>
            <p14:xfrm>
              <a:off x="1400625" y="2098980"/>
              <a:ext cx="348840" cy="28188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F8779645-AA80-69ED-91A2-2F5E1659150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393065" y="2091420"/>
                <a:ext cx="363960" cy="29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1A59DAD9-187E-1CF9-CA42-EDCC15C9F690}"/>
              </a:ext>
            </a:extLst>
          </p:cNvPr>
          <p:cNvGrpSpPr/>
          <p:nvPr/>
        </p:nvGrpSpPr>
        <p:grpSpPr>
          <a:xfrm>
            <a:off x="2326185" y="2077380"/>
            <a:ext cx="442440" cy="252720"/>
            <a:chOff x="2326185" y="2077380"/>
            <a:chExt cx="442440" cy="25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020BD57F-D279-9C58-AFF2-46E0104BF6EB}"/>
                    </a:ext>
                  </a:extLst>
                </p14:cNvPr>
                <p14:cNvContentPartPr/>
                <p14:nvPr/>
              </p14:nvContentPartPr>
              <p14:xfrm>
                <a:off x="2326185" y="2201580"/>
                <a:ext cx="90000" cy="1285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020BD57F-D279-9C58-AFF2-46E0104BF6E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318625" y="2194020"/>
                  <a:ext cx="1051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DFB631E-72B2-6973-A46F-D97018D3A64B}"/>
                    </a:ext>
                  </a:extLst>
                </p14:cNvPr>
                <p14:cNvContentPartPr/>
                <p14:nvPr/>
              </p14:nvContentPartPr>
              <p14:xfrm>
                <a:off x="2436345" y="2196540"/>
                <a:ext cx="104040" cy="1270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DFB631E-72B2-6973-A46F-D97018D3A64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429145" y="2188980"/>
                  <a:ext cx="1191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E27F2F0A-BF69-9150-358E-F13D0A66BB78}"/>
                    </a:ext>
                  </a:extLst>
                </p14:cNvPr>
                <p14:cNvContentPartPr/>
                <p14:nvPr/>
              </p14:nvContentPartPr>
              <p14:xfrm>
                <a:off x="2559105" y="2085300"/>
                <a:ext cx="36360" cy="2286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E27F2F0A-BF69-9150-358E-F13D0A66BB7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551545" y="2077740"/>
                  <a:ext cx="514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04EE5AA5-D9C6-0D59-C040-8A9CB7153B4A}"/>
                    </a:ext>
                  </a:extLst>
                </p14:cNvPr>
                <p14:cNvContentPartPr/>
                <p14:nvPr/>
              </p14:nvContentPartPr>
              <p14:xfrm>
                <a:off x="2557305" y="2185740"/>
                <a:ext cx="49680" cy="694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04EE5AA5-D9C6-0D59-C040-8A9CB7153B4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549745" y="2178540"/>
                  <a:ext cx="64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24CA5514-9CD8-616D-C9A4-C1898FE0D273}"/>
                    </a:ext>
                  </a:extLst>
                </p14:cNvPr>
                <p14:cNvContentPartPr/>
                <p14:nvPr/>
              </p14:nvContentPartPr>
              <p14:xfrm>
                <a:off x="2625705" y="2077380"/>
                <a:ext cx="25200" cy="2095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24CA5514-9CD8-616D-C9A4-C1898FE0D27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618145" y="2069820"/>
                  <a:ext cx="4032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AFE0360-188F-9F0B-0C96-FDDD1AAF3EBC}"/>
                    </a:ext>
                  </a:extLst>
                </p14:cNvPr>
                <p14:cNvContentPartPr/>
                <p14:nvPr/>
              </p14:nvContentPartPr>
              <p14:xfrm>
                <a:off x="2627505" y="2209500"/>
                <a:ext cx="46800" cy="244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AFE0360-188F-9F0B-0C96-FDDD1AAF3EB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619945" y="2201940"/>
                  <a:ext cx="619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A9C5D8A-2480-A837-0AE3-AFC6FFBA23A2}"/>
                    </a:ext>
                  </a:extLst>
                </p14:cNvPr>
                <p14:cNvContentPartPr/>
                <p14:nvPr/>
              </p14:nvContentPartPr>
              <p14:xfrm>
                <a:off x="2716425" y="2142180"/>
                <a:ext cx="52200" cy="1425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A9C5D8A-2480-A837-0AE3-AFC6FFBA23A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08865" y="2134620"/>
                  <a:ext cx="6732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DB867639-22B0-39AB-A787-DCD247F46B85}"/>
              </a:ext>
            </a:extLst>
          </p:cNvPr>
          <p:cNvGrpSpPr/>
          <p:nvPr/>
        </p:nvGrpSpPr>
        <p:grpSpPr>
          <a:xfrm>
            <a:off x="2264265" y="1008900"/>
            <a:ext cx="399240" cy="141120"/>
            <a:chOff x="2264265" y="1008900"/>
            <a:chExt cx="399240" cy="14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9888AC9-913A-98A7-FE28-52F4F472FAD8}"/>
                    </a:ext>
                  </a:extLst>
                </p14:cNvPr>
                <p14:cNvContentPartPr/>
                <p14:nvPr/>
              </p14:nvContentPartPr>
              <p14:xfrm>
                <a:off x="2264265" y="1008900"/>
                <a:ext cx="96480" cy="1411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9888AC9-913A-98A7-FE28-52F4F472FAD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256705" y="1001340"/>
                  <a:ext cx="1116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BED774B3-D73F-A6DD-556C-04CCD64D3B4A}"/>
                    </a:ext>
                  </a:extLst>
                </p14:cNvPr>
                <p14:cNvContentPartPr/>
                <p14:nvPr/>
              </p14:nvContentPartPr>
              <p14:xfrm>
                <a:off x="2365425" y="1054620"/>
                <a:ext cx="72360" cy="896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BED774B3-D73F-A6DD-556C-04CCD64D3B4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357865" y="1047060"/>
                  <a:ext cx="871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6E3FA23-DD34-21F0-34F5-CA8A6AFE0A18}"/>
                    </a:ext>
                  </a:extLst>
                </p14:cNvPr>
                <p14:cNvContentPartPr/>
                <p14:nvPr/>
              </p14:nvContentPartPr>
              <p14:xfrm>
                <a:off x="2463345" y="1035540"/>
                <a:ext cx="29160" cy="86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6E3FA23-DD34-21F0-34F5-CA8A6AFE0A1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455785" y="1027980"/>
                  <a:ext cx="442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5B50EAC-F232-AF18-985F-B52280438B1B}"/>
                    </a:ext>
                  </a:extLst>
                </p14:cNvPr>
                <p14:cNvContentPartPr/>
                <p14:nvPr/>
              </p14:nvContentPartPr>
              <p14:xfrm>
                <a:off x="2528145" y="1013220"/>
                <a:ext cx="56160" cy="1054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5B50EAC-F232-AF18-985F-B52280438B1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20585" y="1005660"/>
                  <a:ext cx="712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4EE668B-F7C9-5709-1616-658499D69A5D}"/>
                    </a:ext>
                  </a:extLst>
                </p14:cNvPr>
                <p14:cNvContentPartPr/>
                <p14:nvPr/>
              </p14:nvContentPartPr>
              <p14:xfrm>
                <a:off x="2608065" y="1024020"/>
                <a:ext cx="55440" cy="110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4EE668B-F7C9-5709-1616-658499D69A5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600505" y="1016820"/>
                  <a:ext cx="70560" cy="1252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152" name="CasellaDiTesto 1151">
            <a:extLst>
              <a:ext uri="{FF2B5EF4-FFF2-40B4-BE49-F238E27FC236}">
                <a16:creationId xmlns:a16="http://schemas.microsoft.com/office/drawing/2014/main" id="{07FEFC79-C2D8-C219-239B-3C9594741183}"/>
              </a:ext>
            </a:extLst>
          </p:cNvPr>
          <p:cNvSpPr txBox="1"/>
          <p:nvPr/>
        </p:nvSpPr>
        <p:spPr>
          <a:xfrm>
            <a:off x="194760" y="2401695"/>
            <a:ext cx="2411730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마루 부리 중간"/>
              </a:rPr>
              <a:t>ㄱ</a:t>
            </a:r>
            <a:r>
              <a:rPr kumimoji="0" lang="it-IT" altLang="ko-K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마루 부리 중간"/>
              </a:rPr>
              <a:t>. </a:t>
            </a:r>
            <a:r>
              <a:rPr kumimoji="0" lang="ko-KR" alt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마루 부리 중간"/>
              </a:rPr>
              <a:t>             </a:t>
            </a:r>
            <a:r>
              <a:rPr kumimoji="0" lang="ko-KR" alt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마루 부리 중간"/>
              </a:rPr>
              <a:t>ㅋ</a:t>
            </a:r>
            <a:endParaRPr kumimoji="0" lang="it-IT" altLang="ko-K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마루 부리 중간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it-IT" dirty="0"/>
              <a:t>가 기 거     </a:t>
            </a:r>
            <a:r>
              <a:rPr lang="ko-KR" altLang="it-IT" dirty="0" err="1"/>
              <a:t>카키커</a:t>
            </a:r>
            <a:endParaRPr lang="it-IT" altLang="ko-KR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it-IT" dirty="0"/>
              <a:t>고 구 그     </a:t>
            </a:r>
            <a:r>
              <a:rPr lang="ko-KR" altLang="it-IT" dirty="0" err="1"/>
              <a:t>코쿠크</a:t>
            </a:r>
            <a:endParaRPr kumimoji="0" lang="it-IT" altLang="ko-K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마루 부리 중간"/>
            </a:endParaRPr>
          </a:p>
        </p:txBody>
      </p:sp>
      <p:grpSp>
        <p:nvGrpSpPr>
          <p:cNvPr id="1243" name="Gruppo 1242">
            <a:extLst>
              <a:ext uri="{FF2B5EF4-FFF2-40B4-BE49-F238E27FC236}">
                <a16:creationId xmlns:a16="http://schemas.microsoft.com/office/drawing/2014/main" id="{55578AC8-97D5-A2C3-7662-B89E00FD7913}"/>
              </a:ext>
            </a:extLst>
          </p:cNvPr>
          <p:cNvGrpSpPr/>
          <p:nvPr/>
        </p:nvGrpSpPr>
        <p:grpSpPr>
          <a:xfrm>
            <a:off x="1639495" y="3419440"/>
            <a:ext cx="345960" cy="269640"/>
            <a:chOff x="1639495" y="3419440"/>
            <a:chExt cx="345960" cy="26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9D46DA53-F7D4-FCCB-9FDA-8CFAF16A9F81}"/>
                    </a:ext>
                  </a:extLst>
                </p14:cNvPr>
                <p14:cNvContentPartPr/>
                <p14:nvPr/>
              </p14:nvContentPartPr>
              <p14:xfrm>
                <a:off x="1639495" y="3419440"/>
                <a:ext cx="212760" cy="186120"/>
              </p14:xfrm>
            </p:contentPart>
          </mc:Choice>
          <mc:Fallback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9D46DA53-F7D4-FCCB-9FDA-8CFAF16A9F8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31935" y="3411880"/>
                  <a:ext cx="2278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6F0A0A20-04C3-2270-3C50-99957F8691EE}"/>
                    </a:ext>
                  </a:extLst>
                </p14:cNvPr>
                <p14:cNvContentPartPr/>
                <p14:nvPr/>
              </p14:nvContentPartPr>
              <p14:xfrm>
                <a:off x="1875295" y="3431680"/>
                <a:ext cx="33840" cy="257400"/>
              </p14:xfrm>
            </p:contentPart>
          </mc:Choice>
          <mc:Fallback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6F0A0A20-04C3-2270-3C50-99957F8691E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867735" y="3424120"/>
                  <a:ext cx="4896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241" name="Input penna 1240">
                  <a:extLst>
                    <a:ext uri="{FF2B5EF4-FFF2-40B4-BE49-F238E27FC236}">
                      <a16:creationId xmlns:a16="http://schemas.microsoft.com/office/drawing/2014/main" id="{DED6CC89-8377-4F59-56C8-7136BBF15FCA}"/>
                    </a:ext>
                  </a:extLst>
                </p14:cNvPr>
                <p14:cNvContentPartPr/>
                <p14:nvPr/>
              </p14:nvContentPartPr>
              <p14:xfrm>
                <a:off x="1912375" y="3552280"/>
                <a:ext cx="73080" cy="6840"/>
              </p14:xfrm>
            </p:contentPart>
          </mc:Choice>
          <mc:Fallback>
            <p:pic>
              <p:nvPicPr>
                <p:cNvPr id="1241" name="Input penna 1240">
                  <a:extLst>
                    <a:ext uri="{FF2B5EF4-FFF2-40B4-BE49-F238E27FC236}">
                      <a16:creationId xmlns:a16="http://schemas.microsoft.com/office/drawing/2014/main" id="{DED6CC89-8377-4F59-56C8-7136BBF15FC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904815" y="3544720"/>
                  <a:ext cx="88200" cy="21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1244" name="Input penna 1243">
                <a:extLst>
                  <a:ext uri="{FF2B5EF4-FFF2-40B4-BE49-F238E27FC236}">
                    <a16:creationId xmlns:a16="http://schemas.microsoft.com/office/drawing/2014/main" id="{458B3775-CC4C-30A0-1BC2-E89CA2D19571}"/>
                  </a:ext>
                </a:extLst>
              </p14:cNvPr>
              <p14:cNvContentPartPr/>
              <p14:nvPr/>
            </p14:nvContentPartPr>
            <p14:xfrm>
              <a:off x="1353655" y="278990"/>
              <a:ext cx="101880" cy="143640"/>
            </p14:xfrm>
          </p:contentPart>
        </mc:Choice>
        <mc:Fallback>
          <p:pic>
            <p:nvPicPr>
              <p:cNvPr id="1244" name="Input penna 1243">
                <a:extLst>
                  <a:ext uri="{FF2B5EF4-FFF2-40B4-BE49-F238E27FC236}">
                    <a16:creationId xmlns:a16="http://schemas.microsoft.com/office/drawing/2014/main" id="{458B3775-CC4C-30A0-1BC2-E89CA2D19571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346095" y="271430"/>
                <a:ext cx="11700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1245" name="Input penna 1244">
                <a:extLst>
                  <a:ext uri="{FF2B5EF4-FFF2-40B4-BE49-F238E27FC236}">
                    <a16:creationId xmlns:a16="http://schemas.microsoft.com/office/drawing/2014/main" id="{250BE13E-595E-69EE-F504-E154A077EB57}"/>
                  </a:ext>
                </a:extLst>
              </p14:cNvPr>
              <p14:cNvContentPartPr/>
              <p14:nvPr/>
            </p14:nvContentPartPr>
            <p14:xfrm>
              <a:off x="1449415" y="305990"/>
              <a:ext cx="119160" cy="107640"/>
            </p14:xfrm>
          </p:contentPart>
        </mc:Choice>
        <mc:Fallback>
          <p:pic>
            <p:nvPicPr>
              <p:cNvPr id="1245" name="Input penna 1244">
                <a:extLst>
                  <a:ext uri="{FF2B5EF4-FFF2-40B4-BE49-F238E27FC236}">
                    <a16:creationId xmlns:a16="http://schemas.microsoft.com/office/drawing/2014/main" id="{250BE13E-595E-69EE-F504-E154A077EB57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442215" y="298430"/>
                <a:ext cx="13428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1246" name="Input penna 1245">
                <a:extLst>
                  <a:ext uri="{FF2B5EF4-FFF2-40B4-BE49-F238E27FC236}">
                    <a16:creationId xmlns:a16="http://schemas.microsoft.com/office/drawing/2014/main" id="{F137546F-AE6C-D5D2-9B7F-F929AFEE6A0A}"/>
                  </a:ext>
                </a:extLst>
              </p14:cNvPr>
              <p14:cNvContentPartPr/>
              <p14:nvPr/>
            </p14:nvContentPartPr>
            <p14:xfrm>
              <a:off x="1601695" y="333350"/>
              <a:ext cx="79200" cy="109080"/>
            </p14:xfrm>
          </p:contentPart>
        </mc:Choice>
        <mc:Fallback>
          <p:pic>
            <p:nvPicPr>
              <p:cNvPr id="1246" name="Input penna 1245">
                <a:extLst>
                  <a:ext uri="{FF2B5EF4-FFF2-40B4-BE49-F238E27FC236}">
                    <a16:creationId xmlns:a16="http://schemas.microsoft.com/office/drawing/2014/main" id="{F137546F-AE6C-D5D2-9B7F-F929AFEE6A0A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594135" y="325790"/>
                <a:ext cx="9432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1247" name="Input penna 1246">
                <a:extLst>
                  <a:ext uri="{FF2B5EF4-FFF2-40B4-BE49-F238E27FC236}">
                    <a16:creationId xmlns:a16="http://schemas.microsoft.com/office/drawing/2014/main" id="{92EC6C3E-B169-1542-8B05-A02436E7DF14}"/>
                  </a:ext>
                </a:extLst>
              </p14:cNvPr>
              <p14:cNvContentPartPr/>
              <p14:nvPr/>
            </p14:nvContentPartPr>
            <p14:xfrm>
              <a:off x="1700335" y="343790"/>
              <a:ext cx="71640" cy="69840"/>
            </p14:xfrm>
          </p:contentPart>
        </mc:Choice>
        <mc:Fallback>
          <p:pic>
            <p:nvPicPr>
              <p:cNvPr id="1247" name="Input penna 1246">
                <a:extLst>
                  <a:ext uri="{FF2B5EF4-FFF2-40B4-BE49-F238E27FC236}">
                    <a16:creationId xmlns:a16="http://schemas.microsoft.com/office/drawing/2014/main" id="{92EC6C3E-B169-1542-8B05-A02436E7DF14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692775" y="336230"/>
                <a:ext cx="8676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1248" name="Input penna 1247">
                <a:extLst>
                  <a:ext uri="{FF2B5EF4-FFF2-40B4-BE49-F238E27FC236}">
                    <a16:creationId xmlns:a16="http://schemas.microsoft.com/office/drawing/2014/main" id="{44566828-ABE5-23F6-E97D-C59CECF4C022}"/>
                  </a:ext>
                </a:extLst>
              </p14:cNvPr>
              <p14:cNvContentPartPr/>
              <p14:nvPr/>
            </p14:nvContentPartPr>
            <p14:xfrm>
              <a:off x="1821655" y="254510"/>
              <a:ext cx="29520" cy="143640"/>
            </p14:xfrm>
          </p:contentPart>
        </mc:Choice>
        <mc:Fallback>
          <p:pic>
            <p:nvPicPr>
              <p:cNvPr id="1248" name="Input penna 1247">
                <a:extLst>
                  <a:ext uri="{FF2B5EF4-FFF2-40B4-BE49-F238E27FC236}">
                    <a16:creationId xmlns:a16="http://schemas.microsoft.com/office/drawing/2014/main" id="{44566828-ABE5-23F6-E97D-C59CECF4C022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814455" y="246950"/>
                <a:ext cx="4464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1249" name="Input penna 1248">
                <a:extLst>
                  <a:ext uri="{FF2B5EF4-FFF2-40B4-BE49-F238E27FC236}">
                    <a16:creationId xmlns:a16="http://schemas.microsoft.com/office/drawing/2014/main" id="{7A3E8639-E50A-9956-218A-AA0AC8C0C7A8}"/>
                  </a:ext>
                </a:extLst>
              </p14:cNvPr>
              <p14:cNvContentPartPr/>
              <p14:nvPr/>
            </p14:nvContentPartPr>
            <p14:xfrm>
              <a:off x="1883575" y="327230"/>
              <a:ext cx="22680" cy="88920"/>
            </p14:xfrm>
          </p:contentPart>
        </mc:Choice>
        <mc:Fallback>
          <p:pic>
            <p:nvPicPr>
              <p:cNvPr id="1249" name="Input penna 1248">
                <a:extLst>
                  <a:ext uri="{FF2B5EF4-FFF2-40B4-BE49-F238E27FC236}">
                    <a16:creationId xmlns:a16="http://schemas.microsoft.com/office/drawing/2014/main" id="{7A3E8639-E50A-9956-218A-AA0AC8C0C7A8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876015" y="319670"/>
                <a:ext cx="37800" cy="10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7" name="Gruppo 1256">
            <a:extLst>
              <a:ext uri="{FF2B5EF4-FFF2-40B4-BE49-F238E27FC236}">
                <a16:creationId xmlns:a16="http://schemas.microsoft.com/office/drawing/2014/main" id="{AAFC726A-4764-EADB-E663-E4B66A319F32}"/>
              </a:ext>
            </a:extLst>
          </p:cNvPr>
          <p:cNvGrpSpPr/>
          <p:nvPr/>
        </p:nvGrpSpPr>
        <p:grpSpPr>
          <a:xfrm>
            <a:off x="1199385" y="532980"/>
            <a:ext cx="1072990" cy="374210"/>
            <a:chOff x="1199385" y="532980"/>
            <a:chExt cx="1072990" cy="37421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D6974A3-0D2C-B3A8-2A87-64C09B642A0B}"/>
                    </a:ext>
                  </a:extLst>
                </p14:cNvPr>
                <p14:cNvContentPartPr/>
                <p14:nvPr/>
              </p14:nvContentPartPr>
              <p14:xfrm>
                <a:off x="1199385" y="576900"/>
                <a:ext cx="139680" cy="185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D6974A3-0D2C-B3A8-2A87-64C09B642A0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91825" y="569340"/>
                  <a:ext cx="1548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CF17922-C64A-204E-E9B8-7486972932E1}"/>
                    </a:ext>
                  </a:extLst>
                </p14:cNvPr>
                <p14:cNvContentPartPr/>
                <p14:nvPr/>
              </p14:nvContentPartPr>
              <p14:xfrm>
                <a:off x="1350225" y="592380"/>
                <a:ext cx="96480" cy="161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CF17922-C64A-204E-E9B8-7486972932E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342665" y="584820"/>
                  <a:ext cx="1116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7AB9569-92A6-622E-FD4D-887133072037}"/>
                    </a:ext>
                  </a:extLst>
                </p14:cNvPr>
                <p14:cNvContentPartPr/>
                <p14:nvPr/>
              </p14:nvContentPartPr>
              <p14:xfrm>
                <a:off x="1479465" y="635940"/>
                <a:ext cx="73800" cy="1256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7AB9569-92A6-622E-FD4D-88713307203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471905" y="628380"/>
                  <a:ext cx="889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CA61753-098E-C2CD-A3AD-58BA6798BFF4}"/>
                    </a:ext>
                  </a:extLst>
                </p14:cNvPr>
                <p14:cNvContentPartPr/>
                <p14:nvPr/>
              </p14:nvContentPartPr>
              <p14:xfrm>
                <a:off x="1578465" y="532980"/>
                <a:ext cx="43560" cy="2296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CA61753-098E-C2CD-A3AD-58BA6798BFF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570905" y="525420"/>
                  <a:ext cx="5868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2F38B33-44C0-876F-B0FB-CFB3B04E32BC}"/>
                    </a:ext>
                  </a:extLst>
                </p14:cNvPr>
                <p14:cNvContentPartPr/>
                <p14:nvPr/>
              </p14:nvContentPartPr>
              <p14:xfrm>
                <a:off x="1579545" y="679140"/>
                <a:ext cx="45720" cy="180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2F38B33-44C0-876F-B0FB-CFB3B04E32B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571985" y="671580"/>
                  <a:ext cx="608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F324CE6-A845-E6CC-5F95-389AA093D8AF}"/>
                    </a:ext>
                  </a:extLst>
                </p14:cNvPr>
                <p14:cNvContentPartPr/>
                <p14:nvPr/>
              </p14:nvContentPartPr>
              <p14:xfrm>
                <a:off x="1649385" y="650340"/>
                <a:ext cx="27000" cy="842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F324CE6-A845-E6CC-5F95-389AA093D8A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641825" y="642780"/>
                  <a:ext cx="421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E5EB1D7-72E6-3EAD-B766-2A6A59AEC96F}"/>
                    </a:ext>
                  </a:extLst>
                </p14:cNvPr>
                <p14:cNvContentPartPr/>
                <p14:nvPr/>
              </p14:nvContentPartPr>
              <p14:xfrm>
                <a:off x="1703385" y="678060"/>
                <a:ext cx="60480" cy="903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E5EB1D7-72E6-3EAD-B766-2A6A59AEC96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695825" y="670500"/>
                  <a:ext cx="756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E5AC5E4-D092-B935-CB36-5C35ED776AE6}"/>
                    </a:ext>
                  </a:extLst>
                </p14:cNvPr>
                <p14:cNvContentPartPr/>
                <p14:nvPr/>
              </p14:nvContentPartPr>
              <p14:xfrm>
                <a:off x="1797345" y="681300"/>
                <a:ext cx="56160" cy="709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E5AC5E4-D092-B935-CB36-5C35ED776AE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789785" y="673740"/>
                  <a:ext cx="712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46889E3-DE0B-AB43-E231-E8213C45B346}"/>
                    </a:ext>
                  </a:extLst>
                </p14:cNvPr>
                <p14:cNvContentPartPr/>
                <p14:nvPr/>
              </p14:nvContentPartPr>
              <p14:xfrm>
                <a:off x="1921545" y="562500"/>
                <a:ext cx="16560" cy="1465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46889E3-DE0B-AB43-E231-E8213C45B34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913985" y="554940"/>
                  <a:ext cx="313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5B33715-2406-2E80-E374-D3CEABFE66A7}"/>
                    </a:ext>
                  </a:extLst>
                </p14:cNvPr>
                <p14:cNvContentPartPr/>
                <p14:nvPr/>
              </p14:nvContentPartPr>
              <p14:xfrm>
                <a:off x="2001825" y="655380"/>
                <a:ext cx="22320" cy="1090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5B33715-2406-2E80-E374-D3CEABFE66A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994265" y="647820"/>
                  <a:ext cx="374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BC10DBE4-66F4-E8D5-3126-4ED8B1AFF691}"/>
                    </a:ext>
                  </a:extLst>
                </p14:cNvPr>
                <p14:cNvContentPartPr/>
                <p14:nvPr/>
              </p14:nvContentPartPr>
              <p14:xfrm>
                <a:off x="1203895" y="824030"/>
                <a:ext cx="1068480" cy="83160"/>
              </p14:xfrm>
            </p:contentPart>
          </mc:Choice>
          <mc:Fallback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BC10DBE4-66F4-E8D5-3126-4ED8B1AFF69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96335" y="816470"/>
                  <a:ext cx="108324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0" name="Gruppo 1259">
            <a:extLst>
              <a:ext uri="{FF2B5EF4-FFF2-40B4-BE49-F238E27FC236}">
                <a16:creationId xmlns:a16="http://schemas.microsoft.com/office/drawing/2014/main" id="{3ED73A71-F8D6-CDDB-BD4D-407CA47BCA3E}"/>
              </a:ext>
            </a:extLst>
          </p:cNvPr>
          <p:cNvGrpSpPr/>
          <p:nvPr/>
        </p:nvGrpSpPr>
        <p:grpSpPr>
          <a:xfrm>
            <a:off x="1245590" y="1607940"/>
            <a:ext cx="1213560" cy="310190"/>
            <a:chOff x="1245590" y="1607940"/>
            <a:chExt cx="1213560" cy="31019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0988D1B-0D77-AFE4-6F01-DF8631F4C920}"/>
                    </a:ext>
                  </a:extLst>
                </p14:cNvPr>
                <p14:cNvContentPartPr/>
                <p14:nvPr/>
              </p14:nvContentPartPr>
              <p14:xfrm>
                <a:off x="1287225" y="1687140"/>
                <a:ext cx="126360" cy="99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0988D1B-0D77-AFE4-6F01-DF8631F4C92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279665" y="1679580"/>
                  <a:ext cx="1414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2E47E4F-E773-DF0A-F796-EEBC739E2C0F}"/>
                    </a:ext>
                  </a:extLst>
                </p14:cNvPr>
                <p14:cNvContentPartPr/>
                <p14:nvPr/>
              </p14:nvContentPartPr>
              <p14:xfrm>
                <a:off x="1445265" y="1689660"/>
                <a:ext cx="61560" cy="102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2E47E4F-E773-DF0A-F796-EEBC739E2C0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437705" y="1682100"/>
                  <a:ext cx="76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8376BC8-F668-2CFA-4FB9-F80EA7A13C85}"/>
                    </a:ext>
                  </a:extLst>
                </p14:cNvPr>
                <p14:cNvContentPartPr/>
                <p14:nvPr/>
              </p14:nvContentPartPr>
              <p14:xfrm>
                <a:off x="1544265" y="1705140"/>
                <a:ext cx="21960" cy="68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8376BC8-F668-2CFA-4FB9-F80EA7A13C8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536705" y="1697580"/>
                  <a:ext cx="370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24E85C9-3139-D6AA-64BA-9697B7AEDADD}"/>
                    </a:ext>
                  </a:extLst>
                </p14:cNvPr>
                <p14:cNvContentPartPr/>
                <p14:nvPr/>
              </p14:nvContentPartPr>
              <p14:xfrm>
                <a:off x="1573065" y="1707300"/>
                <a:ext cx="62280" cy="68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24E85C9-3139-D6AA-64BA-9697B7AEDAD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565505" y="1699740"/>
                  <a:ext cx="774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5F10065-20F4-8F4F-C1F0-6BD095EB3108}"/>
                    </a:ext>
                  </a:extLst>
                </p14:cNvPr>
                <p14:cNvContentPartPr/>
                <p14:nvPr/>
              </p14:nvContentPartPr>
              <p14:xfrm>
                <a:off x="1669545" y="1699020"/>
                <a:ext cx="72360" cy="77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5F10065-20F4-8F4F-C1F0-6BD095EB310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661985" y="1691460"/>
                  <a:ext cx="871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12F731C-5C55-44D6-C1B0-04EA6D011A09}"/>
                    </a:ext>
                  </a:extLst>
                </p14:cNvPr>
                <p14:cNvContentPartPr/>
                <p14:nvPr/>
              </p14:nvContentPartPr>
              <p14:xfrm>
                <a:off x="1763145" y="1709820"/>
                <a:ext cx="62640" cy="54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12F731C-5C55-44D6-C1B0-04EA6D011A0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755585" y="1702260"/>
                  <a:ext cx="777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295867B-5FDD-2FDC-728F-C3C1517A1A3B}"/>
                    </a:ext>
                  </a:extLst>
                </p14:cNvPr>
                <p14:cNvContentPartPr/>
                <p14:nvPr/>
              </p14:nvContentPartPr>
              <p14:xfrm>
                <a:off x="1867545" y="1686780"/>
                <a:ext cx="45000" cy="69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295867B-5FDD-2FDC-728F-C3C1517A1A3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859985" y="1679220"/>
                  <a:ext cx="601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D2C8B73-EF03-2574-48BB-06AE6E514592}"/>
                    </a:ext>
                  </a:extLst>
                </p14:cNvPr>
                <p14:cNvContentPartPr/>
                <p14:nvPr/>
              </p14:nvContentPartPr>
              <p14:xfrm>
                <a:off x="1937745" y="1607940"/>
                <a:ext cx="19800" cy="114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D2C8B73-EF03-2574-48BB-06AE6E51459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930185" y="1600380"/>
                  <a:ext cx="349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AC5B6AD-02F8-D611-A3A6-D8A4190333ED}"/>
                    </a:ext>
                  </a:extLst>
                </p14:cNvPr>
                <p14:cNvContentPartPr/>
                <p14:nvPr/>
              </p14:nvContentPartPr>
              <p14:xfrm>
                <a:off x="1932705" y="1708020"/>
                <a:ext cx="22320" cy="9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AC5B6AD-02F8-D611-A3A6-D8A4190333E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925145" y="1700460"/>
                  <a:ext cx="374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1C79946-4D56-F2A0-4533-62929E3AAB7A}"/>
                    </a:ext>
                  </a:extLst>
                </p14:cNvPr>
                <p14:cNvContentPartPr/>
                <p14:nvPr/>
              </p14:nvContentPartPr>
              <p14:xfrm>
                <a:off x="1960425" y="1664820"/>
                <a:ext cx="64440" cy="83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1C79946-4D56-F2A0-4533-62929E3AAB7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952865" y="1657260"/>
                  <a:ext cx="795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7FD5B3B-7E3D-04FD-2602-8342ECC62C53}"/>
                    </a:ext>
                  </a:extLst>
                </p14:cNvPr>
                <p14:cNvContentPartPr/>
                <p14:nvPr/>
              </p14:nvContentPartPr>
              <p14:xfrm>
                <a:off x="2047545" y="1615500"/>
                <a:ext cx="19800" cy="97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7FD5B3B-7E3D-04FD-2602-8342ECC62C5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040345" y="1607940"/>
                  <a:ext cx="349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43648C8-2EBA-5288-20AE-EDBED1F76735}"/>
                    </a:ext>
                  </a:extLst>
                </p14:cNvPr>
                <p14:cNvContentPartPr/>
                <p14:nvPr/>
              </p14:nvContentPartPr>
              <p14:xfrm>
                <a:off x="2090745" y="1668420"/>
                <a:ext cx="33480" cy="774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43648C8-2EBA-5288-20AE-EDBED1F7673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083185" y="1660860"/>
                  <a:ext cx="48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258" name="Input penna 1257">
                  <a:extLst>
                    <a:ext uri="{FF2B5EF4-FFF2-40B4-BE49-F238E27FC236}">
                      <a16:creationId xmlns:a16="http://schemas.microsoft.com/office/drawing/2014/main" id="{28C33720-03A1-0C32-2B75-2B7D5F964F5D}"/>
                    </a:ext>
                  </a:extLst>
                </p14:cNvPr>
                <p14:cNvContentPartPr/>
                <p14:nvPr/>
              </p14:nvContentPartPr>
              <p14:xfrm>
                <a:off x="1245590" y="1776290"/>
                <a:ext cx="1213560" cy="141840"/>
              </p14:xfrm>
            </p:contentPart>
          </mc:Choice>
          <mc:Fallback>
            <p:pic>
              <p:nvPicPr>
                <p:cNvPr id="1258" name="Input penna 1257">
                  <a:extLst>
                    <a:ext uri="{FF2B5EF4-FFF2-40B4-BE49-F238E27FC236}">
                      <a16:creationId xmlns:a16="http://schemas.microsoft.com/office/drawing/2014/main" id="{28C33720-03A1-0C32-2B75-2B7D5F964F5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238030" y="1768730"/>
                  <a:ext cx="1228680" cy="15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1261" name="Input penna 1260">
                <a:extLst>
                  <a:ext uri="{FF2B5EF4-FFF2-40B4-BE49-F238E27FC236}">
                    <a16:creationId xmlns:a16="http://schemas.microsoft.com/office/drawing/2014/main" id="{8AC784AB-F948-3608-064B-089744030BEB}"/>
                  </a:ext>
                </a:extLst>
              </p14:cNvPr>
              <p14:cNvContentPartPr/>
              <p14:nvPr/>
            </p14:nvContentPartPr>
            <p14:xfrm>
              <a:off x="394615" y="3616695"/>
              <a:ext cx="226800" cy="188640"/>
            </p14:xfrm>
          </p:contentPart>
        </mc:Choice>
        <mc:Fallback>
          <p:pic>
            <p:nvPicPr>
              <p:cNvPr id="1261" name="Input penna 1260">
                <a:extLst>
                  <a:ext uri="{FF2B5EF4-FFF2-40B4-BE49-F238E27FC236}">
                    <a16:creationId xmlns:a16="http://schemas.microsoft.com/office/drawing/2014/main" id="{8AC784AB-F948-3608-064B-089744030BEB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387055" y="3609135"/>
                <a:ext cx="241560" cy="20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9" name="Gruppo 1268">
            <a:extLst>
              <a:ext uri="{FF2B5EF4-FFF2-40B4-BE49-F238E27FC236}">
                <a16:creationId xmlns:a16="http://schemas.microsoft.com/office/drawing/2014/main" id="{724FA513-B23C-B96E-52A9-08FACA787276}"/>
              </a:ext>
            </a:extLst>
          </p:cNvPr>
          <p:cNvGrpSpPr/>
          <p:nvPr/>
        </p:nvGrpSpPr>
        <p:grpSpPr>
          <a:xfrm>
            <a:off x="373015" y="3666015"/>
            <a:ext cx="589680" cy="262080"/>
            <a:chOff x="373015" y="3666015"/>
            <a:chExt cx="589680" cy="26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262" name="Input penna 1261">
                  <a:extLst>
                    <a:ext uri="{FF2B5EF4-FFF2-40B4-BE49-F238E27FC236}">
                      <a16:creationId xmlns:a16="http://schemas.microsoft.com/office/drawing/2014/main" id="{5AF1C843-2564-671C-0705-ED5CE0DDF452}"/>
                    </a:ext>
                  </a:extLst>
                </p14:cNvPr>
                <p14:cNvContentPartPr/>
                <p14:nvPr/>
              </p14:nvContentPartPr>
              <p14:xfrm>
                <a:off x="520615" y="3751695"/>
                <a:ext cx="12600" cy="152280"/>
              </p14:xfrm>
            </p:contentPart>
          </mc:Choice>
          <mc:Fallback>
            <p:pic>
              <p:nvPicPr>
                <p:cNvPr id="1262" name="Input penna 1261">
                  <a:extLst>
                    <a:ext uri="{FF2B5EF4-FFF2-40B4-BE49-F238E27FC236}">
                      <a16:creationId xmlns:a16="http://schemas.microsoft.com/office/drawing/2014/main" id="{5AF1C843-2564-671C-0705-ED5CE0DDF45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13055" y="3744135"/>
                  <a:ext cx="277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263" name="Input penna 1262">
                  <a:extLst>
                    <a:ext uri="{FF2B5EF4-FFF2-40B4-BE49-F238E27FC236}">
                      <a16:creationId xmlns:a16="http://schemas.microsoft.com/office/drawing/2014/main" id="{936EF917-CBFB-28C8-D121-931248E8D734}"/>
                    </a:ext>
                  </a:extLst>
                </p14:cNvPr>
                <p14:cNvContentPartPr/>
                <p14:nvPr/>
              </p14:nvContentPartPr>
              <p14:xfrm>
                <a:off x="373015" y="3895335"/>
                <a:ext cx="399240" cy="32760"/>
              </p14:xfrm>
            </p:contentPart>
          </mc:Choice>
          <mc:Fallback>
            <p:pic>
              <p:nvPicPr>
                <p:cNvPr id="1263" name="Input penna 1262">
                  <a:extLst>
                    <a:ext uri="{FF2B5EF4-FFF2-40B4-BE49-F238E27FC236}">
                      <a16:creationId xmlns:a16="http://schemas.microsoft.com/office/drawing/2014/main" id="{936EF917-CBFB-28C8-D121-931248E8D73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65455" y="3887775"/>
                  <a:ext cx="4143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882E6DE8-5106-38DB-E93B-A8D23B82CAFF}"/>
                    </a:ext>
                  </a:extLst>
                </p14:cNvPr>
                <p14:cNvContentPartPr/>
                <p14:nvPr/>
              </p14:nvContentPartPr>
              <p14:xfrm>
                <a:off x="814015" y="3691575"/>
                <a:ext cx="103680" cy="112320"/>
              </p14:xfrm>
            </p:contentPart>
          </mc:Choice>
          <mc:Fallback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882E6DE8-5106-38DB-E93B-A8D23B82CAF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06455" y="3684015"/>
                  <a:ext cx="1184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67" name="Input penna 1266">
                  <a:extLst>
                    <a:ext uri="{FF2B5EF4-FFF2-40B4-BE49-F238E27FC236}">
                      <a16:creationId xmlns:a16="http://schemas.microsoft.com/office/drawing/2014/main" id="{FFB8A071-0B05-6B1C-D11B-596945230299}"/>
                    </a:ext>
                  </a:extLst>
                </p14:cNvPr>
                <p14:cNvContentPartPr/>
                <p14:nvPr/>
              </p14:nvContentPartPr>
              <p14:xfrm>
                <a:off x="802495" y="3666015"/>
                <a:ext cx="160200" cy="144360"/>
              </p14:xfrm>
            </p:contentPart>
          </mc:Choice>
          <mc:Fallback>
            <p:pic>
              <p:nvPicPr>
                <p:cNvPr id="1267" name="Input penna 1266">
                  <a:extLst>
                    <a:ext uri="{FF2B5EF4-FFF2-40B4-BE49-F238E27FC236}">
                      <a16:creationId xmlns:a16="http://schemas.microsoft.com/office/drawing/2014/main" id="{FFB8A071-0B05-6B1C-D11B-59694523029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94935" y="3658455"/>
                  <a:ext cx="17496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4" name="Gruppo 1273">
            <a:extLst>
              <a:ext uri="{FF2B5EF4-FFF2-40B4-BE49-F238E27FC236}">
                <a16:creationId xmlns:a16="http://schemas.microsoft.com/office/drawing/2014/main" id="{B6AAF41B-6C4D-FA51-168A-C0454D2226E1}"/>
              </a:ext>
            </a:extLst>
          </p:cNvPr>
          <p:cNvGrpSpPr/>
          <p:nvPr/>
        </p:nvGrpSpPr>
        <p:grpSpPr>
          <a:xfrm>
            <a:off x="466615" y="4112775"/>
            <a:ext cx="361080" cy="242325"/>
            <a:chOff x="466615" y="4112775"/>
            <a:chExt cx="361080" cy="24232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561FF56B-FC0F-4C31-1578-38C9CDCB7AE6}"/>
                    </a:ext>
                  </a:extLst>
                </p14:cNvPr>
                <p14:cNvContentPartPr/>
                <p14:nvPr/>
              </p14:nvContentPartPr>
              <p14:xfrm>
                <a:off x="477415" y="4112775"/>
                <a:ext cx="247680" cy="156960"/>
              </p14:xfrm>
            </p:contentPart>
          </mc:Choice>
          <mc:Fallback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561FF56B-FC0F-4C31-1578-38C9CDCB7AE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69855" y="4105215"/>
                  <a:ext cx="2628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5C184B7D-6117-9818-CB29-6663B247A731}"/>
                    </a:ext>
                  </a:extLst>
                </p14:cNvPr>
                <p14:cNvContentPartPr/>
                <p14:nvPr/>
              </p14:nvContentPartPr>
              <p14:xfrm>
                <a:off x="582535" y="4238820"/>
                <a:ext cx="11880" cy="116280"/>
              </p14:xfrm>
            </p:contentPart>
          </mc:Choice>
          <mc:Fallback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5C184B7D-6117-9818-CB29-6663B247A73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74975" y="4231260"/>
                  <a:ext cx="270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72" name="Input penna 1271">
                  <a:extLst>
                    <a:ext uri="{FF2B5EF4-FFF2-40B4-BE49-F238E27FC236}">
                      <a16:creationId xmlns:a16="http://schemas.microsoft.com/office/drawing/2014/main" id="{387A49D9-3032-FCFE-3A8D-3B3FF5C0FD75}"/>
                    </a:ext>
                  </a:extLst>
                </p14:cNvPr>
                <p14:cNvContentPartPr/>
                <p14:nvPr/>
              </p14:nvContentPartPr>
              <p14:xfrm>
                <a:off x="466615" y="4343580"/>
                <a:ext cx="361080" cy="10440"/>
              </p14:xfrm>
            </p:contentPart>
          </mc:Choice>
          <mc:Fallback>
            <p:pic>
              <p:nvPicPr>
                <p:cNvPr id="1272" name="Input penna 1271">
                  <a:extLst>
                    <a:ext uri="{FF2B5EF4-FFF2-40B4-BE49-F238E27FC236}">
                      <a16:creationId xmlns:a16="http://schemas.microsoft.com/office/drawing/2014/main" id="{387A49D9-3032-FCFE-3A8D-3B3FF5C0FD7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59055" y="4336020"/>
                  <a:ext cx="37620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9" name="Gruppo 1278">
            <a:extLst>
              <a:ext uri="{FF2B5EF4-FFF2-40B4-BE49-F238E27FC236}">
                <a16:creationId xmlns:a16="http://schemas.microsoft.com/office/drawing/2014/main" id="{C3AB83DE-19C3-D935-249A-E73AF6BFF209}"/>
              </a:ext>
            </a:extLst>
          </p:cNvPr>
          <p:cNvGrpSpPr/>
          <p:nvPr/>
        </p:nvGrpSpPr>
        <p:grpSpPr>
          <a:xfrm>
            <a:off x="1093735" y="4092300"/>
            <a:ext cx="283320" cy="260280"/>
            <a:chOff x="1093735" y="4092300"/>
            <a:chExt cx="28332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75" name="Input penna 1274">
                  <a:extLst>
                    <a:ext uri="{FF2B5EF4-FFF2-40B4-BE49-F238E27FC236}">
                      <a16:creationId xmlns:a16="http://schemas.microsoft.com/office/drawing/2014/main" id="{EF846488-E3F7-1BB6-3808-5EBFD5D6405E}"/>
                    </a:ext>
                  </a:extLst>
                </p14:cNvPr>
                <p14:cNvContentPartPr/>
                <p14:nvPr/>
              </p14:nvContentPartPr>
              <p14:xfrm>
                <a:off x="1153495" y="4092300"/>
                <a:ext cx="140040" cy="110880"/>
              </p14:xfrm>
            </p:contentPart>
          </mc:Choice>
          <mc:Fallback>
            <p:pic>
              <p:nvPicPr>
                <p:cNvPr id="1275" name="Input penna 1274">
                  <a:extLst>
                    <a:ext uri="{FF2B5EF4-FFF2-40B4-BE49-F238E27FC236}">
                      <a16:creationId xmlns:a16="http://schemas.microsoft.com/office/drawing/2014/main" id="{EF846488-E3F7-1BB6-3808-5EBFD5D6405E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145935" y="4084740"/>
                  <a:ext cx="1551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025619D6-A081-355A-0D4D-6A40A102B6F5}"/>
                    </a:ext>
                  </a:extLst>
                </p14:cNvPr>
                <p14:cNvContentPartPr/>
                <p14:nvPr/>
              </p14:nvContentPartPr>
              <p14:xfrm>
                <a:off x="1093735" y="4223340"/>
                <a:ext cx="283320" cy="9360"/>
              </p14:xfrm>
            </p:contentPart>
          </mc:Choice>
          <mc:Fallback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025619D6-A081-355A-0D4D-6A40A102B6F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086175" y="4215780"/>
                  <a:ext cx="2984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77" name="Input penna 1276">
                  <a:extLst>
                    <a:ext uri="{FF2B5EF4-FFF2-40B4-BE49-F238E27FC236}">
                      <a16:creationId xmlns:a16="http://schemas.microsoft.com/office/drawing/2014/main" id="{ABFDFE65-941A-36F8-19FD-07BE7490119A}"/>
                    </a:ext>
                  </a:extLst>
                </p14:cNvPr>
                <p14:cNvContentPartPr/>
                <p14:nvPr/>
              </p14:nvContentPartPr>
              <p14:xfrm>
                <a:off x="1243135" y="4233060"/>
                <a:ext cx="14040" cy="119520"/>
              </p14:xfrm>
            </p:contentPart>
          </mc:Choice>
          <mc:Fallback>
            <p:pic>
              <p:nvPicPr>
                <p:cNvPr id="1277" name="Input penna 1276">
                  <a:extLst>
                    <a:ext uri="{FF2B5EF4-FFF2-40B4-BE49-F238E27FC236}">
                      <a16:creationId xmlns:a16="http://schemas.microsoft.com/office/drawing/2014/main" id="{ABFDFE65-941A-36F8-19FD-07BE7490119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235575" y="4225500"/>
                  <a:ext cx="29160" cy="13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1280" name="Input penna 1279">
                <a:extLst>
                  <a:ext uri="{FF2B5EF4-FFF2-40B4-BE49-F238E27FC236}">
                    <a16:creationId xmlns:a16="http://schemas.microsoft.com/office/drawing/2014/main" id="{2D8651E6-466F-5342-EC7D-785CCE07F2EE}"/>
                  </a:ext>
                </a:extLst>
              </p14:cNvPr>
              <p14:cNvContentPartPr/>
              <p14:nvPr/>
            </p14:nvContentPartPr>
            <p14:xfrm>
              <a:off x="1608535" y="4089060"/>
              <a:ext cx="160920" cy="105840"/>
            </p14:xfrm>
          </p:contentPart>
        </mc:Choice>
        <mc:Fallback>
          <p:pic>
            <p:nvPicPr>
              <p:cNvPr id="1280" name="Input penna 1279">
                <a:extLst>
                  <a:ext uri="{FF2B5EF4-FFF2-40B4-BE49-F238E27FC236}">
                    <a16:creationId xmlns:a16="http://schemas.microsoft.com/office/drawing/2014/main" id="{2D8651E6-466F-5342-EC7D-785CCE07F2EE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1600975" y="4081500"/>
                <a:ext cx="17568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285" name="Input penna 1284">
                <a:extLst>
                  <a:ext uri="{FF2B5EF4-FFF2-40B4-BE49-F238E27FC236}">
                    <a16:creationId xmlns:a16="http://schemas.microsoft.com/office/drawing/2014/main" id="{2F60E177-9213-8255-8C96-DB571D3DC235}"/>
                  </a:ext>
                </a:extLst>
              </p14:cNvPr>
              <p14:cNvContentPartPr/>
              <p14:nvPr/>
            </p14:nvContentPartPr>
            <p14:xfrm>
              <a:off x="1549855" y="4305780"/>
              <a:ext cx="291600" cy="24480"/>
            </p14:xfrm>
          </p:contentPart>
        </mc:Choice>
        <mc:Fallback>
          <p:pic>
            <p:nvPicPr>
              <p:cNvPr id="1285" name="Input penna 1284">
                <a:extLst>
                  <a:ext uri="{FF2B5EF4-FFF2-40B4-BE49-F238E27FC236}">
                    <a16:creationId xmlns:a16="http://schemas.microsoft.com/office/drawing/2014/main" id="{2F60E177-9213-8255-8C96-DB571D3DC235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1542295" y="4298220"/>
                <a:ext cx="30672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90" name="Gruppo 1289">
            <a:extLst>
              <a:ext uri="{FF2B5EF4-FFF2-40B4-BE49-F238E27FC236}">
                <a16:creationId xmlns:a16="http://schemas.microsoft.com/office/drawing/2014/main" id="{6EF60AC7-6CA6-8106-B882-65230AD029B7}"/>
              </a:ext>
            </a:extLst>
          </p:cNvPr>
          <p:cNvGrpSpPr/>
          <p:nvPr/>
        </p:nvGrpSpPr>
        <p:grpSpPr>
          <a:xfrm>
            <a:off x="2148175" y="4128660"/>
            <a:ext cx="258480" cy="250920"/>
            <a:chOff x="2148175" y="4128660"/>
            <a:chExt cx="258480" cy="25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86" name="Input penna 1285">
                  <a:extLst>
                    <a:ext uri="{FF2B5EF4-FFF2-40B4-BE49-F238E27FC236}">
                      <a16:creationId xmlns:a16="http://schemas.microsoft.com/office/drawing/2014/main" id="{9E3EF32E-07DD-9632-5D05-104EDFCA1764}"/>
                    </a:ext>
                  </a:extLst>
                </p14:cNvPr>
                <p14:cNvContentPartPr/>
                <p14:nvPr/>
              </p14:nvContentPartPr>
              <p14:xfrm>
                <a:off x="2218015" y="4128660"/>
                <a:ext cx="106200" cy="79560"/>
              </p14:xfrm>
            </p:contentPart>
          </mc:Choice>
          <mc:Fallback>
            <p:pic>
              <p:nvPicPr>
                <p:cNvPr id="1286" name="Input penna 1285">
                  <a:extLst>
                    <a:ext uri="{FF2B5EF4-FFF2-40B4-BE49-F238E27FC236}">
                      <a16:creationId xmlns:a16="http://schemas.microsoft.com/office/drawing/2014/main" id="{9E3EF32E-07DD-9632-5D05-104EDFCA176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210455" y="4121100"/>
                  <a:ext cx="1213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331F9FB9-A2DC-7913-812E-4A47873581CB}"/>
                    </a:ext>
                  </a:extLst>
                </p14:cNvPr>
                <p14:cNvContentPartPr/>
                <p14:nvPr/>
              </p14:nvContentPartPr>
              <p14:xfrm>
                <a:off x="2148175" y="4256820"/>
                <a:ext cx="258480" cy="18360"/>
              </p14:xfrm>
            </p:contentPart>
          </mc:Choice>
          <mc:Fallback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331F9FB9-A2DC-7913-812E-4A47873581C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140615" y="4249260"/>
                  <a:ext cx="2736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09BB8474-01FD-4A3A-CD7F-03D5857AD16A}"/>
                    </a:ext>
                  </a:extLst>
                </p14:cNvPr>
                <p14:cNvContentPartPr/>
                <p14:nvPr/>
              </p14:nvContentPartPr>
              <p14:xfrm>
                <a:off x="2286415" y="4266180"/>
                <a:ext cx="10800" cy="113400"/>
              </p14:xfrm>
            </p:contentPart>
          </mc:Choice>
          <mc:Fallback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09BB8474-01FD-4A3A-CD7F-03D5857AD16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278855" y="4258620"/>
                  <a:ext cx="25920" cy="12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1" name="Gruppo 1300">
            <a:extLst>
              <a:ext uri="{FF2B5EF4-FFF2-40B4-BE49-F238E27FC236}">
                <a16:creationId xmlns:a16="http://schemas.microsoft.com/office/drawing/2014/main" id="{4534EDAC-7E0A-7058-189E-4EC2406E4BF3}"/>
              </a:ext>
            </a:extLst>
          </p:cNvPr>
          <p:cNvGrpSpPr/>
          <p:nvPr/>
        </p:nvGrpSpPr>
        <p:grpSpPr>
          <a:xfrm>
            <a:off x="2748295" y="3981060"/>
            <a:ext cx="608040" cy="330120"/>
            <a:chOff x="2748295" y="3981060"/>
            <a:chExt cx="60804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92" name="Input penna 1291">
                  <a:extLst>
                    <a:ext uri="{FF2B5EF4-FFF2-40B4-BE49-F238E27FC236}">
                      <a16:creationId xmlns:a16="http://schemas.microsoft.com/office/drawing/2014/main" id="{D8B58AF8-8543-BC98-E3B4-B4C98D55C45D}"/>
                    </a:ext>
                  </a:extLst>
                </p14:cNvPr>
                <p14:cNvContentPartPr/>
                <p14:nvPr/>
              </p14:nvContentPartPr>
              <p14:xfrm>
                <a:off x="2867455" y="3981060"/>
                <a:ext cx="81000" cy="88920"/>
              </p14:xfrm>
            </p:contentPart>
          </mc:Choice>
          <mc:Fallback>
            <p:pic>
              <p:nvPicPr>
                <p:cNvPr id="1292" name="Input penna 1291">
                  <a:extLst>
                    <a:ext uri="{FF2B5EF4-FFF2-40B4-BE49-F238E27FC236}">
                      <a16:creationId xmlns:a16="http://schemas.microsoft.com/office/drawing/2014/main" id="{D8B58AF8-8543-BC98-E3B4-B4C98D55C45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859895" y="3973500"/>
                  <a:ext cx="961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1E9FC0B0-50E4-E72B-A07C-B05284E7F67A}"/>
                    </a:ext>
                  </a:extLst>
                </p14:cNvPr>
                <p14:cNvContentPartPr/>
                <p14:nvPr/>
              </p14:nvContentPartPr>
              <p14:xfrm>
                <a:off x="2748295" y="4063500"/>
                <a:ext cx="281520" cy="15840"/>
              </p14:xfrm>
            </p:contentPart>
          </mc:Choice>
          <mc:Fallback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1E9FC0B0-50E4-E72B-A07C-B05284E7F67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740735" y="4055940"/>
                  <a:ext cx="2966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3C17E1CC-E866-00F4-5395-D4B1E560547C}"/>
                    </a:ext>
                  </a:extLst>
                </p14:cNvPr>
                <p14:cNvContentPartPr/>
                <p14:nvPr/>
              </p14:nvContentPartPr>
              <p14:xfrm>
                <a:off x="2908495" y="4075380"/>
                <a:ext cx="5760" cy="93600"/>
              </p14:xfrm>
            </p:contentPart>
          </mc:Choice>
          <mc:Fallback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3C17E1CC-E866-00F4-5395-D4B1E560547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900935" y="4067820"/>
                  <a:ext cx="205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BC380CA4-D2A3-DCCC-58F2-2DF1D93FFECB}"/>
                    </a:ext>
                  </a:extLst>
                </p14:cNvPr>
                <p14:cNvContentPartPr/>
                <p14:nvPr/>
              </p14:nvContentPartPr>
              <p14:xfrm>
                <a:off x="3256615" y="4054500"/>
                <a:ext cx="88920" cy="71640"/>
              </p14:xfrm>
            </p:contentPart>
          </mc:Choice>
          <mc:Fallback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BC380CA4-D2A3-DCCC-58F2-2DF1D93FFEC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249055" y="4046940"/>
                  <a:ext cx="1040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298" name="Input penna 1297">
                  <a:extLst>
                    <a:ext uri="{FF2B5EF4-FFF2-40B4-BE49-F238E27FC236}">
                      <a16:creationId xmlns:a16="http://schemas.microsoft.com/office/drawing/2014/main" id="{06ADD4DC-3EFF-AB4A-6439-3892C9F6775B}"/>
                    </a:ext>
                  </a:extLst>
                </p14:cNvPr>
                <p14:cNvContentPartPr/>
                <p14:nvPr/>
              </p14:nvContentPartPr>
              <p14:xfrm>
                <a:off x="3182815" y="4212180"/>
                <a:ext cx="173520" cy="3600"/>
              </p14:xfrm>
            </p:contentPart>
          </mc:Choice>
          <mc:Fallback>
            <p:pic>
              <p:nvPicPr>
                <p:cNvPr id="1298" name="Input penna 1297">
                  <a:extLst>
                    <a:ext uri="{FF2B5EF4-FFF2-40B4-BE49-F238E27FC236}">
                      <a16:creationId xmlns:a16="http://schemas.microsoft.com/office/drawing/2014/main" id="{06ADD4DC-3EFF-AB4A-6439-3892C9F6775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175255" y="4204620"/>
                  <a:ext cx="1886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299" name="Input penna 1298">
                  <a:extLst>
                    <a:ext uri="{FF2B5EF4-FFF2-40B4-BE49-F238E27FC236}">
                      <a16:creationId xmlns:a16="http://schemas.microsoft.com/office/drawing/2014/main" id="{DAB67A98-1D5B-5DB2-FF57-60F16AA48724}"/>
                    </a:ext>
                  </a:extLst>
                </p14:cNvPr>
                <p14:cNvContentPartPr/>
                <p14:nvPr/>
              </p14:nvContentPartPr>
              <p14:xfrm>
                <a:off x="3278215" y="4232700"/>
                <a:ext cx="16560" cy="78480"/>
              </p14:xfrm>
            </p:contentPart>
          </mc:Choice>
          <mc:Fallback>
            <p:pic>
              <p:nvPicPr>
                <p:cNvPr id="1299" name="Input penna 1298">
                  <a:extLst>
                    <a:ext uri="{FF2B5EF4-FFF2-40B4-BE49-F238E27FC236}">
                      <a16:creationId xmlns:a16="http://schemas.microsoft.com/office/drawing/2014/main" id="{DAB67A98-1D5B-5DB2-FF57-60F16AA4872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270655" y="4225140"/>
                  <a:ext cx="31680" cy="9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1302" name="Input penna 1301">
                <a:extLst>
                  <a:ext uri="{FF2B5EF4-FFF2-40B4-BE49-F238E27FC236}">
                    <a16:creationId xmlns:a16="http://schemas.microsoft.com/office/drawing/2014/main" id="{4DD167D3-3BD2-4B14-4FC4-A198F8EDAD8D}"/>
                  </a:ext>
                </a:extLst>
              </p14:cNvPr>
              <p14:cNvContentPartPr/>
              <p14:nvPr/>
            </p14:nvContentPartPr>
            <p14:xfrm>
              <a:off x="215284" y="864432"/>
              <a:ext cx="316080" cy="115920"/>
            </p14:xfrm>
          </p:contentPart>
        </mc:Choice>
        <mc:Fallback>
          <p:pic>
            <p:nvPicPr>
              <p:cNvPr id="1302" name="Input penna 1301">
                <a:extLst>
                  <a:ext uri="{FF2B5EF4-FFF2-40B4-BE49-F238E27FC236}">
                    <a16:creationId xmlns:a16="http://schemas.microsoft.com/office/drawing/2014/main" id="{4DD167D3-3BD2-4B14-4FC4-A198F8EDAD8D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61644" y="756792"/>
                <a:ext cx="42372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1303" name="Input penna 1302">
                <a:extLst>
                  <a:ext uri="{FF2B5EF4-FFF2-40B4-BE49-F238E27FC236}">
                    <a16:creationId xmlns:a16="http://schemas.microsoft.com/office/drawing/2014/main" id="{6ADFA7F0-DD91-806F-6605-BF29C91D49D9}"/>
                  </a:ext>
                </a:extLst>
              </p14:cNvPr>
              <p14:cNvContentPartPr/>
              <p14:nvPr/>
            </p14:nvContentPartPr>
            <p14:xfrm>
              <a:off x="280444" y="1926072"/>
              <a:ext cx="259200" cy="20520"/>
            </p14:xfrm>
          </p:contentPart>
        </mc:Choice>
        <mc:Fallback>
          <p:pic>
            <p:nvPicPr>
              <p:cNvPr id="1303" name="Input penna 1302">
                <a:extLst>
                  <a:ext uri="{FF2B5EF4-FFF2-40B4-BE49-F238E27FC236}">
                    <a16:creationId xmlns:a16="http://schemas.microsoft.com/office/drawing/2014/main" id="{6ADFA7F0-DD91-806F-6605-BF29C91D49D9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226804" y="1818072"/>
                <a:ext cx="36684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5">
            <p14:nvContentPartPr>
              <p14:cNvPr id="1304" name="Input penna 1303">
                <a:extLst>
                  <a:ext uri="{FF2B5EF4-FFF2-40B4-BE49-F238E27FC236}">
                    <a16:creationId xmlns:a16="http://schemas.microsoft.com/office/drawing/2014/main" id="{7F2F19CB-84FB-755D-689B-9EA8BFB571B9}"/>
                  </a:ext>
                </a:extLst>
              </p14:cNvPr>
              <p14:cNvContentPartPr/>
              <p14:nvPr/>
            </p14:nvContentPartPr>
            <p14:xfrm>
              <a:off x="1239844" y="669312"/>
              <a:ext cx="784800" cy="62280"/>
            </p14:xfrm>
          </p:contentPart>
        </mc:Choice>
        <mc:Fallback>
          <p:pic>
            <p:nvPicPr>
              <p:cNvPr id="1304" name="Input penna 1303">
                <a:extLst>
                  <a:ext uri="{FF2B5EF4-FFF2-40B4-BE49-F238E27FC236}">
                    <a16:creationId xmlns:a16="http://schemas.microsoft.com/office/drawing/2014/main" id="{7F2F19CB-84FB-755D-689B-9EA8BFB571B9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1186204" y="561672"/>
                <a:ext cx="89244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1305" name="Input penna 1304">
                <a:extLst>
                  <a:ext uri="{FF2B5EF4-FFF2-40B4-BE49-F238E27FC236}">
                    <a16:creationId xmlns:a16="http://schemas.microsoft.com/office/drawing/2014/main" id="{0C68E82A-52F1-6414-2CD4-1527052C70B3}"/>
                  </a:ext>
                </a:extLst>
              </p14:cNvPr>
              <p14:cNvContentPartPr/>
              <p14:nvPr/>
            </p14:nvContentPartPr>
            <p14:xfrm>
              <a:off x="1287724" y="1773432"/>
              <a:ext cx="1023120" cy="61560"/>
            </p14:xfrm>
          </p:contentPart>
        </mc:Choice>
        <mc:Fallback>
          <p:pic>
            <p:nvPicPr>
              <p:cNvPr id="1305" name="Input penna 1304">
                <a:extLst>
                  <a:ext uri="{FF2B5EF4-FFF2-40B4-BE49-F238E27FC236}">
                    <a16:creationId xmlns:a16="http://schemas.microsoft.com/office/drawing/2014/main" id="{0C68E82A-52F1-6414-2CD4-1527052C70B3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1234084" y="1665432"/>
                <a:ext cx="1130760" cy="27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5" name="Gruppo 1314">
            <a:extLst>
              <a:ext uri="{FF2B5EF4-FFF2-40B4-BE49-F238E27FC236}">
                <a16:creationId xmlns:a16="http://schemas.microsoft.com/office/drawing/2014/main" id="{E5FE8025-C153-AFF4-E577-C31D163E30A4}"/>
              </a:ext>
            </a:extLst>
          </p:cNvPr>
          <p:cNvGrpSpPr/>
          <p:nvPr/>
        </p:nvGrpSpPr>
        <p:grpSpPr>
          <a:xfrm>
            <a:off x="4195525" y="913025"/>
            <a:ext cx="214560" cy="181080"/>
            <a:chOff x="4195525" y="913025"/>
            <a:chExt cx="21456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2D3F445F-6074-ACB1-1B01-F477BBB301F5}"/>
                    </a:ext>
                  </a:extLst>
                </p14:cNvPr>
                <p14:cNvContentPartPr/>
                <p14:nvPr/>
              </p14:nvContentPartPr>
              <p14:xfrm>
                <a:off x="4195525" y="913025"/>
                <a:ext cx="101160" cy="157320"/>
              </p14:xfrm>
            </p:contentPart>
          </mc:Choice>
          <mc:Fallback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2D3F445F-6074-ACB1-1B01-F477BBB301F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187965" y="905465"/>
                  <a:ext cx="1159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312" name="Input penna 1311">
                  <a:extLst>
                    <a:ext uri="{FF2B5EF4-FFF2-40B4-BE49-F238E27FC236}">
                      <a16:creationId xmlns:a16="http://schemas.microsoft.com/office/drawing/2014/main" id="{351D10EF-837B-FD04-F97F-AEAF0BCFF9B5}"/>
                    </a:ext>
                  </a:extLst>
                </p14:cNvPr>
                <p14:cNvContentPartPr/>
                <p14:nvPr/>
              </p14:nvContentPartPr>
              <p14:xfrm>
                <a:off x="4321165" y="919145"/>
                <a:ext cx="19800" cy="174960"/>
              </p14:xfrm>
            </p:contentPart>
          </mc:Choice>
          <mc:Fallback>
            <p:pic>
              <p:nvPicPr>
                <p:cNvPr id="1312" name="Input penna 1311">
                  <a:extLst>
                    <a:ext uri="{FF2B5EF4-FFF2-40B4-BE49-F238E27FC236}">
                      <a16:creationId xmlns:a16="http://schemas.microsoft.com/office/drawing/2014/main" id="{351D10EF-837B-FD04-F97F-AEAF0BCFF9B5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313605" y="911585"/>
                  <a:ext cx="345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5047D5B8-2FDC-A10D-F337-E5060CD2D1F9}"/>
                    </a:ext>
                  </a:extLst>
                </p14:cNvPr>
                <p14:cNvContentPartPr/>
                <p14:nvPr/>
              </p14:nvContentPartPr>
              <p14:xfrm>
                <a:off x="4339165" y="994025"/>
                <a:ext cx="70920" cy="12600"/>
              </p14:xfrm>
            </p:contentPart>
          </mc:Choice>
          <mc:Fallback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5047D5B8-2FDC-A10D-F337-E5060CD2D1F9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331605" y="986465"/>
                  <a:ext cx="85680" cy="2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316" name="Input penna 1315">
                <a:extLst>
                  <a:ext uri="{FF2B5EF4-FFF2-40B4-BE49-F238E27FC236}">
                    <a16:creationId xmlns:a16="http://schemas.microsoft.com/office/drawing/2014/main" id="{A2379ED1-41BF-6B4E-404C-2A0A729AF644}"/>
                  </a:ext>
                </a:extLst>
              </p14:cNvPr>
              <p14:cNvContentPartPr/>
              <p14:nvPr/>
            </p14:nvContentPartPr>
            <p14:xfrm>
              <a:off x="4622125" y="909425"/>
              <a:ext cx="86040" cy="162360"/>
            </p14:xfrm>
          </p:contentPart>
        </mc:Choice>
        <mc:Fallback>
          <p:pic>
            <p:nvPicPr>
              <p:cNvPr id="1316" name="Input penna 1315">
                <a:extLst>
                  <a:ext uri="{FF2B5EF4-FFF2-40B4-BE49-F238E27FC236}">
                    <a16:creationId xmlns:a16="http://schemas.microsoft.com/office/drawing/2014/main" id="{A2379ED1-41BF-6B4E-404C-2A0A729AF644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4614565" y="901865"/>
                <a:ext cx="101160" cy="17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21" name="Gruppo 1320">
            <a:extLst>
              <a:ext uri="{FF2B5EF4-FFF2-40B4-BE49-F238E27FC236}">
                <a16:creationId xmlns:a16="http://schemas.microsoft.com/office/drawing/2014/main" id="{8F87510F-A8CA-FA10-79F0-4F87E951772A}"/>
              </a:ext>
            </a:extLst>
          </p:cNvPr>
          <p:cNvGrpSpPr/>
          <p:nvPr/>
        </p:nvGrpSpPr>
        <p:grpSpPr>
          <a:xfrm>
            <a:off x="4746325" y="895385"/>
            <a:ext cx="70920" cy="213480"/>
            <a:chOff x="4746325" y="895385"/>
            <a:chExt cx="70920" cy="21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1C2D2EBB-8FEE-2370-D441-BB498690601D}"/>
                    </a:ext>
                  </a:extLst>
                </p14:cNvPr>
                <p14:cNvContentPartPr/>
                <p14:nvPr/>
              </p14:nvContentPartPr>
              <p14:xfrm>
                <a:off x="4746325" y="895385"/>
                <a:ext cx="7560" cy="213480"/>
              </p14:xfrm>
            </p:contentPart>
          </mc:Choice>
          <mc:Fallback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1C2D2EBB-8FEE-2370-D441-BB498690601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738765" y="887825"/>
                  <a:ext cx="226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5500F1AC-5788-5851-9772-9EB8E18E310D}"/>
                    </a:ext>
                  </a:extLst>
                </p14:cNvPr>
                <p14:cNvContentPartPr/>
                <p14:nvPr/>
              </p14:nvContentPartPr>
              <p14:xfrm>
                <a:off x="4761085" y="960905"/>
                <a:ext cx="49680" cy="6480"/>
              </p14:xfrm>
            </p:contentPart>
          </mc:Choice>
          <mc:Fallback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5500F1AC-5788-5851-9772-9EB8E18E310D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753525" y="953345"/>
                  <a:ext cx="648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76E28992-9F53-029A-DD39-2773EA3B6788}"/>
                    </a:ext>
                  </a:extLst>
                </p14:cNvPr>
                <p14:cNvContentPartPr/>
                <p14:nvPr/>
              </p14:nvContentPartPr>
              <p14:xfrm>
                <a:off x="4766845" y="1005545"/>
                <a:ext cx="50400" cy="5400"/>
              </p14:xfrm>
            </p:contentPart>
          </mc:Choice>
          <mc:Fallback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76E28992-9F53-029A-DD39-2773EA3B678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759285" y="997985"/>
                  <a:ext cx="65520" cy="2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3">
            <p14:nvContentPartPr>
              <p14:cNvPr id="1322" name="Input penna 1321">
                <a:extLst>
                  <a:ext uri="{FF2B5EF4-FFF2-40B4-BE49-F238E27FC236}">
                    <a16:creationId xmlns:a16="http://schemas.microsoft.com/office/drawing/2014/main" id="{299B9CFD-4AB1-ED80-0988-98182CAB798B}"/>
                  </a:ext>
                </a:extLst>
              </p14:cNvPr>
              <p14:cNvContentPartPr/>
              <p14:nvPr/>
            </p14:nvContentPartPr>
            <p14:xfrm>
              <a:off x="5081845" y="911225"/>
              <a:ext cx="83880" cy="168120"/>
            </p14:xfrm>
          </p:contentPart>
        </mc:Choice>
        <mc:Fallback>
          <p:pic>
            <p:nvPicPr>
              <p:cNvPr id="1322" name="Input penna 1321">
                <a:extLst>
                  <a:ext uri="{FF2B5EF4-FFF2-40B4-BE49-F238E27FC236}">
                    <a16:creationId xmlns:a16="http://schemas.microsoft.com/office/drawing/2014/main" id="{299B9CFD-4AB1-ED80-0988-98182CAB798B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5074285" y="903665"/>
                <a:ext cx="99000" cy="183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26" name="Gruppo 1325">
            <a:extLst>
              <a:ext uri="{FF2B5EF4-FFF2-40B4-BE49-F238E27FC236}">
                <a16:creationId xmlns:a16="http://schemas.microsoft.com/office/drawing/2014/main" id="{5C2069ED-8D25-A8BA-8C02-38126CC7BEEE}"/>
              </a:ext>
            </a:extLst>
          </p:cNvPr>
          <p:cNvGrpSpPr/>
          <p:nvPr/>
        </p:nvGrpSpPr>
        <p:grpSpPr>
          <a:xfrm>
            <a:off x="5170045" y="918065"/>
            <a:ext cx="63360" cy="181080"/>
            <a:chOff x="5170045" y="918065"/>
            <a:chExt cx="6336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323" name="Input penna 1322">
                  <a:extLst>
                    <a:ext uri="{FF2B5EF4-FFF2-40B4-BE49-F238E27FC236}">
                      <a16:creationId xmlns:a16="http://schemas.microsoft.com/office/drawing/2014/main" id="{2FD60BBA-70F3-0EA9-7544-7101417281EC}"/>
                    </a:ext>
                  </a:extLst>
                </p14:cNvPr>
                <p14:cNvContentPartPr/>
                <p14:nvPr/>
              </p14:nvContentPartPr>
              <p14:xfrm>
                <a:off x="5170045" y="997985"/>
                <a:ext cx="35280" cy="2160"/>
              </p14:xfrm>
            </p:contentPart>
          </mc:Choice>
          <mc:Fallback>
            <p:pic>
              <p:nvPicPr>
                <p:cNvPr id="1323" name="Input penna 1322">
                  <a:extLst>
                    <a:ext uri="{FF2B5EF4-FFF2-40B4-BE49-F238E27FC236}">
                      <a16:creationId xmlns:a16="http://schemas.microsoft.com/office/drawing/2014/main" id="{2FD60BBA-70F3-0EA9-7544-7101417281E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162485" y="990785"/>
                  <a:ext cx="504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324" name="Input penna 1323">
                  <a:extLst>
                    <a:ext uri="{FF2B5EF4-FFF2-40B4-BE49-F238E27FC236}">
                      <a16:creationId xmlns:a16="http://schemas.microsoft.com/office/drawing/2014/main" id="{FBF58436-9A54-08B0-EA7A-4A48B3B3C0CD}"/>
                    </a:ext>
                  </a:extLst>
                </p14:cNvPr>
                <p14:cNvContentPartPr/>
                <p14:nvPr/>
              </p14:nvContentPartPr>
              <p14:xfrm>
                <a:off x="5208205" y="918065"/>
                <a:ext cx="25200" cy="181080"/>
              </p14:xfrm>
            </p:contentPart>
          </mc:Choice>
          <mc:Fallback>
            <p:pic>
              <p:nvPicPr>
                <p:cNvPr id="1324" name="Input penna 1323">
                  <a:extLst>
                    <a:ext uri="{FF2B5EF4-FFF2-40B4-BE49-F238E27FC236}">
                      <a16:creationId xmlns:a16="http://schemas.microsoft.com/office/drawing/2014/main" id="{FBF58436-9A54-08B0-EA7A-4A48B3B3C0C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200645" y="910505"/>
                  <a:ext cx="40320" cy="196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1327" name="Input penna 1326">
                <a:extLst>
                  <a:ext uri="{FF2B5EF4-FFF2-40B4-BE49-F238E27FC236}">
                    <a16:creationId xmlns:a16="http://schemas.microsoft.com/office/drawing/2014/main" id="{A3643D84-4CDA-F3C3-87F8-45A033A2FF43}"/>
                  </a:ext>
                </a:extLst>
              </p14:cNvPr>
              <p14:cNvContentPartPr/>
              <p14:nvPr/>
            </p14:nvContentPartPr>
            <p14:xfrm>
              <a:off x="5510677" y="935129"/>
              <a:ext cx="92160" cy="151200"/>
            </p14:xfrm>
          </p:contentPart>
        </mc:Choice>
        <mc:Fallback>
          <p:pic>
            <p:nvPicPr>
              <p:cNvPr id="1327" name="Input penna 1326">
                <a:extLst>
                  <a:ext uri="{FF2B5EF4-FFF2-40B4-BE49-F238E27FC236}">
                    <a16:creationId xmlns:a16="http://schemas.microsoft.com/office/drawing/2014/main" id="{A3643D84-4CDA-F3C3-87F8-45A033A2FF43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5503117" y="927569"/>
                <a:ext cx="107280" cy="16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2" name="Gruppo 1331">
            <a:extLst>
              <a:ext uri="{FF2B5EF4-FFF2-40B4-BE49-F238E27FC236}">
                <a16:creationId xmlns:a16="http://schemas.microsoft.com/office/drawing/2014/main" id="{6E167B3D-10F2-0684-272F-D806A1224089}"/>
              </a:ext>
            </a:extLst>
          </p:cNvPr>
          <p:cNvGrpSpPr/>
          <p:nvPr/>
        </p:nvGrpSpPr>
        <p:grpSpPr>
          <a:xfrm>
            <a:off x="5619037" y="898049"/>
            <a:ext cx="51840" cy="200520"/>
            <a:chOff x="5619037" y="898049"/>
            <a:chExt cx="5184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328" name="Input penna 1327">
                  <a:extLst>
                    <a:ext uri="{FF2B5EF4-FFF2-40B4-BE49-F238E27FC236}">
                      <a16:creationId xmlns:a16="http://schemas.microsoft.com/office/drawing/2014/main" id="{5A5DB352-B3E4-C74D-4636-F7D4D367E7F9}"/>
                    </a:ext>
                  </a:extLst>
                </p14:cNvPr>
                <p14:cNvContentPartPr/>
                <p14:nvPr/>
              </p14:nvContentPartPr>
              <p14:xfrm>
                <a:off x="5619757" y="983369"/>
                <a:ext cx="36360" cy="720"/>
              </p14:xfrm>
            </p:contentPart>
          </mc:Choice>
          <mc:Fallback>
            <p:pic>
              <p:nvPicPr>
                <p:cNvPr id="1328" name="Input penna 1327">
                  <a:extLst>
                    <a:ext uri="{FF2B5EF4-FFF2-40B4-BE49-F238E27FC236}">
                      <a16:creationId xmlns:a16="http://schemas.microsoft.com/office/drawing/2014/main" id="{5A5DB352-B3E4-C74D-4636-F7D4D367E7F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612197" y="975809"/>
                  <a:ext cx="5148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329" name="Input penna 1328">
                  <a:extLst>
                    <a:ext uri="{FF2B5EF4-FFF2-40B4-BE49-F238E27FC236}">
                      <a16:creationId xmlns:a16="http://schemas.microsoft.com/office/drawing/2014/main" id="{97FDCD56-037D-44C3-0D50-4F4868C570B3}"/>
                    </a:ext>
                  </a:extLst>
                </p14:cNvPr>
                <p14:cNvContentPartPr/>
                <p14:nvPr/>
              </p14:nvContentPartPr>
              <p14:xfrm>
                <a:off x="5619037" y="1016849"/>
                <a:ext cx="39960" cy="17280"/>
              </p14:xfrm>
            </p:contentPart>
          </mc:Choice>
          <mc:Fallback>
            <p:pic>
              <p:nvPicPr>
                <p:cNvPr id="1329" name="Input penna 1328">
                  <a:extLst>
                    <a:ext uri="{FF2B5EF4-FFF2-40B4-BE49-F238E27FC236}">
                      <a16:creationId xmlns:a16="http://schemas.microsoft.com/office/drawing/2014/main" id="{97FDCD56-037D-44C3-0D50-4F4868C570B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611477" y="1009289"/>
                  <a:ext cx="55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330" name="Input penna 1329">
                  <a:extLst>
                    <a:ext uri="{FF2B5EF4-FFF2-40B4-BE49-F238E27FC236}">
                      <a16:creationId xmlns:a16="http://schemas.microsoft.com/office/drawing/2014/main" id="{E7DF04B8-08AB-F0F4-0367-BDDCA41CC74D}"/>
                    </a:ext>
                  </a:extLst>
                </p14:cNvPr>
                <p14:cNvContentPartPr/>
                <p14:nvPr/>
              </p14:nvContentPartPr>
              <p14:xfrm>
                <a:off x="5663677" y="898049"/>
                <a:ext cx="7200" cy="200520"/>
              </p14:xfrm>
            </p:contentPart>
          </mc:Choice>
          <mc:Fallback>
            <p:pic>
              <p:nvPicPr>
                <p:cNvPr id="1330" name="Input penna 1329">
                  <a:extLst>
                    <a:ext uri="{FF2B5EF4-FFF2-40B4-BE49-F238E27FC236}">
                      <a16:creationId xmlns:a16="http://schemas.microsoft.com/office/drawing/2014/main" id="{E7DF04B8-08AB-F0F4-0367-BDDCA41CC74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656117" y="890489"/>
                  <a:ext cx="22320" cy="21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9" name="Gruppo 1338">
            <a:extLst>
              <a:ext uri="{FF2B5EF4-FFF2-40B4-BE49-F238E27FC236}">
                <a16:creationId xmlns:a16="http://schemas.microsoft.com/office/drawing/2014/main" id="{1ACD198B-9DCA-1CCF-2D4C-7BC68AC64C7F}"/>
              </a:ext>
            </a:extLst>
          </p:cNvPr>
          <p:cNvGrpSpPr/>
          <p:nvPr/>
        </p:nvGrpSpPr>
        <p:grpSpPr>
          <a:xfrm>
            <a:off x="6005232" y="878668"/>
            <a:ext cx="242640" cy="183240"/>
            <a:chOff x="6005232" y="878668"/>
            <a:chExt cx="242640" cy="18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335" name="Input penna 1334">
                  <a:extLst>
                    <a:ext uri="{FF2B5EF4-FFF2-40B4-BE49-F238E27FC236}">
                      <a16:creationId xmlns:a16="http://schemas.microsoft.com/office/drawing/2014/main" id="{A75477B4-6519-F1CE-8984-773F417C5D58}"/>
                    </a:ext>
                  </a:extLst>
                </p14:cNvPr>
                <p14:cNvContentPartPr/>
                <p14:nvPr/>
              </p14:nvContentPartPr>
              <p14:xfrm>
                <a:off x="6016752" y="878668"/>
                <a:ext cx="155520" cy="108360"/>
              </p14:xfrm>
            </p:contentPart>
          </mc:Choice>
          <mc:Fallback>
            <p:pic>
              <p:nvPicPr>
                <p:cNvPr id="1335" name="Input penna 1334">
                  <a:extLst>
                    <a:ext uri="{FF2B5EF4-FFF2-40B4-BE49-F238E27FC236}">
                      <a16:creationId xmlns:a16="http://schemas.microsoft.com/office/drawing/2014/main" id="{A75477B4-6519-F1CE-8984-773F417C5D5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009192" y="871108"/>
                  <a:ext cx="1706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336" name="Input penna 1335">
                  <a:extLst>
                    <a:ext uri="{FF2B5EF4-FFF2-40B4-BE49-F238E27FC236}">
                      <a16:creationId xmlns:a16="http://schemas.microsoft.com/office/drawing/2014/main" id="{6F9F0A84-A981-D1EA-31FB-5522E79E3FC6}"/>
                    </a:ext>
                  </a:extLst>
                </p14:cNvPr>
                <p14:cNvContentPartPr/>
                <p14:nvPr/>
              </p14:nvContentPartPr>
              <p14:xfrm>
                <a:off x="6086232" y="987748"/>
                <a:ext cx="3960" cy="59760"/>
              </p14:xfrm>
            </p:contentPart>
          </mc:Choice>
          <mc:Fallback>
            <p:pic>
              <p:nvPicPr>
                <p:cNvPr id="1336" name="Input penna 1335">
                  <a:extLst>
                    <a:ext uri="{FF2B5EF4-FFF2-40B4-BE49-F238E27FC236}">
                      <a16:creationId xmlns:a16="http://schemas.microsoft.com/office/drawing/2014/main" id="{6F9F0A84-A981-D1EA-31FB-5522E79E3FC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078672" y="980188"/>
                  <a:ext cx="190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337" name="Input penna 1336">
                  <a:extLst>
                    <a:ext uri="{FF2B5EF4-FFF2-40B4-BE49-F238E27FC236}">
                      <a16:creationId xmlns:a16="http://schemas.microsoft.com/office/drawing/2014/main" id="{064F985C-61A5-44AE-7C16-BC3E88832AB9}"/>
                    </a:ext>
                  </a:extLst>
                </p14:cNvPr>
                <p14:cNvContentPartPr/>
                <p14:nvPr/>
              </p14:nvContentPartPr>
              <p14:xfrm>
                <a:off x="6005232" y="1049308"/>
                <a:ext cx="242640" cy="12600"/>
              </p14:xfrm>
            </p:contentPart>
          </mc:Choice>
          <mc:Fallback>
            <p:pic>
              <p:nvPicPr>
                <p:cNvPr id="1337" name="Input penna 1336">
                  <a:extLst>
                    <a:ext uri="{FF2B5EF4-FFF2-40B4-BE49-F238E27FC236}">
                      <a16:creationId xmlns:a16="http://schemas.microsoft.com/office/drawing/2014/main" id="{064F985C-61A5-44AE-7C16-BC3E88832AB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997672" y="1041748"/>
                  <a:ext cx="257400" cy="2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3">
            <p14:nvContentPartPr>
              <p14:cNvPr id="1340" name="Input penna 1339">
                <a:extLst>
                  <a:ext uri="{FF2B5EF4-FFF2-40B4-BE49-F238E27FC236}">
                    <a16:creationId xmlns:a16="http://schemas.microsoft.com/office/drawing/2014/main" id="{9C7C037C-F6DD-CAFB-E811-FA1129BE2C15}"/>
                  </a:ext>
                </a:extLst>
              </p14:cNvPr>
              <p14:cNvContentPartPr/>
              <p14:nvPr/>
            </p14:nvContentPartPr>
            <p14:xfrm>
              <a:off x="6074516" y="195611"/>
              <a:ext cx="118440" cy="127080"/>
            </p14:xfrm>
          </p:contentPart>
        </mc:Choice>
        <mc:Fallback>
          <p:pic>
            <p:nvPicPr>
              <p:cNvPr id="1340" name="Input penna 1339">
                <a:extLst>
                  <a:ext uri="{FF2B5EF4-FFF2-40B4-BE49-F238E27FC236}">
                    <a16:creationId xmlns:a16="http://schemas.microsoft.com/office/drawing/2014/main" id="{9C7C037C-F6DD-CAFB-E811-FA1129BE2C15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6066956" y="188051"/>
                <a:ext cx="133560" cy="14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6" name="Gruppo 1345">
            <a:extLst>
              <a:ext uri="{FF2B5EF4-FFF2-40B4-BE49-F238E27FC236}">
                <a16:creationId xmlns:a16="http://schemas.microsoft.com/office/drawing/2014/main" id="{921DA72A-7EAD-DE89-4879-DC0BB614F6F8}"/>
              </a:ext>
            </a:extLst>
          </p:cNvPr>
          <p:cNvGrpSpPr/>
          <p:nvPr/>
        </p:nvGrpSpPr>
        <p:grpSpPr>
          <a:xfrm>
            <a:off x="6422452" y="897441"/>
            <a:ext cx="265320" cy="183240"/>
            <a:chOff x="6422452" y="897441"/>
            <a:chExt cx="265320" cy="18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341" name="Input penna 1340">
                  <a:extLst>
                    <a:ext uri="{FF2B5EF4-FFF2-40B4-BE49-F238E27FC236}">
                      <a16:creationId xmlns:a16="http://schemas.microsoft.com/office/drawing/2014/main" id="{43DB5F44-E2E8-145A-5C92-DEE23D1E479C}"/>
                    </a:ext>
                  </a:extLst>
                </p14:cNvPr>
                <p14:cNvContentPartPr/>
                <p14:nvPr/>
              </p14:nvContentPartPr>
              <p14:xfrm>
                <a:off x="6465292" y="897441"/>
                <a:ext cx="153000" cy="77040"/>
              </p14:xfrm>
            </p:contentPart>
          </mc:Choice>
          <mc:Fallback>
            <p:pic>
              <p:nvPicPr>
                <p:cNvPr id="1341" name="Input penna 1340">
                  <a:extLst>
                    <a:ext uri="{FF2B5EF4-FFF2-40B4-BE49-F238E27FC236}">
                      <a16:creationId xmlns:a16="http://schemas.microsoft.com/office/drawing/2014/main" id="{43DB5F44-E2E8-145A-5C92-DEE23D1E479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457732" y="889881"/>
                  <a:ext cx="1681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342" name="Input penna 1341">
                  <a:extLst>
                    <a:ext uri="{FF2B5EF4-FFF2-40B4-BE49-F238E27FC236}">
                      <a16:creationId xmlns:a16="http://schemas.microsoft.com/office/drawing/2014/main" id="{9F308AD8-383C-F893-3CF2-E0F914DA29CD}"/>
                    </a:ext>
                  </a:extLst>
                </p14:cNvPr>
                <p14:cNvContentPartPr/>
                <p14:nvPr/>
              </p14:nvContentPartPr>
              <p14:xfrm>
                <a:off x="6502732" y="1009041"/>
                <a:ext cx="2880" cy="57600"/>
              </p14:xfrm>
            </p:contentPart>
          </mc:Choice>
          <mc:Fallback>
            <p:pic>
              <p:nvPicPr>
                <p:cNvPr id="1342" name="Input penna 1341">
                  <a:extLst>
                    <a:ext uri="{FF2B5EF4-FFF2-40B4-BE49-F238E27FC236}">
                      <a16:creationId xmlns:a16="http://schemas.microsoft.com/office/drawing/2014/main" id="{9F308AD8-383C-F893-3CF2-E0F914DA29C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495172" y="1001481"/>
                  <a:ext cx="180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343" name="Input penna 1342">
                  <a:extLst>
                    <a:ext uri="{FF2B5EF4-FFF2-40B4-BE49-F238E27FC236}">
                      <a16:creationId xmlns:a16="http://schemas.microsoft.com/office/drawing/2014/main" id="{B40C4E0E-94EC-EBB8-2F3B-4C8814F82680}"/>
                    </a:ext>
                  </a:extLst>
                </p14:cNvPr>
                <p14:cNvContentPartPr/>
                <p14:nvPr/>
              </p14:nvContentPartPr>
              <p14:xfrm>
                <a:off x="6545572" y="1005441"/>
                <a:ext cx="6480" cy="75240"/>
              </p14:xfrm>
            </p:contentPart>
          </mc:Choice>
          <mc:Fallback>
            <p:pic>
              <p:nvPicPr>
                <p:cNvPr id="1343" name="Input penna 1342">
                  <a:extLst>
                    <a:ext uri="{FF2B5EF4-FFF2-40B4-BE49-F238E27FC236}">
                      <a16:creationId xmlns:a16="http://schemas.microsoft.com/office/drawing/2014/main" id="{B40C4E0E-94EC-EBB8-2F3B-4C8814F8268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538012" y="997881"/>
                  <a:ext cx="216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344" name="Input penna 1343">
                  <a:extLst>
                    <a:ext uri="{FF2B5EF4-FFF2-40B4-BE49-F238E27FC236}">
                      <a16:creationId xmlns:a16="http://schemas.microsoft.com/office/drawing/2014/main" id="{48DCBB27-4072-E8DA-028F-0BA22530F846}"/>
                    </a:ext>
                  </a:extLst>
                </p14:cNvPr>
                <p14:cNvContentPartPr/>
                <p14:nvPr/>
              </p14:nvContentPartPr>
              <p14:xfrm>
                <a:off x="6422452" y="1061601"/>
                <a:ext cx="265320" cy="3600"/>
              </p14:xfrm>
            </p:contentPart>
          </mc:Choice>
          <mc:Fallback>
            <p:pic>
              <p:nvPicPr>
                <p:cNvPr id="1344" name="Input penna 1343">
                  <a:extLst>
                    <a:ext uri="{FF2B5EF4-FFF2-40B4-BE49-F238E27FC236}">
                      <a16:creationId xmlns:a16="http://schemas.microsoft.com/office/drawing/2014/main" id="{48DCBB27-4072-E8DA-028F-0BA22530F846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414892" y="1054041"/>
                  <a:ext cx="28044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1" name="Gruppo 1350">
            <a:extLst>
              <a:ext uri="{FF2B5EF4-FFF2-40B4-BE49-F238E27FC236}">
                <a16:creationId xmlns:a16="http://schemas.microsoft.com/office/drawing/2014/main" id="{B137A8E4-07CE-4B86-3488-E61C274688D0}"/>
              </a:ext>
            </a:extLst>
          </p:cNvPr>
          <p:cNvGrpSpPr/>
          <p:nvPr/>
        </p:nvGrpSpPr>
        <p:grpSpPr>
          <a:xfrm>
            <a:off x="6860016" y="887675"/>
            <a:ext cx="309240" cy="255240"/>
            <a:chOff x="6860016" y="887675"/>
            <a:chExt cx="309240" cy="25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347" name="Input penna 1346">
                  <a:extLst>
                    <a:ext uri="{FF2B5EF4-FFF2-40B4-BE49-F238E27FC236}">
                      <a16:creationId xmlns:a16="http://schemas.microsoft.com/office/drawing/2014/main" id="{36497655-A2D4-67E0-CFE4-D10FE0360AA3}"/>
                    </a:ext>
                  </a:extLst>
                </p14:cNvPr>
                <p14:cNvContentPartPr/>
                <p14:nvPr/>
              </p14:nvContentPartPr>
              <p14:xfrm>
                <a:off x="6911496" y="887675"/>
                <a:ext cx="152640" cy="93600"/>
              </p14:xfrm>
            </p:contentPart>
          </mc:Choice>
          <mc:Fallback>
            <p:pic>
              <p:nvPicPr>
                <p:cNvPr id="1347" name="Input penna 1346">
                  <a:extLst>
                    <a:ext uri="{FF2B5EF4-FFF2-40B4-BE49-F238E27FC236}">
                      <a16:creationId xmlns:a16="http://schemas.microsoft.com/office/drawing/2014/main" id="{36497655-A2D4-67E0-CFE4-D10FE0360AA3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903936" y="880475"/>
                  <a:ext cx="1677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348" name="Input penna 1347">
                  <a:extLst>
                    <a:ext uri="{FF2B5EF4-FFF2-40B4-BE49-F238E27FC236}">
                      <a16:creationId xmlns:a16="http://schemas.microsoft.com/office/drawing/2014/main" id="{54F37CC3-98BE-45F7-29FD-75940664EC32}"/>
                    </a:ext>
                  </a:extLst>
                </p14:cNvPr>
                <p14:cNvContentPartPr/>
                <p14:nvPr/>
              </p14:nvContentPartPr>
              <p14:xfrm>
                <a:off x="6860016" y="1020515"/>
                <a:ext cx="309240" cy="18360"/>
              </p14:xfrm>
            </p:contentPart>
          </mc:Choice>
          <mc:Fallback>
            <p:pic>
              <p:nvPicPr>
                <p:cNvPr id="1348" name="Input penna 1347">
                  <a:extLst>
                    <a:ext uri="{FF2B5EF4-FFF2-40B4-BE49-F238E27FC236}">
                      <a16:creationId xmlns:a16="http://schemas.microsoft.com/office/drawing/2014/main" id="{54F37CC3-98BE-45F7-29FD-75940664EC3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852456" y="1013315"/>
                  <a:ext cx="3240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349" name="Input penna 1348">
                  <a:extLst>
                    <a:ext uri="{FF2B5EF4-FFF2-40B4-BE49-F238E27FC236}">
                      <a16:creationId xmlns:a16="http://schemas.microsoft.com/office/drawing/2014/main" id="{65B83168-574D-88FD-7B3A-65651E8D5D44}"/>
                    </a:ext>
                  </a:extLst>
                </p14:cNvPr>
                <p14:cNvContentPartPr/>
                <p14:nvPr/>
              </p14:nvContentPartPr>
              <p14:xfrm>
                <a:off x="7004016" y="1039955"/>
                <a:ext cx="11160" cy="102960"/>
              </p14:xfrm>
            </p:contentPart>
          </mc:Choice>
          <mc:Fallback>
            <p:pic>
              <p:nvPicPr>
                <p:cNvPr id="1349" name="Input penna 1348">
                  <a:extLst>
                    <a:ext uri="{FF2B5EF4-FFF2-40B4-BE49-F238E27FC236}">
                      <a16:creationId xmlns:a16="http://schemas.microsoft.com/office/drawing/2014/main" id="{65B83168-574D-88FD-7B3A-65651E8D5D44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996456" y="1032395"/>
                  <a:ext cx="2628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7" name="Gruppo 1356">
            <a:extLst>
              <a:ext uri="{FF2B5EF4-FFF2-40B4-BE49-F238E27FC236}">
                <a16:creationId xmlns:a16="http://schemas.microsoft.com/office/drawing/2014/main" id="{F614B2D0-D603-4465-B4EA-DC2EF2B10FAA}"/>
              </a:ext>
            </a:extLst>
          </p:cNvPr>
          <p:cNvGrpSpPr/>
          <p:nvPr/>
        </p:nvGrpSpPr>
        <p:grpSpPr>
          <a:xfrm>
            <a:off x="7329816" y="894155"/>
            <a:ext cx="238680" cy="214200"/>
            <a:chOff x="7329816" y="894155"/>
            <a:chExt cx="23868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352" name="Input penna 1351">
                  <a:extLst>
                    <a:ext uri="{FF2B5EF4-FFF2-40B4-BE49-F238E27FC236}">
                      <a16:creationId xmlns:a16="http://schemas.microsoft.com/office/drawing/2014/main" id="{A610FF3E-763F-1789-5C8F-B3E16E9E6ECE}"/>
                    </a:ext>
                  </a:extLst>
                </p14:cNvPr>
                <p14:cNvContentPartPr/>
                <p14:nvPr/>
              </p14:nvContentPartPr>
              <p14:xfrm>
                <a:off x="7373016" y="894155"/>
                <a:ext cx="140400" cy="81000"/>
              </p14:xfrm>
            </p:contentPart>
          </mc:Choice>
          <mc:Fallback>
            <p:pic>
              <p:nvPicPr>
                <p:cNvPr id="1352" name="Input penna 1351">
                  <a:extLst>
                    <a:ext uri="{FF2B5EF4-FFF2-40B4-BE49-F238E27FC236}">
                      <a16:creationId xmlns:a16="http://schemas.microsoft.com/office/drawing/2014/main" id="{A610FF3E-763F-1789-5C8F-B3E16E9E6EC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365456" y="886595"/>
                  <a:ext cx="1551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353" name="Input penna 1352">
                  <a:extLst>
                    <a:ext uri="{FF2B5EF4-FFF2-40B4-BE49-F238E27FC236}">
                      <a16:creationId xmlns:a16="http://schemas.microsoft.com/office/drawing/2014/main" id="{F7D9667E-1C7B-B271-8EFD-E6F7AFD36BB3}"/>
                    </a:ext>
                  </a:extLst>
                </p14:cNvPr>
                <p14:cNvContentPartPr/>
                <p14:nvPr/>
              </p14:nvContentPartPr>
              <p14:xfrm>
                <a:off x="7329816" y="1012235"/>
                <a:ext cx="238680" cy="18360"/>
              </p14:xfrm>
            </p:contentPart>
          </mc:Choice>
          <mc:Fallback>
            <p:pic>
              <p:nvPicPr>
                <p:cNvPr id="1353" name="Input penna 1352">
                  <a:extLst>
                    <a:ext uri="{FF2B5EF4-FFF2-40B4-BE49-F238E27FC236}">
                      <a16:creationId xmlns:a16="http://schemas.microsoft.com/office/drawing/2014/main" id="{F7D9667E-1C7B-B271-8EFD-E6F7AFD36BB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322256" y="1004675"/>
                  <a:ext cx="2538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354" name="Input penna 1353">
                  <a:extLst>
                    <a:ext uri="{FF2B5EF4-FFF2-40B4-BE49-F238E27FC236}">
                      <a16:creationId xmlns:a16="http://schemas.microsoft.com/office/drawing/2014/main" id="{8164B3BF-8AB8-C354-7463-9DB5582DE9FF}"/>
                    </a:ext>
                  </a:extLst>
                </p14:cNvPr>
                <p14:cNvContentPartPr/>
                <p14:nvPr/>
              </p14:nvContentPartPr>
              <p14:xfrm>
                <a:off x="7421616" y="1024835"/>
                <a:ext cx="4680" cy="68400"/>
              </p14:xfrm>
            </p:contentPart>
          </mc:Choice>
          <mc:Fallback>
            <p:pic>
              <p:nvPicPr>
                <p:cNvPr id="1354" name="Input penna 1353">
                  <a:extLst>
                    <a:ext uri="{FF2B5EF4-FFF2-40B4-BE49-F238E27FC236}">
                      <a16:creationId xmlns:a16="http://schemas.microsoft.com/office/drawing/2014/main" id="{8164B3BF-8AB8-C354-7463-9DB5582DE9F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414056" y="1017275"/>
                  <a:ext cx="194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355" name="Input penna 1354">
                  <a:extLst>
                    <a:ext uri="{FF2B5EF4-FFF2-40B4-BE49-F238E27FC236}">
                      <a16:creationId xmlns:a16="http://schemas.microsoft.com/office/drawing/2014/main" id="{53C1B823-60F3-9214-7B86-701C2F84F564}"/>
                    </a:ext>
                  </a:extLst>
                </p14:cNvPr>
                <p14:cNvContentPartPr/>
                <p14:nvPr/>
              </p14:nvContentPartPr>
              <p14:xfrm>
                <a:off x="7480656" y="1028795"/>
                <a:ext cx="1080" cy="79560"/>
              </p14:xfrm>
            </p:contentPart>
          </mc:Choice>
          <mc:Fallback>
            <p:pic>
              <p:nvPicPr>
                <p:cNvPr id="1355" name="Input penna 1354">
                  <a:extLst>
                    <a:ext uri="{FF2B5EF4-FFF2-40B4-BE49-F238E27FC236}">
                      <a16:creationId xmlns:a16="http://schemas.microsoft.com/office/drawing/2014/main" id="{53C1B823-60F3-9214-7B86-701C2F84F56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473096" y="1021235"/>
                  <a:ext cx="1620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1" name="Gruppo 1360">
            <a:extLst>
              <a:ext uri="{FF2B5EF4-FFF2-40B4-BE49-F238E27FC236}">
                <a16:creationId xmlns:a16="http://schemas.microsoft.com/office/drawing/2014/main" id="{22034D43-864F-49D2-86CA-91148D22D4DA}"/>
              </a:ext>
            </a:extLst>
          </p:cNvPr>
          <p:cNvGrpSpPr/>
          <p:nvPr/>
        </p:nvGrpSpPr>
        <p:grpSpPr>
          <a:xfrm>
            <a:off x="7784398" y="917830"/>
            <a:ext cx="258120" cy="151200"/>
            <a:chOff x="7784398" y="917830"/>
            <a:chExt cx="258120" cy="15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95DB7246-F077-864E-5A7C-6DFE0B91434E}"/>
                    </a:ext>
                  </a:extLst>
                </p14:cNvPr>
                <p14:cNvContentPartPr/>
                <p14:nvPr/>
              </p14:nvContentPartPr>
              <p14:xfrm>
                <a:off x="7837678" y="917830"/>
                <a:ext cx="88560" cy="85680"/>
              </p14:xfrm>
            </p:contentPart>
          </mc:Choice>
          <mc:Fallback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95DB7246-F077-864E-5A7C-6DFE0B91434E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830118" y="910270"/>
                  <a:ext cx="1036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359" name="Input penna 1358">
                  <a:extLst>
                    <a:ext uri="{FF2B5EF4-FFF2-40B4-BE49-F238E27FC236}">
                      <a16:creationId xmlns:a16="http://schemas.microsoft.com/office/drawing/2014/main" id="{D9C76427-0701-A710-021E-C412484F682A}"/>
                    </a:ext>
                  </a:extLst>
                </p14:cNvPr>
                <p14:cNvContentPartPr/>
                <p14:nvPr/>
              </p14:nvContentPartPr>
              <p14:xfrm>
                <a:off x="7784398" y="1060390"/>
                <a:ext cx="258120" cy="8640"/>
              </p14:xfrm>
            </p:contentPart>
          </mc:Choice>
          <mc:Fallback>
            <p:pic>
              <p:nvPicPr>
                <p:cNvPr id="1359" name="Input penna 1358">
                  <a:extLst>
                    <a:ext uri="{FF2B5EF4-FFF2-40B4-BE49-F238E27FC236}">
                      <a16:creationId xmlns:a16="http://schemas.microsoft.com/office/drawing/2014/main" id="{D9C76427-0701-A710-021E-C412484F682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776838" y="1052830"/>
                  <a:ext cx="27324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5" name="Gruppo 1364">
            <a:extLst>
              <a:ext uri="{FF2B5EF4-FFF2-40B4-BE49-F238E27FC236}">
                <a16:creationId xmlns:a16="http://schemas.microsoft.com/office/drawing/2014/main" id="{1BDA11BA-D1C1-0EF1-407C-A869EC45583B}"/>
              </a:ext>
            </a:extLst>
          </p:cNvPr>
          <p:cNvGrpSpPr/>
          <p:nvPr/>
        </p:nvGrpSpPr>
        <p:grpSpPr>
          <a:xfrm>
            <a:off x="8218558" y="902350"/>
            <a:ext cx="190800" cy="154800"/>
            <a:chOff x="8218558" y="902350"/>
            <a:chExt cx="190800" cy="1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362" name="Input penna 1361">
                  <a:extLst>
                    <a:ext uri="{FF2B5EF4-FFF2-40B4-BE49-F238E27FC236}">
                      <a16:creationId xmlns:a16="http://schemas.microsoft.com/office/drawing/2014/main" id="{987AFB6D-FB5A-72F4-3FF9-05A36F36A2C4}"/>
                    </a:ext>
                  </a:extLst>
                </p14:cNvPr>
                <p14:cNvContentPartPr/>
                <p14:nvPr/>
              </p14:nvContentPartPr>
              <p14:xfrm>
                <a:off x="8218558" y="908470"/>
                <a:ext cx="125640" cy="122040"/>
              </p14:xfrm>
            </p:contentPart>
          </mc:Choice>
          <mc:Fallback>
            <p:pic>
              <p:nvPicPr>
                <p:cNvPr id="1362" name="Input penna 1361">
                  <a:extLst>
                    <a:ext uri="{FF2B5EF4-FFF2-40B4-BE49-F238E27FC236}">
                      <a16:creationId xmlns:a16="http://schemas.microsoft.com/office/drawing/2014/main" id="{987AFB6D-FB5A-72F4-3FF9-05A36F36A2C4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210998" y="900910"/>
                  <a:ext cx="1407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ACB086D2-7A7E-BFC6-93BE-E9267ADC0DAD}"/>
                    </a:ext>
                  </a:extLst>
                </p14:cNvPr>
                <p14:cNvContentPartPr/>
                <p14:nvPr/>
              </p14:nvContentPartPr>
              <p14:xfrm>
                <a:off x="8405038" y="902350"/>
                <a:ext cx="4320" cy="154800"/>
              </p14:xfrm>
            </p:contentPart>
          </mc:Choice>
          <mc:Fallback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ACB086D2-7A7E-BFC6-93BE-E9267ADC0DA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397478" y="894790"/>
                  <a:ext cx="19440" cy="169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5">
            <p14:nvContentPartPr>
              <p14:cNvPr id="1481" name="Input penna 1480">
                <a:extLst>
                  <a:ext uri="{FF2B5EF4-FFF2-40B4-BE49-F238E27FC236}">
                    <a16:creationId xmlns:a16="http://schemas.microsoft.com/office/drawing/2014/main" id="{F1A322F8-1CFF-62CA-0F85-2E29718245DC}"/>
                  </a:ext>
                </a:extLst>
              </p14:cNvPr>
              <p14:cNvContentPartPr/>
              <p14:nvPr/>
            </p14:nvContentPartPr>
            <p14:xfrm>
              <a:off x="2349720" y="4904640"/>
              <a:ext cx="415080" cy="79560"/>
            </p14:xfrm>
          </p:contentPart>
        </mc:Choice>
        <mc:Fallback>
          <p:pic>
            <p:nvPicPr>
              <p:cNvPr id="1481" name="Input penna 1480">
                <a:extLst>
                  <a:ext uri="{FF2B5EF4-FFF2-40B4-BE49-F238E27FC236}">
                    <a16:creationId xmlns:a16="http://schemas.microsoft.com/office/drawing/2014/main" id="{F1A322F8-1CFF-62CA-0F85-2E29718245DC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2342160" y="4897080"/>
                <a:ext cx="430200" cy="9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86" name="Gruppo 1485">
            <a:extLst>
              <a:ext uri="{FF2B5EF4-FFF2-40B4-BE49-F238E27FC236}">
                <a16:creationId xmlns:a16="http://schemas.microsoft.com/office/drawing/2014/main" id="{B43FD642-4E50-EA8C-9834-784E489FAA90}"/>
              </a:ext>
            </a:extLst>
          </p:cNvPr>
          <p:cNvGrpSpPr/>
          <p:nvPr/>
        </p:nvGrpSpPr>
        <p:grpSpPr>
          <a:xfrm>
            <a:off x="200363" y="4591080"/>
            <a:ext cx="3531397" cy="1724040"/>
            <a:chOff x="200363" y="4591080"/>
            <a:chExt cx="3531397" cy="172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5D052174-F240-6947-10AE-9EA1A8212B11}"/>
                    </a:ext>
                  </a:extLst>
                </p14:cNvPr>
                <p14:cNvContentPartPr/>
                <p14:nvPr/>
              </p14:nvContentPartPr>
              <p14:xfrm>
                <a:off x="311963" y="4650493"/>
                <a:ext cx="200520" cy="270360"/>
              </p14:xfrm>
            </p:contentPart>
          </mc:Choice>
          <mc:Fallback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5D052174-F240-6947-10AE-9EA1A8212B1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304403" y="4642933"/>
                  <a:ext cx="2152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9CEAEE9B-0689-C958-5EA5-E06A44F52215}"/>
                    </a:ext>
                  </a:extLst>
                </p14:cNvPr>
                <p14:cNvContentPartPr/>
                <p14:nvPr/>
              </p14:nvContentPartPr>
              <p14:xfrm>
                <a:off x="628403" y="4668493"/>
                <a:ext cx="109080" cy="232920"/>
              </p14:xfrm>
            </p:contentPart>
          </mc:Choice>
          <mc:Fallback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9CEAEE9B-0689-C958-5EA5-E06A44F52215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20843" y="4660933"/>
                  <a:ext cx="12420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368" name="Input penna 1367">
                  <a:extLst>
                    <a:ext uri="{FF2B5EF4-FFF2-40B4-BE49-F238E27FC236}">
                      <a16:creationId xmlns:a16="http://schemas.microsoft.com/office/drawing/2014/main" id="{AAE7651F-F96C-3B7E-8820-CA8AF80A2F77}"/>
                    </a:ext>
                  </a:extLst>
                </p14:cNvPr>
                <p14:cNvContentPartPr/>
                <p14:nvPr/>
              </p14:nvContentPartPr>
              <p14:xfrm>
                <a:off x="741803" y="4693333"/>
                <a:ext cx="166680" cy="185400"/>
              </p14:xfrm>
            </p:contentPart>
          </mc:Choice>
          <mc:Fallback>
            <p:pic>
              <p:nvPicPr>
                <p:cNvPr id="1368" name="Input penna 1367">
                  <a:extLst>
                    <a:ext uri="{FF2B5EF4-FFF2-40B4-BE49-F238E27FC236}">
                      <a16:creationId xmlns:a16="http://schemas.microsoft.com/office/drawing/2014/main" id="{AAE7651F-F96C-3B7E-8820-CA8AF80A2F77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34243" y="4685773"/>
                  <a:ext cx="1818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369" name="Input penna 1368">
                  <a:extLst>
                    <a:ext uri="{FF2B5EF4-FFF2-40B4-BE49-F238E27FC236}">
                      <a16:creationId xmlns:a16="http://schemas.microsoft.com/office/drawing/2014/main" id="{FAAEE080-E486-9CB3-C47D-E899B97349B1}"/>
                    </a:ext>
                  </a:extLst>
                </p14:cNvPr>
                <p14:cNvContentPartPr/>
                <p14:nvPr/>
              </p14:nvContentPartPr>
              <p14:xfrm>
                <a:off x="941603" y="4705573"/>
                <a:ext cx="118080" cy="172080"/>
              </p14:xfrm>
            </p:contentPart>
          </mc:Choice>
          <mc:Fallback>
            <p:pic>
              <p:nvPicPr>
                <p:cNvPr id="1369" name="Input penna 1368">
                  <a:extLst>
                    <a:ext uri="{FF2B5EF4-FFF2-40B4-BE49-F238E27FC236}">
                      <a16:creationId xmlns:a16="http://schemas.microsoft.com/office/drawing/2014/main" id="{FAAEE080-E486-9CB3-C47D-E899B97349B1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34043" y="4698013"/>
                  <a:ext cx="1332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370" name="Input penna 1369">
                  <a:extLst>
                    <a:ext uri="{FF2B5EF4-FFF2-40B4-BE49-F238E27FC236}">
                      <a16:creationId xmlns:a16="http://schemas.microsoft.com/office/drawing/2014/main" id="{A5651E49-7326-53BC-FF20-520E3527C218}"/>
                    </a:ext>
                  </a:extLst>
                </p14:cNvPr>
                <p14:cNvContentPartPr/>
                <p14:nvPr/>
              </p14:nvContentPartPr>
              <p14:xfrm>
                <a:off x="1100363" y="4704133"/>
                <a:ext cx="31680" cy="167400"/>
              </p14:xfrm>
            </p:contentPart>
          </mc:Choice>
          <mc:Fallback>
            <p:pic>
              <p:nvPicPr>
                <p:cNvPr id="1370" name="Input penna 1369">
                  <a:extLst>
                    <a:ext uri="{FF2B5EF4-FFF2-40B4-BE49-F238E27FC236}">
                      <a16:creationId xmlns:a16="http://schemas.microsoft.com/office/drawing/2014/main" id="{A5651E49-7326-53BC-FF20-520E3527C218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92803" y="4696573"/>
                  <a:ext cx="468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371" name="Input penna 1370">
                  <a:extLst>
                    <a:ext uri="{FF2B5EF4-FFF2-40B4-BE49-F238E27FC236}">
                      <a16:creationId xmlns:a16="http://schemas.microsoft.com/office/drawing/2014/main" id="{DAFC17D2-6357-0B2A-E3A9-1C37D63305C2}"/>
                    </a:ext>
                  </a:extLst>
                </p14:cNvPr>
                <p14:cNvContentPartPr/>
                <p14:nvPr/>
              </p14:nvContentPartPr>
              <p14:xfrm>
                <a:off x="1191803" y="4699093"/>
                <a:ext cx="189720" cy="187920"/>
              </p14:xfrm>
            </p:contentPart>
          </mc:Choice>
          <mc:Fallback>
            <p:pic>
              <p:nvPicPr>
                <p:cNvPr id="1371" name="Input penna 1370">
                  <a:extLst>
                    <a:ext uri="{FF2B5EF4-FFF2-40B4-BE49-F238E27FC236}">
                      <a16:creationId xmlns:a16="http://schemas.microsoft.com/office/drawing/2014/main" id="{DAFC17D2-6357-0B2A-E3A9-1C37D63305C2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184243" y="4691533"/>
                  <a:ext cx="2048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374" name="Input penna 1373">
                  <a:extLst>
                    <a:ext uri="{FF2B5EF4-FFF2-40B4-BE49-F238E27FC236}">
                      <a16:creationId xmlns:a16="http://schemas.microsoft.com/office/drawing/2014/main" id="{3C58C010-C377-E6CA-AE7B-BDB99453681D}"/>
                    </a:ext>
                  </a:extLst>
                </p14:cNvPr>
                <p14:cNvContentPartPr/>
                <p14:nvPr/>
              </p14:nvContentPartPr>
              <p14:xfrm>
                <a:off x="356603" y="4986013"/>
                <a:ext cx="326160" cy="73800"/>
              </p14:xfrm>
            </p:contentPart>
          </mc:Choice>
          <mc:Fallback>
            <p:pic>
              <p:nvPicPr>
                <p:cNvPr id="1374" name="Input penna 1373">
                  <a:extLst>
                    <a:ext uri="{FF2B5EF4-FFF2-40B4-BE49-F238E27FC236}">
                      <a16:creationId xmlns:a16="http://schemas.microsoft.com/office/drawing/2014/main" id="{3C58C010-C377-E6CA-AE7B-BDB99453681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349043" y="4978453"/>
                  <a:ext cx="3409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417" name="Input penna 1416">
                  <a:extLst>
                    <a:ext uri="{FF2B5EF4-FFF2-40B4-BE49-F238E27FC236}">
                      <a16:creationId xmlns:a16="http://schemas.microsoft.com/office/drawing/2014/main" id="{CE3C6D61-5484-B516-FD4F-FAA295FDE9BB}"/>
                    </a:ext>
                  </a:extLst>
                </p14:cNvPr>
                <p14:cNvContentPartPr/>
                <p14:nvPr/>
              </p14:nvContentPartPr>
              <p14:xfrm>
                <a:off x="2971800" y="4871880"/>
                <a:ext cx="15840" cy="95400"/>
              </p14:xfrm>
            </p:contentPart>
          </mc:Choice>
          <mc:Fallback>
            <p:pic>
              <p:nvPicPr>
                <p:cNvPr id="1417" name="Input penna 1416">
                  <a:extLst>
                    <a:ext uri="{FF2B5EF4-FFF2-40B4-BE49-F238E27FC236}">
                      <a16:creationId xmlns:a16="http://schemas.microsoft.com/office/drawing/2014/main" id="{CE3C6D61-5484-B516-FD4F-FAA295FDE9BB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964240" y="4864320"/>
                  <a:ext cx="306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418" name="Input penna 1417">
                  <a:extLst>
                    <a:ext uri="{FF2B5EF4-FFF2-40B4-BE49-F238E27FC236}">
                      <a16:creationId xmlns:a16="http://schemas.microsoft.com/office/drawing/2014/main" id="{832AC6C2-0EA5-D5DC-D61B-52C8BFAB75E1}"/>
                    </a:ext>
                  </a:extLst>
                </p14:cNvPr>
                <p14:cNvContentPartPr/>
                <p14:nvPr/>
              </p14:nvContentPartPr>
              <p14:xfrm>
                <a:off x="3018600" y="4898880"/>
                <a:ext cx="66240" cy="65160"/>
              </p14:xfrm>
            </p:contentPart>
          </mc:Choice>
          <mc:Fallback>
            <p:pic>
              <p:nvPicPr>
                <p:cNvPr id="1418" name="Input penna 1417">
                  <a:extLst>
                    <a:ext uri="{FF2B5EF4-FFF2-40B4-BE49-F238E27FC236}">
                      <a16:creationId xmlns:a16="http://schemas.microsoft.com/office/drawing/2014/main" id="{832AC6C2-0EA5-D5DC-D61B-52C8BFAB75E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011040" y="4891320"/>
                  <a:ext cx="813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419" name="Input penna 1418">
                  <a:extLst>
                    <a:ext uri="{FF2B5EF4-FFF2-40B4-BE49-F238E27FC236}">
                      <a16:creationId xmlns:a16="http://schemas.microsoft.com/office/drawing/2014/main" id="{51E8C66B-D4C7-30E5-9FD7-09C1534DEDDF}"/>
                    </a:ext>
                  </a:extLst>
                </p14:cNvPr>
                <p14:cNvContentPartPr/>
                <p14:nvPr/>
              </p14:nvContentPartPr>
              <p14:xfrm>
                <a:off x="3132000" y="4881240"/>
                <a:ext cx="31680" cy="111600"/>
              </p14:xfrm>
            </p:contentPart>
          </mc:Choice>
          <mc:Fallback>
            <p:pic>
              <p:nvPicPr>
                <p:cNvPr id="1419" name="Input penna 1418">
                  <a:extLst>
                    <a:ext uri="{FF2B5EF4-FFF2-40B4-BE49-F238E27FC236}">
                      <a16:creationId xmlns:a16="http://schemas.microsoft.com/office/drawing/2014/main" id="{51E8C66B-D4C7-30E5-9FD7-09C1534DEDDF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124440" y="4873680"/>
                  <a:ext cx="468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420" name="Input penna 1419">
                  <a:extLst>
                    <a:ext uri="{FF2B5EF4-FFF2-40B4-BE49-F238E27FC236}">
                      <a16:creationId xmlns:a16="http://schemas.microsoft.com/office/drawing/2014/main" id="{95BFDDB6-2CF8-04C3-F546-A537C24E994E}"/>
                    </a:ext>
                  </a:extLst>
                </p14:cNvPr>
                <p14:cNvContentPartPr/>
                <p14:nvPr/>
              </p14:nvContentPartPr>
              <p14:xfrm>
                <a:off x="3201840" y="4895640"/>
                <a:ext cx="12960" cy="48600"/>
              </p14:xfrm>
            </p:contentPart>
          </mc:Choice>
          <mc:Fallback>
            <p:pic>
              <p:nvPicPr>
                <p:cNvPr id="1420" name="Input penna 1419">
                  <a:extLst>
                    <a:ext uri="{FF2B5EF4-FFF2-40B4-BE49-F238E27FC236}">
                      <a16:creationId xmlns:a16="http://schemas.microsoft.com/office/drawing/2014/main" id="{95BFDDB6-2CF8-04C3-F546-A537C24E994E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194280" y="4888080"/>
                  <a:ext cx="280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421" name="Input penna 1420">
                  <a:extLst>
                    <a:ext uri="{FF2B5EF4-FFF2-40B4-BE49-F238E27FC236}">
                      <a16:creationId xmlns:a16="http://schemas.microsoft.com/office/drawing/2014/main" id="{1C3BE618-9529-BC68-50DA-DCE68C9ED0A4}"/>
                    </a:ext>
                  </a:extLst>
                </p14:cNvPr>
                <p14:cNvContentPartPr/>
                <p14:nvPr/>
              </p14:nvContentPartPr>
              <p14:xfrm>
                <a:off x="3226680" y="4900680"/>
                <a:ext cx="64080" cy="73440"/>
              </p14:xfrm>
            </p:contentPart>
          </mc:Choice>
          <mc:Fallback>
            <p:pic>
              <p:nvPicPr>
                <p:cNvPr id="1421" name="Input penna 1420">
                  <a:extLst>
                    <a:ext uri="{FF2B5EF4-FFF2-40B4-BE49-F238E27FC236}">
                      <a16:creationId xmlns:a16="http://schemas.microsoft.com/office/drawing/2014/main" id="{1C3BE618-9529-BC68-50DA-DCE68C9ED0A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3219120" y="4893120"/>
                  <a:ext cx="792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422" name="Input penna 1421">
                  <a:extLst>
                    <a:ext uri="{FF2B5EF4-FFF2-40B4-BE49-F238E27FC236}">
                      <a16:creationId xmlns:a16="http://schemas.microsoft.com/office/drawing/2014/main" id="{AD9D90F4-F2B2-CA22-304E-E781670633F5}"/>
                    </a:ext>
                  </a:extLst>
                </p14:cNvPr>
                <p14:cNvContentPartPr/>
                <p14:nvPr/>
              </p14:nvContentPartPr>
              <p14:xfrm>
                <a:off x="3297960" y="4915800"/>
                <a:ext cx="67320" cy="49680"/>
              </p14:xfrm>
            </p:contentPart>
          </mc:Choice>
          <mc:Fallback>
            <p:pic>
              <p:nvPicPr>
                <p:cNvPr id="1422" name="Input penna 1421">
                  <a:extLst>
                    <a:ext uri="{FF2B5EF4-FFF2-40B4-BE49-F238E27FC236}">
                      <a16:creationId xmlns:a16="http://schemas.microsoft.com/office/drawing/2014/main" id="{AD9D90F4-F2B2-CA22-304E-E781670633F5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3290760" y="4908240"/>
                  <a:ext cx="824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423" name="Input penna 1422">
                  <a:extLst>
                    <a:ext uri="{FF2B5EF4-FFF2-40B4-BE49-F238E27FC236}">
                      <a16:creationId xmlns:a16="http://schemas.microsoft.com/office/drawing/2014/main" id="{A65E07BD-AC0D-EC1D-F4E6-ABAD6DF4E374}"/>
                    </a:ext>
                  </a:extLst>
                </p14:cNvPr>
                <p14:cNvContentPartPr/>
                <p14:nvPr/>
              </p14:nvContentPartPr>
              <p14:xfrm>
                <a:off x="3384000" y="4892040"/>
                <a:ext cx="66960" cy="99720"/>
              </p14:xfrm>
            </p:contentPart>
          </mc:Choice>
          <mc:Fallback>
            <p:pic>
              <p:nvPicPr>
                <p:cNvPr id="1423" name="Input penna 1422">
                  <a:extLst>
                    <a:ext uri="{FF2B5EF4-FFF2-40B4-BE49-F238E27FC236}">
                      <a16:creationId xmlns:a16="http://schemas.microsoft.com/office/drawing/2014/main" id="{A65E07BD-AC0D-EC1D-F4E6-ABAD6DF4E374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3376440" y="4884480"/>
                  <a:ext cx="820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424" name="Input penna 1423">
                  <a:extLst>
                    <a:ext uri="{FF2B5EF4-FFF2-40B4-BE49-F238E27FC236}">
                      <a16:creationId xmlns:a16="http://schemas.microsoft.com/office/drawing/2014/main" id="{4A2E4D33-F637-CFBC-96B6-617681CCEE3E}"/>
                    </a:ext>
                  </a:extLst>
                </p14:cNvPr>
                <p14:cNvContentPartPr/>
                <p14:nvPr/>
              </p14:nvContentPartPr>
              <p14:xfrm>
                <a:off x="3223440" y="5028840"/>
                <a:ext cx="25920" cy="97560"/>
              </p14:xfrm>
            </p:contentPart>
          </mc:Choice>
          <mc:Fallback>
            <p:pic>
              <p:nvPicPr>
                <p:cNvPr id="1424" name="Input penna 1423">
                  <a:extLst>
                    <a:ext uri="{FF2B5EF4-FFF2-40B4-BE49-F238E27FC236}">
                      <a16:creationId xmlns:a16="http://schemas.microsoft.com/office/drawing/2014/main" id="{4A2E4D33-F637-CFBC-96B6-617681CCEE3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3216240" y="5021280"/>
                  <a:ext cx="410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425" name="Input penna 1424">
                  <a:extLst>
                    <a:ext uri="{FF2B5EF4-FFF2-40B4-BE49-F238E27FC236}">
                      <a16:creationId xmlns:a16="http://schemas.microsoft.com/office/drawing/2014/main" id="{2E40978A-AF99-03DA-55DE-2208C6167C22}"/>
                    </a:ext>
                  </a:extLst>
                </p14:cNvPr>
                <p14:cNvContentPartPr/>
                <p14:nvPr/>
              </p14:nvContentPartPr>
              <p14:xfrm>
                <a:off x="3140280" y="5128920"/>
                <a:ext cx="138600" cy="28440"/>
              </p14:xfrm>
            </p:contentPart>
          </mc:Choice>
          <mc:Fallback>
            <p:pic>
              <p:nvPicPr>
                <p:cNvPr id="1425" name="Input penna 1424">
                  <a:extLst>
                    <a:ext uri="{FF2B5EF4-FFF2-40B4-BE49-F238E27FC236}">
                      <a16:creationId xmlns:a16="http://schemas.microsoft.com/office/drawing/2014/main" id="{2E40978A-AF99-03DA-55DE-2208C6167C22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132720" y="5121360"/>
                  <a:ext cx="1537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380" name="Input penna 1379">
                  <a:extLst>
                    <a:ext uri="{FF2B5EF4-FFF2-40B4-BE49-F238E27FC236}">
                      <a16:creationId xmlns:a16="http://schemas.microsoft.com/office/drawing/2014/main" id="{8C3E30FA-1EDF-BA4E-576F-AE705F269B57}"/>
                    </a:ext>
                  </a:extLst>
                </p14:cNvPr>
                <p14:cNvContentPartPr/>
                <p14:nvPr/>
              </p14:nvContentPartPr>
              <p14:xfrm>
                <a:off x="244283" y="5436373"/>
                <a:ext cx="122760" cy="120240"/>
              </p14:xfrm>
            </p:contentPart>
          </mc:Choice>
          <mc:Fallback>
            <p:pic>
              <p:nvPicPr>
                <p:cNvPr id="1380" name="Input penna 1379">
                  <a:extLst>
                    <a:ext uri="{FF2B5EF4-FFF2-40B4-BE49-F238E27FC236}">
                      <a16:creationId xmlns:a16="http://schemas.microsoft.com/office/drawing/2014/main" id="{8C3E30FA-1EDF-BA4E-576F-AE705F269B57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36723" y="5428813"/>
                  <a:ext cx="1378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381" name="Input penna 1380">
                  <a:extLst>
                    <a:ext uri="{FF2B5EF4-FFF2-40B4-BE49-F238E27FC236}">
                      <a16:creationId xmlns:a16="http://schemas.microsoft.com/office/drawing/2014/main" id="{DA2DF6C4-C65D-49C7-DE12-43F3A93F64F1}"/>
                    </a:ext>
                  </a:extLst>
                </p14:cNvPr>
                <p14:cNvContentPartPr/>
                <p14:nvPr/>
              </p14:nvContentPartPr>
              <p14:xfrm>
                <a:off x="200363" y="5622493"/>
                <a:ext cx="218160" cy="19800"/>
              </p14:xfrm>
            </p:contentPart>
          </mc:Choice>
          <mc:Fallback>
            <p:pic>
              <p:nvPicPr>
                <p:cNvPr id="1381" name="Input penna 1380">
                  <a:extLst>
                    <a:ext uri="{FF2B5EF4-FFF2-40B4-BE49-F238E27FC236}">
                      <a16:creationId xmlns:a16="http://schemas.microsoft.com/office/drawing/2014/main" id="{DA2DF6C4-C65D-49C7-DE12-43F3A93F64F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92803" y="5614933"/>
                  <a:ext cx="2332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382" name="Input penna 1381">
                  <a:extLst>
                    <a:ext uri="{FF2B5EF4-FFF2-40B4-BE49-F238E27FC236}">
                      <a16:creationId xmlns:a16="http://schemas.microsoft.com/office/drawing/2014/main" id="{68629853-B22C-79E2-1CEB-CCC49558AB1D}"/>
                    </a:ext>
                  </a:extLst>
                </p14:cNvPr>
                <p14:cNvContentPartPr/>
                <p14:nvPr/>
              </p14:nvContentPartPr>
              <p14:xfrm>
                <a:off x="648203" y="5409733"/>
                <a:ext cx="126360" cy="183600"/>
              </p14:xfrm>
            </p:contentPart>
          </mc:Choice>
          <mc:Fallback>
            <p:pic>
              <p:nvPicPr>
                <p:cNvPr id="1382" name="Input penna 1381">
                  <a:extLst>
                    <a:ext uri="{FF2B5EF4-FFF2-40B4-BE49-F238E27FC236}">
                      <a16:creationId xmlns:a16="http://schemas.microsoft.com/office/drawing/2014/main" id="{68629853-B22C-79E2-1CEB-CCC49558AB1D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40643" y="5402173"/>
                  <a:ext cx="1414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383" name="Input penna 1382">
                  <a:extLst>
                    <a:ext uri="{FF2B5EF4-FFF2-40B4-BE49-F238E27FC236}">
                      <a16:creationId xmlns:a16="http://schemas.microsoft.com/office/drawing/2014/main" id="{34A594D5-7942-23B5-9C00-0284B38A174E}"/>
                    </a:ext>
                  </a:extLst>
                </p14:cNvPr>
                <p14:cNvContentPartPr/>
                <p14:nvPr/>
              </p14:nvContentPartPr>
              <p14:xfrm>
                <a:off x="820643" y="5413333"/>
                <a:ext cx="2880" cy="131040"/>
              </p14:xfrm>
            </p:contentPart>
          </mc:Choice>
          <mc:Fallback>
            <p:pic>
              <p:nvPicPr>
                <p:cNvPr id="1383" name="Input penna 1382">
                  <a:extLst>
                    <a:ext uri="{FF2B5EF4-FFF2-40B4-BE49-F238E27FC236}">
                      <a16:creationId xmlns:a16="http://schemas.microsoft.com/office/drawing/2014/main" id="{34A594D5-7942-23B5-9C00-0284B38A174E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13083" y="5405773"/>
                  <a:ext cx="180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384" name="Input penna 1383">
                  <a:extLst>
                    <a:ext uri="{FF2B5EF4-FFF2-40B4-BE49-F238E27FC236}">
                      <a16:creationId xmlns:a16="http://schemas.microsoft.com/office/drawing/2014/main" id="{EA88FD6B-CDAE-86B6-6FC2-70DDCC622CEA}"/>
                    </a:ext>
                  </a:extLst>
                </p14:cNvPr>
                <p14:cNvContentPartPr/>
                <p14:nvPr/>
              </p14:nvContentPartPr>
              <p14:xfrm>
                <a:off x="820643" y="5493613"/>
                <a:ext cx="55800" cy="14760"/>
              </p14:xfrm>
            </p:contentPart>
          </mc:Choice>
          <mc:Fallback>
            <p:pic>
              <p:nvPicPr>
                <p:cNvPr id="1384" name="Input penna 1383">
                  <a:extLst>
                    <a:ext uri="{FF2B5EF4-FFF2-40B4-BE49-F238E27FC236}">
                      <a16:creationId xmlns:a16="http://schemas.microsoft.com/office/drawing/2014/main" id="{EA88FD6B-CDAE-86B6-6FC2-70DDCC622CEA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13083" y="5486053"/>
                  <a:ext cx="705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1389" name="Input penna 1388">
                  <a:extLst>
                    <a:ext uri="{FF2B5EF4-FFF2-40B4-BE49-F238E27FC236}">
                      <a16:creationId xmlns:a16="http://schemas.microsoft.com/office/drawing/2014/main" id="{17141010-703C-C06E-F4C4-5023D92A9865}"/>
                    </a:ext>
                  </a:extLst>
                </p14:cNvPr>
                <p14:cNvContentPartPr/>
                <p14:nvPr/>
              </p14:nvContentPartPr>
              <p14:xfrm>
                <a:off x="1084523" y="5349613"/>
                <a:ext cx="7200" cy="69120"/>
              </p14:xfrm>
            </p:contentPart>
          </mc:Choice>
          <mc:Fallback>
            <p:pic>
              <p:nvPicPr>
                <p:cNvPr id="1389" name="Input penna 1388">
                  <a:extLst>
                    <a:ext uri="{FF2B5EF4-FFF2-40B4-BE49-F238E27FC236}">
                      <a16:creationId xmlns:a16="http://schemas.microsoft.com/office/drawing/2014/main" id="{17141010-703C-C06E-F4C4-5023D92A986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76963" y="5342053"/>
                  <a:ext cx="223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390" name="Input penna 1389">
                  <a:extLst>
                    <a:ext uri="{FF2B5EF4-FFF2-40B4-BE49-F238E27FC236}">
                      <a16:creationId xmlns:a16="http://schemas.microsoft.com/office/drawing/2014/main" id="{319A0E65-CBE6-C5F7-AA84-64F0695436BE}"/>
                    </a:ext>
                  </a:extLst>
                </p14:cNvPr>
                <p14:cNvContentPartPr/>
                <p14:nvPr/>
              </p14:nvContentPartPr>
              <p14:xfrm>
                <a:off x="975443" y="5418013"/>
                <a:ext cx="221400" cy="3960"/>
              </p14:xfrm>
            </p:contentPart>
          </mc:Choice>
          <mc:Fallback>
            <p:pic>
              <p:nvPicPr>
                <p:cNvPr id="1390" name="Input penna 1389">
                  <a:extLst>
                    <a:ext uri="{FF2B5EF4-FFF2-40B4-BE49-F238E27FC236}">
                      <a16:creationId xmlns:a16="http://schemas.microsoft.com/office/drawing/2014/main" id="{319A0E65-CBE6-C5F7-AA84-64F0695436BE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967883" y="5410453"/>
                  <a:ext cx="2365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391" name="Input penna 1390">
                  <a:extLst>
                    <a:ext uri="{FF2B5EF4-FFF2-40B4-BE49-F238E27FC236}">
                      <a16:creationId xmlns:a16="http://schemas.microsoft.com/office/drawing/2014/main" id="{4D36590A-DD7C-4505-D681-4160938C9460}"/>
                    </a:ext>
                  </a:extLst>
                </p14:cNvPr>
                <p14:cNvContentPartPr/>
                <p14:nvPr/>
              </p14:nvContentPartPr>
              <p14:xfrm>
                <a:off x="1042043" y="5419813"/>
                <a:ext cx="37440" cy="132840"/>
              </p14:xfrm>
            </p:contentPart>
          </mc:Choice>
          <mc:Fallback>
            <p:pic>
              <p:nvPicPr>
                <p:cNvPr id="1391" name="Input penna 1390">
                  <a:extLst>
                    <a:ext uri="{FF2B5EF4-FFF2-40B4-BE49-F238E27FC236}">
                      <a16:creationId xmlns:a16="http://schemas.microsoft.com/office/drawing/2014/main" id="{4D36590A-DD7C-4505-D681-4160938C9460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34843" y="5412253"/>
                  <a:ext cx="525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392" name="Input penna 1391">
                  <a:extLst>
                    <a:ext uri="{FF2B5EF4-FFF2-40B4-BE49-F238E27FC236}">
                      <a16:creationId xmlns:a16="http://schemas.microsoft.com/office/drawing/2014/main" id="{1FB0B595-95D1-4E09-9C40-90FF3DC98201}"/>
                    </a:ext>
                  </a:extLst>
                </p14:cNvPr>
                <p14:cNvContentPartPr/>
                <p14:nvPr/>
              </p14:nvContentPartPr>
              <p14:xfrm>
                <a:off x="1087763" y="5414773"/>
                <a:ext cx="51840" cy="158400"/>
              </p14:xfrm>
            </p:contentPart>
          </mc:Choice>
          <mc:Fallback>
            <p:pic>
              <p:nvPicPr>
                <p:cNvPr id="1392" name="Input penna 1391">
                  <a:extLst>
                    <a:ext uri="{FF2B5EF4-FFF2-40B4-BE49-F238E27FC236}">
                      <a16:creationId xmlns:a16="http://schemas.microsoft.com/office/drawing/2014/main" id="{1FB0B595-95D1-4E09-9C40-90FF3DC98201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080203" y="5407213"/>
                  <a:ext cx="669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393" name="Input penna 1392">
                  <a:extLst>
                    <a:ext uri="{FF2B5EF4-FFF2-40B4-BE49-F238E27FC236}">
                      <a16:creationId xmlns:a16="http://schemas.microsoft.com/office/drawing/2014/main" id="{4BB695DE-7432-62B1-5F33-4EE1731472EB}"/>
                    </a:ext>
                  </a:extLst>
                </p14:cNvPr>
                <p14:cNvContentPartPr/>
                <p14:nvPr/>
              </p14:nvContentPartPr>
              <p14:xfrm>
                <a:off x="1250123" y="5397853"/>
                <a:ext cx="14400" cy="172440"/>
              </p14:xfrm>
            </p:contentPart>
          </mc:Choice>
          <mc:Fallback>
            <p:pic>
              <p:nvPicPr>
                <p:cNvPr id="1393" name="Input penna 1392">
                  <a:extLst>
                    <a:ext uri="{FF2B5EF4-FFF2-40B4-BE49-F238E27FC236}">
                      <a16:creationId xmlns:a16="http://schemas.microsoft.com/office/drawing/2014/main" id="{4BB695DE-7432-62B1-5F33-4EE1731472EB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242563" y="5390293"/>
                  <a:ext cx="295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1394" name="Input penna 1393">
                  <a:extLst>
                    <a:ext uri="{FF2B5EF4-FFF2-40B4-BE49-F238E27FC236}">
                      <a16:creationId xmlns:a16="http://schemas.microsoft.com/office/drawing/2014/main" id="{4252AFF1-6AC9-B268-70BC-CA96A25671A8}"/>
                    </a:ext>
                  </a:extLst>
                </p14:cNvPr>
                <p14:cNvContentPartPr/>
                <p14:nvPr/>
              </p14:nvContentPartPr>
              <p14:xfrm>
                <a:off x="1451723" y="5395693"/>
                <a:ext cx="105480" cy="142200"/>
              </p14:xfrm>
            </p:contentPart>
          </mc:Choice>
          <mc:Fallback>
            <p:pic>
              <p:nvPicPr>
                <p:cNvPr id="1394" name="Input penna 1393">
                  <a:extLst>
                    <a:ext uri="{FF2B5EF4-FFF2-40B4-BE49-F238E27FC236}">
                      <a16:creationId xmlns:a16="http://schemas.microsoft.com/office/drawing/2014/main" id="{4252AFF1-6AC9-B268-70BC-CA96A25671A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444523" y="5388133"/>
                  <a:ext cx="1206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1395" name="Input penna 1394">
                  <a:extLst>
                    <a:ext uri="{FF2B5EF4-FFF2-40B4-BE49-F238E27FC236}">
                      <a16:creationId xmlns:a16="http://schemas.microsoft.com/office/drawing/2014/main" id="{6B4F49FC-1DD1-D0DD-5692-0B7790CEC187}"/>
                    </a:ext>
                  </a:extLst>
                </p14:cNvPr>
                <p14:cNvContentPartPr/>
                <p14:nvPr/>
              </p14:nvContentPartPr>
              <p14:xfrm>
                <a:off x="1589603" y="5446453"/>
                <a:ext cx="60120" cy="2520"/>
              </p14:xfrm>
            </p:contentPart>
          </mc:Choice>
          <mc:Fallback>
            <p:pic>
              <p:nvPicPr>
                <p:cNvPr id="1395" name="Input penna 1394">
                  <a:extLst>
                    <a:ext uri="{FF2B5EF4-FFF2-40B4-BE49-F238E27FC236}">
                      <a16:creationId xmlns:a16="http://schemas.microsoft.com/office/drawing/2014/main" id="{6B4F49FC-1DD1-D0DD-5692-0B7790CEC18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582043" y="5438893"/>
                  <a:ext cx="752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1396" name="Input penna 1395">
                  <a:extLst>
                    <a:ext uri="{FF2B5EF4-FFF2-40B4-BE49-F238E27FC236}">
                      <a16:creationId xmlns:a16="http://schemas.microsoft.com/office/drawing/2014/main" id="{02D1AE87-E163-A6F3-33A4-C0542595AD99}"/>
                    </a:ext>
                  </a:extLst>
                </p14:cNvPr>
                <p14:cNvContentPartPr/>
                <p14:nvPr/>
              </p14:nvContentPartPr>
              <p14:xfrm>
                <a:off x="1644683" y="5382373"/>
                <a:ext cx="19800" cy="178560"/>
              </p14:xfrm>
            </p:contentPart>
          </mc:Choice>
          <mc:Fallback>
            <p:pic>
              <p:nvPicPr>
                <p:cNvPr id="1396" name="Input penna 1395">
                  <a:extLst>
                    <a:ext uri="{FF2B5EF4-FFF2-40B4-BE49-F238E27FC236}">
                      <a16:creationId xmlns:a16="http://schemas.microsoft.com/office/drawing/2014/main" id="{02D1AE87-E163-A6F3-33A4-C0542595AD99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637483" y="5374813"/>
                  <a:ext cx="345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1397" name="Input penna 1396">
                  <a:extLst>
                    <a:ext uri="{FF2B5EF4-FFF2-40B4-BE49-F238E27FC236}">
                      <a16:creationId xmlns:a16="http://schemas.microsoft.com/office/drawing/2014/main" id="{54069883-AED3-3654-6153-FFB25D967797}"/>
                    </a:ext>
                  </a:extLst>
                </p14:cNvPr>
                <p14:cNvContentPartPr/>
                <p14:nvPr/>
              </p14:nvContentPartPr>
              <p14:xfrm>
                <a:off x="1694363" y="5383093"/>
                <a:ext cx="27000" cy="183240"/>
              </p14:xfrm>
            </p:contentPart>
          </mc:Choice>
          <mc:Fallback>
            <p:pic>
              <p:nvPicPr>
                <p:cNvPr id="1397" name="Input penna 1396">
                  <a:extLst>
                    <a:ext uri="{FF2B5EF4-FFF2-40B4-BE49-F238E27FC236}">
                      <a16:creationId xmlns:a16="http://schemas.microsoft.com/office/drawing/2014/main" id="{54069883-AED3-3654-6153-FFB25D967797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686803" y="5375533"/>
                  <a:ext cx="421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1426" name="Input penna 1425">
                  <a:extLst>
                    <a:ext uri="{FF2B5EF4-FFF2-40B4-BE49-F238E27FC236}">
                      <a16:creationId xmlns:a16="http://schemas.microsoft.com/office/drawing/2014/main" id="{7CF705CB-FE4F-A553-3016-5F29E0F7DF5C}"/>
                    </a:ext>
                  </a:extLst>
                </p14:cNvPr>
                <p14:cNvContentPartPr/>
                <p14:nvPr/>
              </p14:nvContentPartPr>
              <p14:xfrm>
                <a:off x="2765520" y="5443200"/>
                <a:ext cx="74880" cy="137160"/>
              </p14:xfrm>
            </p:contentPart>
          </mc:Choice>
          <mc:Fallback>
            <p:pic>
              <p:nvPicPr>
                <p:cNvPr id="1426" name="Input penna 1425">
                  <a:extLst>
                    <a:ext uri="{FF2B5EF4-FFF2-40B4-BE49-F238E27FC236}">
                      <a16:creationId xmlns:a16="http://schemas.microsoft.com/office/drawing/2014/main" id="{7CF705CB-FE4F-A553-3016-5F29E0F7DF5C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757960" y="5435640"/>
                  <a:ext cx="896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1427" name="Input penna 1426">
                  <a:extLst>
                    <a:ext uri="{FF2B5EF4-FFF2-40B4-BE49-F238E27FC236}">
                      <a16:creationId xmlns:a16="http://schemas.microsoft.com/office/drawing/2014/main" id="{4DD4A11E-E6DE-D282-27D9-89226ECAFF16}"/>
                    </a:ext>
                  </a:extLst>
                </p14:cNvPr>
                <p14:cNvContentPartPr/>
                <p14:nvPr/>
              </p14:nvContentPartPr>
              <p14:xfrm>
                <a:off x="2866680" y="5472720"/>
                <a:ext cx="77760" cy="102960"/>
              </p14:xfrm>
            </p:contentPart>
          </mc:Choice>
          <mc:Fallback>
            <p:pic>
              <p:nvPicPr>
                <p:cNvPr id="1427" name="Input penna 1426">
                  <a:extLst>
                    <a:ext uri="{FF2B5EF4-FFF2-40B4-BE49-F238E27FC236}">
                      <a16:creationId xmlns:a16="http://schemas.microsoft.com/office/drawing/2014/main" id="{4DD4A11E-E6DE-D282-27D9-89226ECAFF16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859120" y="5465160"/>
                  <a:ext cx="92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1428" name="Input penna 1427">
                  <a:extLst>
                    <a:ext uri="{FF2B5EF4-FFF2-40B4-BE49-F238E27FC236}">
                      <a16:creationId xmlns:a16="http://schemas.microsoft.com/office/drawing/2014/main" id="{CC5ECADC-5641-DEA2-4800-98FE2BACAFF2}"/>
                    </a:ext>
                  </a:extLst>
                </p14:cNvPr>
                <p14:cNvContentPartPr/>
                <p14:nvPr/>
              </p14:nvContentPartPr>
              <p14:xfrm>
                <a:off x="2950560" y="5474160"/>
                <a:ext cx="60480" cy="122040"/>
              </p14:xfrm>
            </p:contentPart>
          </mc:Choice>
          <mc:Fallback>
            <p:pic>
              <p:nvPicPr>
                <p:cNvPr id="1428" name="Input penna 1427">
                  <a:extLst>
                    <a:ext uri="{FF2B5EF4-FFF2-40B4-BE49-F238E27FC236}">
                      <a16:creationId xmlns:a16="http://schemas.microsoft.com/office/drawing/2014/main" id="{CC5ECADC-5641-DEA2-4800-98FE2BACAFF2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943000" y="5466600"/>
                  <a:ext cx="756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1429" name="Input penna 1428">
                  <a:extLst>
                    <a:ext uri="{FF2B5EF4-FFF2-40B4-BE49-F238E27FC236}">
                      <a16:creationId xmlns:a16="http://schemas.microsoft.com/office/drawing/2014/main" id="{7408D258-3A47-998E-28FC-791EF0D3B824}"/>
                    </a:ext>
                  </a:extLst>
                </p14:cNvPr>
                <p14:cNvContentPartPr/>
                <p14:nvPr/>
              </p14:nvContentPartPr>
              <p14:xfrm>
                <a:off x="3027960" y="5487480"/>
                <a:ext cx="53280" cy="45720"/>
              </p14:xfrm>
            </p:contentPart>
          </mc:Choice>
          <mc:Fallback>
            <p:pic>
              <p:nvPicPr>
                <p:cNvPr id="1429" name="Input penna 1428">
                  <a:extLst>
                    <a:ext uri="{FF2B5EF4-FFF2-40B4-BE49-F238E27FC236}">
                      <a16:creationId xmlns:a16="http://schemas.microsoft.com/office/drawing/2014/main" id="{7408D258-3A47-998E-28FC-791EF0D3B824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3020400" y="5479920"/>
                  <a:ext cx="684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1430" name="Input penna 1429">
                  <a:extLst>
                    <a:ext uri="{FF2B5EF4-FFF2-40B4-BE49-F238E27FC236}">
                      <a16:creationId xmlns:a16="http://schemas.microsoft.com/office/drawing/2014/main" id="{0C697402-E28C-5FE3-0EF9-75A7E17B266A}"/>
                    </a:ext>
                  </a:extLst>
                </p14:cNvPr>
                <p14:cNvContentPartPr/>
                <p14:nvPr/>
              </p14:nvContentPartPr>
              <p14:xfrm>
                <a:off x="3102840" y="5467680"/>
                <a:ext cx="36000" cy="73080"/>
              </p14:xfrm>
            </p:contentPart>
          </mc:Choice>
          <mc:Fallback>
            <p:pic>
              <p:nvPicPr>
                <p:cNvPr id="1430" name="Input penna 1429">
                  <a:extLst>
                    <a:ext uri="{FF2B5EF4-FFF2-40B4-BE49-F238E27FC236}">
                      <a16:creationId xmlns:a16="http://schemas.microsoft.com/office/drawing/2014/main" id="{0C697402-E28C-5FE3-0EF9-75A7E17B266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095280" y="5460120"/>
                  <a:ext cx="511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1431" name="Input penna 1430">
                  <a:extLst>
                    <a:ext uri="{FF2B5EF4-FFF2-40B4-BE49-F238E27FC236}">
                      <a16:creationId xmlns:a16="http://schemas.microsoft.com/office/drawing/2014/main" id="{CF4D5DD1-FA4B-9BC4-AB6F-A2F1BE8A6DD6}"/>
                    </a:ext>
                  </a:extLst>
                </p14:cNvPr>
                <p14:cNvContentPartPr/>
                <p14:nvPr/>
              </p14:nvContentPartPr>
              <p14:xfrm>
                <a:off x="3157560" y="5466960"/>
                <a:ext cx="90360" cy="54720"/>
              </p14:xfrm>
            </p:contentPart>
          </mc:Choice>
          <mc:Fallback>
            <p:pic>
              <p:nvPicPr>
                <p:cNvPr id="1431" name="Input penna 1430">
                  <a:extLst>
                    <a:ext uri="{FF2B5EF4-FFF2-40B4-BE49-F238E27FC236}">
                      <a16:creationId xmlns:a16="http://schemas.microsoft.com/office/drawing/2014/main" id="{CF4D5DD1-FA4B-9BC4-AB6F-A2F1BE8A6DD6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3150000" y="5459400"/>
                  <a:ext cx="1051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1432" name="Input penna 1431">
                  <a:extLst>
                    <a:ext uri="{FF2B5EF4-FFF2-40B4-BE49-F238E27FC236}">
                      <a16:creationId xmlns:a16="http://schemas.microsoft.com/office/drawing/2014/main" id="{314672A6-7C45-E876-895D-E26B24D466A1}"/>
                    </a:ext>
                  </a:extLst>
                </p14:cNvPr>
                <p14:cNvContentPartPr/>
                <p14:nvPr/>
              </p14:nvContentPartPr>
              <p14:xfrm>
                <a:off x="3300480" y="5371560"/>
                <a:ext cx="3240" cy="89640"/>
              </p14:xfrm>
            </p:contentPart>
          </mc:Choice>
          <mc:Fallback>
            <p:pic>
              <p:nvPicPr>
                <p:cNvPr id="1432" name="Input penna 1431">
                  <a:extLst>
                    <a:ext uri="{FF2B5EF4-FFF2-40B4-BE49-F238E27FC236}">
                      <a16:creationId xmlns:a16="http://schemas.microsoft.com/office/drawing/2014/main" id="{314672A6-7C45-E876-895D-E26B24D466A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292920" y="5364000"/>
                  <a:ext cx="183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1433" name="Input penna 1432">
                  <a:extLst>
                    <a:ext uri="{FF2B5EF4-FFF2-40B4-BE49-F238E27FC236}">
                      <a16:creationId xmlns:a16="http://schemas.microsoft.com/office/drawing/2014/main" id="{CF73DB21-3B1E-B0E1-BFB3-805A7DAD33B9}"/>
                    </a:ext>
                  </a:extLst>
                </p14:cNvPr>
                <p14:cNvContentPartPr/>
                <p14:nvPr/>
              </p14:nvContentPartPr>
              <p14:xfrm>
                <a:off x="3315960" y="5536800"/>
                <a:ext cx="7560" cy="14760"/>
              </p14:xfrm>
            </p:contentPart>
          </mc:Choice>
          <mc:Fallback>
            <p:pic>
              <p:nvPicPr>
                <p:cNvPr id="1433" name="Input penna 1432">
                  <a:extLst>
                    <a:ext uri="{FF2B5EF4-FFF2-40B4-BE49-F238E27FC236}">
                      <a16:creationId xmlns:a16="http://schemas.microsoft.com/office/drawing/2014/main" id="{CF73DB21-3B1E-B0E1-BFB3-805A7DAD33B9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308400" y="5529240"/>
                  <a:ext cx="226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1438" name="Input penna 1437">
                  <a:extLst>
                    <a:ext uri="{FF2B5EF4-FFF2-40B4-BE49-F238E27FC236}">
                      <a16:creationId xmlns:a16="http://schemas.microsoft.com/office/drawing/2014/main" id="{7788C641-6E27-F54C-F0B3-5BF5B091CA11}"/>
                    </a:ext>
                  </a:extLst>
                </p14:cNvPr>
                <p14:cNvContentPartPr/>
                <p14:nvPr/>
              </p14:nvContentPartPr>
              <p14:xfrm>
                <a:off x="255240" y="5947920"/>
                <a:ext cx="158760" cy="182160"/>
              </p14:xfrm>
            </p:contentPart>
          </mc:Choice>
          <mc:Fallback>
            <p:pic>
              <p:nvPicPr>
                <p:cNvPr id="1438" name="Input penna 1437">
                  <a:extLst>
                    <a:ext uri="{FF2B5EF4-FFF2-40B4-BE49-F238E27FC236}">
                      <a16:creationId xmlns:a16="http://schemas.microsoft.com/office/drawing/2014/main" id="{7788C641-6E27-F54C-F0B3-5BF5B091CA11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247680" y="5940360"/>
                  <a:ext cx="1738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1439" name="Input penna 1438">
                  <a:extLst>
                    <a:ext uri="{FF2B5EF4-FFF2-40B4-BE49-F238E27FC236}">
                      <a16:creationId xmlns:a16="http://schemas.microsoft.com/office/drawing/2014/main" id="{C8262C05-1511-FE66-4287-CBA35DECEDEC}"/>
                    </a:ext>
                  </a:extLst>
                </p14:cNvPr>
                <p14:cNvContentPartPr/>
                <p14:nvPr/>
              </p14:nvContentPartPr>
              <p14:xfrm>
                <a:off x="415800" y="5966640"/>
                <a:ext cx="67320" cy="159480"/>
              </p14:xfrm>
            </p:contentPart>
          </mc:Choice>
          <mc:Fallback>
            <p:pic>
              <p:nvPicPr>
                <p:cNvPr id="1439" name="Input penna 1438">
                  <a:extLst>
                    <a:ext uri="{FF2B5EF4-FFF2-40B4-BE49-F238E27FC236}">
                      <a16:creationId xmlns:a16="http://schemas.microsoft.com/office/drawing/2014/main" id="{C8262C05-1511-FE66-4287-CBA35DECEDEC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08240" y="5959080"/>
                  <a:ext cx="824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1440" name="Input penna 1439">
                  <a:extLst>
                    <a:ext uri="{FF2B5EF4-FFF2-40B4-BE49-F238E27FC236}">
                      <a16:creationId xmlns:a16="http://schemas.microsoft.com/office/drawing/2014/main" id="{237172B9-8A75-3007-72E2-F9A3929D6BC3}"/>
                    </a:ext>
                  </a:extLst>
                </p14:cNvPr>
                <p14:cNvContentPartPr/>
                <p14:nvPr/>
              </p14:nvContentPartPr>
              <p14:xfrm>
                <a:off x="415080" y="6062040"/>
                <a:ext cx="88920" cy="26640"/>
              </p14:xfrm>
            </p:contentPart>
          </mc:Choice>
          <mc:Fallback>
            <p:pic>
              <p:nvPicPr>
                <p:cNvPr id="1440" name="Input penna 1439">
                  <a:extLst>
                    <a:ext uri="{FF2B5EF4-FFF2-40B4-BE49-F238E27FC236}">
                      <a16:creationId xmlns:a16="http://schemas.microsoft.com/office/drawing/2014/main" id="{237172B9-8A75-3007-72E2-F9A3929D6BC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07520" y="6054480"/>
                  <a:ext cx="1040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1441" name="Input penna 1440">
                  <a:extLst>
                    <a:ext uri="{FF2B5EF4-FFF2-40B4-BE49-F238E27FC236}">
                      <a16:creationId xmlns:a16="http://schemas.microsoft.com/office/drawing/2014/main" id="{23B3E289-4BA0-F858-4951-F3F2242C7FA4}"/>
                    </a:ext>
                  </a:extLst>
                </p14:cNvPr>
                <p14:cNvContentPartPr/>
                <p14:nvPr/>
              </p14:nvContentPartPr>
              <p14:xfrm>
                <a:off x="545760" y="5983560"/>
                <a:ext cx="38880" cy="154800"/>
              </p14:xfrm>
            </p:contentPart>
          </mc:Choice>
          <mc:Fallback>
            <p:pic>
              <p:nvPicPr>
                <p:cNvPr id="1441" name="Input penna 1440">
                  <a:extLst>
                    <a:ext uri="{FF2B5EF4-FFF2-40B4-BE49-F238E27FC236}">
                      <a16:creationId xmlns:a16="http://schemas.microsoft.com/office/drawing/2014/main" id="{23B3E289-4BA0-F858-4951-F3F2242C7FA4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538200" y="5976000"/>
                  <a:ext cx="540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1442" name="Input penna 1441">
                  <a:extLst>
                    <a:ext uri="{FF2B5EF4-FFF2-40B4-BE49-F238E27FC236}">
                      <a16:creationId xmlns:a16="http://schemas.microsoft.com/office/drawing/2014/main" id="{FCF5D84D-F995-D1C5-2216-28C8108AD174}"/>
                    </a:ext>
                  </a:extLst>
                </p14:cNvPr>
                <p14:cNvContentPartPr/>
                <p14:nvPr/>
              </p14:nvContentPartPr>
              <p14:xfrm>
                <a:off x="630000" y="5960880"/>
                <a:ext cx="111960" cy="146520"/>
              </p14:xfrm>
            </p:contentPart>
          </mc:Choice>
          <mc:Fallback>
            <p:pic>
              <p:nvPicPr>
                <p:cNvPr id="1442" name="Input penna 1441">
                  <a:extLst>
                    <a:ext uri="{FF2B5EF4-FFF2-40B4-BE49-F238E27FC236}">
                      <a16:creationId xmlns:a16="http://schemas.microsoft.com/office/drawing/2014/main" id="{FCF5D84D-F995-D1C5-2216-28C8108AD174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22440" y="5953320"/>
                  <a:ext cx="1270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1443" name="Input penna 1442">
                  <a:extLst>
                    <a:ext uri="{FF2B5EF4-FFF2-40B4-BE49-F238E27FC236}">
                      <a16:creationId xmlns:a16="http://schemas.microsoft.com/office/drawing/2014/main" id="{623A19EB-662A-F1C7-62BE-899AAA06F4FF}"/>
                    </a:ext>
                  </a:extLst>
                </p14:cNvPr>
                <p14:cNvContentPartPr/>
                <p14:nvPr/>
              </p14:nvContentPartPr>
              <p14:xfrm>
                <a:off x="651600" y="6030000"/>
                <a:ext cx="132840" cy="32760"/>
              </p14:xfrm>
            </p:contentPart>
          </mc:Choice>
          <mc:Fallback>
            <p:pic>
              <p:nvPicPr>
                <p:cNvPr id="1443" name="Input penna 1442">
                  <a:extLst>
                    <a:ext uri="{FF2B5EF4-FFF2-40B4-BE49-F238E27FC236}">
                      <a16:creationId xmlns:a16="http://schemas.microsoft.com/office/drawing/2014/main" id="{623A19EB-662A-F1C7-62BE-899AAA06F4FF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44040" y="6022440"/>
                  <a:ext cx="1476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1444" name="Input penna 1443">
                  <a:extLst>
                    <a:ext uri="{FF2B5EF4-FFF2-40B4-BE49-F238E27FC236}">
                      <a16:creationId xmlns:a16="http://schemas.microsoft.com/office/drawing/2014/main" id="{B3DCE3D2-44CB-1DC4-D53B-EAB1043BF70E}"/>
                    </a:ext>
                  </a:extLst>
                </p14:cNvPr>
                <p14:cNvContentPartPr/>
                <p14:nvPr/>
              </p14:nvContentPartPr>
              <p14:xfrm>
                <a:off x="363240" y="6154920"/>
                <a:ext cx="531000" cy="87480"/>
              </p14:xfrm>
            </p:contentPart>
          </mc:Choice>
          <mc:Fallback>
            <p:pic>
              <p:nvPicPr>
                <p:cNvPr id="1444" name="Input penna 1443">
                  <a:extLst>
                    <a:ext uri="{FF2B5EF4-FFF2-40B4-BE49-F238E27FC236}">
                      <a16:creationId xmlns:a16="http://schemas.microsoft.com/office/drawing/2014/main" id="{B3DCE3D2-44CB-1DC4-D53B-EAB1043BF70E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355680" y="6147360"/>
                  <a:ext cx="5461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1447" name="Input penna 1446">
                  <a:extLst>
                    <a:ext uri="{FF2B5EF4-FFF2-40B4-BE49-F238E27FC236}">
                      <a16:creationId xmlns:a16="http://schemas.microsoft.com/office/drawing/2014/main" id="{2A0A1738-F9CA-0F7B-FFBB-8143BC36DCC7}"/>
                    </a:ext>
                  </a:extLst>
                </p14:cNvPr>
                <p14:cNvContentPartPr/>
                <p14:nvPr/>
              </p14:nvContentPartPr>
              <p14:xfrm>
                <a:off x="504720" y="5749200"/>
                <a:ext cx="36000" cy="465120"/>
              </p14:xfrm>
            </p:contentPart>
          </mc:Choice>
          <mc:Fallback>
            <p:pic>
              <p:nvPicPr>
                <p:cNvPr id="1447" name="Input penna 1446">
                  <a:extLst>
                    <a:ext uri="{FF2B5EF4-FFF2-40B4-BE49-F238E27FC236}">
                      <a16:creationId xmlns:a16="http://schemas.microsoft.com/office/drawing/2014/main" id="{2A0A1738-F9CA-0F7B-FFBB-8143BC36DCC7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497160" y="5741640"/>
                  <a:ext cx="5076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1450" name="Input penna 1449">
                  <a:extLst>
                    <a:ext uri="{FF2B5EF4-FFF2-40B4-BE49-F238E27FC236}">
                      <a16:creationId xmlns:a16="http://schemas.microsoft.com/office/drawing/2014/main" id="{C086C061-4AF1-AB1D-0C74-6CA98648CC84}"/>
                    </a:ext>
                  </a:extLst>
                </p14:cNvPr>
                <p14:cNvContentPartPr/>
                <p14:nvPr/>
              </p14:nvContentPartPr>
              <p14:xfrm>
                <a:off x="1286280" y="5954760"/>
                <a:ext cx="121680" cy="195120"/>
              </p14:xfrm>
            </p:contentPart>
          </mc:Choice>
          <mc:Fallback>
            <p:pic>
              <p:nvPicPr>
                <p:cNvPr id="1450" name="Input penna 1449">
                  <a:extLst>
                    <a:ext uri="{FF2B5EF4-FFF2-40B4-BE49-F238E27FC236}">
                      <a16:creationId xmlns:a16="http://schemas.microsoft.com/office/drawing/2014/main" id="{C086C061-4AF1-AB1D-0C74-6CA98648CC84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279080" y="5947560"/>
                  <a:ext cx="13644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1451" name="Input penna 1450">
                  <a:extLst>
                    <a:ext uri="{FF2B5EF4-FFF2-40B4-BE49-F238E27FC236}">
                      <a16:creationId xmlns:a16="http://schemas.microsoft.com/office/drawing/2014/main" id="{7A44B93B-368C-EB06-ED2A-C240523450A1}"/>
                    </a:ext>
                  </a:extLst>
                </p14:cNvPr>
                <p14:cNvContentPartPr/>
                <p14:nvPr/>
              </p14:nvContentPartPr>
              <p14:xfrm>
                <a:off x="1418040" y="5945760"/>
                <a:ext cx="36000" cy="225000"/>
              </p14:xfrm>
            </p:contentPart>
          </mc:Choice>
          <mc:Fallback>
            <p:pic>
              <p:nvPicPr>
                <p:cNvPr id="1451" name="Input penna 1450">
                  <a:extLst>
                    <a:ext uri="{FF2B5EF4-FFF2-40B4-BE49-F238E27FC236}">
                      <a16:creationId xmlns:a16="http://schemas.microsoft.com/office/drawing/2014/main" id="{7A44B93B-368C-EB06-ED2A-C240523450A1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410480" y="5938200"/>
                  <a:ext cx="507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1452" name="Input penna 1451">
                  <a:extLst>
                    <a:ext uri="{FF2B5EF4-FFF2-40B4-BE49-F238E27FC236}">
                      <a16:creationId xmlns:a16="http://schemas.microsoft.com/office/drawing/2014/main" id="{7BAEE604-8020-FE98-AF12-46F9DED5AC5E}"/>
                    </a:ext>
                  </a:extLst>
                </p14:cNvPr>
                <p14:cNvContentPartPr/>
                <p14:nvPr/>
              </p14:nvContentPartPr>
              <p14:xfrm>
                <a:off x="1450080" y="6057720"/>
                <a:ext cx="104400" cy="23760"/>
              </p14:xfrm>
            </p:contentPart>
          </mc:Choice>
          <mc:Fallback>
            <p:pic>
              <p:nvPicPr>
                <p:cNvPr id="1452" name="Input penna 1451">
                  <a:extLst>
                    <a:ext uri="{FF2B5EF4-FFF2-40B4-BE49-F238E27FC236}">
                      <a16:creationId xmlns:a16="http://schemas.microsoft.com/office/drawing/2014/main" id="{7BAEE604-8020-FE98-AF12-46F9DED5AC5E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442520" y="6050160"/>
                  <a:ext cx="1195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1473" name="Input penna 1472">
                  <a:extLst>
                    <a:ext uri="{FF2B5EF4-FFF2-40B4-BE49-F238E27FC236}">
                      <a16:creationId xmlns:a16="http://schemas.microsoft.com/office/drawing/2014/main" id="{253952C3-4D2C-B1D8-6208-3133716B48EC}"/>
                    </a:ext>
                  </a:extLst>
                </p14:cNvPr>
                <p14:cNvContentPartPr/>
                <p14:nvPr/>
              </p14:nvContentPartPr>
              <p14:xfrm>
                <a:off x="1222920" y="6293880"/>
                <a:ext cx="1132920" cy="21240"/>
              </p14:xfrm>
            </p:contentPart>
          </mc:Choice>
          <mc:Fallback>
            <p:pic>
              <p:nvPicPr>
                <p:cNvPr id="1473" name="Input penna 1472">
                  <a:extLst>
                    <a:ext uri="{FF2B5EF4-FFF2-40B4-BE49-F238E27FC236}">
                      <a16:creationId xmlns:a16="http://schemas.microsoft.com/office/drawing/2014/main" id="{253952C3-4D2C-B1D8-6208-3133716B48EC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215720" y="6286320"/>
                  <a:ext cx="11480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1455" name="Input penna 1454">
                  <a:extLst>
                    <a:ext uri="{FF2B5EF4-FFF2-40B4-BE49-F238E27FC236}">
                      <a16:creationId xmlns:a16="http://schemas.microsoft.com/office/drawing/2014/main" id="{5DF55880-4AA4-D599-FC2B-2DF4990AFB19}"/>
                    </a:ext>
                  </a:extLst>
                </p14:cNvPr>
                <p14:cNvContentPartPr/>
                <p14:nvPr/>
              </p14:nvContentPartPr>
              <p14:xfrm>
                <a:off x="1991880" y="5704560"/>
                <a:ext cx="10800" cy="104040"/>
              </p14:xfrm>
            </p:contentPart>
          </mc:Choice>
          <mc:Fallback>
            <p:pic>
              <p:nvPicPr>
                <p:cNvPr id="1455" name="Input penna 1454">
                  <a:extLst>
                    <a:ext uri="{FF2B5EF4-FFF2-40B4-BE49-F238E27FC236}">
                      <a16:creationId xmlns:a16="http://schemas.microsoft.com/office/drawing/2014/main" id="{5DF55880-4AA4-D599-FC2B-2DF4990AFB19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984320" y="5697000"/>
                  <a:ext cx="259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1456" name="Input penna 1455">
                  <a:extLst>
                    <a:ext uri="{FF2B5EF4-FFF2-40B4-BE49-F238E27FC236}">
                      <a16:creationId xmlns:a16="http://schemas.microsoft.com/office/drawing/2014/main" id="{483C8280-3E70-0613-FE81-243AFA5B713C}"/>
                    </a:ext>
                  </a:extLst>
                </p14:cNvPr>
                <p14:cNvContentPartPr/>
                <p14:nvPr/>
              </p14:nvContentPartPr>
              <p14:xfrm>
                <a:off x="2037960" y="5697360"/>
                <a:ext cx="69120" cy="143640"/>
              </p14:xfrm>
            </p:contentPart>
          </mc:Choice>
          <mc:Fallback>
            <p:pic>
              <p:nvPicPr>
                <p:cNvPr id="1456" name="Input penna 1455">
                  <a:extLst>
                    <a:ext uri="{FF2B5EF4-FFF2-40B4-BE49-F238E27FC236}">
                      <a16:creationId xmlns:a16="http://schemas.microsoft.com/office/drawing/2014/main" id="{483C8280-3E70-0613-FE81-243AFA5B713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2030400" y="5690160"/>
                  <a:ext cx="838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1457" name="Input penna 1456">
                  <a:extLst>
                    <a:ext uri="{FF2B5EF4-FFF2-40B4-BE49-F238E27FC236}">
                      <a16:creationId xmlns:a16="http://schemas.microsoft.com/office/drawing/2014/main" id="{684D9717-9873-2770-B53D-0AD6E165C94B}"/>
                    </a:ext>
                  </a:extLst>
                </p14:cNvPr>
                <p14:cNvContentPartPr/>
                <p14:nvPr/>
              </p14:nvContentPartPr>
              <p14:xfrm>
                <a:off x="2052720" y="5778360"/>
                <a:ext cx="80640" cy="22320"/>
              </p14:xfrm>
            </p:contentPart>
          </mc:Choice>
          <mc:Fallback>
            <p:pic>
              <p:nvPicPr>
                <p:cNvPr id="1457" name="Input penna 1456">
                  <a:extLst>
                    <a:ext uri="{FF2B5EF4-FFF2-40B4-BE49-F238E27FC236}">
                      <a16:creationId xmlns:a16="http://schemas.microsoft.com/office/drawing/2014/main" id="{684D9717-9873-2770-B53D-0AD6E165C94B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2045160" y="5770800"/>
                  <a:ext cx="957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1458" name="Input penna 1457">
                  <a:extLst>
                    <a:ext uri="{FF2B5EF4-FFF2-40B4-BE49-F238E27FC236}">
                      <a16:creationId xmlns:a16="http://schemas.microsoft.com/office/drawing/2014/main" id="{29635E4A-026C-F781-F2F5-1E4DB7022188}"/>
                    </a:ext>
                  </a:extLst>
                </p14:cNvPr>
                <p14:cNvContentPartPr/>
                <p14:nvPr/>
              </p14:nvContentPartPr>
              <p14:xfrm>
                <a:off x="2286720" y="5712840"/>
                <a:ext cx="38880" cy="14760"/>
              </p14:xfrm>
            </p:contentPart>
          </mc:Choice>
          <mc:Fallback>
            <p:pic>
              <p:nvPicPr>
                <p:cNvPr id="1458" name="Input penna 1457">
                  <a:extLst>
                    <a:ext uri="{FF2B5EF4-FFF2-40B4-BE49-F238E27FC236}">
                      <a16:creationId xmlns:a16="http://schemas.microsoft.com/office/drawing/2014/main" id="{29635E4A-026C-F781-F2F5-1E4DB7022188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279160" y="5705280"/>
                  <a:ext cx="540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1459" name="Input penna 1458">
                  <a:extLst>
                    <a:ext uri="{FF2B5EF4-FFF2-40B4-BE49-F238E27FC236}">
                      <a16:creationId xmlns:a16="http://schemas.microsoft.com/office/drawing/2014/main" id="{B8B4B538-FCBC-A016-1844-5E90520DF956}"/>
                    </a:ext>
                  </a:extLst>
                </p14:cNvPr>
                <p14:cNvContentPartPr/>
                <p14:nvPr/>
              </p14:nvContentPartPr>
              <p14:xfrm>
                <a:off x="2286000" y="5758200"/>
                <a:ext cx="102600" cy="21960"/>
              </p14:xfrm>
            </p:contentPart>
          </mc:Choice>
          <mc:Fallback>
            <p:pic>
              <p:nvPicPr>
                <p:cNvPr id="1459" name="Input penna 1458">
                  <a:extLst>
                    <a:ext uri="{FF2B5EF4-FFF2-40B4-BE49-F238E27FC236}">
                      <a16:creationId xmlns:a16="http://schemas.microsoft.com/office/drawing/2014/main" id="{B8B4B538-FCBC-A016-1844-5E90520DF956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278440" y="5750640"/>
                  <a:ext cx="1177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1460" name="Input penna 1459">
                  <a:extLst>
                    <a:ext uri="{FF2B5EF4-FFF2-40B4-BE49-F238E27FC236}">
                      <a16:creationId xmlns:a16="http://schemas.microsoft.com/office/drawing/2014/main" id="{2B8756B6-E4AB-3A88-E619-8DD187527561}"/>
                    </a:ext>
                  </a:extLst>
                </p14:cNvPr>
                <p14:cNvContentPartPr/>
                <p14:nvPr/>
              </p14:nvContentPartPr>
              <p14:xfrm>
                <a:off x="2413800" y="5716080"/>
                <a:ext cx="47880" cy="23040"/>
              </p14:xfrm>
            </p:contentPart>
          </mc:Choice>
          <mc:Fallback>
            <p:pic>
              <p:nvPicPr>
                <p:cNvPr id="1460" name="Input penna 1459">
                  <a:extLst>
                    <a:ext uri="{FF2B5EF4-FFF2-40B4-BE49-F238E27FC236}">
                      <a16:creationId xmlns:a16="http://schemas.microsoft.com/office/drawing/2014/main" id="{2B8756B6-E4AB-3A88-E619-8DD187527561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2406240" y="5708520"/>
                  <a:ext cx="626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1461" name="Input penna 1460">
                  <a:extLst>
                    <a:ext uri="{FF2B5EF4-FFF2-40B4-BE49-F238E27FC236}">
                      <a16:creationId xmlns:a16="http://schemas.microsoft.com/office/drawing/2014/main" id="{D43FC2A7-795C-3EB8-C662-BD0E78F29A4C}"/>
                    </a:ext>
                  </a:extLst>
                </p14:cNvPr>
                <p14:cNvContentPartPr/>
                <p14:nvPr/>
              </p14:nvContentPartPr>
              <p14:xfrm>
                <a:off x="2422080" y="5709960"/>
                <a:ext cx="52200" cy="141840"/>
              </p14:xfrm>
            </p:contentPart>
          </mc:Choice>
          <mc:Fallback>
            <p:pic>
              <p:nvPicPr>
                <p:cNvPr id="1461" name="Input penna 1460">
                  <a:extLst>
                    <a:ext uri="{FF2B5EF4-FFF2-40B4-BE49-F238E27FC236}">
                      <a16:creationId xmlns:a16="http://schemas.microsoft.com/office/drawing/2014/main" id="{D43FC2A7-795C-3EB8-C662-BD0E78F29A4C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2414520" y="5702400"/>
                  <a:ext cx="673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1462" name="Input penna 1461">
                  <a:extLst>
                    <a:ext uri="{FF2B5EF4-FFF2-40B4-BE49-F238E27FC236}">
                      <a16:creationId xmlns:a16="http://schemas.microsoft.com/office/drawing/2014/main" id="{CA968F4F-D926-1490-92A5-EA19FB709A2B}"/>
                    </a:ext>
                  </a:extLst>
                </p14:cNvPr>
                <p14:cNvContentPartPr/>
                <p14:nvPr/>
              </p14:nvContentPartPr>
              <p14:xfrm>
                <a:off x="2491920" y="5686920"/>
                <a:ext cx="70560" cy="156240"/>
              </p14:xfrm>
            </p:contentPart>
          </mc:Choice>
          <mc:Fallback>
            <p:pic>
              <p:nvPicPr>
                <p:cNvPr id="1462" name="Input penna 1461">
                  <a:extLst>
                    <a:ext uri="{FF2B5EF4-FFF2-40B4-BE49-F238E27FC236}">
                      <a16:creationId xmlns:a16="http://schemas.microsoft.com/office/drawing/2014/main" id="{CA968F4F-D926-1490-92A5-EA19FB709A2B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2484360" y="5679360"/>
                  <a:ext cx="85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1463" name="Input penna 1462">
                  <a:extLst>
                    <a:ext uri="{FF2B5EF4-FFF2-40B4-BE49-F238E27FC236}">
                      <a16:creationId xmlns:a16="http://schemas.microsoft.com/office/drawing/2014/main" id="{4889EBEE-8D0F-E6AC-A966-DE2B0DDC976A}"/>
                    </a:ext>
                  </a:extLst>
                </p14:cNvPr>
                <p14:cNvContentPartPr/>
                <p14:nvPr/>
              </p14:nvContentPartPr>
              <p14:xfrm>
                <a:off x="2514960" y="5783400"/>
                <a:ext cx="87120" cy="32040"/>
              </p14:xfrm>
            </p:contentPart>
          </mc:Choice>
          <mc:Fallback>
            <p:pic>
              <p:nvPicPr>
                <p:cNvPr id="1463" name="Input penna 1462">
                  <a:extLst>
                    <a:ext uri="{FF2B5EF4-FFF2-40B4-BE49-F238E27FC236}">
                      <a16:creationId xmlns:a16="http://schemas.microsoft.com/office/drawing/2014/main" id="{4889EBEE-8D0F-E6AC-A966-DE2B0DDC976A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2507400" y="5776200"/>
                  <a:ext cx="1022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1466" name="Input penna 1465">
                  <a:extLst>
                    <a:ext uri="{FF2B5EF4-FFF2-40B4-BE49-F238E27FC236}">
                      <a16:creationId xmlns:a16="http://schemas.microsoft.com/office/drawing/2014/main" id="{D517F672-8FFB-0C84-4FA7-55DE510A1EF2}"/>
                    </a:ext>
                  </a:extLst>
                </p14:cNvPr>
                <p14:cNvContentPartPr/>
                <p14:nvPr/>
              </p14:nvContentPartPr>
              <p14:xfrm>
                <a:off x="1632960" y="5990400"/>
                <a:ext cx="103680" cy="109080"/>
              </p14:xfrm>
            </p:contentPart>
          </mc:Choice>
          <mc:Fallback>
            <p:pic>
              <p:nvPicPr>
                <p:cNvPr id="1466" name="Input penna 1465">
                  <a:extLst>
                    <a:ext uri="{FF2B5EF4-FFF2-40B4-BE49-F238E27FC236}">
                      <a16:creationId xmlns:a16="http://schemas.microsoft.com/office/drawing/2014/main" id="{D517F672-8FFB-0C84-4FA7-55DE510A1EF2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625400" y="5982840"/>
                  <a:ext cx="1188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1467" name="Input penna 1466">
                  <a:extLst>
                    <a:ext uri="{FF2B5EF4-FFF2-40B4-BE49-F238E27FC236}">
                      <a16:creationId xmlns:a16="http://schemas.microsoft.com/office/drawing/2014/main" id="{2E4120ED-FD6F-0B92-F75E-1522D77D2CEF}"/>
                    </a:ext>
                  </a:extLst>
                </p14:cNvPr>
                <p14:cNvContentPartPr/>
                <p14:nvPr/>
              </p14:nvContentPartPr>
              <p14:xfrm>
                <a:off x="1769760" y="5991120"/>
                <a:ext cx="9720" cy="165240"/>
              </p14:xfrm>
            </p:contentPart>
          </mc:Choice>
          <mc:Fallback>
            <p:pic>
              <p:nvPicPr>
                <p:cNvPr id="1467" name="Input penna 1466">
                  <a:extLst>
                    <a:ext uri="{FF2B5EF4-FFF2-40B4-BE49-F238E27FC236}">
                      <a16:creationId xmlns:a16="http://schemas.microsoft.com/office/drawing/2014/main" id="{2E4120ED-FD6F-0B92-F75E-1522D77D2CEF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762200" y="5983560"/>
                  <a:ext cx="248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1468" name="Input penna 1467">
                  <a:extLst>
                    <a:ext uri="{FF2B5EF4-FFF2-40B4-BE49-F238E27FC236}">
                      <a16:creationId xmlns:a16="http://schemas.microsoft.com/office/drawing/2014/main" id="{F31EFDAA-F4C6-C884-2B76-6E7927F89BC5}"/>
                    </a:ext>
                  </a:extLst>
                </p14:cNvPr>
                <p14:cNvContentPartPr/>
                <p14:nvPr/>
              </p14:nvContentPartPr>
              <p14:xfrm>
                <a:off x="1856160" y="5996160"/>
                <a:ext cx="109440" cy="124920"/>
              </p14:xfrm>
            </p:contentPart>
          </mc:Choice>
          <mc:Fallback>
            <p:pic>
              <p:nvPicPr>
                <p:cNvPr id="1468" name="Input penna 1467">
                  <a:extLst>
                    <a:ext uri="{FF2B5EF4-FFF2-40B4-BE49-F238E27FC236}">
                      <a16:creationId xmlns:a16="http://schemas.microsoft.com/office/drawing/2014/main" id="{F31EFDAA-F4C6-C884-2B76-6E7927F89BC5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848600" y="5988600"/>
                  <a:ext cx="1245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1469" name="Input penna 1468">
                  <a:extLst>
                    <a:ext uri="{FF2B5EF4-FFF2-40B4-BE49-F238E27FC236}">
                      <a16:creationId xmlns:a16="http://schemas.microsoft.com/office/drawing/2014/main" id="{DA5F4687-EC8A-22B2-5EDF-25C3CC4E91F7}"/>
                    </a:ext>
                  </a:extLst>
                </p14:cNvPr>
                <p14:cNvContentPartPr/>
                <p14:nvPr/>
              </p14:nvContentPartPr>
              <p14:xfrm>
                <a:off x="2007360" y="6001200"/>
                <a:ext cx="4320" cy="160200"/>
              </p14:xfrm>
            </p:contentPart>
          </mc:Choice>
          <mc:Fallback>
            <p:pic>
              <p:nvPicPr>
                <p:cNvPr id="1469" name="Input penna 1468">
                  <a:extLst>
                    <a:ext uri="{FF2B5EF4-FFF2-40B4-BE49-F238E27FC236}">
                      <a16:creationId xmlns:a16="http://schemas.microsoft.com/office/drawing/2014/main" id="{DA5F4687-EC8A-22B2-5EDF-25C3CC4E91F7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999800" y="5993640"/>
                  <a:ext cx="190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1470" name="Input penna 1469">
                  <a:extLst>
                    <a:ext uri="{FF2B5EF4-FFF2-40B4-BE49-F238E27FC236}">
                      <a16:creationId xmlns:a16="http://schemas.microsoft.com/office/drawing/2014/main" id="{A807A51F-671D-F509-FD99-CE8A94DF5198}"/>
                    </a:ext>
                  </a:extLst>
                </p14:cNvPr>
                <p14:cNvContentPartPr/>
                <p14:nvPr/>
              </p14:nvContentPartPr>
              <p14:xfrm>
                <a:off x="2010960" y="6072840"/>
                <a:ext cx="73440" cy="23040"/>
              </p14:xfrm>
            </p:contentPart>
          </mc:Choice>
          <mc:Fallback>
            <p:pic>
              <p:nvPicPr>
                <p:cNvPr id="1470" name="Input penna 1469">
                  <a:extLst>
                    <a:ext uri="{FF2B5EF4-FFF2-40B4-BE49-F238E27FC236}">
                      <a16:creationId xmlns:a16="http://schemas.microsoft.com/office/drawing/2014/main" id="{A807A51F-671D-F509-FD99-CE8A94DF5198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2003400" y="6065280"/>
                  <a:ext cx="885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1474" name="Input penna 1473">
                  <a:extLst>
                    <a:ext uri="{FF2B5EF4-FFF2-40B4-BE49-F238E27FC236}">
                      <a16:creationId xmlns:a16="http://schemas.microsoft.com/office/drawing/2014/main" id="{08966F85-4DA1-9A72-8605-7FA9D2EC1950}"/>
                    </a:ext>
                  </a:extLst>
                </p14:cNvPr>
                <p14:cNvContentPartPr/>
                <p14:nvPr/>
              </p14:nvContentPartPr>
              <p14:xfrm>
                <a:off x="1987200" y="5892120"/>
                <a:ext cx="779760" cy="39240"/>
              </p14:xfrm>
            </p:contentPart>
          </mc:Choice>
          <mc:Fallback>
            <p:pic>
              <p:nvPicPr>
                <p:cNvPr id="1474" name="Input penna 1473">
                  <a:extLst>
                    <a:ext uri="{FF2B5EF4-FFF2-40B4-BE49-F238E27FC236}">
                      <a16:creationId xmlns:a16="http://schemas.microsoft.com/office/drawing/2014/main" id="{08966F85-4DA1-9A72-8605-7FA9D2EC1950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979640" y="5884560"/>
                  <a:ext cx="7948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1477" name="Input penna 1476">
                  <a:extLst>
                    <a:ext uri="{FF2B5EF4-FFF2-40B4-BE49-F238E27FC236}">
                      <a16:creationId xmlns:a16="http://schemas.microsoft.com/office/drawing/2014/main" id="{24AB3815-0F3B-F8D6-143C-48B2BBAFD16D}"/>
                    </a:ext>
                  </a:extLst>
                </p14:cNvPr>
                <p14:cNvContentPartPr/>
                <p14:nvPr/>
              </p14:nvContentPartPr>
              <p14:xfrm>
                <a:off x="2397600" y="5666040"/>
                <a:ext cx="9000" cy="208440"/>
              </p14:xfrm>
            </p:contentPart>
          </mc:Choice>
          <mc:Fallback>
            <p:pic>
              <p:nvPicPr>
                <p:cNvPr id="1477" name="Input penna 1476">
                  <a:extLst>
                    <a:ext uri="{FF2B5EF4-FFF2-40B4-BE49-F238E27FC236}">
                      <a16:creationId xmlns:a16="http://schemas.microsoft.com/office/drawing/2014/main" id="{24AB3815-0F3B-F8D6-143C-48B2BBAFD16D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2390040" y="5658480"/>
                  <a:ext cx="241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1478" name="Input penna 1477">
                  <a:extLst>
                    <a:ext uri="{FF2B5EF4-FFF2-40B4-BE49-F238E27FC236}">
                      <a16:creationId xmlns:a16="http://schemas.microsoft.com/office/drawing/2014/main" id="{4E12672B-9A85-DACB-6D81-B05330E42A0D}"/>
                    </a:ext>
                  </a:extLst>
                </p14:cNvPr>
                <p14:cNvContentPartPr/>
                <p14:nvPr/>
              </p14:nvContentPartPr>
              <p14:xfrm>
                <a:off x="2390760" y="5627880"/>
                <a:ext cx="275400" cy="263160"/>
              </p14:xfrm>
            </p:contentPart>
          </mc:Choice>
          <mc:Fallback>
            <p:pic>
              <p:nvPicPr>
                <p:cNvPr id="1478" name="Input penna 1477">
                  <a:extLst>
                    <a:ext uri="{FF2B5EF4-FFF2-40B4-BE49-F238E27FC236}">
                      <a16:creationId xmlns:a16="http://schemas.microsoft.com/office/drawing/2014/main" id="{4E12672B-9A85-DACB-6D81-B05330E42A0D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2383200" y="5620320"/>
                  <a:ext cx="29052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1402" name="Input penna 1401">
                  <a:extLst>
                    <a:ext uri="{FF2B5EF4-FFF2-40B4-BE49-F238E27FC236}">
                      <a16:creationId xmlns:a16="http://schemas.microsoft.com/office/drawing/2014/main" id="{B6AE5C21-25A0-CA20-BDE3-E7DBB2827329}"/>
                    </a:ext>
                  </a:extLst>
                </p14:cNvPr>
                <p14:cNvContentPartPr/>
                <p14:nvPr/>
              </p14:nvContentPartPr>
              <p14:xfrm>
                <a:off x="2123640" y="4704120"/>
                <a:ext cx="78480" cy="120960"/>
              </p14:xfrm>
            </p:contentPart>
          </mc:Choice>
          <mc:Fallback>
            <p:pic>
              <p:nvPicPr>
                <p:cNvPr id="1402" name="Input penna 1401">
                  <a:extLst>
                    <a:ext uri="{FF2B5EF4-FFF2-40B4-BE49-F238E27FC236}">
                      <a16:creationId xmlns:a16="http://schemas.microsoft.com/office/drawing/2014/main" id="{B6AE5C21-25A0-CA20-BDE3-E7DBB2827329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2116080" y="4696560"/>
                  <a:ext cx="932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1403" name="Input penna 1402">
                  <a:extLst>
                    <a:ext uri="{FF2B5EF4-FFF2-40B4-BE49-F238E27FC236}">
                      <a16:creationId xmlns:a16="http://schemas.microsoft.com/office/drawing/2014/main" id="{13E8B0B6-CD6D-59F1-69FC-E88F5EF65529}"/>
                    </a:ext>
                  </a:extLst>
                </p14:cNvPr>
                <p14:cNvContentPartPr/>
                <p14:nvPr/>
              </p14:nvContentPartPr>
              <p14:xfrm>
                <a:off x="2412720" y="4722840"/>
                <a:ext cx="64800" cy="102240"/>
              </p14:xfrm>
            </p:contentPart>
          </mc:Choice>
          <mc:Fallback>
            <p:pic>
              <p:nvPicPr>
                <p:cNvPr id="1403" name="Input penna 1402">
                  <a:extLst>
                    <a:ext uri="{FF2B5EF4-FFF2-40B4-BE49-F238E27FC236}">
                      <a16:creationId xmlns:a16="http://schemas.microsoft.com/office/drawing/2014/main" id="{13E8B0B6-CD6D-59F1-69FC-E88F5EF65529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2405160" y="4715280"/>
                  <a:ext cx="79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1404" name="Input penna 1403">
                  <a:extLst>
                    <a:ext uri="{FF2B5EF4-FFF2-40B4-BE49-F238E27FC236}">
                      <a16:creationId xmlns:a16="http://schemas.microsoft.com/office/drawing/2014/main" id="{BB50986D-F3C9-950B-B5B1-C1420296B2D4}"/>
                    </a:ext>
                  </a:extLst>
                </p14:cNvPr>
                <p14:cNvContentPartPr/>
                <p14:nvPr/>
              </p14:nvContentPartPr>
              <p14:xfrm>
                <a:off x="2521440" y="4755600"/>
                <a:ext cx="47880" cy="61200"/>
              </p14:xfrm>
            </p:contentPart>
          </mc:Choice>
          <mc:Fallback>
            <p:pic>
              <p:nvPicPr>
                <p:cNvPr id="1404" name="Input penna 1403">
                  <a:extLst>
                    <a:ext uri="{FF2B5EF4-FFF2-40B4-BE49-F238E27FC236}">
                      <a16:creationId xmlns:a16="http://schemas.microsoft.com/office/drawing/2014/main" id="{BB50986D-F3C9-950B-B5B1-C1420296B2D4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2513880" y="4748040"/>
                  <a:ext cx="626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1405" name="Input penna 1404">
                  <a:extLst>
                    <a:ext uri="{FF2B5EF4-FFF2-40B4-BE49-F238E27FC236}">
                      <a16:creationId xmlns:a16="http://schemas.microsoft.com/office/drawing/2014/main" id="{4E9B59EF-EEBA-0A0E-F627-6C745A8EDACB}"/>
                    </a:ext>
                  </a:extLst>
                </p14:cNvPr>
                <p14:cNvContentPartPr/>
                <p14:nvPr/>
              </p14:nvContentPartPr>
              <p14:xfrm>
                <a:off x="2598480" y="4736160"/>
                <a:ext cx="94320" cy="69480"/>
              </p14:xfrm>
            </p:contentPart>
          </mc:Choice>
          <mc:Fallback>
            <p:pic>
              <p:nvPicPr>
                <p:cNvPr id="1405" name="Input penna 1404">
                  <a:extLst>
                    <a:ext uri="{FF2B5EF4-FFF2-40B4-BE49-F238E27FC236}">
                      <a16:creationId xmlns:a16="http://schemas.microsoft.com/office/drawing/2014/main" id="{4E9B59EF-EEBA-0A0E-F627-6C745A8EDACB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2590920" y="4728600"/>
                  <a:ext cx="109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1406" name="Input penna 1405">
                  <a:extLst>
                    <a:ext uri="{FF2B5EF4-FFF2-40B4-BE49-F238E27FC236}">
                      <a16:creationId xmlns:a16="http://schemas.microsoft.com/office/drawing/2014/main" id="{6D403D26-55D3-E7BA-2540-816867A75A09}"/>
                    </a:ext>
                  </a:extLst>
                </p14:cNvPr>
                <p14:cNvContentPartPr/>
                <p14:nvPr/>
              </p14:nvContentPartPr>
              <p14:xfrm>
                <a:off x="2682720" y="4737960"/>
                <a:ext cx="77760" cy="97200"/>
              </p14:xfrm>
            </p:contentPart>
          </mc:Choice>
          <mc:Fallback>
            <p:pic>
              <p:nvPicPr>
                <p:cNvPr id="1406" name="Input penna 1405">
                  <a:extLst>
                    <a:ext uri="{FF2B5EF4-FFF2-40B4-BE49-F238E27FC236}">
                      <a16:creationId xmlns:a16="http://schemas.microsoft.com/office/drawing/2014/main" id="{6D403D26-55D3-E7BA-2540-816867A75A09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2675160" y="4730400"/>
                  <a:ext cx="928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1407" name="Input penna 1406">
                  <a:extLst>
                    <a:ext uri="{FF2B5EF4-FFF2-40B4-BE49-F238E27FC236}">
                      <a16:creationId xmlns:a16="http://schemas.microsoft.com/office/drawing/2014/main" id="{71407990-4C0C-9B89-4541-B8594B1BE2CF}"/>
                    </a:ext>
                  </a:extLst>
                </p14:cNvPr>
                <p14:cNvContentPartPr/>
                <p14:nvPr/>
              </p14:nvContentPartPr>
              <p14:xfrm>
                <a:off x="2769480" y="4820400"/>
                <a:ext cx="10440" cy="5760"/>
              </p14:xfrm>
            </p:contentPart>
          </mc:Choice>
          <mc:Fallback>
            <p:pic>
              <p:nvPicPr>
                <p:cNvPr id="1407" name="Input penna 1406">
                  <a:extLst>
                    <a:ext uri="{FF2B5EF4-FFF2-40B4-BE49-F238E27FC236}">
                      <a16:creationId xmlns:a16="http://schemas.microsoft.com/office/drawing/2014/main" id="{71407990-4C0C-9B89-4541-B8594B1BE2CF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2761920" y="4812840"/>
                  <a:ext cx="255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1408" name="Input penna 1407">
                  <a:extLst>
                    <a:ext uri="{FF2B5EF4-FFF2-40B4-BE49-F238E27FC236}">
                      <a16:creationId xmlns:a16="http://schemas.microsoft.com/office/drawing/2014/main" id="{1D300432-DA62-36F0-2BBC-C8C0D188CF83}"/>
                    </a:ext>
                  </a:extLst>
                </p14:cNvPr>
                <p14:cNvContentPartPr/>
                <p14:nvPr/>
              </p14:nvContentPartPr>
              <p14:xfrm>
                <a:off x="2152080" y="5002560"/>
                <a:ext cx="150480" cy="93240"/>
              </p14:xfrm>
            </p:contentPart>
          </mc:Choice>
          <mc:Fallback>
            <p:pic>
              <p:nvPicPr>
                <p:cNvPr id="1408" name="Input penna 1407">
                  <a:extLst>
                    <a:ext uri="{FF2B5EF4-FFF2-40B4-BE49-F238E27FC236}">
                      <a16:creationId xmlns:a16="http://schemas.microsoft.com/office/drawing/2014/main" id="{1D300432-DA62-36F0-2BBC-C8C0D188CF83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2144520" y="4995000"/>
                  <a:ext cx="1656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1409" name="Input penna 1408">
                  <a:extLst>
                    <a:ext uri="{FF2B5EF4-FFF2-40B4-BE49-F238E27FC236}">
                      <a16:creationId xmlns:a16="http://schemas.microsoft.com/office/drawing/2014/main" id="{3E656ECC-6F36-5C15-1E01-20F121C7BF24}"/>
                    </a:ext>
                  </a:extLst>
                </p14:cNvPr>
                <p14:cNvContentPartPr/>
                <p14:nvPr/>
              </p14:nvContentPartPr>
              <p14:xfrm>
                <a:off x="2441880" y="5005440"/>
                <a:ext cx="86040" cy="80280"/>
              </p14:xfrm>
            </p:contentPart>
          </mc:Choice>
          <mc:Fallback>
            <p:pic>
              <p:nvPicPr>
                <p:cNvPr id="1409" name="Input penna 1408">
                  <a:extLst>
                    <a:ext uri="{FF2B5EF4-FFF2-40B4-BE49-F238E27FC236}">
                      <a16:creationId xmlns:a16="http://schemas.microsoft.com/office/drawing/2014/main" id="{3E656ECC-6F36-5C15-1E01-20F121C7BF24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2434320" y="4997880"/>
                  <a:ext cx="1011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1410" name="Input penna 1409">
                  <a:extLst>
                    <a:ext uri="{FF2B5EF4-FFF2-40B4-BE49-F238E27FC236}">
                      <a16:creationId xmlns:a16="http://schemas.microsoft.com/office/drawing/2014/main" id="{B2A85EC1-8882-3747-E975-DC237E81D14C}"/>
                    </a:ext>
                  </a:extLst>
                </p14:cNvPr>
                <p14:cNvContentPartPr/>
                <p14:nvPr/>
              </p14:nvContentPartPr>
              <p14:xfrm>
                <a:off x="2536920" y="4999680"/>
                <a:ext cx="61920" cy="83160"/>
              </p14:xfrm>
            </p:contentPart>
          </mc:Choice>
          <mc:Fallback>
            <p:pic>
              <p:nvPicPr>
                <p:cNvPr id="1410" name="Input penna 1409">
                  <a:extLst>
                    <a:ext uri="{FF2B5EF4-FFF2-40B4-BE49-F238E27FC236}">
                      <a16:creationId xmlns:a16="http://schemas.microsoft.com/office/drawing/2014/main" id="{B2A85EC1-8882-3747-E975-DC237E81D14C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529360" y="4992120"/>
                  <a:ext cx="770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1411" name="Input penna 1410">
                  <a:extLst>
                    <a:ext uri="{FF2B5EF4-FFF2-40B4-BE49-F238E27FC236}">
                      <a16:creationId xmlns:a16="http://schemas.microsoft.com/office/drawing/2014/main" id="{DDB49286-D496-E444-19E3-89C8D1CF30B7}"/>
                    </a:ext>
                  </a:extLst>
                </p14:cNvPr>
                <p14:cNvContentPartPr/>
                <p14:nvPr/>
              </p14:nvContentPartPr>
              <p14:xfrm>
                <a:off x="2613600" y="5000040"/>
                <a:ext cx="104040" cy="98280"/>
              </p14:xfrm>
            </p:contentPart>
          </mc:Choice>
          <mc:Fallback>
            <p:pic>
              <p:nvPicPr>
                <p:cNvPr id="1411" name="Input penna 1410">
                  <a:extLst>
                    <a:ext uri="{FF2B5EF4-FFF2-40B4-BE49-F238E27FC236}">
                      <a16:creationId xmlns:a16="http://schemas.microsoft.com/office/drawing/2014/main" id="{DDB49286-D496-E444-19E3-89C8D1CF30B7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2606040" y="4992480"/>
                  <a:ext cx="1191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1412" name="Input penna 1411">
                  <a:extLst>
                    <a:ext uri="{FF2B5EF4-FFF2-40B4-BE49-F238E27FC236}">
                      <a16:creationId xmlns:a16="http://schemas.microsoft.com/office/drawing/2014/main" id="{D0CABA1A-446F-B521-9022-E9461F09D2C8}"/>
                    </a:ext>
                  </a:extLst>
                </p14:cNvPr>
                <p14:cNvContentPartPr/>
                <p14:nvPr/>
              </p14:nvContentPartPr>
              <p14:xfrm>
                <a:off x="2778120" y="5077080"/>
                <a:ext cx="7200" cy="1440"/>
              </p14:xfrm>
            </p:contentPart>
          </mc:Choice>
          <mc:Fallback>
            <p:pic>
              <p:nvPicPr>
                <p:cNvPr id="1412" name="Input penna 1411">
                  <a:extLst>
                    <a:ext uri="{FF2B5EF4-FFF2-40B4-BE49-F238E27FC236}">
                      <a16:creationId xmlns:a16="http://schemas.microsoft.com/office/drawing/2014/main" id="{D0CABA1A-446F-B521-9022-E9461F09D2C8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2770560" y="5069520"/>
                  <a:ext cx="223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1484" name="Input penna 1483">
                  <a:extLst>
                    <a:ext uri="{FF2B5EF4-FFF2-40B4-BE49-F238E27FC236}">
                      <a16:creationId xmlns:a16="http://schemas.microsoft.com/office/drawing/2014/main" id="{1C1080BE-B518-8668-1290-A8AF1B5F76C8}"/>
                    </a:ext>
                  </a:extLst>
                </p14:cNvPr>
                <p14:cNvContentPartPr/>
                <p14:nvPr/>
              </p14:nvContentPartPr>
              <p14:xfrm>
                <a:off x="1818000" y="4591080"/>
                <a:ext cx="1913760" cy="710280"/>
              </p14:xfrm>
            </p:contentPart>
          </mc:Choice>
          <mc:Fallback>
            <p:pic>
              <p:nvPicPr>
                <p:cNvPr id="1484" name="Input penna 1483">
                  <a:extLst>
                    <a:ext uri="{FF2B5EF4-FFF2-40B4-BE49-F238E27FC236}">
                      <a16:creationId xmlns:a16="http://schemas.microsoft.com/office/drawing/2014/main" id="{1C1080BE-B518-8668-1290-A8AF1B5F76C8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810440" y="4583520"/>
                  <a:ext cx="1928880" cy="72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1" name="Gruppo 1490">
            <a:extLst>
              <a:ext uri="{FF2B5EF4-FFF2-40B4-BE49-F238E27FC236}">
                <a16:creationId xmlns:a16="http://schemas.microsoft.com/office/drawing/2014/main" id="{0A75CD76-997F-4B80-633A-A0F545968786}"/>
              </a:ext>
            </a:extLst>
          </p:cNvPr>
          <p:cNvGrpSpPr/>
          <p:nvPr/>
        </p:nvGrpSpPr>
        <p:grpSpPr>
          <a:xfrm>
            <a:off x="4167573" y="1327202"/>
            <a:ext cx="204840" cy="160920"/>
            <a:chOff x="4167573" y="1327202"/>
            <a:chExt cx="204840" cy="16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1487" name="Input penna 1486">
                  <a:extLst>
                    <a:ext uri="{FF2B5EF4-FFF2-40B4-BE49-F238E27FC236}">
                      <a16:creationId xmlns:a16="http://schemas.microsoft.com/office/drawing/2014/main" id="{DBFFDB01-5BA0-0A9B-4211-19095AE8429C}"/>
                    </a:ext>
                  </a:extLst>
                </p14:cNvPr>
                <p14:cNvContentPartPr/>
                <p14:nvPr/>
              </p14:nvContentPartPr>
              <p14:xfrm>
                <a:off x="4167573" y="1348442"/>
                <a:ext cx="89280" cy="127800"/>
              </p14:xfrm>
            </p:contentPart>
          </mc:Choice>
          <mc:Fallback>
            <p:pic>
              <p:nvPicPr>
                <p:cNvPr id="1487" name="Input penna 1486">
                  <a:extLst>
                    <a:ext uri="{FF2B5EF4-FFF2-40B4-BE49-F238E27FC236}">
                      <a16:creationId xmlns:a16="http://schemas.microsoft.com/office/drawing/2014/main" id="{DBFFDB01-5BA0-0A9B-4211-19095AE8429C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4160013" y="1340882"/>
                  <a:ext cx="1040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1488" name="Input penna 1487">
                  <a:extLst>
                    <a:ext uri="{FF2B5EF4-FFF2-40B4-BE49-F238E27FC236}">
                      <a16:creationId xmlns:a16="http://schemas.microsoft.com/office/drawing/2014/main" id="{633DB3C9-9AB7-1A5C-8383-39A8B5E2E1ED}"/>
                    </a:ext>
                  </a:extLst>
                </p14:cNvPr>
                <p14:cNvContentPartPr/>
                <p14:nvPr/>
              </p14:nvContentPartPr>
              <p14:xfrm>
                <a:off x="4301493" y="1327202"/>
                <a:ext cx="5760" cy="160920"/>
              </p14:xfrm>
            </p:contentPart>
          </mc:Choice>
          <mc:Fallback>
            <p:pic>
              <p:nvPicPr>
                <p:cNvPr id="1488" name="Input penna 1487">
                  <a:extLst>
                    <a:ext uri="{FF2B5EF4-FFF2-40B4-BE49-F238E27FC236}">
                      <a16:creationId xmlns:a16="http://schemas.microsoft.com/office/drawing/2014/main" id="{633DB3C9-9AB7-1A5C-8383-39A8B5E2E1ED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4293933" y="1319642"/>
                  <a:ext cx="205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1489" name="Input penna 1488">
                  <a:extLst>
                    <a:ext uri="{FF2B5EF4-FFF2-40B4-BE49-F238E27FC236}">
                      <a16:creationId xmlns:a16="http://schemas.microsoft.com/office/drawing/2014/main" id="{137DF599-9905-A424-86FC-A83F346BFDFA}"/>
                    </a:ext>
                  </a:extLst>
                </p14:cNvPr>
                <p14:cNvContentPartPr/>
                <p14:nvPr/>
              </p14:nvContentPartPr>
              <p14:xfrm>
                <a:off x="4314093" y="1409642"/>
                <a:ext cx="58320" cy="6120"/>
              </p14:xfrm>
            </p:contentPart>
          </mc:Choice>
          <mc:Fallback>
            <p:pic>
              <p:nvPicPr>
                <p:cNvPr id="1489" name="Input penna 1488">
                  <a:extLst>
                    <a:ext uri="{FF2B5EF4-FFF2-40B4-BE49-F238E27FC236}">
                      <a16:creationId xmlns:a16="http://schemas.microsoft.com/office/drawing/2014/main" id="{137DF599-9905-A424-86FC-A83F346BFDFA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4306533" y="1402082"/>
                  <a:ext cx="73440" cy="2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7" name="Gruppo 1496">
            <a:extLst>
              <a:ext uri="{FF2B5EF4-FFF2-40B4-BE49-F238E27FC236}">
                <a16:creationId xmlns:a16="http://schemas.microsoft.com/office/drawing/2014/main" id="{8393C0BB-9F05-A98F-DB4E-4CAA77B1D7FC}"/>
              </a:ext>
            </a:extLst>
          </p:cNvPr>
          <p:cNvGrpSpPr/>
          <p:nvPr/>
        </p:nvGrpSpPr>
        <p:grpSpPr>
          <a:xfrm>
            <a:off x="4656813" y="1325762"/>
            <a:ext cx="165600" cy="183960"/>
            <a:chOff x="4656813" y="1325762"/>
            <a:chExt cx="165600" cy="18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1492" name="Input penna 1491">
                  <a:extLst>
                    <a:ext uri="{FF2B5EF4-FFF2-40B4-BE49-F238E27FC236}">
                      <a16:creationId xmlns:a16="http://schemas.microsoft.com/office/drawing/2014/main" id="{BE70BEDC-165C-0FFB-A3E2-6EFC3CC9D223}"/>
                    </a:ext>
                  </a:extLst>
                </p14:cNvPr>
                <p14:cNvContentPartPr/>
                <p14:nvPr/>
              </p14:nvContentPartPr>
              <p14:xfrm>
                <a:off x="4656813" y="1328642"/>
                <a:ext cx="73080" cy="164520"/>
              </p14:xfrm>
            </p:contentPart>
          </mc:Choice>
          <mc:Fallback>
            <p:pic>
              <p:nvPicPr>
                <p:cNvPr id="1492" name="Input penna 1491">
                  <a:extLst>
                    <a:ext uri="{FF2B5EF4-FFF2-40B4-BE49-F238E27FC236}">
                      <a16:creationId xmlns:a16="http://schemas.microsoft.com/office/drawing/2014/main" id="{BE70BEDC-165C-0FFB-A3E2-6EFC3CC9D223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4649253" y="1321082"/>
                  <a:ext cx="882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1493" name="Input penna 1492">
                  <a:extLst>
                    <a:ext uri="{FF2B5EF4-FFF2-40B4-BE49-F238E27FC236}">
                      <a16:creationId xmlns:a16="http://schemas.microsoft.com/office/drawing/2014/main" id="{C53DECA8-324A-9C2A-D836-20C75A7768D5}"/>
                    </a:ext>
                  </a:extLst>
                </p14:cNvPr>
                <p14:cNvContentPartPr/>
                <p14:nvPr/>
              </p14:nvContentPartPr>
              <p14:xfrm>
                <a:off x="4753653" y="1325762"/>
                <a:ext cx="9000" cy="183960"/>
              </p14:xfrm>
            </p:contentPart>
          </mc:Choice>
          <mc:Fallback>
            <p:pic>
              <p:nvPicPr>
                <p:cNvPr id="1493" name="Input penna 1492">
                  <a:extLst>
                    <a:ext uri="{FF2B5EF4-FFF2-40B4-BE49-F238E27FC236}">
                      <a16:creationId xmlns:a16="http://schemas.microsoft.com/office/drawing/2014/main" id="{C53DECA8-324A-9C2A-D836-20C75A7768D5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4746093" y="1318202"/>
                  <a:ext cx="2412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1494" name="Input penna 1493">
                  <a:extLst>
                    <a:ext uri="{FF2B5EF4-FFF2-40B4-BE49-F238E27FC236}">
                      <a16:creationId xmlns:a16="http://schemas.microsoft.com/office/drawing/2014/main" id="{7E0AD4A7-63D2-47DD-0D81-DFEA85CCDF21}"/>
                    </a:ext>
                  </a:extLst>
                </p14:cNvPr>
                <p14:cNvContentPartPr/>
                <p14:nvPr/>
              </p14:nvContentPartPr>
              <p14:xfrm>
                <a:off x="4766613" y="1400642"/>
                <a:ext cx="43200" cy="8280"/>
              </p14:xfrm>
            </p:contentPart>
          </mc:Choice>
          <mc:Fallback>
            <p:pic>
              <p:nvPicPr>
                <p:cNvPr id="1494" name="Input penna 1493">
                  <a:extLst>
                    <a:ext uri="{FF2B5EF4-FFF2-40B4-BE49-F238E27FC236}">
                      <a16:creationId xmlns:a16="http://schemas.microsoft.com/office/drawing/2014/main" id="{7E0AD4A7-63D2-47DD-0D81-DFEA85CCDF21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4759053" y="1393082"/>
                  <a:ext cx="583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1495" name="Input penna 1494">
                  <a:extLst>
                    <a:ext uri="{FF2B5EF4-FFF2-40B4-BE49-F238E27FC236}">
                      <a16:creationId xmlns:a16="http://schemas.microsoft.com/office/drawing/2014/main" id="{3F6FC6EE-4630-9FC6-DCD0-2FF5556B6C04}"/>
                    </a:ext>
                  </a:extLst>
                </p14:cNvPr>
                <p14:cNvContentPartPr/>
                <p14:nvPr/>
              </p14:nvContentPartPr>
              <p14:xfrm>
                <a:off x="4775973" y="1442402"/>
                <a:ext cx="46440" cy="8280"/>
              </p14:xfrm>
            </p:contentPart>
          </mc:Choice>
          <mc:Fallback>
            <p:pic>
              <p:nvPicPr>
                <p:cNvPr id="1495" name="Input penna 1494">
                  <a:extLst>
                    <a:ext uri="{FF2B5EF4-FFF2-40B4-BE49-F238E27FC236}">
                      <a16:creationId xmlns:a16="http://schemas.microsoft.com/office/drawing/2014/main" id="{3F6FC6EE-4630-9FC6-DCD0-2FF5556B6C04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4768413" y="1434842"/>
                  <a:ext cx="6156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2" name="Gruppo 1501">
            <a:extLst>
              <a:ext uri="{FF2B5EF4-FFF2-40B4-BE49-F238E27FC236}">
                <a16:creationId xmlns:a16="http://schemas.microsoft.com/office/drawing/2014/main" id="{D0D9AD33-3103-7E6F-F375-C310E557C1FB}"/>
              </a:ext>
            </a:extLst>
          </p:cNvPr>
          <p:cNvGrpSpPr/>
          <p:nvPr/>
        </p:nvGrpSpPr>
        <p:grpSpPr>
          <a:xfrm>
            <a:off x="5092413" y="1338362"/>
            <a:ext cx="124920" cy="168120"/>
            <a:chOff x="5092413" y="1338362"/>
            <a:chExt cx="124920" cy="16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1498" name="Input penna 1497">
                  <a:extLst>
                    <a:ext uri="{FF2B5EF4-FFF2-40B4-BE49-F238E27FC236}">
                      <a16:creationId xmlns:a16="http://schemas.microsoft.com/office/drawing/2014/main" id="{C1BAF6F5-8361-44D1-68A8-84A965B480F7}"/>
                    </a:ext>
                  </a:extLst>
                </p14:cNvPr>
                <p14:cNvContentPartPr/>
                <p14:nvPr/>
              </p14:nvContentPartPr>
              <p14:xfrm>
                <a:off x="5092413" y="1338362"/>
                <a:ext cx="64080" cy="129240"/>
              </p14:xfrm>
            </p:contentPart>
          </mc:Choice>
          <mc:Fallback>
            <p:pic>
              <p:nvPicPr>
                <p:cNvPr id="1498" name="Input penna 1497">
                  <a:extLst>
                    <a:ext uri="{FF2B5EF4-FFF2-40B4-BE49-F238E27FC236}">
                      <a16:creationId xmlns:a16="http://schemas.microsoft.com/office/drawing/2014/main" id="{C1BAF6F5-8361-44D1-68A8-84A965B480F7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084853" y="1330802"/>
                  <a:ext cx="792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1499" name="Input penna 1498">
                  <a:extLst>
                    <a:ext uri="{FF2B5EF4-FFF2-40B4-BE49-F238E27FC236}">
                      <a16:creationId xmlns:a16="http://schemas.microsoft.com/office/drawing/2014/main" id="{841ABDAE-7B96-3B74-6401-035AF882527F}"/>
                    </a:ext>
                  </a:extLst>
                </p14:cNvPr>
                <p14:cNvContentPartPr/>
                <p14:nvPr/>
              </p14:nvContentPartPr>
              <p14:xfrm>
                <a:off x="5157213" y="1395242"/>
                <a:ext cx="51120" cy="8640"/>
              </p14:xfrm>
            </p:contentPart>
          </mc:Choice>
          <mc:Fallback>
            <p:pic>
              <p:nvPicPr>
                <p:cNvPr id="1499" name="Input penna 1498">
                  <a:extLst>
                    <a:ext uri="{FF2B5EF4-FFF2-40B4-BE49-F238E27FC236}">
                      <a16:creationId xmlns:a16="http://schemas.microsoft.com/office/drawing/2014/main" id="{841ABDAE-7B96-3B74-6401-035AF882527F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149653" y="1387682"/>
                  <a:ext cx="662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1500" name="Input penna 1499">
                  <a:extLst>
                    <a:ext uri="{FF2B5EF4-FFF2-40B4-BE49-F238E27FC236}">
                      <a16:creationId xmlns:a16="http://schemas.microsoft.com/office/drawing/2014/main" id="{6DA86BD2-7FAA-CC49-3639-7BDABEAC5ADD}"/>
                    </a:ext>
                  </a:extLst>
                </p14:cNvPr>
                <p14:cNvContentPartPr/>
                <p14:nvPr/>
              </p14:nvContentPartPr>
              <p14:xfrm>
                <a:off x="5196453" y="1343042"/>
                <a:ext cx="20880" cy="163440"/>
              </p14:xfrm>
            </p:contentPart>
          </mc:Choice>
          <mc:Fallback>
            <p:pic>
              <p:nvPicPr>
                <p:cNvPr id="1500" name="Input penna 1499">
                  <a:extLst>
                    <a:ext uri="{FF2B5EF4-FFF2-40B4-BE49-F238E27FC236}">
                      <a16:creationId xmlns:a16="http://schemas.microsoft.com/office/drawing/2014/main" id="{6DA86BD2-7FAA-CC49-3639-7BDABEAC5ADD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5188893" y="1335482"/>
                  <a:ext cx="36000" cy="17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8" name="Gruppo 1507">
            <a:extLst>
              <a:ext uri="{FF2B5EF4-FFF2-40B4-BE49-F238E27FC236}">
                <a16:creationId xmlns:a16="http://schemas.microsoft.com/office/drawing/2014/main" id="{E45E533A-7645-057D-FD4A-B9EB87F7A79F}"/>
              </a:ext>
            </a:extLst>
          </p:cNvPr>
          <p:cNvGrpSpPr/>
          <p:nvPr/>
        </p:nvGrpSpPr>
        <p:grpSpPr>
          <a:xfrm>
            <a:off x="5561273" y="1316691"/>
            <a:ext cx="122040" cy="175320"/>
            <a:chOff x="5561273" y="1316691"/>
            <a:chExt cx="122040" cy="17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1503" name="Input penna 1502">
                  <a:extLst>
                    <a:ext uri="{FF2B5EF4-FFF2-40B4-BE49-F238E27FC236}">
                      <a16:creationId xmlns:a16="http://schemas.microsoft.com/office/drawing/2014/main" id="{BF8B3965-A122-9A48-B6B3-BEF2315F3F35}"/>
                    </a:ext>
                  </a:extLst>
                </p14:cNvPr>
                <p14:cNvContentPartPr/>
                <p14:nvPr/>
              </p14:nvContentPartPr>
              <p14:xfrm>
                <a:off x="5561273" y="1316691"/>
                <a:ext cx="53280" cy="153720"/>
              </p14:xfrm>
            </p:contentPart>
          </mc:Choice>
          <mc:Fallback>
            <p:pic>
              <p:nvPicPr>
                <p:cNvPr id="1503" name="Input penna 1502">
                  <a:extLst>
                    <a:ext uri="{FF2B5EF4-FFF2-40B4-BE49-F238E27FC236}">
                      <a16:creationId xmlns:a16="http://schemas.microsoft.com/office/drawing/2014/main" id="{BF8B3965-A122-9A48-B6B3-BEF2315F3F35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553713" y="1309131"/>
                  <a:ext cx="680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1504" name="Input penna 1503">
                  <a:extLst>
                    <a:ext uri="{FF2B5EF4-FFF2-40B4-BE49-F238E27FC236}">
                      <a16:creationId xmlns:a16="http://schemas.microsoft.com/office/drawing/2014/main" id="{5A9428A4-5918-20CC-AFA9-358F3A20318B}"/>
                    </a:ext>
                  </a:extLst>
                </p14:cNvPr>
                <p14:cNvContentPartPr/>
                <p14:nvPr/>
              </p14:nvContentPartPr>
              <p14:xfrm>
                <a:off x="5617433" y="1363491"/>
                <a:ext cx="53280" cy="1080"/>
              </p14:xfrm>
            </p:contentPart>
          </mc:Choice>
          <mc:Fallback>
            <p:pic>
              <p:nvPicPr>
                <p:cNvPr id="1504" name="Input penna 1503">
                  <a:extLst>
                    <a:ext uri="{FF2B5EF4-FFF2-40B4-BE49-F238E27FC236}">
                      <a16:creationId xmlns:a16="http://schemas.microsoft.com/office/drawing/2014/main" id="{5A9428A4-5918-20CC-AFA9-358F3A20318B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609873" y="1355931"/>
                  <a:ext cx="680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1505" name="Input penna 1504">
                  <a:extLst>
                    <a:ext uri="{FF2B5EF4-FFF2-40B4-BE49-F238E27FC236}">
                      <a16:creationId xmlns:a16="http://schemas.microsoft.com/office/drawing/2014/main" id="{4EF26585-8453-BA47-F8F6-8224068ADE6F}"/>
                    </a:ext>
                  </a:extLst>
                </p14:cNvPr>
                <p14:cNvContentPartPr/>
                <p14:nvPr/>
              </p14:nvContentPartPr>
              <p14:xfrm>
                <a:off x="5636873" y="1398051"/>
                <a:ext cx="36720" cy="8280"/>
              </p14:xfrm>
            </p:contentPart>
          </mc:Choice>
          <mc:Fallback>
            <p:pic>
              <p:nvPicPr>
                <p:cNvPr id="1505" name="Input penna 1504">
                  <a:extLst>
                    <a:ext uri="{FF2B5EF4-FFF2-40B4-BE49-F238E27FC236}">
                      <a16:creationId xmlns:a16="http://schemas.microsoft.com/office/drawing/2014/main" id="{4EF26585-8453-BA47-F8F6-8224068ADE6F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5629313" y="1390491"/>
                  <a:ext cx="518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1506" name="Input penna 1505">
                  <a:extLst>
                    <a:ext uri="{FF2B5EF4-FFF2-40B4-BE49-F238E27FC236}">
                      <a16:creationId xmlns:a16="http://schemas.microsoft.com/office/drawing/2014/main" id="{B7D97F9B-EFA4-B24F-FE4F-7E953C88C2EF}"/>
                    </a:ext>
                  </a:extLst>
                </p14:cNvPr>
                <p14:cNvContentPartPr/>
                <p14:nvPr/>
              </p14:nvContentPartPr>
              <p14:xfrm>
                <a:off x="5661353" y="1324251"/>
                <a:ext cx="21960" cy="167760"/>
              </p14:xfrm>
            </p:contentPart>
          </mc:Choice>
          <mc:Fallback>
            <p:pic>
              <p:nvPicPr>
                <p:cNvPr id="1506" name="Input penna 1505">
                  <a:extLst>
                    <a:ext uri="{FF2B5EF4-FFF2-40B4-BE49-F238E27FC236}">
                      <a16:creationId xmlns:a16="http://schemas.microsoft.com/office/drawing/2014/main" id="{B7D97F9B-EFA4-B24F-FE4F-7E953C88C2EF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5653793" y="1316691"/>
                  <a:ext cx="370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3" name="Gruppo 1512">
            <a:extLst>
              <a:ext uri="{FF2B5EF4-FFF2-40B4-BE49-F238E27FC236}">
                <a16:creationId xmlns:a16="http://schemas.microsoft.com/office/drawing/2014/main" id="{7D12A26D-ED02-1831-E0DE-B5F699E4EF5F}"/>
              </a:ext>
            </a:extLst>
          </p:cNvPr>
          <p:cNvGrpSpPr/>
          <p:nvPr/>
        </p:nvGrpSpPr>
        <p:grpSpPr>
          <a:xfrm>
            <a:off x="6005536" y="1294631"/>
            <a:ext cx="232920" cy="201600"/>
            <a:chOff x="6005536" y="1294631"/>
            <a:chExt cx="23292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1509" name="Input penna 1508">
                  <a:extLst>
                    <a:ext uri="{FF2B5EF4-FFF2-40B4-BE49-F238E27FC236}">
                      <a16:creationId xmlns:a16="http://schemas.microsoft.com/office/drawing/2014/main" id="{E145BC72-3335-3DCE-9C02-66DBB8FA964E}"/>
                    </a:ext>
                  </a:extLst>
                </p14:cNvPr>
                <p14:cNvContentPartPr/>
                <p14:nvPr/>
              </p14:nvContentPartPr>
              <p14:xfrm>
                <a:off x="6048736" y="1294631"/>
                <a:ext cx="117720" cy="93960"/>
              </p14:xfrm>
            </p:contentPart>
          </mc:Choice>
          <mc:Fallback>
            <p:pic>
              <p:nvPicPr>
                <p:cNvPr id="1509" name="Input penna 1508">
                  <a:extLst>
                    <a:ext uri="{FF2B5EF4-FFF2-40B4-BE49-F238E27FC236}">
                      <a16:creationId xmlns:a16="http://schemas.microsoft.com/office/drawing/2014/main" id="{E145BC72-3335-3DCE-9C02-66DBB8FA964E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041176" y="1287071"/>
                  <a:ext cx="1328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1510" name="Input penna 1509">
                  <a:extLst>
                    <a:ext uri="{FF2B5EF4-FFF2-40B4-BE49-F238E27FC236}">
                      <a16:creationId xmlns:a16="http://schemas.microsoft.com/office/drawing/2014/main" id="{9B63CBBD-BF3B-2CD8-460D-7712E4254B23}"/>
                    </a:ext>
                  </a:extLst>
                </p14:cNvPr>
                <p14:cNvContentPartPr/>
                <p14:nvPr/>
              </p14:nvContentPartPr>
              <p14:xfrm>
                <a:off x="6102376" y="1447991"/>
                <a:ext cx="2520" cy="45360"/>
              </p14:xfrm>
            </p:contentPart>
          </mc:Choice>
          <mc:Fallback>
            <p:pic>
              <p:nvPicPr>
                <p:cNvPr id="1510" name="Input penna 1509">
                  <a:extLst>
                    <a:ext uri="{FF2B5EF4-FFF2-40B4-BE49-F238E27FC236}">
                      <a16:creationId xmlns:a16="http://schemas.microsoft.com/office/drawing/2014/main" id="{9B63CBBD-BF3B-2CD8-460D-7712E4254B2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094816" y="1440431"/>
                  <a:ext cx="176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1511" name="Input penna 1510">
                  <a:extLst>
                    <a:ext uri="{FF2B5EF4-FFF2-40B4-BE49-F238E27FC236}">
                      <a16:creationId xmlns:a16="http://schemas.microsoft.com/office/drawing/2014/main" id="{AD450B53-5B4D-3C1E-16F9-D82EED2B9F20}"/>
                    </a:ext>
                  </a:extLst>
                </p14:cNvPr>
                <p14:cNvContentPartPr/>
                <p14:nvPr/>
              </p14:nvContentPartPr>
              <p14:xfrm>
                <a:off x="6005536" y="1471751"/>
                <a:ext cx="232920" cy="24480"/>
              </p14:xfrm>
            </p:contentPart>
          </mc:Choice>
          <mc:Fallback>
            <p:pic>
              <p:nvPicPr>
                <p:cNvPr id="1511" name="Input penna 1510">
                  <a:extLst>
                    <a:ext uri="{FF2B5EF4-FFF2-40B4-BE49-F238E27FC236}">
                      <a16:creationId xmlns:a16="http://schemas.microsoft.com/office/drawing/2014/main" id="{AD450B53-5B4D-3C1E-16F9-D82EED2B9F20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5997976" y="1464191"/>
                  <a:ext cx="24804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9" name="Gruppo 1518">
            <a:extLst>
              <a:ext uri="{FF2B5EF4-FFF2-40B4-BE49-F238E27FC236}">
                <a16:creationId xmlns:a16="http://schemas.microsoft.com/office/drawing/2014/main" id="{F919D0D9-B122-5BC2-1E6F-D6FD01DE961F}"/>
              </a:ext>
            </a:extLst>
          </p:cNvPr>
          <p:cNvGrpSpPr/>
          <p:nvPr/>
        </p:nvGrpSpPr>
        <p:grpSpPr>
          <a:xfrm>
            <a:off x="6437896" y="1301471"/>
            <a:ext cx="283680" cy="195840"/>
            <a:chOff x="6437896" y="1301471"/>
            <a:chExt cx="283680" cy="19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1514" name="Input penna 1513">
                  <a:extLst>
                    <a:ext uri="{FF2B5EF4-FFF2-40B4-BE49-F238E27FC236}">
                      <a16:creationId xmlns:a16="http://schemas.microsoft.com/office/drawing/2014/main" id="{88863D84-5A69-86BF-2C80-CE01ED879DCB}"/>
                    </a:ext>
                  </a:extLst>
                </p14:cNvPr>
                <p14:cNvContentPartPr/>
                <p14:nvPr/>
              </p14:nvContentPartPr>
              <p14:xfrm>
                <a:off x="6495496" y="1301471"/>
                <a:ext cx="86760" cy="93600"/>
              </p14:xfrm>
            </p:contentPart>
          </mc:Choice>
          <mc:Fallback>
            <p:pic>
              <p:nvPicPr>
                <p:cNvPr id="1514" name="Input penna 1513">
                  <a:extLst>
                    <a:ext uri="{FF2B5EF4-FFF2-40B4-BE49-F238E27FC236}">
                      <a16:creationId xmlns:a16="http://schemas.microsoft.com/office/drawing/2014/main" id="{88863D84-5A69-86BF-2C80-CE01ED879DCB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487936" y="1293911"/>
                  <a:ext cx="1018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1515" name="Input penna 1514">
                  <a:extLst>
                    <a:ext uri="{FF2B5EF4-FFF2-40B4-BE49-F238E27FC236}">
                      <a16:creationId xmlns:a16="http://schemas.microsoft.com/office/drawing/2014/main" id="{B0C8A8F2-1D40-4054-C6B0-C3F7043EC708}"/>
                    </a:ext>
                  </a:extLst>
                </p14:cNvPr>
                <p14:cNvContentPartPr/>
                <p14:nvPr/>
              </p14:nvContentPartPr>
              <p14:xfrm>
                <a:off x="6505576" y="1443311"/>
                <a:ext cx="11520" cy="49320"/>
              </p14:xfrm>
            </p:contentPart>
          </mc:Choice>
          <mc:Fallback>
            <p:pic>
              <p:nvPicPr>
                <p:cNvPr id="1515" name="Input penna 1514">
                  <a:extLst>
                    <a:ext uri="{FF2B5EF4-FFF2-40B4-BE49-F238E27FC236}">
                      <a16:creationId xmlns:a16="http://schemas.microsoft.com/office/drawing/2014/main" id="{B0C8A8F2-1D40-4054-C6B0-C3F7043EC708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6498016" y="1435751"/>
                  <a:ext cx="266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1516" name="Input penna 1515">
                  <a:extLst>
                    <a:ext uri="{FF2B5EF4-FFF2-40B4-BE49-F238E27FC236}">
                      <a16:creationId xmlns:a16="http://schemas.microsoft.com/office/drawing/2014/main" id="{FA5C4DDC-14C6-0BB1-06EE-AA40222BEA75}"/>
                    </a:ext>
                  </a:extLst>
                </p14:cNvPr>
                <p14:cNvContentPartPr/>
                <p14:nvPr/>
              </p14:nvContentPartPr>
              <p14:xfrm>
                <a:off x="6556336" y="1435031"/>
                <a:ext cx="10800" cy="57600"/>
              </p14:xfrm>
            </p:contentPart>
          </mc:Choice>
          <mc:Fallback>
            <p:pic>
              <p:nvPicPr>
                <p:cNvPr id="1516" name="Input penna 1515">
                  <a:extLst>
                    <a:ext uri="{FF2B5EF4-FFF2-40B4-BE49-F238E27FC236}">
                      <a16:creationId xmlns:a16="http://schemas.microsoft.com/office/drawing/2014/main" id="{FA5C4DDC-14C6-0BB1-06EE-AA40222BEA75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548776" y="1427471"/>
                  <a:ext cx="259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1517" name="Input penna 1516">
                  <a:extLst>
                    <a:ext uri="{FF2B5EF4-FFF2-40B4-BE49-F238E27FC236}">
                      <a16:creationId xmlns:a16="http://schemas.microsoft.com/office/drawing/2014/main" id="{B494968E-A61C-02E7-C611-2A900EC72EB8}"/>
                    </a:ext>
                  </a:extLst>
                </p14:cNvPr>
                <p14:cNvContentPartPr/>
                <p14:nvPr/>
              </p14:nvContentPartPr>
              <p14:xfrm>
                <a:off x="6437896" y="1473911"/>
                <a:ext cx="283680" cy="23400"/>
              </p14:xfrm>
            </p:contentPart>
          </mc:Choice>
          <mc:Fallback>
            <p:pic>
              <p:nvPicPr>
                <p:cNvPr id="1517" name="Input penna 1516">
                  <a:extLst>
                    <a:ext uri="{FF2B5EF4-FFF2-40B4-BE49-F238E27FC236}">
                      <a16:creationId xmlns:a16="http://schemas.microsoft.com/office/drawing/2014/main" id="{B494968E-A61C-02E7-C611-2A900EC72EB8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6430336" y="1466351"/>
                  <a:ext cx="29880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5" name="Gruppo 1524">
            <a:extLst>
              <a:ext uri="{FF2B5EF4-FFF2-40B4-BE49-F238E27FC236}">
                <a16:creationId xmlns:a16="http://schemas.microsoft.com/office/drawing/2014/main" id="{44690336-97A6-71CF-03BE-612CABAD71AB}"/>
              </a:ext>
            </a:extLst>
          </p:cNvPr>
          <p:cNvGrpSpPr/>
          <p:nvPr/>
        </p:nvGrpSpPr>
        <p:grpSpPr>
          <a:xfrm>
            <a:off x="6886430" y="1307203"/>
            <a:ext cx="252360" cy="218160"/>
            <a:chOff x="6886430" y="1307203"/>
            <a:chExt cx="252360" cy="21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1521" name="Input penna 1520">
                  <a:extLst>
                    <a:ext uri="{FF2B5EF4-FFF2-40B4-BE49-F238E27FC236}">
                      <a16:creationId xmlns:a16="http://schemas.microsoft.com/office/drawing/2014/main" id="{59B066C6-D8CF-A06C-0DB3-1BFEC40EF5A1}"/>
                    </a:ext>
                  </a:extLst>
                </p14:cNvPr>
                <p14:cNvContentPartPr/>
                <p14:nvPr/>
              </p14:nvContentPartPr>
              <p14:xfrm>
                <a:off x="6967070" y="1307203"/>
                <a:ext cx="70200" cy="90720"/>
              </p14:xfrm>
            </p:contentPart>
          </mc:Choice>
          <mc:Fallback>
            <p:pic>
              <p:nvPicPr>
                <p:cNvPr id="1521" name="Input penna 1520">
                  <a:extLst>
                    <a:ext uri="{FF2B5EF4-FFF2-40B4-BE49-F238E27FC236}">
                      <a16:creationId xmlns:a16="http://schemas.microsoft.com/office/drawing/2014/main" id="{59B066C6-D8CF-A06C-0DB3-1BFEC40EF5A1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6959510" y="1299643"/>
                  <a:ext cx="853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1522" name="Input penna 1521">
                  <a:extLst>
                    <a:ext uri="{FF2B5EF4-FFF2-40B4-BE49-F238E27FC236}">
                      <a16:creationId xmlns:a16="http://schemas.microsoft.com/office/drawing/2014/main" id="{F6FBACED-D380-3F47-204C-3B35E6402234}"/>
                    </a:ext>
                  </a:extLst>
                </p14:cNvPr>
                <p14:cNvContentPartPr/>
                <p14:nvPr/>
              </p14:nvContentPartPr>
              <p14:xfrm>
                <a:off x="6886430" y="1440403"/>
                <a:ext cx="252360" cy="27000"/>
              </p14:xfrm>
            </p:contentPart>
          </mc:Choice>
          <mc:Fallback>
            <p:pic>
              <p:nvPicPr>
                <p:cNvPr id="1522" name="Input penna 1521">
                  <a:extLst>
                    <a:ext uri="{FF2B5EF4-FFF2-40B4-BE49-F238E27FC236}">
                      <a16:creationId xmlns:a16="http://schemas.microsoft.com/office/drawing/2014/main" id="{F6FBACED-D380-3F47-204C-3B35E6402234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6878870" y="1432843"/>
                  <a:ext cx="2674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1523" name="Input penna 1522">
                  <a:extLst>
                    <a:ext uri="{FF2B5EF4-FFF2-40B4-BE49-F238E27FC236}">
                      <a16:creationId xmlns:a16="http://schemas.microsoft.com/office/drawing/2014/main" id="{3B2BF402-3FA0-91A3-04B3-0F7901822B04}"/>
                    </a:ext>
                  </a:extLst>
                </p14:cNvPr>
                <p14:cNvContentPartPr/>
                <p14:nvPr/>
              </p14:nvContentPartPr>
              <p14:xfrm>
                <a:off x="7029710" y="1456243"/>
                <a:ext cx="9000" cy="69120"/>
              </p14:xfrm>
            </p:contentPart>
          </mc:Choice>
          <mc:Fallback>
            <p:pic>
              <p:nvPicPr>
                <p:cNvPr id="1523" name="Input penna 1522">
                  <a:extLst>
                    <a:ext uri="{FF2B5EF4-FFF2-40B4-BE49-F238E27FC236}">
                      <a16:creationId xmlns:a16="http://schemas.microsoft.com/office/drawing/2014/main" id="{3B2BF402-3FA0-91A3-04B3-0F7901822B04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7022150" y="1448683"/>
                  <a:ext cx="2412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1" name="Gruppo 1530">
            <a:extLst>
              <a:ext uri="{FF2B5EF4-FFF2-40B4-BE49-F238E27FC236}">
                <a16:creationId xmlns:a16="http://schemas.microsoft.com/office/drawing/2014/main" id="{CB5D4EDD-DA7A-6AF7-9270-6DE31EC66C80}"/>
              </a:ext>
            </a:extLst>
          </p:cNvPr>
          <p:cNvGrpSpPr/>
          <p:nvPr/>
        </p:nvGrpSpPr>
        <p:grpSpPr>
          <a:xfrm>
            <a:off x="7350819" y="1308226"/>
            <a:ext cx="222120" cy="219960"/>
            <a:chOff x="7350819" y="1308226"/>
            <a:chExt cx="222120" cy="21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1526" name="Input penna 1525">
                  <a:extLst>
                    <a:ext uri="{FF2B5EF4-FFF2-40B4-BE49-F238E27FC236}">
                      <a16:creationId xmlns:a16="http://schemas.microsoft.com/office/drawing/2014/main" id="{0BFFE63C-8849-BBBF-37D9-56335F414646}"/>
                    </a:ext>
                  </a:extLst>
                </p14:cNvPr>
                <p14:cNvContentPartPr/>
                <p14:nvPr/>
              </p14:nvContentPartPr>
              <p14:xfrm>
                <a:off x="7401219" y="1308226"/>
                <a:ext cx="144360" cy="93960"/>
              </p14:xfrm>
            </p:contentPart>
          </mc:Choice>
          <mc:Fallback>
            <p:pic>
              <p:nvPicPr>
                <p:cNvPr id="1526" name="Input penna 1525">
                  <a:extLst>
                    <a:ext uri="{FF2B5EF4-FFF2-40B4-BE49-F238E27FC236}">
                      <a16:creationId xmlns:a16="http://schemas.microsoft.com/office/drawing/2014/main" id="{0BFFE63C-8849-BBBF-37D9-56335F41464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7393659" y="1300666"/>
                  <a:ext cx="1594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1527" name="Input penna 1526">
                  <a:extLst>
                    <a:ext uri="{FF2B5EF4-FFF2-40B4-BE49-F238E27FC236}">
                      <a16:creationId xmlns:a16="http://schemas.microsoft.com/office/drawing/2014/main" id="{32569CE7-3797-D4AA-F203-0235134E83F9}"/>
                    </a:ext>
                  </a:extLst>
                </p14:cNvPr>
                <p14:cNvContentPartPr/>
                <p14:nvPr/>
              </p14:nvContentPartPr>
              <p14:xfrm>
                <a:off x="7350819" y="1454386"/>
                <a:ext cx="222120" cy="16200"/>
              </p14:xfrm>
            </p:contentPart>
          </mc:Choice>
          <mc:Fallback>
            <p:pic>
              <p:nvPicPr>
                <p:cNvPr id="1527" name="Input penna 1526">
                  <a:extLst>
                    <a:ext uri="{FF2B5EF4-FFF2-40B4-BE49-F238E27FC236}">
                      <a16:creationId xmlns:a16="http://schemas.microsoft.com/office/drawing/2014/main" id="{32569CE7-3797-D4AA-F203-0235134E83F9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7343259" y="1446826"/>
                  <a:ext cx="2372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1528" name="Input penna 1527">
                  <a:extLst>
                    <a:ext uri="{FF2B5EF4-FFF2-40B4-BE49-F238E27FC236}">
                      <a16:creationId xmlns:a16="http://schemas.microsoft.com/office/drawing/2014/main" id="{4E406884-D159-FE89-9B6E-51448372FC9F}"/>
                    </a:ext>
                  </a:extLst>
                </p14:cNvPr>
                <p14:cNvContentPartPr/>
                <p14:nvPr/>
              </p14:nvContentPartPr>
              <p14:xfrm>
                <a:off x="7450539" y="1468066"/>
                <a:ext cx="1080" cy="51120"/>
              </p14:xfrm>
            </p:contentPart>
          </mc:Choice>
          <mc:Fallback>
            <p:pic>
              <p:nvPicPr>
                <p:cNvPr id="1528" name="Input penna 1527">
                  <a:extLst>
                    <a:ext uri="{FF2B5EF4-FFF2-40B4-BE49-F238E27FC236}">
                      <a16:creationId xmlns:a16="http://schemas.microsoft.com/office/drawing/2014/main" id="{4E406884-D159-FE89-9B6E-51448372FC9F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442979" y="1460506"/>
                  <a:ext cx="162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1529" name="Input penna 1528">
                  <a:extLst>
                    <a:ext uri="{FF2B5EF4-FFF2-40B4-BE49-F238E27FC236}">
                      <a16:creationId xmlns:a16="http://schemas.microsoft.com/office/drawing/2014/main" id="{D7C46F2E-84B6-AC71-DD57-A8D8B4D7C16B}"/>
                    </a:ext>
                  </a:extLst>
                </p14:cNvPr>
                <p14:cNvContentPartPr/>
                <p14:nvPr/>
              </p14:nvContentPartPr>
              <p14:xfrm>
                <a:off x="7504539" y="1472386"/>
                <a:ext cx="9000" cy="55800"/>
              </p14:xfrm>
            </p:contentPart>
          </mc:Choice>
          <mc:Fallback>
            <p:pic>
              <p:nvPicPr>
                <p:cNvPr id="1529" name="Input penna 1528">
                  <a:extLst>
                    <a:ext uri="{FF2B5EF4-FFF2-40B4-BE49-F238E27FC236}">
                      <a16:creationId xmlns:a16="http://schemas.microsoft.com/office/drawing/2014/main" id="{D7C46F2E-84B6-AC71-DD57-A8D8B4D7C16B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496979" y="1464826"/>
                  <a:ext cx="2412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5" name="Gruppo 1534">
            <a:extLst>
              <a:ext uri="{FF2B5EF4-FFF2-40B4-BE49-F238E27FC236}">
                <a16:creationId xmlns:a16="http://schemas.microsoft.com/office/drawing/2014/main" id="{2E1EBED9-4859-BDB6-68B5-A0CE204FD7B8}"/>
              </a:ext>
            </a:extLst>
          </p:cNvPr>
          <p:cNvGrpSpPr/>
          <p:nvPr/>
        </p:nvGrpSpPr>
        <p:grpSpPr>
          <a:xfrm>
            <a:off x="7763739" y="1319026"/>
            <a:ext cx="306000" cy="181800"/>
            <a:chOff x="7763739" y="1319026"/>
            <a:chExt cx="30600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1532" name="Input penna 1531">
                  <a:extLst>
                    <a:ext uri="{FF2B5EF4-FFF2-40B4-BE49-F238E27FC236}">
                      <a16:creationId xmlns:a16="http://schemas.microsoft.com/office/drawing/2014/main" id="{FDA4EA55-1B15-B526-99E1-0569C9228995}"/>
                    </a:ext>
                  </a:extLst>
                </p14:cNvPr>
                <p14:cNvContentPartPr/>
                <p14:nvPr/>
              </p14:nvContentPartPr>
              <p14:xfrm>
                <a:off x="7836819" y="1319026"/>
                <a:ext cx="100440" cy="108720"/>
              </p14:xfrm>
            </p:contentPart>
          </mc:Choice>
          <mc:Fallback>
            <p:pic>
              <p:nvPicPr>
                <p:cNvPr id="1532" name="Input penna 1531">
                  <a:extLst>
                    <a:ext uri="{FF2B5EF4-FFF2-40B4-BE49-F238E27FC236}">
                      <a16:creationId xmlns:a16="http://schemas.microsoft.com/office/drawing/2014/main" id="{FDA4EA55-1B15-B526-99E1-0569C9228995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829259" y="1311466"/>
                  <a:ext cx="1155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1533" name="Input penna 1532">
                  <a:extLst>
                    <a:ext uri="{FF2B5EF4-FFF2-40B4-BE49-F238E27FC236}">
                      <a16:creationId xmlns:a16="http://schemas.microsoft.com/office/drawing/2014/main" id="{A922A5A1-0047-FA95-C191-10F8F6B6A878}"/>
                    </a:ext>
                  </a:extLst>
                </p14:cNvPr>
                <p14:cNvContentPartPr/>
                <p14:nvPr/>
              </p14:nvContentPartPr>
              <p14:xfrm>
                <a:off x="7763739" y="1495426"/>
                <a:ext cx="306000" cy="5400"/>
              </p14:xfrm>
            </p:contentPart>
          </mc:Choice>
          <mc:Fallback>
            <p:pic>
              <p:nvPicPr>
                <p:cNvPr id="1533" name="Input penna 1532">
                  <a:extLst>
                    <a:ext uri="{FF2B5EF4-FFF2-40B4-BE49-F238E27FC236}">
                      <a16:creationId xmlns:a16="http://schemas.microsoft.com/office/drawing/2014/main" id="{A922A5A1-0047-FA95-C191-10F8F6B6A878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7756179" y="1487866"/>
                  <a:ext cx="32076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9" name="Gruppo 1538">
            <a:extLst>
              <a:ext uri="{FF2B5EF4-FFF2-40B4-BE49-F238E27FC236}">
                <a16:creationId xmlns:a16="http://schemas.microsoft.com/office/drawing/2014/main" id="{EE91F582-F347-009F-A238-1254627F4A28}"/>
              </a:ext>
            </a:extLst>
          </p:cNvPr>
          <p:cNvGrpSpPr/>
          <p:nvPr/>
        </p:nvGrpSpPr>
        <p:grpSpPr>
          <a:xfrm>
            <a:off x="8249068" y="1295569"/>
            <a:ext cx="158040" cy="180000"/>
            <a:chOff x="8249068" y="1295569"/>
            <a:chExt cx="158040" cy="18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1536" name="Input penna 1535">
                  <a:extLst>
                    <a:ext uri="{FF2B5EF4-FFF2-40B4-BE49-F238E27FC236}">
                      <a16:creationId xmlns:a16="http://schemas.microsoft.com/office/drawing/2014/main" id="{72C75118-55AA-5834-A202-E6FF7CEA34C2}"/>
                    </a:ext>
                  </a:extLst>
                </p14:cNvPr>
                <p14:cNvContentPartPr/>
                <p14:nvPr/>
              </p14:nvContentPartPr>
              <p14:xfrm>
                <a:off x="8249068" y="1319329"/>
                <a:ext cx="82440" cy="121320"/>
              </p14:xfrm>
            </p:contentPart>
          </mc:Choice>
          <mc:Fallback>
            <p:pic>
              <p:nvPicPr>
                <p:cNvPr id="1536" name="Input penna 1535">
                  <a:extLst>
                    <a:ext uri="{FF2B5EF4-FFF2-40B4-BE49-F238E27FC236}">
                      <a16:creationId xmlns:a16="http://schemas.microsoft.com/office/drawing/2014/main" id="{72C75118-55AA-5834-A202-E6FF7CEA34C2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8241508" y="1311769"/>
                  <a:ext cx="975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1537" name="Input penna 1536">
                  <a:extLst>
                    <a:ext uri="{FF2B5EF4-FFF2-40B4-BE49-F238E27FC236}">
                      <a16:creationId xmlns:a16="http://schemas.microsoft.com/office/drawing/2014/main" id="{FBB3B29E-736A-0765-9802-84FBF85A338E}"/>
                    </a:ext>
                  </a:extLst>
                </p14:cNvPr>
                <p14:cNvContentPartPr/>
                <p14:nvPr/>
              </p14:nvContentPartPr>
              <p14:xfrm>
                <a:off x="8392348" y="1295569"/>
                <a:ext cx="14760" cy="180000"/>
              </p14:xfrm>
            </p:contentPart>
          </mc:Choice>
          <mc:Fallback>
            <p:pic>
              <p:nvPicPr>
                <p:cNvPr id="1537" name="Input penna 1536">
                  <a:extLst>
                    <a:ext uri="{FF2B5EF4-FFF2-40B4-BE49-F238E27FC236}">
                      <a16:creationId xmlns:a16="http://schemas.microsoft.com/office/drawing/2014/main" id="{FBB3B29E-736A-0765-9802-84FBF85A338E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8384788" y="1288009"/>
                  <a:ext cx="29880" cy="19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8" name="Gruppo 1557">
            <a:extLst>
              <a:ext uri="{FF2B5EF4-FFF2-40B4-BE49-F238E27FC236}">
                <a16:creationId xmlns:a16="http://schemas.microsoft.com/office/drawing/2014/main" id="{F4C89836-FEEB-ED40-60F9-CECE6FFC25B1}"/>
              </a:ext>
            </a:extLst>
          </p:cNvPr>
          <p:cNvGrpSpPr/>
          <p:nvPr/>
        </p:nvGrpSpPr>
        <p:grpSpPr>
          <a:xfrm>
            <a:off x="4167532" y="1755166"/>
            <a:ext cx="178200" cy="116280"/>
            <a:chOff x="4167532" y="1755166"/>
            <a:chExt cx="178200" cy="11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1540" name="Input penna 1539">
                  <a:extLst>
                    <a:ext uri="{FF2B5EF4-FFF2-40B4-BE49-F238E27FC236}">
                      <a16:creationId xmlns:a16="http://schemas.microsoft.com/office/drawing/2014/main" id="{E94E3242-8D81-ACBB-1A0A-5EC24E5495AA}"/>
                    </a:ext>
                  </a:extLst>
                </p14:cNvPr>
                <p14:cNvContentPartPr/>
                <p14:nvPr/>
              </p14:nvContentPartPr>
              <p14:xfrm>
                <a:off x="4167532" y="1755166"/>
                <a:ext cx="74880" cy="17280"/>
              </p14:xfrm>
            </p:contentPart>
          </mc:Choice>
          <mc:Fallback>
            <p:pic>
              <p:nvPicPr>
                <p:cNvPr id="1540" name="Input penna 1539">
                  <a:extLst>
                    <a:ext uri="{FF2B5EF4-FFF2-40B4-BE49-F238E27FC236}">
                      <a16:creationId xmlns:a16="http://schemas.microsoft.com/office/drawing/2014/main" id="{E94E3242-8D81-ACBB-1A0A-5EC24E5495AA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4159972" y="1747606"/>
                  <a:ext cx="900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1541" name="Input penna 1540">
                  <a:extLst>
                    <a:ext uri="{FF2B5EF4-FFF2-40B4-BE49-F238E27FC236}">
                      <a16:creationId xmlns:a16="http://schemas.microsoft.com/office/drawing/2014/main" id="{F71C800E-31B0-4FAD-D075-8983BEA698EE}"/>
                    </a:ext>
                  </a:extLst>
                </p14:cNvPr>
                <p14:cNvContentPartPr/>
                <p14:nvPr/>
              </p14:nvContentPartPr>
              <p14:xfrm>
                <a:off x="4193452" y="1767406"/>
                <a:ext cx="58680" cy="89640"/>
              </p14:xfrm>
            </p:contentPart>
          </mc:Choice>
          <mc:Fallback>
            <p:pic>
              <p:nvPicPr>
                <p:cNvPr id="1541" name="Input penna 1540">
                  <a:extLst>
                    <a:ext uri="{FF2B5EF4-FFF2-40B4-BE49-F238E27FC236}">
                      <a16:creationId xmlns:a16="http://schemas.microsoft.com/office/drawing/2014/main" id="{F71C800E-31B0-4FAD-D075-8983BEA698EE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4185892" y="1759846"/>
                  <a:ext cx="738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1542" name="Input penna 1541">
                  <a:extLst>
                    <a:ext uri="{FF2B5EF4-FFF2-40B4-BE49-F238E27FC236}">
                      <a16:creationId xmlns:a16="http://schemas.microsoft.com/office/drawing/2014/main" id="{FAF17C20-CA00-E4F2-5FFF-E7273AE262FD}"/>
                    </a:ext>
                  </a:extLst>
                </p14:cNvPr>
                <p14:cNvContentPartPr/>
                <p14:nvPr/>
              </p14:nvContentPartPr>
              <p14:xfrm>
                <a:off x="4281292" y="1761286"/>
                <a:ext cx="9000" cy="110160"/>
              </p14:xfrm>
            </p:contentPart>
          </mc:Choice>
          <mc:Fallback>
            <p:pic>
              <p:nvPicPr>
                <p:cNvPr id="1542" name="Input penna 1541">
                  <a:extLst>
                    <a:ext uri="{FF2B5EF4-FFF2-40B4-BE49-F238E27FC236}">
                      <a16:creationId xmlns:a16="http://schemas.microsoft.com/office/drawing/2014/main" id="{FAF17C20-CA00-E4F2-5FFF-E7273AE262FD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4273732" y="1754086"/>
                  <a:ext cx="241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1543" name="Input penna 1542">
                  <a:extLst>
                    <a:ext uri="{FF2B5EF4-FFF2-40B4-BE49-F238E27FC236}">
                      <a16:creationId xmlns:a16="http://schemas.microsoft.com/office/drawing/2014/main" id="{C697CC0A-C0BB-36C7-552D-849766ED7225}"/>
                    </a:ext>
                  </a:extLst>
                </p14:cNvPr>
                <p14:cNvContentPartPr/>
                <p14:nvPr/>
              </p14:nvContentPartPr>
              <p14:xfrm>
                <a:off x="4291372" y="1809886"/>
                <a:ext cx="54360" cy="9720"/>
              </p14:xfrm>
            </p:contentPart>
          </mc:Choice>
          <mc:Fallback>
            <p:pic>
              <p:nvPicPr>
                <p:cNvPr id="1543" name="Input penna 1542">
                  <a:extLst>
                    <a:ext uri="{FF2B5EF4-FFF2-40B4-BE49-F238E27FC236}">
                      <a16:creationId xmlns:a16="http://schemas.microsoft.com/office/drawing/2014/main" id="{C697CC0A-C0BB-36C7-552D-849766ED7225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4283812" y="1802326"/>
                  <a:ext cx="6912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6" name="Gruppo 1555">
            <a:extLst>
              <a:ext uri="{FF2B5EF4-FFF2-40B4-BE49-F238E27FC236}">
                <a16:creationId xmlns:a16="http://schemas.microsoft.com/office/drawing/2014/main" id="{C229901A-08E6-6345-0CDE-60B40C18A16B}"/>
              </a:ext>
            </a:extLst>
          </p:cNvPr>
          <p:cNvGrpSpPr/>
          <p:nvPr/>
        </p:nvGrpSpPr>
        <p:grpSpPr>
          <a:xfrm>
            <a:off x="4660012" y="1737166"/>
            <a:ext cx="181800" cy="150480"/>
            <a:chOff x="4660012" y="1737166"/>
            <a:chExt cx="181800" cy="15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1544" name="Input penna 1543">
                  <a:extLst>
                    <a:ext uri="{FF2B5EF4-FFF2-40B4-BE49-F238E27FC236}">
                      <a16:creationId xmlns:a16="http://schemas.microsoft.com/office/drawing/2014/main" id="{8F457283-A289-A582-E12B-561A69700DD9}"/>
                    </a:ext>
                  </a:extLst>
                </p14:cNvPr>
                <p14:cNvContentPartPr/>
                <p14:nvPr/>
              </p14:nvContentPartPr>
              <p14:xfrm>
                <a:off x="4660012" y="1770286"/>
                <a:ext cx="70920" cy="9000"/>
              </p14:xfrm>
            </p:contentPart>
          </mc:Choice>
          <mc:Fallback>
            <p:pic>
              <p:nvPicPr>
                <p:cNvPr id="1544" name="Input penna 1543">
                  <a:extLst>
                    <a:ext uri="{FF2B5EF4-FFF2-40B4-BE49-F238E27FC236}">
                      <a16:creationId xmlns:a16="http://schemas.microsoft.com/office/drawing/2014/main" id="{8F457283-A289-A582-E12B-561A69700DD9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4652452" y="1762726"/>
                  <a:ext cx="86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1545" name="Input penna 1544">
                  <a:extLst>
                    <a:ext uri="{FF2B5EF4-FFF2-40B4-BE49-F238E27FC236}">
                      <a16:creationId xmlns:a16="http://schemas.microsoft.com/office/drawing/2014/main" id="{18E27B13-47F9-686B-9F05-3C4034AF875B}"/>
                    </a:ext>
                  </a:extLst>
                </p14:cNvPr>
                <p14:cNvContentPartPr/>
                <p14:nvPr/>
              </p14:nvContentPartPr>
              <p14:xfrm>
                <a:off x="4665772" y="1782526"/>
                <a:ext cx="64440" cy="84240"/>
              </p14:xfrm>
            </p:contentPart>
          </mc:Choice>
          <mc:Fallback>
            <p:pic>
              <p:nvPicPr>
                <p:cNvPr id="1545" name="Input penna 1544">
                  <a:extLst>
                    <a:ext uri="{FF2B5EF4-FFF2-40B4-BE49-F238E27FC236}">
                      <a16:creationId xmlns:a16="http://schemas.microsoft.com/office/drawing/2014/main" id="{18E27B13-47F9-686B-9F05-3C4034AF875B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4658212" y="1774966"/>
                  <a:ext cx="795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1546" name="Input penna 1545">
                  <a:extLst>
                    <a:ext uri="{FF2B5EF4-FFF2-40B4-BE49-F238E27FC236}">
                      <a16:creationId xmlns:a16="http://schemas.microsoft.com/office/drawing/2014/main" id="{A36702F7-2EE7-A358-552B-8FD841BE8061}"/>
                    </a:ext>
                  </a:extLst>
                </p14:cNvPr>
                <p14:cNvContentPartPr/>
                <p14:nvPr/>
              </p14:nvContentPartPr>
              <p14:xfrm>
                <a:off x="4776292" y="1737166"/>
                <a:ext cx="6480" cy="150480"/>
              </p14:xfrm>
            </p:contentPart>
          </mc:Choice>
          <mc:Fallback>
            <p:pic>
              <p:nvPicPr>
                <p:cNvPr id="1546" name="Input penna 1545">
                  <a:extLst>
                    <a:ext uri="{FF2B5EF4-FFF2-40B4-BE49-F238E27FC236}">
                      <a16:creationId xmlns:a16="http://schemas.microsoft.com/office/drawing/2014/main" id="{A36702F7-2EE7-A358-552B-8FD841BE8061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4768732" y="1729606"/>
                  <a:ext cx="216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1547" name="Input penna 1546">
                  <a:extLst>
                    <a:ext uri="{FF2B5EF4-FFF2-40B4-BE49-F238E27FC236}">
                      <a16:creationId xmlns:a16="http://schemas.microsoft.com/office/drawing/2014/main" id="{F65EAC3A-D991-879B-9624-C365918B1686}"/>
                    </a:ext>
                  </a:extLst>
                </p14:cNvPr>
                <p14:cNvContentPartPr/>
                <p14:nvPr/>
              </p14:nvContentPartPr>
              <p14:xfrm>
                <a:off x="4791772" y="1786486"/>
                <a:ext cx="47880" cy="7920"/>
              </p14:xfrm>
            </p:contentPart>
          </mc:Choice>
          <mc:Fallback>
            <p:pic>
              <p:nvPicPr>
                <p:cNvPr id="1547" name="Input penna 1546">
                  <a:extLst>
                    <a:ext uri="{FF2B5EF4-FFF2-40B4-BE49-F238E27FC236}">
                      <a16:creationId xmlns:a16="http://schemas.microsoft.com/office/drawing/2014/main" id="{F65EAC3A-D991-879B-9624-C365918B1686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4784212" y="1778926"/>
                  <a:ext cx="630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1548" name="Input penna 1547">
                  <a:extLst>
                    <a:ext uri="{FF2B5EF4-FFF2-40B4-BE49-F238E27FC236}">
                      <a16:creationId xmlns:a16="http://schemas.microsoft.com/office/drawing/2014/main" id="{8AF05BA6-21EB-9011-A32F-EFAC2BA10E2F}"/>
                    </a:ext>
                  </a:extLst>
                </p14:cNvPr>
                <p14:cNvContentPartPr/>
                <p14:nvPr/>
              </p14:nvContentPartPr>
              <p14:xfrm>
                <a:off x="4799332" y="1826806"/>
                <a:ext cx="42480" cy="5760"/>
              </p14:xfrm>
            </p:contentPart>
          </mc:Choice>
          <mc:Fallback>
            <p:pic>
              <p:nvPicPr>
                <p:cNvPr id="1548" name="Input penna 1547">
                  <a:extLst>
                    <a:ext uri="{FF2B5EF4-FFF2-40B4-BE49-F238E27FC236}">
                      <a16:creationId xmlns:a16="http://schemas.microsoft.com/office/drawing/2014/main" id="{8AF05BA6-21EB-9011-A32F-EFAC2BA10E2F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4792132" y="1819246"/>
                  <a:ext cx="5760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4" name="Gruppo 1553">
            <a:extLst>
              <a:ext uri="{FF2B5EF4-FFF2-40B4-BE49-F238E27FC236}">
                <a16:creationId xmlns:a16="http://schemas.microsoft.com/office/drawing/2014/main" id="{73DE7842-F922-86F5-715A-57D44F39085C}"/>
              </a:ext>
            </a:extLst>
          </p:cNvPr>
          <p:cNvGrpSpPr/>
          <p:nvPr/>
        </p:nvGrpSpPr>
        <p:grpSpPr>
          <a:xfrm>
            <a:off x="5086252" y="1768846"/>
            <a:ext cx="132840" cy="128880"/>
            <a:chOff x="5086252" y="1768846"/>
            <a:chExt cx="132840" cy="12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1549" name="Input penna 1548">
                  <a:extLst>
                    <a:ext uri="{FF2B5EF4-FFF2-40B4-BE49-F238E27FC236}">
                      <a16:creationId xmlns:a16="http://schemas.microsoft.com/office/drawing/2014/main" id="{5BE6AFBB-9F95-4A2E-5A5B-4E8889E178B5}"/>
                    </a:ext>
                  </a:extLst>
                </p14:cNvPr>
                <p14:cNvContentPartPr/>
                <p14:nvPr/>
              </p14:nvContentPartPr>
              <p14:xfrm>
                <a:off x="5088772" y="1768846"/>
                <a:ext cx="77040" cy="7200"/>
              </p14:xfrm>
            </p:contentPart>
          </mc:Choice>
          <mc:Fallback>
            <p:pic>
              <p:nvPicPr>
                <p:cNvPr id="1549" name="Input penna 1548">
                  <a:extLst>
                    <a:ext uri="{FF2B5EF4-FFF2-40B4-BE49-F238E27FC236}">
                      <a16:creationId xmlns:a16="http://schemas.microsoft.com/office/drawing/2014/main" id="{5BE6AFBB-9F95-4A2E-5A5B-4E8889E178B5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5081212" y="1761286"/>
                  <a:ext cx="918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1550" name="Input penna 1549">
                  <a:extLst>
                    <a:ext uri="{FF2B5EF4-FFF2-40B4-BE49-F238E27FC236}">
                      <a16:creationId xmlns:a16="http://schemas.microsoft.com/office/drawing/2014/main" id="{1852CB41-1708-C757-6E54-D73E53BE914A}"/>
                    </a:ext>
                  </a:extLst>
                </p14:cNvPr>
                <p14:cNvContentPartPr/>
                <p14:nvPr/>
              </p14:nvContentPartPr>
              <p14:xfrm>
                <a:off x="5086252" y="1786486"/>
                <a:ext cx="71640" cy="81000"/>
              </p14:xfrm>
            </p:contentPart>
          </mc:Choice>
          <mc:Fallback>
            <p:pic>
              <p:nvPicPr>
                <p:cNvPr id="1550" name="Input penna 1549">
                  <a:extLst>
                    <a:ext uri="{FF2B5EF4-FFF2-40B4-BE49-F238E27FC236}">
                      <a16:creationId xmlns:a16="http://schemas.microsoft.com/office/drawing/2014/main" id="{1852CB41-1708-C757-6E54-D73E53BE914A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5078692" y="1778926"/>
                  <a:ext cx="867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1551" name="Input penna 1550">
                  <a:extLst>
                    <a:ext uri="{FF2B5EF4-FFF2-40B4-BE49-F238E27FC236}">
                      <a16:creationId xmlns:a16="http://schemas.microsoft.com/office/drawing/2014/main" id="{D05E908D-1CB4-9D0F-A049-D02F8EE499D0}"/>
                    </a:ext>
                  </a:extLst>
                </p14:cNvPr>
                <p14:cNvContentPartPr/>
                <p14:nvPr/>
              </p14:nvContentPartPr>
              <p14:xfrm>
                <a:off x="5160412" y="1813126"/>
                <a:ext cx="48240" cy="13320"/>
              </p14:xfrm>
            </p:contentPart>
          </mc:Choice>
          <mc:Fallback>
            <p:pic>
              <p:nvPicPr>
                <p:cNvPr id="1551" name="Input penna 1550">
                  <a:extLst>
                    <a:ext uri="{FF2B5EF4-FFF2-40B4-BE49-F238E27FC236}">
                      <a16:creationId xmlns:a16="http://schemas.microsoft.com/office/drawing/2014/main" id="{D05E908D-1CB4-9D0F-A049-D02F8EE499D0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5153212" y="1805566"/>
                  <a:ext cx="633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1552" name="Input penna 1551">
                  <a:extLst>
                    <a:ext uri="{FF2B5EF4-FFF2-40B4-BE49-F238E27FC236}">
                      <a16:creationId xmlns:a16="http://schemas.microsoft.com/office/drawing/2014/main" id="{EB6A4146-077E-C1FB-0CA2-4761D29B9469}"/>
                    </a:ext>
                  </a:extLst>
                </p14:cNvPr>
                <p14:cNvContentPartPr/>
                <p14:nvPr/>
              </p14:nvContentPartPr>
              <p14:xfrm>
                <a:off x="5200372" y="1773526"/>
                <a:ext cx="18720" cy="124200"/>
              </p14:xfrm>
            </p:contentPart>
          </mc:Choice>
          <mc:Fallback>
            <p:pic>
              <p:nvPicPr>
                <p:cNvPr id="1552" name="Input penna 1551">
                  <a:extLst>
                    <a:ext uri="{FF2B5EF4-FFF2-40B4-BE49-F238E27FC236}">
                      <a16:creationId xmlns:a16="http://schemas.microsoft.com/office/drawing/2014/main" id="{EB6A4146-077E-C1FB-0CA2-4761D29B9469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5192812" y="1765966"/>
                  <a:ext cx="3384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5" name="Gruppo 1564">
            <a:extLst>
              <a:ext uri="{FF2B5EF4-FFF2-40B4-BE49-F238E27FC236}">
                <a16:creationId xmlns:a16="http://schemas.microsoft.com/office/drawing/2014/main" id="{B89C9D9F-8378-7A1A-3A02-CD49C4CC5D4C}"/>
              </a:ext>
            </a:extLst>
          </p:cNvPr>
          <p:cNvGrpSpPr/>
          <p:nvPr/>
        </p:nvGrpSpPr>
        <p:grpSpPr>
          <a:xfrm>
            <a:off x="5567212" y="1716646"/>
            <a:ext cx="182160" cy="189720"/>
            <a:chOff x="5567212" y="1716646"/>
            <a:chExt cx="182160" cy="18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1559" name="Input penna 1558">
                  <a:extLst>
                    <a:ext uri="{FF2B5EF4-FFF2-40B4-BE49-F238E27FC236}">
                      <a16:creationId xmlns:a16="http://schemas.microsoft.com/office/drawing/2014/main" id="{FF885951-5FB1-A83E-9FDF-85228B6F7AA9}"/>
                    </a:ext>
                  </a:extLst>
                </p14:cNvPr>
                <p14:cNvContentPartPr/>
                <p14:nvPr/>
              </p14:nvContentPartPr>
              <p14:xfrm>
                <a:off x="5567212" y="1748326"/>
                <a:ext cx="50400" cy="12240"/>
              </p14:xfrm>
            </p:contentPart>
          </mc:Choice>
          <mc:Fallback>
            <p:pic>
              <p:nvPicPr>
                <p:cNvPr id="1559" name="Input penna 1558">
                  <a:extLst>
                    <a:ext uri="{FF2B5EF4-FFF2-40B4-BE49-F238E27FC236}">
                      <a16:creationId xmlns:a16="http://schemas.microsoft.com/office/drawing/2014/main" id="{FF885951-5FB1-A83E-9FDF-85228B6F7AA9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5559652" y="1740766"/>
                  <a:ext cx="655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1560" name="Input penna 1559">
                  <a:extLst>
                    <a:ext uri="{FF2B5EF4-FFF2-40B4-BE49-F238E27FC236}">
                      <a16:creationId xmlns:a16="http://schemas.microsoft.com/office/drawing/2014/main" id="{3D98EB38-456B-05DD-4809-981007EF39D4}"/>
                    </a:ext>
                  </a:extLst>
                </p14:cNvPr>
                <p14:cNvContentPartPr/>
                <p14:nvPr/>
              </p14:nvContentPartPr>
              <p14:xfrm>
                <a:off x="5570452" y="1762006"/>
                <a:ext cx="58680" cy="97200"/>
              </p14:xfrm>
            </p:contentPart>
          </mc:Choice>
          <mc:Fallback>
            <p:pic>
              <p:nvPicPr>
                <p:cNvPr id="1560" name="Input penna 1559">
                  <a:extLst>
                    <a:ext uri="{FF2B5EF4-FFF2-40B4-BE49-F238E27FC236}">
                      <a16:creationId xmlns:a16="http://schemas.microsoft.com/office/drawing/2014/main" id="{3D98EB38-456B-05DD-4809-981007EF39D4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5562892" y="1754806"/>
                  <a:ext cx="738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1561" name="Input penna 1560">
                  <a:extLst>
                    <a:ext uri="{FF2B5EF4-FFF2-40B4-BE49-F238E27FC236}">
                      <a16:creationId xmlns:a16="http://schemas.microsoft.com/office/drawing/2014/main" id="{A54E2A16-9C3F-FA7D-A6D3-735BEE33A21B}"/>
                    </a:ext>
                  </a:extLst>
                </p14:cNvPr>
                <p14:cNvContentPartPr/>
                <p14:nvPr/>
              </p14:nvContentPartPr>
              <p14:xfrm>
                <a:off x="5673412" y="1764166"/>
                <a:ext cx="48960" cy="14760"/>
              </p14:xfrm>
            </p:contentPart>
          </mc:Choice>
          <mc:Fallback>
            <p:pic>
              <p:nvPicPr>
                <p:cNvPr id="1561" name="Input penna 1560">
                  <a:extLst>
                    <a:ext uri="{FF2B5EF4-FFF2-40B4-BE49-F238E27FC236}">
                      <a16:creationId xmlns:a16="http://schemas.microsoft.com/office/drawing/2014/main" id="{A54E2A16-9C3F-FA7D-A6D3-735BEE33A21B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5665852" y="1756606"/>
                  <a:ext cx="640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1562" name="Input penna 1561">
                  <a:extLst>
                    <a:ext uri="{FF2B5EF4-FFF2-40B4-BE49-F238E27FC236}">
                      <a16:creationId xmlns:a16="http://schemas.microsoft.com/office/drawing/2014/main" id="{9CDFA01D-1311-510F-2B72-E3AA445A1F2A}"/>
                    </a:ext>
                  </a:extLst>
                </p14:cNvPr>
                <p14:cNvContentPartPr/>
                <p14:nvPr/>
              </p14:nvContentPartPr>
              <p14:xfrm>
                <a:off x="5678092" y="1805926"/>
                <a:ext cx="39240" cy="18720"/>
              </p14:xfrm>
            </p:contentPart>
          </mc:Choice>
          <mc:Fallback>
            <p:pic>
              <p:nvPicPr>
                <p:cNvPr id="1562" name="Input penna 1561">
                  <a:extLst>
                    <a:ext uri="{FF2B5EF4-FFF2-40B4-BE49-F238E27FC236}">
                      <a16:creationId xmlns:a16="http://schemas.microsoft.com/office/drawing/2014/main" id="{9CDFA01D-1311-510F-2B72-E3AA445A1F2A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5670532" y="1798366"/>
                  <a:ext cx="543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1563" name="Input penna 1562">
                  <a:extLst>
                    <a:ext uri="{FF2B5EF4-FFF2-40B4-BE49-F238E27FC236}">
                      <a16:creationId xmlns:a16="http://schemas.microsoft.com/office/drawing/2014/main" id="{F8E464E3-6DB9-7DFA-E53A-195E5E33AD08}"/>
                    </a:ext>
                  </a:extLst>
                </p14:cNvPr>
                <p14:cNvContentPartPr/>
                <p14:nvPr/>
              </p14:nvContentPartPr>
              <p14:xfrm>
                <a:off x="5711572" y="1716646"/>
                <a:ext cx="37800" cy="189720"/>
              </p14:xfrm>
            </p:contentPart>
          </mc:Choice>
          <mc:Fallback>
            <p:pic>
              <p:nvPicPr>
                <p:cNvPr id="1563" name="Input penna 1562">
                  <a:extLst>
                    <a:ext uri="{FF2B5EF4-FFF2-40B4-BE49-F238E27FC236}">
                      <a16:creationId xmlns:a16="http://schemas.microsoft.com/office/drawing/2014/main" id="{F8E464E3-6DB9-7DFA-E53A-195E5E33AD08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5704012" y="1709086"/>
                  <a:ext cx="52920" cy="20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1" name="Gruppo 1570">
            <a:extLst>
              <a:ext uri="{FF2B5EF4-FFF2-40B4-BE49-F238E27FC236}">
                <a16:creationId xmlns:a16="http://schemas.microsoft.com/office/drawing/2014/main" id="{3E6B0E90-19D5-D91E-A9AC-FB333A0B4CCA}"/>
              </a:ext>
            </a:extLst>
          </p:cNvPr>
          <p:cNvGrpSpPr/>
          <p:nvPr/>
        </p:nvGrpSpPr>
        <p:grpSpPr>
          <a:xfrm>
            <a:off x="5995098" y="1725158"/>
            <a:ext cx="244800" cy="174600"/>
            <a:chOff x="5995098" y="1725158"/>
            <a:chExt cx="244800" cy="17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1566" name="Input penna 1565">
                  <a:extLst>
                    <a:ext uri="{FF2B5EF4-FFF2-40B4-BE49-F238E27FC236}">
                      <a16:creationId xmlns:a16="http://schemas.microsoft.com/office/drawing/2014/main" id="{9A42832F-B7A1-0184-8B52-3CCE3BB4D2C6}"/>
                    </a:ext>
                  </a:extLst>
                </p14:cNvPr>
                <p14:cNvContentPartPr/>
                <p14:nvPr/>
              </p14:nvContentPartPr>
              <p14:xfrm>
                <a:off x="6039378" y="1725158"/>
                <a:ext cx="101160" cy="15480"/>
              </p14:xfrm>
            </p:contentPart>
          </mc:Choice>
          <mc:Fallback>
            <p:pic>
              <p:nvPicPr>
                <p:cNvPr id="1566" name="Input penna 1565">
                  <a:extLst>
                    <a:ext uri="{FF2B5EF4-FFF2-40B4-BE49-F238E27FC236}">
                      <a16:creationId xmlns:a16="http://schemas.microsoft.com/office/drawing/2014/main" id="{9A42832F-B7A1-0184-8B52-3CCE3BB4D2C6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6031818" y="1717598"/>
                  <a:ext cx="1159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1567" name="Input penna 1566">
                  <a:extLst>
                    <a:ext uri="{FF2B5EF4-FFF2-40B4-BE49-F238E27FC236}">
                      <a16:creationId xmlns:a16="http://schemas.microsoft.com/office/drawing/2014/main" id="{2E1C8EF4-F121-CD28-63B7-9D6B90E7E6BC}"/>
                    </a:ext>
                  </a:extLst>
                </p14:cNvPr>
                <p14:cNvContentPartPr/>
                <p14:nvPr/>
              </p14:nvContentPartPr>
              <p14:xfrm>
                <a:off x="6036498" y="1746038"/>
                <a:ext cx="72720" cy="67320"/>
              </p14:xfrm>
            </p:contentPart>
          </mc:Choice>
          <mc:Fallback>
            <p:pic>
              <p:nvPicPr>
                <p:cNvPr id="1567" name="Input penna 1566">
                  <a:extLst>
                    <a:ext uri="{FF2B5EF4-FFF2-40B4-BE49-F238E27FC236}">
                      <a16:creationId xmlns:a16="http://schemas.microsoft.com/office/drawing/2014/main" id="{2E1C8EF4-F121-CD28-63B7-9D6B90E7E6BC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6028938" y="1738478"/>
                  <a:ext cx="878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1568" name="Input penna 1567">
                  <a:extLst>
                    <a:ext uri="{FF2B5EF4-FFF2-40B4-BE49-F238E27FC236}">
                      <a16:creationId xmlns:a16="http://schemas.microsoft.com/office/drawing/2014/main" id="{D1553CD7-F2B8-2728-BE9C-99CEA24CA1FA}"/>
                    </a:ext>
                  </a:extLst>
                </p14:cNvPr>
                <p14:cNvContentPartPr/>
                <p14:nvPr/>
              </p14:nvContentPartPr>
              <p14:xfrm>
                <a:off x="6069258" y="1839278"/>
                <a:ext cx="6480" cy="60480"/>
              </p14:xfrm>
            </p:contentPart>
          </mc:Choice>
          <mc:Fallback>
            <p:pic>
              <p:nvPicPr>
                <p:cNvPr id="1568" name="Input penna 1567">
                  <a:extLst>
                    <a:ext uri="{FF2B5EF4-FFF2-40B4-BE49-F238E27FC236}">
                      <a16:creationId xmlns:a16="http://schemas.microsoft.com/office/drawing/2014/main" id="{D1553CD7-F2B8-2728-BE9C-99CEA24CA1FA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6061698" y="1831718"/>
                  <a:ext cx="212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1569" name="Input penna 1568">
                  <a:extLst>
                    <a:ext uri="{FF2B5EF4-FFF2-40B4-BE49-F238E27FC236}">
                      <a16:creationId xmlns:a16="http://schemas.microsoft.com/office/drawing/2014/main" id="{CD868B8A-533D-DD52-87C4-6D5529030FC8}"/>
                    </a:ext>
                  </a:extLst>
                </p14:cNvPr>
                <p14:cNvContentPartPr/>
                <p14:nvPr/>
              </p14:nvContentPartPr>
              <p14:xfrm>
                <a:off x="5995098" y="1868798"/>
                <a:ext cx="244800" cy="26640"/>
              </p14:xfrm>
            </p:contentPart>
          </mc:Choice>
          <mc:Fallback>
            <p:pic>
              <p:nvPicPr>
                <p:cNvPr id="1569" name="Input penna 1568">
                  <a:extLst>
                    <a:ext uri="{FF2B5EF4-FFF2-40B4-BE49-F238E27FC236}">
                      <a16:creationId xmlns:a16="http://schemas.microsoft.com/office/drawing/2014/main" id="{CD868B8A-533D-DD52-87C4-6D5529030FC8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5987538" y="1861598"/>
                  <a:ext cx="25992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8" name="Gruppo 1577">
            <a:extLst>
              <a:ext uri="{FF2B5EF4-FFF2-40B4-BE49-F238E27FC236}">
                <a16:creationId xmlns:a16="http://schemas.microsoft.com/office/drawing/2014/main" id="{7A6CA2D9-FD98-F341-DEA5-929B72A244E9}"/>
              </a:ext>
            </a:extLst>
          </p:cNvPr>
          <p:cNvGrpSpPr/>
          <p:nvPr/>
        </p:nvGrpSpPr>
        <p:grpSpPr>
          <a:xfrm>
            <a:off x="6459861" y="1753442"/>
            <a:ext cx="245160" cy="191520"/>
            <a:chOff x="6459861" y="1753442"/>
            <a:chExt cx="245160" cy="19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1572" name="Input penna 1571">
                  <a:extLst>
                    <a:ext uri="{FF2B5EF4-FFF2-40B4-BE49-F238E27FC236}">
                      <a16:creationId xmlns:a16="http://schemas.microsoft.com/office/drawing/2014/main" id="{1257F08E-9335-8A28-EEC0-F757C5497373}"/>
                    </a:ext>
                  </a:extLst>
                </p14:cNvPr>
                <p14:cNvContentPartPr/>
                <p14:nvPr/>
              </p14:nvContentPartPr>
              <p14:xfrm>
                <a:off x="6513141" y="1753442"/>
                <a:ext cx="113400" cy="14760"/>
              </p14:xfrm>
            </p:contentPart>
          </mc:Choice>
          <mc:Fallback>
            <p:pic>
              <p:nvPicPr>
                <p:cNvPr id="1572" name="Input penna 1571">
                  <a:extLst>
                    <a:ext uri="{FF2B5EF4-FFF2-40B4-BE49-F238E27FC236}">
                      <a16:creationId xmlns:a16="http://schemas.microsoft.com/office/drawing/2014/main" id="{1257F08E-9335-8A28-EEC0-F757C5497373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6505581" y="1745882"/>
                  <a:ext cx="1285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1573" name="Input penna 1572">
                  <a:extLst>
                    <a:ext uri="{FF2B5EF4-FFF2-40B4-BE49-F238E27FC236}">
                      <a16:creationId xmlns:a16="http://schemas.microsoft.com/office/drawing/2014/main" id="{8D84A796-AB2A-AE71-6C9A-BEB012163F36}"/>
                    </a:ext>
                  </a:extLst>
                </p14:cNvPr>
                <p14:cNvContentPartPr/>
                <p14:nvPr/>
              </p14:nvContentPartPr>
              <p14:xfrm>
                <a:off x="6505941" y="1760642"/>
                <a:ext cx="101520" cy="82800"/>
              </p14:xfrm>
            </p:contentPart>
          </mc:Choice>
          <mc:Fallback>
            <p:pic>
              <p:nvPicPr>
                <p:cNvPr id="1573" name="Input penna 1572">
                  <a:extLst>
                    <a:ext uri="{FF2B5EF4-FFF2-40B4-BE49-F238E27FC236}">
                      <a16:creationId xmlns:a16="http://schemas.microsoft.com/office/drawing/2014/main" id="{8D84A796-AB2A-AE71-6C9A-BEB012163F36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6498741" y="1753442"/>
                  <a:ext cx="1166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1574" name="Input penna 1573">
                  <a:extLst>
                    <a:ext uri="{FF2B5EF4-FFF2-40B4-BE49-F238E27FC236}">
                      <a16:creationId xmlns:a16="http://schemas.microsoft.com/office/drawing/2014/main" id="{BFA8DDCA-4B72-2348-F61C-670C10694948}"/>
                    </a:ext>
                  </a:extLst>
                </p14:cNvPr>
                <p14:cNvContentPartPr/>
                <p14:nvPr/>
              </p14:nvContentPartPr>
              <p14:xfrm>
                <a:off x="6523221" y="1880162"/>
                <a:ext cx="16560" cy="58320"/>
              </p14:xfrm>
            </p:contentPart>
          </mc:Choice>
          <mc:Fallback>
            <p:pic>
              <p:nvPicPr>
                <p:cNvPr id="1574" name="Input penna 1573">
                  <a:extLst>
                    <a:ext uri="{FF2B5EF4-FFF2-40B4-BE49-F238E27FC236}">
                      <a16:creationId xmlns:a16="http://schemas.microsoft.com/office/drawing/2014/main" id="{BFA8DDCA-4B72-2348-F61C-670C10694948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6515661" y="1872602"/>
                  <a:ext cx="316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1575" name="Input penna 1574">
                  <a:extLst>
                    <a:ext uri="{FF2B5EF4-FFF2-40B4-BE49-F238E27FC236}">
                      <a16:creationId xmlns:a16="http://schemas.microsoft.com/office/drawing/2014/main" id="{5C8DC54E-0ADF-DABC-E14F-6023CE8ED278}"/>
                    </a:ext>
                  </a:extLst>
                </p14:cNvPr>
                <p14:cNvContentPartPr/>
                <p14:nvPr/>
              </p14:nvContentPartPr>
              <p14:xfrm>
                <a:off x="6571101" y="1871882"/>
                <a:ext cx="12240" cy="66960"/>
              </p14:xfrm>
            </p:contentPart>
          </mc:Choice>
          <mc:Fallback>
            <p:pic>
              <p:nvPicPr>
                <p:cNvPr id="1575" name="Input penna 1574">
                  <a:extLst>
                    <a:ext uri="{FF2B5EF4-FFF2-40B4-BE49-F238E27FC236}">
                      <a16:creationId xmlns:a16="http://schemas.microsoft.com/office/drawing/2014/main" id="{5C8DC54E-0ADF-DABC-E14F-6023CE8ED278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6563541" y="1864322"/>
                  <a:ext cx="273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1576" name="Input penna 1575">
                  <a:extLst>
                    <a:ext uri="{FF2B5EF4-FFF2-40B4-BE49-F238E27FC236}">
                      <a16:creationId xmlns:a16="http://schemas.microsoft.com/office/drawing/2014/main" id="{3E0DFE4A-2C63-2C98-8C11-52BE380CD7D4}"/>
                    </a:ext>
                  </a:extLst>
                </p14:cNvPr>
                <p14:cNvContentPartPr/>
                <p14:nvPr/>
              </p14:nvContentPartPr>
              <p14:xfrm>
                <a:off x="6459861" y="1932002"/>
                <a:ext cx="245160" cy="12960"/>
              </p14:xfrm>
            </p:contentPart>
          </mc:Choice>
          <mc:Fallback>
            <p:pic>
              <p:nvPicPr>
                <p:cNvPr id="1576" name="Input penna 1575">
                  <a:extLst>
                    <a:ext uri="{FF2B5EF4-FFF2-40B4-BE49-F238E27FC236}">
                      <a16:creationId xmlns:a16="http://schemas.microsoft.com/office/drawing/2014/main" id="{3E0DFE4A-2C63-2C98-8C11-52BE380CD7D4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6452301" y="1924442"/>
                  <a:ext cx="25992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4" name="Gruppo 1583">
            <a:extLst>
              <a:ext uri="{FF2B5EF4-FFF2-40B4-BE49-F238E27FC236}">
                <a16:creationId xmlns:a16="http://schemas.microsoft.com/office/drawing/2014/main" id="{C5DB633B-1D2C-B43B-EDC4-1801F5D9BA41}"/>
              </a:ext>
            </a:extLst>
          </p:cNvPr>
          <p:cNvGrpSpPr/>
          <p:nvPr/>
        </p:nvGrpSpPr>
        <p:grpSpPr>
          <a:xfrm>
            <a:off x="6902661" y="1700522"/>
            <a:ext cx="231840" cy="239760"/>
            <a:chOff x="6902661" y="1700522"/>
            <a:chExt cx="231840" cy="23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1579" name="Input penna 1578">
                  <a:extLst>
                    <a:ext uri="{FF2B5EF4-FFF2-40B4-BE49-F238E27FC236}">
                      <a16:creationId xmlns:a16="http://schemas.microsoft.com/office/drawing/2014/main" id="{0EB788F3-5DDA-92DC-E095-8F4BBF601823}"/>
                    </a:ext>
                  </a:extLst>
                </p14:cNvPr>
                <p14:cNvContentPartPr/>
                <p14:nvPr/>
              </p14:nvContentPartPr>
              <p14:xfrm>
                <a:off x="6949821" y="1700522"/>
                <a:ext cx="116640" cy="7200"/>
              </p14:xfrm>
            </p:contentPart>
          </mc:Choice>
          <mc:Fallback>
            <p:pic>
              <p:nvPicPr>
                <p:cNvPr id="1579" name="Input penna 1578">
                  <a:extLst>
                    <a:ext uri="{FF2B5EF4-FFF2-40B4-BE49-F238E27FC236}">
                      <a16:creationId xmlns:a16="http://schemas.microsoft.com/office/drawing/2014/main" id="{0EB788F3-5DDA-92DC-E095-8F4BBF601823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6942261" y="1692962"/>
                  <a:ext cx="1317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1580" name="Input penna 1579">
                  <a:extLst>
                    <a:ext uri="{FF2B5EF4-FFF2-40B4-BE49-F238E27FC236}">
                      <a16:creationId xmlns:a16="http://schemas.microsoft.com/office/drawing/2014/main" id="{15B83BF1-E6DD-F217-3BD9-C7D5039BE9C2}"/>
                    </a:ext>
                  </a:extLst>
                </p14:cNvPr>
                <p14:cNvContentPartPr/>
                <p14:nvPr/>
              </p14:nvContentPartPr>
              <p14:xfrm>
                <a:off x="6945501" y="1710242"/>
                <a:ext cx="83160" cy="92160"/>
              </p14:xfrm>
            </p:contentPart>
          </mc:Choice>
          <mc:Fallback>
            <p:pic>
              <p:nvPicPr>
                <p:cNvPr id="1580" name="Input penna 1579">
                  <a:extLst>
                    <a:ext uri="{FF2B5EF4-FFF2-40B4-BE49-F238E27FC236}">
                      <a16:creationId xmlns:a16="http://schemas.microsoft.com/office/drawing/2014/main" id="{15B83BF1-E6DD-F217-3BD9-C7D5039BE9C2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6937941" y="1702682"/>
                  <a:ext cx="982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1581" name="Input penna 1580">
                  <a:extLst>
                    <a:ext uri="{FF2B5EF4-FFF2-40B4-BE49-F238E27FC236}">
                      <a16:creationId xmlns:a16="http://schemas.microsoft.com/office/drawing/2014/main" id="{FD1F9219-2617-D8F8-37C5-8036F261EAB0}"/>
                    </a:ext>
                  </a:extLst>
                </p14:cNvPr>
                <p14:cNvContentPartPr/>
                <p14:nvPr/>
              </p14:nvContentPartPr>
              <p14:xfrm>
                <a:off x="6902661" y="1830842"/>
                <a:ext cx="231840" cy="38880"/>
              </p14:xfrm>
            </p:contentPart>
          </mc:Choice>
          <mc:Fallback>
            <p:pic>
              <p:nvPicPr>
                <p:cNvPr id="1581" name="Input penna 1580">
                  <a:extLst>
                    <a:ext uri="{FF2B5EF4-FFF2-40B4-BE49-F238E27FC236}">
                      <a16:creationId xmlns:a16="http://schemas.microsoft.com/office/drawing/2014/main" id="{FD1F9219-2617-D8F8-37C5-8036F261EAB0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895101" y="1823642"/>
                  <a:ext cx="2469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1582" name="Input penna 1581">
                  <a:extLst>
                    <a:ext uri="{FF2B5EF4-FFF2-40B4-BE49-F238E27FC236}">
                      <a16:creationId xmlns:a16="http://schemas.microsoft.com/office/drawing/2014/main" id="{AF081B9F-9028-F31E-0F9A-4F4E344CC3DA}"/>
                    </a:ext>
                  </a:extLst>
                </p14:cNvPr>
                <p14:cNvContentPartPr/>
                <p14:nvPr/>
              </p14:nvContentPartPr>
              <p14:xfrm>
                <a:off x="7039821" y="1857842"/>
                <a:ext cx="4320" cy="82440"/>
              </p14:xfrm>
            </p:contentPart>
          </mc:Choice>
          <mc:Fallback>
            <p:pic>
              <p:nvPicPr>
                <p:cNvPr id="1582" name="Input penna 1581">
                  <a:extLst>
                    <a:ext uri="{FF2B5EF4-FFF2-40B4-BE49-F238E27FC236}">
                      <a16:creationId xmlns:a16="http://schemas.microsoft.com/office/drawing/2014/main" id="{AF081B9F-9028-F31E-0F9A-4F4E344CC3DA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7032261" y="1850282"/>
                  <a:ext cx="1944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1" name="Gruppo 1590">
            <a:extLst>
              <a:ext uri="{FF2B5EF4-FFF2-40B4-BE49-F238E27FC236}">
                <a16:creationId xmlns:a16="http://schemas.microsoft.com/office/drawing/2014/main" id="{FFD6BFB4-71DB-BDF9-60DC-8B5FA7E4E754}"/>
              </a:ext>
            </a:extLst>
          </p:cNvPr>
          <p:cNvGrpSpPr/>
          <p:nvPr/>
        </p:nvGrpSpPr>
        <p:grpSpPr>
          <a:xfrm>
            <a:off x="7299996" y="1721577"/>
            <a:ext cx="246960" cy="239040"/>
            <a:chOff x="7299996" y="1721577"/>
            <a:chExt cx="246960" cy="23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1585" name="Input penna 1584">
                  <a:extLst>
                    <a:ext uri="{FF2B5EF4-FFF2-40B4-BE49-F238E27FC236}">
                      <a16:creationId xmlns:a16="http://schemas.microsoft.com/office/drawing/2014/main" id="{C27FCF56-930A-F63E-AB66-750FB3EAAC5A}"/>
                    </a:ext>
                  </a:extLst>
                </p14:cNvPr>
                <p14:cNvContentPartPr/>
                <p14:nvPr/>
              </p14:nvContentPartPr>
              <p14:xfrm>
                <a:off x="7387116" y="1721577"/>
                <a:ext cx="84600" cy="23760"/>
              </p14:xfrm>
            </p:contentPart>
          </mc:Choice>
          <mc:Fallback>
            <p:pic>
              <p:nvPicPr>
                <p:cNvPr id="1585" name="Input penna 1584">
                  <a:extLst>
                    <a:ext uri="{FF2B5EF4-FFF2-40B4-BE49-F238E27FC236}">
                      <a16:creationId xmlns:a16="http://schemas.microsoft.com/office/drawing/2014/main" id="{C27FCF56-930A-F63E-AB66-750FB3EAAC5A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7379556" y="1714017"/>
                  <a:ext cx="997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1586" name="Input penna 1585">
                  <a:extLst>
                    <a:ext uri="{FF2B5EF4-FFF2-40B4-BE49-F238E27FC236}">
                      <a16:creationId xmlns:a16="http://schemas.microsoft.com/office/drawing/2014/main" id="{15A3D6B5-7C09-F325-B53D-607FD0F312AA}"/>
                    </a:ext>
                  </a:extLst>
                </p14:cNvPr>
                <p14:cNvContentPartPr/>
                <p14:nvPr/>
              </p14:nvContentPartPr>
              <p14:xfrm>
                <a:off x="7384956" y="1734897"/>
                <a:ext cx="84240" cy="64080"/>
              </p14:xfrm>
            </p:contentPart>
          </mc:Choice>
          <mc:Fallback>
            <p:pic>
              <p:nvPicPr>
                <p:cNvPr id="1586" name="Input penna 1585">
                  <a:extLst>
                    <a:ext uri="{FF2B5EF4-FFF2-40B4-BE49-F238E27FC236}">
                      <a16:creationId xmlns:a16="http://schemas.microsoft.com/office/drawing/2014/main" id="{15A3D6B5-7C09-F325-B53D-607FD0F312AA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7377396" y="1727337"/>
                  <a:ext cx="993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1587" name="Input penna 1586">
                  <a:extLst>
                    <a:ext uri="{FF2B5EF4-FFF2-40B4-BE49-F238E27FC236}">
                      <a16:creationId xmlns:a16="http://schemas.microsoft.com/office/drawing/2014/main" id="{416554D2-F58B-D968-0F78-F57BE93BCA02}"/>
                    </a:ext>
                  </a:extLst>
                </p14:cNvPr>
                <p14:cNvContentPartPr/>
                <p14:nvPr/>
              </p14:nvContentPartPr>
              <p14:xfrm>
                <a:off x="7299996" y="1852977"/>
                <a:ext cx="246960" cy="25200"/>
              </p14:xfrm>
            </p:contentPart>
          </mc:Choice>
          <mc:Fallback>
            <p:pic>
              <p:nvPicPr>
                <p:cNvPr id="1587" name="Input penna 1586">
                  <a:extLst>
                    <a:ext uri="{FF2B5EF4-FFF2-40B4-BE49-F238E27FC236}">
                      <a16:creationId xmlns:a16="http://schemas.microsoft.com/office/drawing/2014/main" id="{416554D2-F58B-D968-0F78-F57BE93BCA02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7292436" y="1845417"/>
                  <a:ext cx="2617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1588" name="Input penna 1587">
                  <a:extLst>
                    <a:ext uri="{FF2B5EF4-FFF2-40B4-BE49-F238E27FC236}">
                      <a16:creationId xmlns:a16="http://schemas.microsoft.com/office/drawing/2014/main" id="{4E5500E1-1DD2-7877-753C-903045127E13}"/>
                    </a:ext>
                  </a:extLst>
                </p14:cNvPr>
                <p14:cNvContentPartPr/>
                <p14:nvPr/>
              </p14:nvContentPartPr>
              <p14:xfrm>
                <a:off x="7398276" y="1885737"/>
                <a:ext cx="9000" cy="57600"/>
              </p14:xfrm>
            </p:contentPart>
          </mc:Choice>
          <mc:Fallback>
            <p:pic>
              <p:nvPicPr>
                <p:cNvPr id="1588" name="Input penna 1587">
                  <a:extLst>
                    <a:ext uri="{FF2B5EF4-FFF2-40B4-BE49-F238E27FC236}">
                      <a16:creationId xmlns:a16="http://schemas.microsoft.com/office/drawing/2014/main" id="{4E5500E1-1DD2-7877-753C-903045127E13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7390716" y="1878177"/>
                  <a:ext cx="241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1589" name="Input penna 1588">
                  <a:extLst>
                    <a:ext uri="{FF2B5EF4-FFF2-40B4-BE49-F238E27FC236}">
                      <a16:creationId xmlns:a16="http://schemas.microsoft.com/office/drawing/2014/main" id="{32C6B732-CB62-34FB-3654-002F81AFA692}"/>
                    </a:ext>
                  </a:extLst>
                </p14:cNvPr>
                <p14:cNvContentPartPr/>
                <p14:nvPr/>
              </p14:nvContentPartPr>
              <p14:xfrm>
                <a:off x="7455156" y="1881417"/>
                <a:ext cx="5760" cy="79200"/>
              </p14:xfrm>
            </p:contentPart>
          </mc:Choice>
          <mc:Fallback>
            <p:pic>
              <p:nvPicPr>
                <p:cNvPr id="1589" name="Input penna 1588">
                  <a:extLst>
                    <a:ext uri="{FF2B5EF4-FFF2-40B4-BE49-F238E27FC236}">
                      <a16:creationId xmlns:a16="http://schemas.microsoft.com/office/drawing/2014/main" id="{32C6B732-CB62-34FB-3654-002F81AFA692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7447596" y="1873857"/>
                  <a:ext cx="2052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6" name="Gruppo 1595">
            <a:extLst>
              <a:ext uri="{FF2B5EF4-FFF2-40B4-BE49-F238E27FC236}">
                <a16:creationId xmlns:a16="http://schemas.microsoft.com/office/drawing/2014/main" id="{EBA02EC1-791A-7A73-0087-85B93594A730}"/>
              </a:ext>
            </a:extLst>
          </p:cNvPr>
          <p:cNvGrpSpPr/>
          <p:nvPr/>
        </p:nvGrpSpPr>
        <p:grpSpPr>
          <a:xfrm>
            <a:off x="7748916" y="1735977"/>
            <a:ext cx="310680" cy="176400"/>
            <a:chOff x="7748916" y="1735977"/>
            <a:chExt cx="31068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1592" name="Input penna 1591">
                  <a:extLst>
                    <a:ext uri="{FF2B5EF4-FFF2-40B4-BE49-F238E27FC236}">
                      <a16:creationId xmlns:a16="http://schemas.microsoft.com/office/drawing/2014/main" id="{F0D43B29-CE39-AA28-A396-7EF7A157F46D}"/>
                    </a:ext>
                  </a:extLst>
                </p14:cNvPr>
                <p14:cNvContentPartPr/>
                <p14:nvPr/>
              </p14:nvContentPartPr>
              <p14:xfrm>
                <a:off x="7836036" y="1735977"/>
                <a:ext cx="87480" cy="13320"/>
              </p14:xfrm>
            </p:contentPart>
          </mc:Choice>
          <mc:Fallback>
            <p:pic>
              <p:nvPicPr>
                <p:cNvPr id="1592" name="Input penna 1591">
                  <a:extLst>
                    <a:ext uri="{FF2B5EF4-FFF2-40B4-BE49-F238E27FC236}">
                      <a16:creationId xmlns:a16="http://schemas.microsoft.com/office/drawing/2014/main" id="{F0D43B29-CE39-AA28-A396-7EF7A157F46D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7828476" y="1728417"/>
                  <a:ext cx="1026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1593" name="Input penna 1592">
                  <a:extLst>
                    <a:ext uri="{FF2B5EF4-FFF2-40B4-BE49-F238E27FC236}">
                      <a16:creationId xmlns:a16="http://schemas.microsoft.com/office/drawing/2014/main" id="{FEBF6DDB-E399-65F8-BFDE-2072D25C46EC}"/>
                    </a:ext>
                  </a:extLst>
                </p14:cNvPr>
                <p14:cNvContentPartPr/>
                <p14:nvPr/>
              </p14:nvContentPartPr>
              <p14:xfrm>
                <a:off x="7834236" y="1743177"/>
                <a:ext cx="74160" cy="87120"/>
              </p14:xfrm>
            </p:contentPart>
          </mc:Choice>
          <mc:Fallback>
            <p:pic>
              <p:nvPicPr>
                <p:cNvPr id="1593" name="Input penna 1592">
                  <a:extLst>
                    <a:ext uri="{FF2B5EF4-FFF2-40B4-BE49-F238E27FC236}">
                      <a16:creationId xmlns:a16="http://schemas.microsoft.com/office/drawing/2014/main" id="{FEBF6DDB-E399-65F8-BFDE-2072D25C46EC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7826676" y="1735617"/>
                  <a:ext cx="892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1594" name="Input penna 1593">
                  <a:extLst>
                    <a:ext uri="{FF2B5EF4-FFF2-40B4-BE49-F238E27FC236}">
                      <a16:creationId xmlns:a16="http://schemas.microsoft.com/office/drawing/2014/main" id="{C00325B1-452D-9D9C-5F0E-45DF1B2CF624}"/>
                    </a:ext>
                  </a:extLst>
                </p14:cNvPr>
                <p14:cNvContentPartPr/>
                <p14:nvPr/>
              </p14:nvContentPartPr>
              <p14:xfrm>
                <a:off x="7748916" y="1891497"/>
                <a:ext cx="310680" cy="20880"/>
              </p14:xfrm>
            </p:contentPart>
          </mc:Choice>
          <mc:Fallback>
            <p:pic>
              <p:nvPicPr>
                <p:cNvPr id="1594" name="Input penna 1593">
                  <a:extLst>
                    <a:ext uri="{FF2B5EF4-FFF2-40B4-BE49-F238E27FC236}">
                      <a16:creationId xmlns:a16="http://schemas.microsoft.com/office/drawing/2014/main" id="{C00325B1-452D-9D9C-5F0E-45DF1B2CF624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7741356" y="1883937"/>
                  <a:ext cx="32580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1" name="Gruppo 1600">
            <a:extLst>
              <a:ext uri="{FF2B5EF4-FFF2-40B4-BE49-F238E27FC236}">
                <a16:creationId xmlns:a16="http://schemas.microsoft.com/office/drawing/2014/main" id="{1B71E3AC-00A0-CC04-4DDB-2818D0743FDC}"/>
              </a:ext>
            </a:extLst>
          </p:cNvPr>
          <p:cNvGrpSpPr/>
          <p:nvPr/>
        </p:nvGrpSpPr>
        <p:grpSpPr>
          <a:xfrm>
            <a:off x="8229634" y="1753186"/>
            <a:ext cx="166680" cy="159480"/>
            <a:chOff x="8229634" y="1753186"/>
            <a:chExt cx="16668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1597" name="Input penna 1596">
                  <a:extLst>
                    <a:ext uri="{FF2B5EF4-FFF2-40B4-BE49-F238E27FC236}">
                      <a16:creationId xmlns:a16="http://schemas.microsoft.com/office/drawing/2014/main" id="{D69D64F1-3CE5-0C3D-F546-9E4CD01993A1}"/>
                    </a:ext>
                  </a:extLst>
                </p14:cNvPr>
                <p14:cNvContentPartPr/>
                <p14:nvPr/>
              </p14:nvContentPartPr>
              <p14:xfrm>
                <a:off x="8229634" y="1753186"/>
                <a:ext cx="75240" cy="25200"/>
              </p14:xfrm>
            </p:contentPart>
          </mc:Choice>
          <mc:Fallback>
            <p:pic>
              <p:nvPicPr>
                <p:cNvPr id="1597" name="Input penna 1596">
                  <a:extLst>
                    <a:ext uri="{FF2B5EF4-FFF2-40B4-BE49-F238E27FC236}">
                      <a16:creationId xmlns:a16="http://schemas.microsoft.com/office/drawing/2014/main" id="{D69D64F1-3CE5-0C3D-F546-9E4CD01993A1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8222074" y="1745626"/>
                  <a:ext cx="903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1598" name="Input penna 1597">
                  <a:extLst>
                    <a:ext uri="{FF2B5EF4-FFF2-40B4-BE49-F238E27FC236}">
                      <a16:creationId xmlns:a16="http://schemas.microsoft.com/office/drawing/2014/main" id="{CFEB4356-2CC0-15F2-7E2F-B16966967442}"/>
                    </a:ext>
                  </a:extLst>
                </p14:cNvPr>
                <p14:cNvContentPartPr/>
                <p14:nvPr/>
              </p14:nvContentPartPr>
              <p14:xfrm>
                <a:off x="8229994" y="1757866"/>
                <a:ext cx="89280" cy="116640"/>
              </p14:xfrm>
            </p:contentPart>
          </mc:Choice>
          <mc:Fallback>
            <p:pic>
              <p:nvPicPr>
                <p:cNvPr id="1598" name="Input penna 1597">
                  <a:extLst>
                    <a:ext uri="{FF2B5EF4-FFF2-40B4-BE49-F238E27FC236}">
                      <a16:creationId xmlns:a16="http://schemas.microsoft.com/office/drawing/2014/main" id="{CFEB4356-2CC0-15F2-7E2F-B16966967442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8222434" y="1750306"/>
                  <a:ext cx="1040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1599" name="Input penna 1598">
                  <a:extLst>
                    <a:ext uri="{FF2B5EF4-FFF2-40B4-BE49-F238E27FC236}">
                      <a16:creationId xmlns:a16="http://schemas.microsoft.com/office/drawing/2014/main" id="{6F5C5B9F-DC0F-693C-2205-1A2DCDDFA2AB}"/>
                    </a:ext>
                  </a:extLst>
                </p14:cNvPr>
                <p14:cNvContentPartPr/>
                <p14:nvPr/>
              </p14:nvContentPartPr>
              <p14:xfrm>
                <a:off x="8362474" y="1757506"/>
                <a:ext cx="33840" cy="155160"/>
              </p14:xfrm>
            </p:contentPart>
          </mc:Choice>
          <mc:Fallback>
            <p:pic>
              <p:nvPicPr>
                <p:cNvPr id="1599" name="Input penna 1598">
                  <a:extLst>
                    <a:ext uri="{FF2B5EF4-FFF2-40B4-BE49-F238E27FC236}">
                      <a16:creationId xmlns:a16="http://schemas.microsoft.com/office/drawing/2014/main" id="{6F5C5B9F-DC0F-693C-2205-1A2DCDDFA2AB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8354914" y="1749946"/>
                  <a:ext cx="48960" cy="17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6" name="Gruppo 1605">
            <a:extLst>
              <a:ext uri="{FF2B5EF4-FFF2-40B4-BE49-F238E27FC236}">
                <a16:creationId xmlns:a16="http://schemas.microsoft.com/office/drawing/2014/main" id="{450F2C58-61EA-6AFB-E23B-665A34E88A73}"/>
              </a:ext>
            </a:extLst>
          </p:cNvPr>
          <p:cNvGrpSpPr/>
          <p:nvPr/>
        </p:nvGrpSpPr>
        <p:grpSpPr>
          <a:xfrm>
            <a:off x="4184778" y="2131419"/>
            <a:ext cx="214560" cy="167040"/>
            <a:chOff x="4184778" y="2131419"/>
            <a:chExt cx="214560" cy="16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1602" name="Input penna 1601">
                  <a:extLst>
                    <a:ext uri="{FF2B5EF4-FFF2-40B4-BE49-F238E27FC236}">
                      <a16:creationId xmlns:a16="http://schemas.microsoft.com/office/drawing/2014/main" id="{A8087C1D-61C7-1AD1-5B7E-A1E0DA8D5917}"/>
                    </a:ext>
                  </a:extLst>
                </p14:cNvPr>
                <p14:cNvContentPartPr/>
                <p14:nvPr/>
              </p14:nvContentPartPr>
              <p14:xfrm>
                <a:off x="4184778" y="2146899"/>
                <a:ext cx="67320" cy="127800"/>
              </p14:xfrm>
            </p:contentPart>
          </mc:Choice>
          <mc:Fallback>
            <p:pic>
              <p:nvPicPr>
                <p:cNvPr id="1602" name="Input penna 1601">
                  <a:extLst>
                    <a:ext uri="{FF2B5EF4-FFF2-40B4-BE49-F238E27FC236}">
                      <a16:creationId xmlns:a16="http://schemas.microsoft.com/office/drawing/2014/main" id="{A8087C1D-61C7-1AD1-5B7E-A1E0DA8D5917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4177218" y="2139339"/>
                  <a:ext cx="824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1603" name="Input penna 1602">
                  <a:extLst>
                    <a:ext uri="{FF2B5EF4-FFF2-40B4-BE49-F238E27FC236}">
                      <a16:creationId xmlns:a16="http://schemas.microsoft.com/office/drawing/2014/main" id="{CAF881B8-C44C-2155-09A8-9C158527D2A4}"/>
                    </a:ext>
                  </a:extLst>
                </p14:cNvPr>
                <p14:cNvContentPartPr/>
                <p14:nvPr/>
              </p14:nvContentPartPr>
              <p14:xfrm>
                <a:off x="4301418" y="2131419"/>
                <a:ext cx="3960" cy="167040"/>
              </p14:xfrm>
            </p:contentPart>
          </mc:Choice>
          <mc:Fallback>
            <p:pic>
              <p:nvPicPr>
                <p:cNvPr id="1603" name="Input penna 1602">
                  <a:extLst>
                    <a:ext uri="{FF2B5EF4-FFF2-40B4-BE49-F238E27FC236}">
                      <a16:creationId xmlns:a16="http://schemas.microsoft.com/office/drawing/2014/main" id="{CAF881B8-C44C-2155-09A8-9C158527D2A4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4293858" y="2123859"/>
                  <a:ext cx="190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1604" name="Input penna 1603">
                  <a:extLst>
                    <a:ext uri="{FF2B5EF4-FFF2-40B4-BE49-F238E27FC236}">
                      <a16:creationId xmlns:a16="http://schemas.microsoft.com/office/drawing/2014/main" id="{5139A549-F583-34F1-7F5A-43656D85DF09}"/>
                    </a:ext>
                  </a:extLst>
                </p14:cNvPr>
                <p14:cNvContentPartPr/>
                <p14:nvPr/>
              </p14:nvContentPartPr>
              <p14:xfrm>
                <a:off x="4313298" y="2216379"/>
                <a:ext cx="86040" cy="6480"/>
              </p14:xfrm>
            </p:contentPart>
          </mc:Choice>
          <mc:Fallback>
            <p:pic>
              <p:nvPicPr>
                <p:cNvPr id="1604" name="Input penna 1603">
                  <a:extLst>
                    <a:ext uri="{FF2B5EF4-FFF2-40B4-BE49-F238E27FC236}">
                      <a16:creationId xmlns:a16="http://schemas.microsoft.com/office/drawing/2014/main" id="{5139A549-F583-34F1-7F5A-43656D85DF09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4305738" y="2208819"/>
                  <a:ext cx="10116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2" name="Gruppo 1611">
            <a:extLst>
              <a:ext uri="{FF2B5EF4-FFF2-40B4-BE49-F238E27FC236}">
                <a16:creationId xmlns:a16="http://schemas.microsoft.com/office/drawing/2014/main" id="{FB35F770-A82A-0010-635F-10BC70EFF63F}"/>
              </a:ext>
            </a:extLst>
          </p:cNvPr>
          <p:cNvGrpSpPr/>
          <p:nvPr/>
        </p:nvGrpSpPr>
        <p:grpSpPr>
          <a:xfrm>
            <a:off x="4657818" y="2155179"/>
            <a:ext cx="187920" cy="150480"/>
            <a:chOff x="4657818" y="2155179"/>
            <a:chExt cx="187920" cy="15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1607" name="Input penna 1606">
                  <a:extLst>
                    <a:ext uri="{FF2B5EF4-FFF2-40B4-BE49-F238E27FC236}">
                      <a16:creationId xmlns:a16="http://schemas.microsoft.com/office/drawing/2014/main" id="{DD03F523-2040-B12F-B88F-A5354F830194}"/>
                    </a:ext>
                  </a:extLst>
                </p14:cNvPr>
                <p14:cNvContentPartPr/>
                <p14:nvPr/>
              </p14:nvContentPartPr>
              <p14:xfrm>
                <a:off x="4657818" y="2161659"/>
                <a:ext cx="66960" cy="124200"/>
              </p14:xfrm>
            </p:contentPart>
          </mc:Choice>
          <mc:Fallback>
            <p:pic>
              <p:nvPicPr>
                <p:cNvPr id="1607" name="Input penna 1606">
                  <a:extLst>
                    <a:ext uri="{FF2B5EF4-FFF2-40B4-BE49-F238E27FC236}">
                      <a16:creationId xmlns:a16="http://schemas.microsoft.com/office/drawing/2014/main" id="{DD03F523-2040-B12F-B88F-A5354F830194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4650258" y="2154099"/>
                  <a:ext cx="820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1608" name="Input penna 1607">
                  <a:extLst>
                    <a:ext uri="{FF2B5EF4-FFF2-40B4-BE49-F238E27FC236}">
                      <a16:creationId xmlns:a16="http://schemas.microsoft.com/office/drawing/2014/main" id="{996276A0-222A-9ABE-14A2-B221E8CFAB17}"/>
                    </a:ext>
                  </a:extLst>
                </p14:cNvPr>
                <p14:cNvContentPartPr/>
                <p14:nvPr/>
              </p14:nvContentPartPr>
              <p14:xfrm>
                <a:off x="4761138" y="2155179"/>
                <a:ext cx="5400" cy="150480"/>
              </p14:xfrm>
            </p:contentPart>
          </mc:Choice>
          <mc:Fallback>
            <p:pic>
              <p:nvPicPr>
                <p:cNvPr id="1608" name="Input penna 1607">
                  <a:extLst>
                    <a:ext uri="{FF2B5EF4-FFF2-40B4-BE49-F238E27FC236}">
                      <a16:creationId xmlns:a16="http://schemas.microsoft.com/office/drawing/2014/main" id="{996276A0-222A-9ABE-14A2-B221E8CFAB17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4753578" y="2147619"/>
                  <a:ext cx="201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1609" name="Input penna 1608">
                  <a:extLst>
                    <a:ext uri="{FF2B5EF4-FFF2-40B4-BE49-F238E27FC236}">
                      <a16:creationId xmlns:a16="http://schemas.microsoft.com/office/drawing/2014/main" id="{A6F33E95-7631-AFFA-3E6E-1053A3814631}"/>
                    </a:ext>
                  </a:extLst>
                </p14:cNvPr>
                <p14:cNvContentPartPr/>
                <p14:nvPr/>
              </p14:nvContentPartPr>
              <p14:xfrm>
                <a:off x="4778778" y="2209179"/>
                <a:ext cx="59040" cy="7920"/>
              </p14:xfrm>
            </p:contentPart>
          </mc:Choice>
          <mc:Fallback>
            <p:pic>
              <p:nvPicPr>
                <p:cNvPr id="1609" name="Input penna 1608">
                  <a:extLst>
                    <a:ext uri="{FF2B5EF4-FFF2-40B4-BE49-F238E27FC236}">
                      <a16:creationId xmlns:a16="http://schemas.microsoft.com/office/drawing/2014/main" id="{A6F33E95-7631-AFFA-3E6E-1053A3814631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4771218" y="2201619"/>
                  <a:ext cx="741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1610" name="Input penna 1609">
                  <a:extLst>
                    <a:ext uri="{FF2B5EF4-FFF2-40B4-BE49-F238E27FC236}">
                      <a16:creationId xmlns:a16="http://schemas.microsoft.com/office/drawing/2014/main" id="{85638B75-0E42-B965-64A0-4D93163631E4}"/>
                    </a:ext>
                  </a:extLst>
                </p14:cNvPr>
                <p14:cNvContentPartPr/>
                <p14:nvPr/>
              </p14:nvContentPartPr>
              <p14:xfrm>
                <a:off x="4794978" y="2246259"/>
                <a:ext cx="50760" cy="2160"/>
              </p14:xfrm>
            </p:contentPart>
          </mc:Choice>
          <mc:Fallback>
            <p:pic>
              <p:nvPicPr>
                <p:cNvPr id="1610" name="Input penna 1609">
                  <a:extLst>
                    <a:ext uri="{FF2B5EF4-FFF2-40B4-BE49-F238E27FC236}">
                      <a16:creationId xmlns:a16="http://schemas.microsoft.com/office/drawing/2014/main" id="{85638B75-0E42-B965-64A0-4D93163631E4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4787418" y="2238699"/>
                  <a:ext cx="65880" cy="1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7" name="Gruppo 1616">
            <a:extLst>
              <a:ext uri="{FF2B5EF4-FFF2-40B4-BE49-F238E27FC236}">
                <a16:creationId xmlns:a16="http://schemas.microsoft.com/office/drawing/2014/main" id="{702AFF9C-2D6C-EA23-7A51-D9D356CE618D}"/>
              </a:ext>
            </a:extLst>
          </p:cNvPr>
          <p:cNvGrpSpPr/>
          <p:nvPr/>
        </p:nvGrpSpPr>
        <p:grpSpPr>
          <a:xfrm>
            <a:off x="5093717" y="2134086"/>
            <a:ext cx="182880" cy="163800"/>
            <a:chOff x="5093717" y="2134086"/>
            <a:chExt cx="18288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1613" name="Input penna 1612">
                  <a:extLst>
                    <a:ext uri="{FF2B5EF4-FFF2-40B4-BE49-F238E27FC236}">
                      <a16:creationId xmlns:a16="http://schemas.microsoft.com/office/drawing/2014/main" id="{0A825E68-69CE-463F-B8AE-1AA154CAE29F}"/>
                    </a:ext>
                  </a:extLst>
                </p14:cNvPr>
                <p14:cNvContentPartPr/>
                <p14:nvPr/>
              </p14:nvContentPartPr>
              <p14:xfrm>
                <a:off x="5093717" y="2145246"/>
                <a:ext cx="86040" cy="133200"/>
              </p14:xfrm>
            </p:contentPart>
          </mc:Choice>
          <mc:Fallback>
            <p:pic>
              <p:nvPicPr>
                <p:cNvPr id="1613" name="Input penna 1612">
                  <a:extLst>
                    <a:ext uri="{FF2B5EF4-FFF2-40B4-BE49-F238E27FC236}">
                      <a16:creationId xmlns:a16="http://schemas.microsoft.com/office/drawing/2014/main" id="{0A825E68-69CE-463F-B8AE-1AA154CAE29F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5086157" y="2137686"/>
                  <a:ext cx="1011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1614" name="Input penna 1613">
                  <a:extLst>
                    <a:ext uri="{FF2B5EF4-FFF2-40B4-BE49-F238E27FC236}">
                      <a16:creationId xmlns:a16="http://schemas.microsoft.com/office/drawing/2014/main" id="{F02FC66B-B9D6-75A5-6ACF-FDA5FCF527CC}"/>
                    </a:ext>
                  </a:extLst>
                </p14:cNvPr>
                <p14:cNvContentPartPr/>
                <p14:nvPr/>
              </p14:nvContentPartPr>
              <p14:xfrm>
                <a:off x="5204957" y="2201046"/>
                <a:ext cx="51840" cy="6840"/>
              </p14:xfrm>
            </p:contentPart>
          </mc:Choice>
          <mc:Fallback>
            <p:pic>
              <p:nvPicPr>
                <p:cNvPr id="1614" name="Input penna 1613">
                  <a:extLst>
                    <a:ext uri="{FF2B5EF4-FFF2-40B4-BE49-F238E27FC236}">
                      <a16:creationId xmlns:a16="http://schemas.microsoft.com/office/drawing/2014/main" id="{F02FC66B-B9D6-75A5-6ACF-FDA5FCF527CC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5197397" y="2193846"/>
                  <a:ext cx="669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1615" name="Input penna 1614">
                  <a:extLst>
                    <a:ext uri="{FF2B5EF4-FFF2-40B4-BE49-F238E27FC236}">
                      <a16:creationId xmlns:a16="http://schemas.microsoft.com/office/drawing/2014/main" id="{93677C84-D2C3-7216-C1BA-5A664C504262}"/>
                    </a:ext>
                  </a:extLst>
                </p14:cNvPr>
                <p14:cNvContentPartPr/>
                <p14:nvPr/>
              </p14:nvContentPartPr>
              <p14:xfrm>
                <a:off x="5256797" y="2134086"/>
                <a:ext cx="19800" cy="163800"/>
              </p14:xfrm>
            </p:contentPart>
          </mc:Choice>
          <mc:Fallback>
            <p:pic>
              <p:nvPicPr>
                <p:cNvPr id="1615" name="Input penna 1614">
                  <a:extLst>
                    <a:ext uri="{FF2B5EF4-FFF2-40B4-BE49-F238E27FC236}">
                      <a16:creationId xmlns:a16="http://schemas.microsoft.com/office/drawing/2014/main" id="{93677C84-D2C3-7216-C1BA-5A664C504262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5249237" y="2126526"/>
                  <a:ext cx="3492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3" name="Gruppo 1622">
            <a:extLst>
              <a:ext uri="{FF2B5EF4-FFF2-40B4-BE49-F238E27FC236}">
                <a16:creationId xmlns:a16="http://schemas.microsoft.com/office/drawing/2014/main" id="{23EE585F-0EAD-094F-0147-131FF7435F00}"/>
              </a:ext>
            </a:extLst>
          </p:cNvPr>
          <p:cNvGrpSpPr/>
          <p:nvPr/>
        </p:nvGrpSpPr>
        <p:grpSpPr>
          <a:xfrm>
            <a:off x="5525357" y="2106006"/>
            <a:ext cx="189720" cy="211320"/>
            <a:chOff x="5525357" y="2106006"/>
            <a:chExt cx="18972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1618" name="Input penna 1617">
                  <a:extLst>
                    <a:ext uri="{FF2B5EF4-FFF2-40B4-BE49-F238E27FC236}">
                      <a16:creationId xmlns:a16="http://schemas.microsoft.com/office/drawing/2014/main" id="{90452149-BD5E-E00E-91E1-E05242FFAB04}"/>
                    </a:ext>
                  </a:extLst>
                </p14:cNvPr>
                <p14:cNvContentPartPr/>
                <p14:nvPr/>
              </p14:nvContentPartPr>
              <p14:xfrm>
                <a:off x="5525357" y="2125086"/>
                <a:ext cx="79200" cy="146160"/>
              </p14:xfrm>
            </p:contentPart>
          </mc:Choice>
          <mc:Fallback>
            <p:pic>
              <p:nvPicPr>
                <p:cNvPr id="1618" name="Input penna 1617">
                  <a:extLst>
                    <a:ext uri="{FF2B5EF4-FFF2-40B4-BE49-F238E27FC236}">
                      <a16:creationId xmlns:a16="http://schemas.microsoft.com/office/drawing/2014/main" id="{90452149-BD5E-E00E-91E1-E05242FFAB04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5518157" y="2117526"/>
                  <a:ext cx="943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1619" name="Input penna 1618">
                  <a:extLst>
                    <a:ext uri="{FF2B5EF4-FFF2-40B4-BE49-F238E27FC236}">
                      <a16:creationId xmlns:a16="http://schemas.microsoft.com/office/drawing/2014/main" id="{BDB94231-674E-E600-4CF9-5F55242D2FCC}"/>
                    </a:ext>
                  </a:extLst>
                </p14:cNvPr>
                <p14:cNvContentPartPr/>
                <p14:nvPr/>
              </p14:nvContentPartPr>
              <p14:xfrm>
                <a:off x="5631917" y="2150646"/>
                <a:ext cx="56520" cy="12600"/>
              </p14:xfrm>
            </p:contentPart>
          </mc:Choice>
          <mc:Fallback>
            <p:pic>
              <p:nvPicPr>
                <p:cNvPr id="1619" name="Input penna 1618">
                  <a:extLst>
                    <a:ext uri="{FF2B5EF4-FFF2-40B4-BE49-F238E27FC236}">
                      <a16:creationId xmlns:a16="http://schemas.microsoft.com/office/drawing/2014/main" id="{BDB94231-674E-E600-4CF9-5F55242D2FCC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5624357" y="2143086"/>
                  <a:ext cx="716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1620" name="Input penna 1619">
                  <a:extLst>
                    <a:ext uri="{FF2B5EF4-FFF2-40B4-BE49-F238E27FC236}">
                      <a16:creationId xmlns:a16="http://schemas.microsoft.com/office/drawing/2014/main" id="{1F1B40D8-2740-3F6D-0FEE-209B8FD67BD2}"/>
                    </a:ext>
                  </a:extLst>
                </p14:cNvPr>
                <p14:cNvContentPartPr/>
                <p14:nvPr/>
              </p14:nvContentPartPr>
              <p14:xfrm>
                <a:off x="5643797" y="2185206"/>
                <a:ext cx="58680" cy="23400"/>
              </p14:xfrm>
            </p:contentPart>
          </mc:Choice>
          <mc:Fallback>
            <p:pic>
              <p:nvPicPr>
                <p:cNvPr id="1620" name="Input penna 1619">
                  <a:extLst>
                    <a:ext uri="{FF2B5EF4-FFF2-40B4-BE49-F238E27FC236}">
                      <a16:creationId xmlns:a16="http://schemas.microsoft.com/office/drawing/2014/main" id="{1F1B40D8-2740-3F6D-0FEE-209B8FD67BD2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5636237" y="2177646"/>
                  <a:ext cx="738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1621" name="Input penna 1620">
                  <a:extLst>
                    <a:ext uri="{FF2B5EF4-FFF2-40B4-BE49-F238E27FC236}">
                      <a16:creationId xmlns:a16="http://schemas.microsoft.com/office/drawing/2014/main" id="{ECBA953D-1C5E-7F2B-E5D4-4109FD7053AF}"/>
                    </a:ext>
                  </a:extLst>
                </p14:cNvPr>
                <p14:cNvContentPartPr/>
                <p14:nvPr/>
              </p14:nvContentPartPr>
              <p14:xfrm>
                <a:off x="5689157" y="2106006"/>
                <a:ext cx="25920" cy="211320"/>
              </p14:xfrm>
            </p:contentPart>
          </mc:Choice>
          <mc:Fallback>
            <p:pic>
              <p:nvPicPr>
                <p:cNvPr id="1621" name="Input penna 1620">
                  <a:extLst>
                    <a:ext uri="{FF2B5EF4-FFF2-40B4-BE49-F238E27FC236}">
                      <a16:creationId xmlns:a16="http://schemas.microsoft.com/office/drawing/2014/main" id="{ECBA953D-1C5E-7F2B-E5D4-4109FD7053AF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5681597" y="2098446"/>
                  <a:ext cx="41040" cy="22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8" name="Gruppo 1627">
            <a:extLst>
              <a:ext uri="{FF2B5EF4-FFF2-40B4-BE49-F238E27FC236}">
                <a16:creationId xmlns:a16="http://schemas.microsoft.com/office/drawing/2014/main" id="{5F20DD98-520E-0858-CE77-AD52B0562A11}"/>
              </a:ext>
            </a:extLst>
          </p:cNvPr>
          <p:cNvGrpSpPr/>
          <p:nvPr/>
        </p:nvGrpSpPr>
        <p:grpSpPr>
          <a:xfrm>
            <a:off x="6046085" y="2105806"/>
            <a:ext cx="169920" cy="204354"/>
            <a:chOff x="6046085" y="2105806"/>
            <a:chExt cx="169920" cy="20435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1624" name="Input penna 1623">
                  <a:extLst>
                    <a:ext uri="{FF2B5EF4-FFF2-40B4-BE49-F238E27FC236}">
                      <a16:creationId xmlns:a16="http://schemas.microsoft.com/office/drawing/2014/main" id="{2B33C343-1E2B-DA9D-530F-B28E55856532}"/>
                    </a:ext>
                  </a:extLst>
                </p14:cNvPr>
                <p14:cNvContentPartPr/>
                <p14:nvPr/>
              </p14:nvContentPartPr>
              <p14:xfrm>
                <a:off x="6047165" y="2105806"/>
                <a:ext cx="93600" cy="97200"/>
              </p14:xfrm>
            </p:contentPart>
          </mc:Choice>
          <mc:Fallback>
            <p:pic>
              <p:nvPicPr>
                <p:cNvPr id="1624" name="Input penna 1623">
                  <a:extLst>
                    <a:ext uri="{FF2B5EF4-FFF2-40B4-BE49-F238E27FC236}">
                      <a16:creationId xmlns:a16="http://schemas.microsoft.com/office/drawing/2014/main" id="{2B33C343-1E2B-DA9D-530F-B28E55856532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6039605" y="2098246"/>
                  <a:ext cx="1087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1625" name="Input penna 1624">
                  <a:extLst>
                    <a:ext uri="{FF2B5EF4-FFF2-40B4-BE49-F238E27FC236}">
                      <a16:creationId xmlns:a16="http://schemas.microsoft.com/office/drawing/2014/main" id="{C532E593-5AA0-F40C-01EA-41997DBB7F73}"/>
                    </a:ext>
                  </a:extLst>
                </p14:cNvPr>
                <p14:cNvContentPartPr/>
                <p14:nvPr/>
              </p14:nvContentPartPr>
              <p14:xfrm>
                <a:off x="6100085" y="2255440"/>
                <a:ext cx="2880" cy="50760"/>
              </p14:xfrm>
            </p:contentPart>
          </mc:Choice>
          <mc:Fallback>
            <p:pic>
              <p:nvPicPr>
                <p:cNvPr id="1625" name="Input penna 1624">
                  <a:extLst>
                    <a:ext uri="{FF2B5EF4-FFF2-40B4-BE49-F238E27FC236}">
                      <a16:creationId xmlns:a16="http://schemas.microsoft.com/office/drawing/2014/main" id="{C532E593-5AA0-F40C-01EA-41997DBB7F73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6092525" y="2247880"/>
                  <a:ext cx="180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1626" name="Input penna 1625">
                  <a:extLst>
                    <a:ext uri="{FF2B5EF4-FFF2-40B4-BE49-F238E27FC236}">
                      <a16:creationId xmlns:a16="http://schemas.microsoft.com/office/drawing/2014/main" id="{C19D8B0E-3EFE-E348-88CE-51CC2B121067}"/>
                    </a:ext>
                  </a:extLst>
                </p14:cNvPr>
                <p14:cNvContentPartPr/>
                <p14:nvPr/>
              </p14:nvContentPartPr>
              <p14:xfrm>
                <a:off x="6046085" y="2300440"/>
                <a:ext cx="169920" cy="9720"/>
              </p14:xfrm>
            </p:contentPart>
          </mc:Choice>
          <mc:Fallback>
            <p:pic>
              <p:nvPicPr>
                <p:cNvPr id="1626" name="Input penna 1625">
                  <a:extLst>
                    <a:ext uri="{FF2B5EF4-FFF2-40B4-BE49-F238E27FC236}">
                      <a16:creationId xmlns:a16="http://schemas.microsoft.com/office/drawing/2014/main" id="{C19D8B0E-3EFE-E348-88CE-51CC2B121067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6038525" y="2292880"/>
                  <a:ext cx="18504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4" name="Gruppo 1633">
            <a:extLst>
              <a:ext uri="{FF2B5EF4-FFF2-40B4-BE49-F238E27FC236}">
                <a16:creationId xmlns:a16="http://schemas.microsoft.com/office/drawing/2014/main" id="{84B9689B-ED82-4362-B0AD-A18232C84EEA}"/>
              </a:ext>
            </a:extLst>
          </p:cNvPr>
          <p:cNvGrpSpPr/>
          <p:nvPr/>
        </p:nvGrpSpPr>
        <p:grpSpPr>
          <a:xfrm>
            <a:off x="6449354" y="2116484"/>
            <a:ext cx="213840" cy="155520"/>
            <a:chOff x="6449354" y="2116484"/>
            <a:chExt cx="213840" cy="15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1629" name="Input penna 1628">
                  <a:extLst>
                    <a:ext uri="{FF2B5EF4-FFF2-40B4-BE49-F238E27FC236}">
                      <a16:creationId xmlns:a16="http://schemas.microsoft.com/office/drawing/2014/main" id="{06CC2290-B924-7AE9-B70E-F5435E273AEC}"/>
                    </a:ext>
                  </a:extLst>
                </p14:cNvPr>
                <p14:cNvContentPartPr/>
                <p14:nvPr/>
              </p14:nvContentPartPr>
              <p14:xfrm>
                <a:off x="6510914" y="2116484"/>
                <a:ext cx="77400" cy="78840"/>
              </p14:xfrm>
            </p:contentPart>
          </mc:Choice>
          <mc:Fallback>
            <p:pic>
              <p:nvPicPr>
                <p:cNvPr id="1629" name="Input penna 1628">
                  <a:extLst>
                    <a:ext uri="{FF2B5EF4-FFF2-40B4-BE49-F238E27FC236}">
                      <a16:creationId xmlns:a16="http://schemas.microsoft.com/office/drawing/2014/main" id="{06CC2290-B924-7AE9-B70E-F5435E273AEC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6503354" y="2108924"/>
                  <a:ext cx="921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1630" name="Input penna 1629">
                  <a:extLst>
                    <a:ext uri="{FF2B5EF4-FFF2-40B4-BE49-F238E27FC236}">
                      <a16:creationId xmlns:a16="http://schemas.microsoft.com/office/drawing/2014/main" id="{7948333C-1FB3-9007-9B04-615DBA554E58}"/>
                    </a:ext>
                  </a:extLst>
                </p14:cNvPr>
                <p14:cNvContentPartPr/>
                <p14:nvPr/>
              </p14:nvContentPartPr>
              <p14:xfrm>
                <a:off x="6520274" y="2225204"/>
                <a:ext cx="2880" cy="38160"/>
              </p14:xfrm>
            </p:contentPart>
          </mc:Choice>
          <mc:Fallback>
            <p:pic>
              <p:nvPicPr>
                <p:cNvPr id="1630" name="Input penna 1629">
                  <a:extLst>
                    <a:ext uri="{FF2B5EF4-FFF2-40B4-BE49-F238E27FC236}">
                      <a16:creationId xmlns:a16="http://schemas.microsoft.com/office/drawing/2014/main" id="{7948333C-1FB3-9007-9B04-615DBA554E58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6512714" y="2217644"/>
                  <a:ext cx="18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1631" name="Input penna 1630">
                  <a:extLst>
                    <a:ext uri="{FF2B5EF4-FFF2-40B4-BE49-F238E27FC236}">
                      <a16:creationId xmlns:a16="http://schemas.microsoft.com/office/drawing/2014/main" id="{F2CBA45F-186E-529E-E69A-B46927C3283E}"/>
                    </a:ext>
                  </a:extLst>
                </p14:cNvPr>
                <p14:cNvContentPartPr/>
                <p14:nvPr/>
              </p14:nvContentPartPr>
              <p14:xfrm>
                <a:off x="6554114" y="2216204"/>
                <a:ext cx="13680" cy="55080"/>
              </p14:xfrm>
            </p:contentPart>
          </mc:Choice>
          <mc:Fallback>
            <p:pic>
              <p:nvPicPr>
                <p:cNvPr id="1631" name="Input penna 1630">
                  <a:extLst>
                    <a:ext uri="{FF2B5EF4-FFF2-40B4-BE49-F238E27FC236}">
                      <a16:creationId xmlns:a16="http://schemas.microsoft.com/office/drawing/2014/main" id="{F2CBA45F-186E-529E-E69A-B46927C3283E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6546554" y="2208644"/>
                  <a:ext cx="288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1632" name="Input penna 1631">
                  <a:extLst>
                    <a:ext uri="{FF2B5EF4-FFF2-40B4-BE49-F238E27FC236}">
                      <a16:creationId xmlns:a16="http://schemas.microsoft.com/office/drawing/2014/main" id="{C7FBBE3C-AA13-8591-5154-FDCBEECEAAE6}"/>
                    </a:ext>
                  </a:extLst>
                </p14:cNvPr>
                <p14:cNvContentPartPr/>
                <p14:nvPr/>
              </p14:nvContentPartPr>
              <p14:xfrm>
                <a:off x="6449354" y="2266964"/>
                <a:ext cx="213840" cy="5040"/>
              </p14:xfrm>
            </p:contentPart>
          </mc:Choice>
          <mc:Fallback>
            <p:pic>
              <p:nvPicPr>
                <p:cNvPr id="1632" name="Input penna 1631">
                  <a:extLst>
                    <a:ext uri="{FF2B5EF4-FFF2-40B4-BE49-F238E27FC236}">
                      <a16:creationId xmlns:a16="http://schemas.microsoft.com/office/drawing/2014/main" id="{C7FBBE3C-AA13-8591-5154-FDCBEECEAAE6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6441794" y="2259764"/>
                  <a:ext cx="22896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9" name="Gruppo 1638">
            <a:extLst>
              <a:ext uri="{FF2B5EF4-FFF2-40B4-BE49-F238E27FC236}">
                <a16:creationId xmlns:a16="http://schemas.microsoft.com/office/drawing/2014/main" id="{8737CACF-3491-6FD4-897C-EB44B74CAA52}"/>
              </a:ext>
            </a:extLst>
          </p:cNvPr>
          <p:cNvGrpSpPr/>
          <p:nvPr/>
        </p:nvGrpSpPr>
        <p:grpSpPr>
          <a:xfrm>
            <a:off x="6902762" y="2105471"/>
            <a:ext cx="204840" cy="236520"/>
            <a:chOff x="6902762" y="2105471"/>
            <a:chExt cx="204840" cy="23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1635" name="Input penna 1634">
                  <a:extLst>
                    <a:ext uri="{FF2B5EF4-FFF2-40B4-BE49-F238E27FC236}">
                      <a16:creationId xmlns:a16="http://schemas.microsoft.com/office/drawing/2014/main" id="{7BF11EF4-57A0-06EC-B373-EF1E01D64D20}"/>
                    </a:ext>
                  </a:extLst>
                </p14:cNvPr>
                <p14:cNvContentPartPr/>
                <p14:nvPr/>
              </p14:nvContentPartPr>
              <p14:xfrm>
                <a:off x="6936602" y="2105471"/>
                <a:ext cx="111240" cy="90360"/>
              </p14:xfrm>
            </p:contentPart>
          </mc:Choice>
          <mc:Fallback>
            <p:pic>
              <p:nvPicPr>
                <p:cNvPr id="1635" name="Input penna 1634">
                  <a:extLst>
                    <a:ext uri="{FF2B5EF4-FFF2-40B4-BE49-F238E27FC236}">
                      <a16:creationId xmlns:a16="http://schemas.microsoft.com/office/drawing/2014/main" id="{7BF11EF4-57A0-06EC-B373-EF1E01D64D20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6929042" y="2097911"/>
                  <a:ext cx="1263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1636" name="Input penna 1635">
                  <a:extLst>
                    <a:ext uri="{FF2B5EF4-FFF2-40B4-BE49-F238E27FC236}">
                      <a16:creationId xmlns:a16="http://schemas.microsoft.com/office/drawing/2014/main" id="{71EFAD0E-75AB-21F4-6BB3-109AF3BE08FF}"/>
                    </a:ext>
                  </a:extLst>
                </p14:cNvPr>
                <p14:cNvContentPartPr/>
                <p14:nvPr/>
              </p14:nvContentPartPr>
              <p14:xfrm>
                <a:off x="6902762" y="2239391"/>
                <a:ext cx="204840" cy="17280"/>
              </p14:xfrm>
            </p:contentPart>
          </mc:Choice>
          <mc:Fallback>
            <p:pic>
              <p:nvPicPr>
                <p:cNvPr id="1636" name="Input penna 1635">
                  <a:extLst>
                    <a:ext uri="{FF2B5EF4-FFF2-40B4-BE49-F238E27FC236}">
                      <a16:creationId xmlns:a16="http://schemas.microsoft.com/office/drawing/2014/main" id="{71EFAD0E-75AB-21F4-6BB3-109AF3BE08FF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6895562" y="2231831"/>
                  <a:ext cx="2199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1637" name="Input penna 1636">
                  <a:extLst>
                    <a:ext uri="{FF2B5EF4-FFF2-40B4-BE49-F238E27FC236}">
                      <a16:creationId xmlns:a16="http://schemas.microsoft.com/office/drawing/2014/main" id="{D9C571A9-68B2-6C29-9DBD-7EEF63BFC08C}"/>
                    </a:ext>
                  </a:extLst>
                </p14:cNvPr>
                <p14:cNvContentPartPr/>
                <p14:nvPr/>
              </p14:nvContentPartPr>
              <p14:xfrm>
                <a:off x="7003202" y="2251271"/>
                <a:ext cx="7560" cy="90720"/>
              </p14:xfrm>
            </p:contentPart>
          </mc:Choice>
          <mc:Fallback>
            <p:pic>
              <p:nvPicPr>
                <p:cNvPr id="1637" name="Input penna 1636">
                  <a:extLst>
                    <a:ext uri="{FF2B5EF4-FFF2-40B4-BE49-F238E27FC236}">
                      <a16:creationId xmlns:a16="http://schemas.microsoft.com/office/drawing/2014/main" id="{D9C571A9-68B2-6C29-9DBD-7EEF63BFC08C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6995642" y="2243711"/>
                  <a:ext cx="2268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5" name="Gruppo 1644">
            <a:extLst>
              <a:ext uri="{FF2B5EF4-FFF2-40B4-BE49-F238E27FC236}">
                <a16:creationId xmlns:a16="http://schemas.microsoft.com/office/drawing/2014/main" id="{76038584-9D47-D2CC-5507-3228E5D2F0B8}"/>
              </a:ext>
            </a:extLst>
          </p:cNvPr>
          <p:cNvGrpSpPr/>
          <p:nvPr/>
        </p:nvGrpSpPr>
        <p:grpSpPr>
          <a:xfrm>
            <a:off x="7314932" y="2127000"/>
            <a:ext cx="206640" cy="228240"/>
            <a:chOff x="7314932" y="2127000"/>
            <a:chExt cx="20664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1640" name="Input penna 1639">
                  <a:extLst>
                    <a:ext uri="{FF2B5EF4-FFF2-40B4-BE49-F238E27FC236}">
                      <a16:creationId xmlns:a16="http://schemas.microsoft.com/office/drawing/2014/main" id="{79C8D6F0-FB65-99BA-30C2-06A011620F28}"/>
                    </a:ext>
                  </a:extLst>
                </p14:cNvPr>
                <p14:cNvContentPartPr/>
                <p14:nvPr/>
              </p14:nvContentPartPr>
              <p14:xfrm>
                <a:off x="7385132" y="2127000"/>
                <a:ext cx="92880" cy="92520"/>
              </p14:xfrm>
            </p:contentPart>
          </mc:Choice>
          <mc:Fallback>
            <p:pic>
              <p:nvPicPr>
                <p:cNvPr id="1640" name="Input penna 1639">
                  <a:extLst>
                    <a:ext uri="{FF2B5EF4-FFF2-40B4-BE49-F238E27FC236}">
                      <a16:creationId xmlns:a16="http://schemas.microsoft.com/office/drawing/2014/main" id="{79C8D6F0-FB65-99BA-30C2-06A011620F28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7377572" y="2119440"/>
                  <a:ext cx="108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1641" name="Input penna 1640">
                  <a:extLst>
                    <a:ext uri="{FF2B5EF4-FFF2-40B4-BE49-F238E27FC236}">
                      <a16:creationId xmlns:a16="http://schemas.microsoft.com/office/drawing/2014/main" id="{CA0F330D-DB36-18C6-3DF3-FDFA24CB295F}"/>
                    </a:ext>
                  </a:extLst>
                </p14:cNvPr>
                <p14:cNvContentPartPr/>
                <p14:nvPr/>
              </p14:nvContentPartPr>
              <p14:xfrm>
                <a:off x="7314932" y="2260200"/>
                <a:ext cx="206640" cy="5400"/>
              </p14:xfrm>
            </p:contentPart>
          </mc:Choice>
          <mc:Fallback>
            <p:pic>
              <p:nvPicPr>
                <p:cNvPr id="1641" name="Input penna 1640">
                  <a:extLst>
                    <a:ext uri="{FF2B5EF4-FFF2-40B4-BE49-F238E27FC236}">
                      <a16:creationId xmlns:a16="http://schemas.microsoft.com/office/drawing/2014/main" id="{CA0F330D-DB36-18C6-3DF3-FDFA24CB295F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7307372" y="2252640"/>
                  <a:ext cx="221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1642" name="Input penna 1641">
                  <a:extLst>
                    <a:ext uri="{FF2B5EF4-FFF2-40B4-BE49-F238E27FC236}">
                      <a16:creationId xmlns:a16="http://schemas.microsoft.com/office/drawing/2014/main" id="{AB43D2B1-1094-8C72-F0CD-8DE2040A637B}"/>
                    </a:ext>
                  </a:extLst>
                </p14:cNvPr>
                <p14:cNvContentPartPr/>
                <p14:nvPr/>
              </p14:nvContentPartPr>
              <p14:xfrm>
                <a:off x="7400252" y="2276040"/>
                <a:ext cx="4680" cy="48600"/>
              </p14:xfrm>
            </p:contentPart>
          </mc:Choice>
          <mc:Fallback>
            <p:pic>
              <p:nvPicPr>
                <p:cNvPr id="1642" name="Input penna 1641">
                  <a:extLst>
                    <a:ext uri="{FF2B5EF4-FFF2-40B4-BE49-F238E27FC236}">
                      <a16:creationId xmlns:a16="http://schemas.microsoft.com/office/drawing/2014/main" id="{AB43D2B1-1094-8C72-F0CD-8DE2040A637B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7392692" y="2268480"/>
                  <a:ext cx="198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1643" name="Input penna 1642">
                  <a:extLst>
                    <a:ext uri="{FF2B5EF4-FFF2-40B4-BE49-F238E27FC236}">
                      <a16:creationId xmlns:a16="http://schemas.microsoft.com/office/drawing/2014/main" id="{CDDD136A-5C60-0C97-5684-908CA63B6D51}"/>
                    </a:ext>
                  </a:extLst>
                </p14:cNvPr>
                <p14:cNvContentPartPr/>
                <p14:nvPr/>
              </p14:nvContentPartPr>
              <p14:xfrm>
                <a:off x="7453892" y="2277480"/>
                <a:ext cx="7920" cy="77760"/>
              </p14:xfrm>
            </p:contentPart>
          </mc:Choice>
          <mc:Fallback>
            <p:pic>
              <p:nvPicPr>
                <p:cNvPr id="1643" name="Input penna 1642">
                  <a:extLst>
                    <a:ext uri="{FF2B5EF4-FFF2-40B4-BE49-F238E27FC236}">
                      <a16:creationId xmlns:a16="http://schemas.microsoft.com/office/drawing/2014/main" id="{CDDD136A-5C60-0C97-5684-908CA63B6D51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7446332" y="2269920"/>
                  <a:ext cx="2304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9" name="Gruppo 1648">
            <a:extLst>
              <a:ext uri="{FF2B5EF4-FFF2-40B4-BE49-F238E27FC236}">
                <a16:creationId xmlns:a16="http://schemas.microsoft.com/office/drawing/2014/main" id="{5D5CD152-FD1F-ABB7-14D2-F0AA27DF78B5}"/>
              </a:ext>
            </a:extLst>
          </p:cNvPr>
          <p:cNvGrpSpPr/>
          <p:nvPr/>
        </p:nvGrpSpPr>
        <p:grpSpPr>
          <a:xfrm>
            <a:off x="7803812" y="2137440"/>
            <a:ext cx="224640" cy="146880"/>
            <a:chOff x="7803812" y="2137440"/>
            <a:chExt cx="224640" cy="14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1646" name="Input penna 1645">
                  <a:extLst>
                    <a:ext uri="{FF2B5EF4-FFF2-40B4-BE49-F238E27FC236}">
                      <a16:creationId xmlns:a16="http://schemas.microsoft.com/office/drawing/2014/main" id="{3E6C6B89-9BC8-B20F-CB8B-26AB12A1E047}"/>
                    </a:ext>
                  </a:extLst>
                </p14:cNvPr>
                <p14:cNvContentPartPr/>
                <p14:nvPr/>
              </p14:nvContentPartPr>
              <p14:xfrm>
                <a:off x="7841972" y="2137440"/>
                <a:ext cx="94320" cy="79920"/>
              </p14:xfrm>
            </p:contentPart>
          </mc:Choice>
          <mc:Fallback>
            <p:pic>
              <p:nvPicPr>
                <p:cNvPr id="1646" name="Input penna 1645">
                  <a:extLst>
                    <a:ext uri="{FF2B5EF4-FFF2-40B4-BE49-F238E27FC236}">
                      <a16:creationId xmlns:a16="http://schemas.microsoft.com/office/drawing/2014/main" id="{3E6C6B89-9BC8-B20F-CB8B-26AB12A1E047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7834412" y="2129880"/>
                  <a:ext cx="1094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1647" name="Input penna 1646">
                  <a:extLst>
                    <a:ext uri="{FF2B5EF4-FFF2-40B4-BE49-F238E27FC236}">
                      <a16:creationId xmlns:a16="http://schemas.microsoft.com/office/drawing/2014/main" id="{3C130419-EBAA-58CD-0037-E25EDD7335DE}"/>
                    </a:ext>
                  </a:extLst>
                </p14:cNvPr>
                <p14:cNvContentPartPr/>
                <p14:nvPr/>
              </p14:nvContentPartPr>
              <p14:xfrm>
                <a:off x="7803812" y="2254080"/>
                <a:ext cx="224640" cy="30240"/>
              </p14:xfrm>
            </p:contentPart>
          </mc:Choice>
          <mc:Fallback>
            <p:pic>
              <p:nvPicPr>
                <p:cNvPr id="1647" name="Input penna 1646">
                  <a:extLst>
                    <a:ext uri="{FF2B5EF4-FFF2-40B4-BE49-F238E27FC236}">
                      <a16:creationId xmlns:a16="http://schemas.microsoft.com/office/drawing/2014/main" id="{3C130419-EBAA-58CD-0037-E25EDD7335DE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7796252" y="2246520"/>
                  <a:ext cx="23976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3" name="Gruppo 1652">
            <a:extLst>
              <a:ext uri="{FF2B5EF4-FFF2-40B4-BE49-F238E27FC236}">
                <a16:creationId xmlns:a16="http://schemas.microsoft.com/office/drawing/2014/main" id="{F641F643-01EB-1B7D-77E1-7EFE4CEC14FC}"/>
              </a:ext>
            </a:extLst>
          </p:cNvPr>
          <p:cNvGrpSpPr/>
          <p:nvPr/>
        </p:nvGrpSpPr>
        <p:grpSpPr>
          <a:xfrm>
            <a:off x="8199812" y="2147160"/>
            <a:ext cx="175320" cy="163800"/>
            <a:chOff x="8199812" y="2147160"/>
            <a:chExt cx="17532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1650" name="Input penna 1649">
                  <a:extLst>
                    <a:ext uri="{FF2B5EF4-FFF2-40B4-BE49-F238E27FC236}">
                      <a16:creationId xmlns:a16="http://schemas.microsoft.com/office/drawing/2014/main" id="{42D8591D-6689-D8E8-07CA-5DF8A21C7DB2}"/>
                    </a:ext>
                  </a:extLst>
                </p14:cNvPr>
                <p14:cNvContentPartPr/>
                <p14:nvPr/>
              </p14:nvContentPartPr>
              <p14:xfrm>
                <a:off x="8199812" y="2147160"/>
                <a:ext cx="127800" cy="148680"/>
              </p14:xfrm>
            </p:contentPart>
          </mc:Choice>
          <mc:Fallback>
            <p:pic>
              <p:nvPicPr>
                <p:cNvPr id="1650" name="Input penna 1649">
                  <a:extLst>
                    <a:ext uri="{FF2B5EF4-FFF2-40B4-BE49-F238E27FC236}">
                      <a16:creationId xmlns:a16="http://schemas.microsoft.com/office/drawing/2014/main" id="{42D8591D-6689-D8E8-07CA-5DF8A21C7DB2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8192252" y="2139600"/>
                  <a:ext cx="1429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1651" name="Input penna 1650">
                  <a:extLst>
                    <a:ext uri="{FF2B5EF4-FFF2-40B4-BE49-F238E27FC236}">
                      <a16:creationId xmlns:a16="http://schemas.microsoft.com/office/drawing/2014/main" id="{69155B38-8086-AC92-0750-72AF8F44B048}"/>
                    </a:ext>
                  </a:extLst>
                </p14:cNvPr>
                <p14:cNvContentPartPr/>
                <p14:nvPr/>
              </p14:nvContentPartPr>
              <p14:xfrm>
                <a:off x="8355692" y="2148240"/>
                <a:ext cx="19440" cy="162720"/>
              </p14:xfrm>
            </p:contentPart>
          </mc:Choice>
          <mc:Fallback>
            <p:pic>
              <p:nvPicPr>
                <p:cNvPr id="1651" name="Input penna 1650">
                  <a:extLst>
                    <a:ext uri="{FF2B5EF4-FFF2-40B4-BE49-F238E27FC236}">
                      <a16:creationId xmlns:a16="http://schemas.microsoft.com/office/drawing/2014/main" id="{69155B38-8086-AC92-0750-72AF8F44B048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8348132" y="2140680"/>
                  <a:ext cx="3456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9" name="Gruppo 1658">
            <a:extLst>
              <a:ext uri="{FF2B5EF4-FFF2-40B4-BE49-F238E27FC236}">
                <a16:creationId xmlns:a16="http://schemas.microsoft.com/office/drawing/2014/main" id="{BFAD1127-43CD-DBD3-A247-7257C2438F72}"/>
              </a:ext>
            </a:extLst>
          </p:cNvPr>
          <p:cNvGrpSpPr/>
          <p:nvPr/>
        </p:nvGrpSpPr>
        <p:grpSpPr>
          <a:xfrm>
            <a:off x="3191695" y="2105340"/>
            <a:ext cx="181080" cy="189360"/>
            <a:chOff x="3191695" y="2105340"/>
            <a:chExt cx="181080" cy="18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1655" name="Input penna 1654">
                  <a:extLst>
                    <a:ext uri="{FF2B5EF4-FFF2-40B4-BE49-F238E27FC236}">
                      <a16:creationId xmlns:a16="http://schemas.microsoft.com/office/drawing/2014/main" id="{70497C28-F040-B634-ABDB-BD319BFACEB3}"/>
                    </a:ext>
                  </a:extLst>
                </p14:cNvPr>
                <p14:cNvContentPartPr/>
                <p14:nvPr/>
              </p14:nvContentPartPr>
              <p14:xfrm>
                <a:off x="3191695" y="2105340"/>
                <a:ext cx="142920" cy="81360"/>
              </p14:xfrm>
            </p:contentPart>
          </mc:Choice>
          <mc:Fallback>
            <p:pic>
              <p:nvPicPr>
                <p:cNvPr id="1655" name="Input penna 1654">
                  <a:extLst>
                    <a:ext uri="{FF2B5EF4-FFF2-40B4-BE49-F238E27FC236}">
                      <a16:creationId xmlns:a16="http://schemas.microsoft.com/office/drawing/2014/main" id="{70497C28-F040-B634-ABDB-BD319BFACEB3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3184135" y="2097780"/>
                  <a:ext cx="1580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1656" name="Input penna 1655">
                  <a:extLst>
                    <a:ext uri="{FF2B5EF4-FFF2-40B4-BE49-F238E27FC236}">
                      <a16:creationId xmlns:a16="http://schemas.microsoft.com/office/drawing/2014/main" id="{B05BC3F8-88AC-6A24-99EF-11E8698C81BF}"/>
                    </a:ext>
                  </a:extLst>
                </p14:cNvPr>
                <p14:cNvContentPartPr/>
                <p14:nvPr/>
              </p14:nvContentPartPr>
              <p14:xfrm>
                <a:off x="3194215" y="2191020"/>
                <a:ext cx="149760" cy="4680"/>
              </p14:xfrm>
            </p:contentPart>
          </mc:Choice>
          <mc:Fallback>
            <p:pic>
              <p:nvPicPr>
                <p:cNvPr id="1656" name="Input penna 1655">
                  <a:extLst>
                    <a:ext uri="{FF2B5EF4-FFF2-40B4-BE49-F238E27FC236}">
                      <a16:creationId xmlns:a16="http://schemas.microsoft.com/office/drawing/2014/main" id="{B05BC3F8-88AC-6A24-99EF-11E8698C81BF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3186655" y="2183460"/>
                  <a:ext cx="1648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1657" name="Input penna 1656">
                  <a:extLst>
                    <a:ext uri="{FF2B5EF4-FFF2-40B4-BE49-F238E27FC236}">
                      <a16:creationId xmlns:a16="http://schemas.microsoft.com/office/drawing/2014/main" id="{ED204E6E-EF97-A469-1E2B-CEEB91B27590}"/>
                    </a:ext>
                  </a:extLst>
                </p14:cNvPr>
                <p14:cNvContentPartPr/>
                <p14:nvPr/>
              </p14:nvContentPartPr>
              <p14:xfrm>
                <a:off x="3206815" y="2196420"/>
                <a:ext cx="165960" cy="98280"/>
              </p14:xfrm>
            </p:contentPart>
          </mc:Choice>
          <mc:Fallback>
            <p:pic>
              <p:nvPicPr>
                <p:cNvPr id="1657" name="Input penna 1656">
                  <a:extLst>
                    <a:ext uri="{FF2B5EF4-FFF2-40B4-BE49-F238E27FC236}">
                      <a16:creationId xmlns:a16="http://schemas.microsoft.com/office/drawing/2014/main" id="{ED204E6E-EF97-A469-1E2B-CEEB91B27590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3199255" y="2188860"/>
                  <a:ext cx="18108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8" name="Gruppo 1667">
            <a:extLst>
              <a:ext uri="{FF2B5EF4-FFF2-40B4-BE49-F238E27FC236}">
                <a16:creationId xmlns:a16="http://schemas.microsoft.com/office/drawing/2014/main" id="{A5787171-C714-38A5-F832-316D179D3CA6}"/>
              </a:ext>
            </a:extLst>
          </p:cNvPr>
          <p:cNvGrpSpPr/>
          <p:nvPr/>
        </p:nvGrpSpPr>
        <p:grpSpPr>
          <a:xfrm>
            <a:off x="4201200" y="2568225"/>
            <a:ext cx="146160" cy="106200"/>
            <a:chOff x="4201200" y="2568225"/>
            <a:chExt cx="146160" cy="10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1663" name="Input penna 1662">
                  <a:extLst>
                    <a:ext uri="{FF2B5EF4-FFF2-40B4-BE49-F238E27FC236}">
                      <a16:creationId xmlns:a16="http://schemas.microsoft.com/office/drawing/2014/main" id="{8455155B-37F6-31B0-0F90-EB4FCA625F9C}"/>
                    </a:ext>
                  </a:extLst>
                </p14:cNvPr>
                <p14:cNvContentPartPr/>
                <p14:nvPr/>
              </p14:nvContentPartPr>
              <p14:xfrm>
                <a:off x="4202640" y="2570025"/>
                <a:ext cx="4680" cy="90720"/>
              </p14:xfrm>
            </p:contentPart>
          </mc:Choice>
          <mc:Fallback>
            <p:pic>
              <p:nvPicPr>
                <p:cNvPr id="1663" name="Input penna 1662">
                  <a:extLst>
                    <a:ext uri="{FF2B5EF4-FFF2-40B4-BE49-F238E27FC236}">
                      <a16:creationId xmlns:a16="http://schemas.microsoft.com/office/drawing/2014/main" id="{8455155B-37F6-31B0-0F90-EB4FCA625F9C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4195080" y="2562465"/>
                  <a:ext cx="198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1664" name="Input penna 1663">
                  <a:extLst>
                    <a:ext uri="{FF2B5EF4-FFF2-40B4-BE49-F238E27FC236}">
                      <a16:creationId xmlns:a16="http://schemas.microsoft.com/office/drawing/2014/main" id="{44A0D6CA-D78B-8F67-4E91-BE0CBA0E0BA6}"/>
                    </a:ext>
                  </a:extLst>
                </p14:cNvPr>
                <p14:cNvContentPartPr/>
                <p14:nvPr/>
              </p14:nvContentPartPr>
              <p14:xfrm>
                <a:off x="4201200" y="2573985"/>
                <a:ext cx="67320" cy="99360"/>
              </p14:xfrm>
            </p:contentPart>
          </mc:Choice>
          <mc:Fallback>
            <p:pic>
              <p:nvPicPr>
                <p:cNvPr id="1664" name="Input penna 1663">
                  <a:extLst>
                    <a:ext uri="{FF2B5EF4-FFF2-40B4-BE49-F238E27FC236}">
                      <a16:creationId xmlns:a16="http://schemas.microsoft.com/office/drawing/2014/main" id="{44A0D6CA-D78B-8F67-4E91-BE0CBA0E0BA6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4193640" y="2566425"/>
                  <a:ext cx="824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1665" name="Input penna 1664">
                  <a:extLst>
                    <a:ext uri="{FF2B5EF4-FFF2-40B4-BE49-F238E27FC236}">
                      <a16:creationId xmlns:a16="http://schemas.microsoft.com/office/drawing/2014/main" id="{E79B7E80-6487-9817-E37A-BFFED3D064B6}"/>
                    </a:ext>
                  </a:extLst>
                </p14:cNvPr>
                <p14:cNvContentPartPr/>
                <p14:nvPr/>
              </p14:nvContentPartPr>
              <p14:xfrm>
                <a:off x="4295880" y="2568225"/>
                <a:ext cx="7560" cy="106200"/>
              </p14:xfrm>
            </p:contentPart>
          </mc:Choice>
          <mc:Fallback>
            <p:pic>
              <p:nvPicPr>
                <p:cNvPr id="1665" name="Input penna 1664">
                  <a:extLst>
                    <a:ext uri="{FF2B5EF4-FFF2-40B4-BE49-F238E27FC236}">
                      <a16:creationId xmlns:a16="http://schemas.microsoft.com/office/drawing/2014/main" id="{E79B7E80-6487-9817-E37A-BFFED3D064B6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4288320" y="2560665"/>
                  <a:ext cx="226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1666" name="Input penna 1665">
                  <a:extLst>
                    <a:ext uri="{FF2B5EF4-FFF2-40B4-BE49-F238E27FC236}">
                      <a16:creationId xmlns:a16="http://schemas.microsoft.com/office/drawing/2014/main" id="{9BADA818-2380-8DD7-0E2A-1204DA4483DD}"/>
                    </a:ext>
                  </a:extLst>
                </p14:cNvPr>
                <p14:cNvContentPartPr/>
                <p14:nvPr/>
              </p14:nvContentPartPr>
              <p14:xfrm>
                <a:off x="4303440" y="2615385"/>
                <a:ext cx="43920" cy="11880"/>
              </p14:xfrm>
            </p:contentPart>
          </mc:Choice>
          <mc:Fallback>
            <p:pic>
              <p:nvPicPr>
                <p:cNvPr id="1666" name="Input penna 1665">
                  <a:extLst>
                    <a:ext uri="{FF2B5EF4-FFF2-40B4-BE49-F238E27FC236}">
                      <a16:creationId xmlns:a16="http://schemas.microsoft.com/office/drawing/2014/main" id="{9BADA818-2380-8DD7-0E2A-1204DA4483DD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4295880" y="2607825"/>
                  <a:ext cx="5904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5" name="Gruppo 1674">
            <a:extLst>
              <a:ext uri="{FF2B5EF4-FFF2-40B4-BE49-F238E27FC236}">
                <a16:creationId xmlns:a16="http://schemas.microsoft.com/office/drawing/2014/main" id="{D5C29279-F6E5-BAA0-03EA-D41F1AAEBD02}"/>
              </a:ext>
            </a:extLst>
          </p:cNvPr>
          <p:cNvGrpSpPr/>
          <p:nvPr/>
        </p:nvGrpSpPr>
        <p:grpSpPr>
          <a:xfrm>
            <a:off x="4656600" y="2570385"/>
            <a:ext cx="142920" cy="121680"/>
            <a:chOff x="4656600" y="2570385"/>
            <a:chExt cx="142920" cy="12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1669" name="Input penna 1668">
                  <a:extLst>
                    <a:ext uri="{FF2B5EF4-FFF2-40B4-BE49-F238E27FC236}">
                      <a16:creationId xmlns:a16="http://schemas.microsoft.com/office/drawing/2014/main" id="{4E5C0D72-466D-4803-9B01-5AE95DF48E4C}"/>
                    </a:ext>
                  </a:extLst>
                </p14:cNvPr>
                <p14:cNvContentPartPr/>
                <p14:nvPr/>
              </p14:nvContentPartPr>
              <p14:xfrm>
                <a:off x="4656600" y="2577945"/>
                <a:ext cx="6120" cy="86040"/>
              </p14:xfrm>
            </p:contentPart>
          </mc:Choice>
          <mc:Fallback>
            <p:pic>
              <p:nvPicPr>
                <p:cNvPr id="1669" name="Input penna 1668">
                  <a:extLst>
                    <a:ext uri="{FF2B5EF4-FFF2-40B4-BE49-F238E27FC236}">
                      <a16:creationId xmlns:a16="http://schemas.microsoft.com/office/drawing/2014/main" id="{4E5C0D72-466D-4803-9B01-5AE95DF48E4C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4649040" y="2570385"/>
                  <a:ext cx="212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1670" name="Input penna 1669">
                  <a:extLst>
                    <a:ext uri="{FF2B5EF4-FFF2-40B4-BE49-F238E27FC236}">
                      <a16:creationId xmlns:a16="http://schemas.microsoft.com/office/drawing/2014/main" id="{EEC0F5A5-C3CB-9D8E-1987-3884891852EC}"/>
                    </a:ext>
                  </a:extLst>
                </p14:cNvPr>
                <p14:cNvContentPartPr/>
                <p14:nvPr/>
              </p14:nvContentPartPr>
              <p14:xfrm>
                <a:off x="4662360" y="2583705"/>
                <a:ext cx="38880" cy="102240"/>
              </p14:xfrm>
            </p:contentPart>
          </mc:Choice>
          <mc:Fallback>
            <p:pic>
              <p:nvPicPr>
                <p:cNvPr id="1670" name="Input penna 1669">
                  <a:extLst>
                    <a:ext uri="{FF2B5EF4-FFF2-40B4-BE49-F238E27FC236}">
                      <a16:creationId xmlns:a16="http://schemas.microsoft.com/office/drawing/2014/main" id="{EEC0F5A5-C3CB-9D8E-1987-3884891852EC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4654800" y="2576145"/>
                  <a:ext cx="536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1671" name="Input penna 1670">
                  <a:extLst>
                    <a:ext uri="{FF2B5EF4-FFF2-40B4-BE49-F238E27FC236}">
                      <a16:creationId xmlns:a16="http://schemas.microsoft.com/office/drawing/2014/main" id="{87963D2E-944F-4133-8CDB-6710DD932633}"/>
                    </a:ext>
                  </a:extLst>
                </p14:cNvPr>
                <p14:cNvContentPartPr/>
                <p14:nvPr/>
              </p14:nvContentPartPr>
              <p14:xfrm>
                <a:off x="4735800" y="2570385"/>
                <a:ext cx="11880" cy="121680"/>
              </p14:xfrm>
            </p:contentPart>
          </mc:Choice>
          <mc:Fallback>
            <p:pic>
              <p:nvPicPr>
                <p:cNvPr id="1671" name="Input penna 1670">
                  <a:extLst>
                    <a:ext uri="{FF2B5EF4-FFF2-40B4-BE49-F238E27FC236}">
                      <a16:creationId xmlns:a16="http://schemas.microsoft.com/office/drawing/2014/main" id="{87963D2E-944F-4133-8CDB-6710DD932633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4728600" y="2562825"/>
                  <a:ext cx="266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1672" name="Input penna 1671">
                  <a:extLst>
                    <a:ext uri="{FF2B5EF4-FFF2-40B4-BE49-F238E27FC236}">
                      <a16:creationId xmlns:a16="http://schemas.microsoft.com/office/drawing/2014/main" id="{7B73DF3B-3820-F98B-360C-B3760D04DE16}"/>
                    </a:ext>
                  </a:extLst>
                </p14:cNvPr>
                <p14:cNvContentPartPr/>
                <p14:nvPr/>
              </p14:nvContentPartPr>
              <p14:xfrm>
                <a:off x="4759920" y="2599905"/>
                <a:ext cx="39600" cy="14760"/>
              </p14:xfrm>
            </p:contentPart>
          </mc:Choice>
          <mc:Fallback>
            <p:pic>
              <p:nvPicPr>
                <p:cNvPr id="1672" name="Input penna 1671">
                  <a:extLst>
                    <a:ext uri="{FF2B5EF4-FFF2-40B4-BE49-F238E27FC236}">
                      <a16:creationId xmlns:a16="http://schemas.microsoft.com/office/drawing/2014/main" id="{7B73DF3B-3820-F98B-360C-B3760D04DE16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4752360" y="2592705"/>
                  <a:ext cx="54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1673" name="Input penna 1672">
                  <a:extLst>
                    <a:ext uri="{FF2B5EF4-FFF2-40B4-BE49-F238E27FC236}">
                      <a16:creationId xmlns:a16="http://schemas.microsoft.com/office/drawing/2014/main" id="{79BFBF3B-E273-640D-5A9D-0194C8C5854A}"/>
                    </a:ext>
                  </a:extLst>
                </p14:cNvPr>
                <p14:cNvContentPartPr/>
                <p14:nvPr/>
              </p14:nvContentPartPr>
              <p14:xfrm>
                <a:off x="4757040" y="2648145"/>
                <a:ext cx="41400" cy="6840"/>
              </p14:xfrm>
            </p:contentPart>
          </mc:Choice>
          <mc:Fallback>
            <p:pic>
              <p:nvPicPr>
                <p:cNvPr id="1673" name="Input penna 1672">
                  <a:extLst>
                    <a:ext uri="{FF2B5EF4-FFF2-40B4-BE49-F238E27FC236}">
                      <a16:creationId xmlns:a16="http://schemas.microsoft.com/office/drawing/2014/main" id="{79BFBF3B-E273-640D-5A9D-0194C8C5854A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4749480" y="2640585"/>
                  <a:ext cx="5652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0" name="Gruppo 1689">
            <a:extLst>
              <a:ext uri="{FF2B5EF4-FFF2-40B4-BE49-F238E27FC236}">
                <a16:creationId xmlns:a16="http://schemas.microsoft.com/office/drawing/2014/main" id="{1B9E4A76-A200-A778-1197-8A942F8C0CFF}"/>
              </a:ext>
            </a:extLst>
          </p:cNvPr>
          <p:cNvGrpSpPr/>
          <p:nvPr/>
        </p:nvGrpSpPr>
        <p:grpSpPr>
          <a:xfrm>
            <a:off x="5104080" y="2583705"/>
            <a:ext cx="179280" cy="126360"/>
            <a:chOff x="5104080" y="2583705"/>
            <a:chExt cx="179280" cy="12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1676" name="Input penna 1675">
                  <a:extLst>
                    <a:ext uri="{FF2B5EF4-FFF2-40B4-BE49-F238E27FC236}">
                      <a16:creationId xmlns:a16="http://schemas.microsoft.com/office/drawing/2014/main" id="{D64D03EA-A2D3-DC82-837F-EC40B540272C}"/>
                    </a:ext>
                  </a:extLst>
                </p14:cNvPr>
                <p14:cNvContentPartPr/>
                <p14:nvPr/>
              </p14:nvContentPartPr>
              <p14:xfrm>
                <a:off x="5104080" y="2598105"/>
                <a:ext cx="9360" cy="86760"/>
              </p14:xfrm>
            </p:contentPart>
          </mc:Choice>
          <mc:Fallback>
            <p:pic>
              <p:nvPicPr>
                <p:cNvPr id="1676" name="Input penna 1675">
                  <a:extLst>
                    <a:ext uri="{FF2B5EF4-FFF2-40B4-BE49-F238E27FC236}">
                      <a16:creationId xmlns:a16="http://schemas.microsoft.com/office/drawing/2014/main" id="{D64D03EA-A2D3-DC82-837F-EC40B540272C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5096520" y="2590545"/>
                  <a:ext cx="24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1677" name="Input penna 1676">
                  <a:extLst>
                    <a:ext uri="{FF2B5EF4-FFF2-40B4-BE49-F238E27FC236}">
                      <a16:creationId xmlns:a16="http://schemas.microsoft.com/office/drawing/2014/main" id="{C14FBA3D-2840-B467-828D-76E65DFFD270}"/>
                    </a:ext>
                  </a:extLst>
                </p14:cNvPr>
                <p14:cNvContentPartPr/>
                <p14:nvPr/>
              </p14:nvContentPartPr>
              <p14:xfrm>
                <a:off x="5104080" y="2602785"/>
                <a:ext cx="62280" cy="107280"/>
              </p14:xfrm>
            </p:contentPart>
          </mc:Choice>
          <mc:Fallback>
            <p:pic>
              <p:nvPicPr>
                <p:cNvPr id="1677" name="Input penna 1676">
                  <a:extLst>
                    <a:ext uri="{FF2B5EF4-FFF2-40B4-BE49-F238E27FC236}">
                      <a16:creationId xmlns:a16="http://schemas.microsoft.com/office/drawing/2014/main" id="{C14FBA3D-2840-B467-828D-76E65DFFD270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5096520" y="2595225"/>
                  <a:ext cx="774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1680" name="Input penna 1679">
                  <a:extLst>
                    <a:ext uri="{FF2B5EF4-FFF2-40B4-BE49-F238E27FC236}">
                      <a16:creationId xmlns:a16="http://schemas.microsoft.com/office/drawing/2014/main" id="{22400B61-531F-0719-C8C7-D2925FCB7F66}"/>
                    </a:ext>
                  </a:extLst>
                </p14:cNvPr>
                <p14:cNvContentPartPr/>
                <p14:nvPr/>
              </p14:nvContentPartPr>
              <p14:xfrm>
                <a:off x="5207400" y="2632305"/>
                <a:ext cx="56880" cy="6480"/>
              </p14:xfrm>
            </p:contentPart>
          </mc:Choice>
          <mc:Fallback>
            <p:pic>
              <p:nvPicPr>
                <p:cNvPr id="1680" name="Input penna 1679">
                  <a:extLst>
                    <a:ext uri="{FF2B5EF4-FFF2-40B4-BE49-F238E27FC236}">
                      <a16:creationId xmlns:a16="http://schemas.microsoft.com/office/drawing/2014/main" id="{22400B61-531F-0719-C8C7-D2925FCB7F66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5199840" y="2624745"/>
                  <a:ext cx="716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1681" name="Input penna 1680">
                  <a:extLst>
                    <a:ext uri="{FF2B5EF4-FFF2-40B4-BE49-F238E27FC236}">
                      <a16:creationId xmlns:a16="http://schemas.microsoft.com/office/drawing/2014/main" id="{DD4D89E1-873F-5460-EB07-4C77A6C48A74}"/>
                    </a:ext>
                  </a:extLst>
                </p14:cNvPr>
                <p14:cNvContentPartPr/>
                <p14:nvPr/>
              </p14:nvContentPartPr>
              <p14:xfrm>
                <a:off x="5280840" y="2583705"/>
                <a:ext cx="2520" cy="122760"/>
              </p14:xfrm>
            </p:contentPart>
          </mc:Choice>
          <mc:Fallback>
            <p:pic>
              <p:nvPicPr>
                <p:cNvPr id="1681" name="Input penna 1680">
                  <a:extLst>
                    <a:ext uri="{FF2B5EF4-FFF2-40B4-BE49-F238E27FC236}">
                      <a16:creationId xmlns:a16="http://schemas.microsoft.com/office/drawing/2014/main" id="{DD4D89E1-873F-5460-EB07-4C77A6C48A74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5273640" y="2576145"/>
                  <a:ext cx="1764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8" name="Gruppo 1687">
            <a:extLst>
              <a:ext uri="{FF2B5EF4-FFF2-40B4-BE49-F238E27FC236}">
                <a16:creationId xmlns:a16="http://schemas.microsoft.com/office/drawing/2014/main" id="{94549749-115D-7A86-EF02-AFF333AEAFB0}"/>
              </a:ext>
            </a:extLst>
          </p:cNvPr>
          <p:cNvGrpSpPr/>
          <p:nvPr/>
        </p:nvGrpSpPr>
        <p:grpSpPr>
          <a:xfrm>
            <a:off x="5558400" y="2543385"/>
            <a:ext cx="151920" cy="164520"/>
            <a:chOff x="5558400" y="2543385"/>
            <a:chExt cx="15192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1682" name="Input penna 1681">
                  <a:extLst>
                    <a:ext uri="{FF2B5EF4-FFF2-40B4-BE49-F238E27FC236}">
                      <a16:creationId xmlns:a16="http://schemas.microsoft.com/office/drawing/2014/main" id="{68AA2234-4919-2548-161C-5896F85719FE}"/>
                    </a:ext>
                  </a:extLst>
                </p14:cNvPr>
                <p14:cNvContentPartPr/>
                <p14:nvPr/>
              </p14:nvContentPartPr>
              <p14:xfrm>
                <a:off x="5572800" y="2581905"/>
                <a:ext cx="1440" cy="92880"/>
              </p14:xfrm>
            </p:contentPart>
          </mc:Choice>
          <mc:Fallback>
            <p:pic>
              <p:nvPicPr>
                <p:cNvPr id="1682" name="Input penna 1681">
                  <a:extLst>
                    <a:ext uri="{FF2B5EF4-FFF2-40B4-BE49-F238E27FC236}">
                      <a16:creationId xmlns:a16="http://schemas.microsoft.com/office/drawing/2014/main" id="{68AA2234-4919-2548-161C-5896F85719FE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5565240" y="2574345"/>
                  <a:ext cx="162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1683" name="Input penna 1682">
                  <a:extLst>
                    <a:ext uri="{FF2B5EF4-FFF2-40B4-BE49-F238E27FC236}">
                      <a16:creationId xmlns:a16="http://schemas.microsoft.com/office/drawing/2014/main" id="{7461C0D2-B269-5A02-7051-9EDFCBB85B1C}"/>
                    </a:ext>
                  </a:extLst>
                </p14:cNvPr>
                <p14:cNvContentPartPr/>
                <p14:nvPr/>
              </p14:nvContentPartPr>
              <p14:xfrm>
                <a:off x="5558400" y="2572905"/>
                <a:ext cx="61200" cy="111600"/>
              </p14:xfrm>
            </p:contentPart>
          </mc:Choice>
          <mc:Fallback>
            <p:pic>
              <p:nvPicPr>
                <p:cNvPr id="1683" name="Input penna 1682">
                  <a:extLst>
                    <a:ext uri="{FF2B5EF4-FFF2-40B4-BE49-F238E27FC236}">
                      <a16:creationId xmlns:a16="http://schemas.microsoft.com/office/drawing/2014/main" id="{7461C0D2-B269-5A02-7051-9EDFCBB85B1C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5551200" y="2565345"/>
                  <a:ext cx="763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1684" name="Input penna 1683">
                  <a:extLst>
                    <a:ext uri="{FF2B5EF4-FFF2-40B4-BE49-F238E27FC236}">
                      <a16:creationId xmlns:a16="http://schemas.microsoft.com/office/drawing/2014/main" id="{97992B0A-4FB1-DDF6-4D18-7F875C3E7EB9}"/>
                    </a:ext>
                  </a:extLst>
                </p14:cNvPr>
                <p14:cNvContentPartPr/>
                <p14:nvPr/>
              </p14:nvContentPartPr>
              <p14:xfrm>
                <a:off x="5646960" y="2593425"/>
                <a:ext cx="34920" cy="9720"/>
              </p14:xfrm>
            </p:contentPart>
          </mc:Choice>
          <mc:Fallback>
            <p:pic>
              <p:nvPicPr>
                <p:cNvPr id="1684" name="Input penna 1683">
                  <a:extLst>
                    <a:ext uri="{FF2B5EF4-FFF2-40B4-BE49-F238E27FC236}">
                      <a16:creationId xmlns:a16="http://schemas.microsoft.com/office/drawing/2014/main" id="{97992B0A-4FB1-DDF6-4D18-7F875C3E7EB9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5639400" y="2585865"/>
                  <a:ext cx="50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1685" name="Input penna 1684">
                  <a:extLst>
                    <a:ext uri="{FF2B5EF4-FFF2-40B4-BE49-F238E27FC236}">
                      <a16:creationId xmlns:a16="http://schemas.microsoft.com/office/drawing/2014/main" id="{0A7DB0EB-93FA-B5A3-EF9F-1D4D015C0422}"/>
                    </a:ext>
                  </a:extLst>
                </p14:cNvPr>
                <p14:cNvContentPartPr/>
                <p14:nvPr/>
              </p14:nvContentPartPr>
              <p14:xfrm>
                <a:off x="5656680" y="2634105"/>
                <a:ext cx="32760" cy="16200"/>
              </p14:xfrm>
            </p:contentPart>
          </mc:Choice>
          <mc:Fallback>
            <p:pic>
              <p:nvPicPr>
                <p:cNvPr id="1685" name="Input penna 1684">
                  <a:extLst>
                    <a:ext uri="{FF2B5EF4-FFF2-40B4-BE49-F238E27FC236}">
                      <a16:creationId xmlns:a16="http://schemas.microsoft.com/office/drawing/2014/main" id="{0A7DB0EB-93FA-B5A3-EF9F-1D4D015C0422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5649120" y="2626905"/>
                  <a:ext cx="475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1686" name="Input penna 1685">
                  <a:extLst>
                    <a:ext uri="{FF2B5EF4-FFF2-40B4-BE49-F238E27FC236}">
                      <a16:creationId xmlns:a16="http://schemas.microsoft.com/office/drawing/2014/main" id="{05F4CA76-1109-A2AC-4306-74A636D0A1B4}"/>
                    </a:ext>
                  </a:extLst>
                </p14:cNvPr>
                <p14:cNvContentPartPr/>
                <p14:nvPr/>
              </p14:nvContentPartPr>
              <p14:xfrm>
                <a:off x="5684400" y="2543385"/>
                <a:ext cx="25920" cy="164520"/>
              </p14:xfrm>
            </p:contentPart>
          </mc:Choice>
          <mc:Fallback>
            <p:pic>
              <p:nvPicPr>
                <p:cNvPr id="1686" name="Input penna 1685">
                  <a:extLst>
                    <a:ext uri="{FF2B5EF4-FFF2-40B4-BE49-F238E27FC236}">
                      <a16:creationId xmlns:a16="http://schemas.microsoft.com/office/drawing/2014/main" id="{05F4CA76-1109-A2AC-4306-74A636D0A1B4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5676840" y="2535825"/>
                  <a:ext cx="41040" cy="17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0" name="Gruppo 1699">
            <a:extLst>
              <a:ext uri="{FF2B5EF4-FFF2-40B4-BE49-F238E27FC236}">
                <a16:creationId xmlns:a16="http://schemas.microsoft.com/office/drawing/2014/main" id="{BA171E95-DE7D-3A35-4197-B276779DE069}"/>
              </a:ext>
            </a:extLst>
          </p:cNvPr>
          <p:cNvGrpSpPr/>
          <p:nvPr/>
        </p:nvGrpSpPr>
        <p:grpSpPr>
          <a:xfrm>
            <a:off x="6052900" y="2531470"/>
            <a:ext cx="162000" cy="164520"/>
            <a:chOff x="6052900" y="2531470"/>
            <a:chExt cx="16200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1691" name="Input penna 1690">
                  <a:extLst>
                    <a:ext uri="{FF2B5EF4-FFF2-40B4-BE49-F238E27FC236}">
                      <a16:creationId xmlns:a16="http://schemas.microsoft.com/office/drawing/2014/main" id="{3C72870E-6DE0-6A1F-776F-A7DD18EEC7D3}"/>
                    </a:ext>
                  </a:extLst>
                </p14:cNvPr>
                <p14:cNvContentPartPr/>
                <p14:nvPr/>
              </p14:nvContentPartPr>
              <p14:xfrm>
                <a:off x="6065860" y="2540830"/>
                <a:ext cx="7560" cy="65160"/>
              </p14:xfrm>
            </p:contentPart>
          </mc:Choice>
          <mc:Fallback>
            <p:pic>
              <p:nvPicPr>
                <p:cNvPr id="1691" name="Input penna 1690">
                  <a:extLst>
                    <a:ext uri="{FF2B5EF4-FFF2-40B4-BE49-F238E27FC236}">
                      <a16:creationId xmlns:a16="http://schemas.microsoft.com/office/drawing/2014/main" id="{3C72870E-6DE0-6A1F-776F-A7DD18EEC7D3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6058300" y="2533270"/>
                  <a:ext cx="226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1692" name="Input penna 1691">
                  <a:extLst>
                    <a:ext uri="{FF2B5EF4-FFF2-40B4-BE49-F238E27FC236}">
                      <a16:creationId xmlns:a16="http://schemas.microsoft.com/office/drawing/2014/main" id="{103AD8BC-DCF4-7275-442F-43461E64C9F4}"/>
                    </a:ext>
                  </a:extLst>
                </p14:cNvPr>
                <p14:cNvContentPartPr/>
                <p14:nvPr/>
              </p14:nvContentPartPr>
              <p14:xfrm>
                <a:off x="6062260" y="2531470"/>
                <a:ext cx="73800" cy="69480"/>
              </p14:xfrm>
            </p:contentPart>
          </mc:Choice>
          <mc:Fallback>
            <p:pic>
              <p:nvPicPr>
                <p:cNvPr id="1692" name="Input penna 1691">
                  <a:extLst>
                    <a:ext uri="{FF2B5EF4-FFF2-40B4-BE49-F238E27FC236}">
                      <a16:creationId xmlns:a16="http://schemas.microsoft.com/office/drawing/2014/main" id="{103AD8BC-DCF4-7275-442F-43461E64C9F4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6054700" y="2523910"/>
                  <a:ext cx="88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1693" name="Input penna 1692">
                  <a:extLst>
                    <a:ext uri="{FF2B5EF4-FFF2-40B4-BE49-F238E27FC236}">
                      <a16:creationId xmlns:a16="http://schemas.microsoft.com/office/drawing/2014/main" id="{D425A2F0-017B-0DFE-45E5-A66A76C9BCA2}"/>
                    </a:ext>
                  </a:extLst>
                </p14:cNvPr>
                <p14:cNvContentPartPr/>
                <p14:nvPr/>
              </p14:nvContentPartPr>
              <p14:xfrm>
                <a:off x="6100060" y="2640910"/>
                <a:ext cx="2520" cy="55080"/>
              </p14:xfrm>
            </p:contentPart>
          </mc:Choice>
          <mc:Fallback>
            <p:pic>
              <p:nvPicPr>
                <p:cNvPr id="1693" name="Input penna 1692">
                  <a:extLst>
                    <a:ext uri="{FF2B5EF4-FFF2-40B4-BE49-F238E27FC236}">
                      <a16:creationId xmlns:a16="http://schemas.microsoft.com/office/drawing/2014/main" id="{D425A2F0-017B-0DFE-45E5-A66A76C9BCA2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6092860" y="2633710"/>
                  <a:ext cx="176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1694" name="Input penna 1693">
                  <a:extLst>
                    <a:ext uri="{FF2B5EF4-FFF2-40B4-BE49-F238E27FC236}">
                      <a16:creationId xmlns:a16="http://schemas.microsoft.com/office/drawing/2014/main" id="{FA7E9CD2-4DC4-F076-DDB2-3F6F7E2DA020}"/>
                    </a:ext>
                  </a:extLst>
                </p14:cNvPr>
                <p14:cNvContentPartPr/>
                <p14:nvPr/>
              </p14:nvContentPartPr>
              <p14:xfrm>
                <a:off x="6052900" y="2676550"/>
                <a:ext cx="162000" cy="7560"/>
              </p14:xfrm>
            </p:contentPart>
          </mc:Choice>
          <mc:Fallback>
            <p:pic>
              <p:nvPicPr>
                <p:cNvPr id="1694" name="Input penna 1693">
                  <a:extLst>
                    <a:ext uri="{FF2B5EF4-FFF2-40B4-BE49-F238E27FC236}">
                      <a16:creationId xmlns:a16="http://schemas.microsoft.com/office/drawing/2014/main" id="{FA7E9CD2-4DC4-F076-DDB2-3F6F7E2DA020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6045340" y="2668990"/>
                  <a:ext cx="17712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5" name="Gruppo 1704">
            <a:extLst>
              <a:ext uri="{FF2B5EF4-FFF2-40B4-BE49-F238E27FC236}">
                <a16:creationId xmlns:a16="http://schemas.microsoft.com/office/drawing/2014/main" id="{E072504C-D5D6-8210-E3EC-9B6E08E3EB93}"/>
              </a:ext>
            </a:extLst>
          </p:cNvPr>
          <p:cNvGrpSpPr/>
          <p:nvPr/>
        </p:nvGrpSpPr>
        <p:grpSpPr>
          <a:xfrm>
            <a:off x="6478780" y="2515630"/>
            <a:ext cx="177120" cy="142560"/>
            <a:chOff x="6478780" y="2515630"/>
            <a:chExt cx="177120" cy="14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1695" name="Input penna 1694">
                  <a:extLst>
                    <a:ext uri="{FF2B5EF4-FFF2-40B4-BE49-F238E27FC236}">
                      <a16:creationId xmlns:a16="http://schemas.microsoft.com/office/drawing/2014/main" id="{52823A07-ACAF-D8E3-45F8-1E38D7241E5A}"/>
                    </a:ext>
                  </a:extLst>
                </p14:cNvPr>
                <p14:cNvContentPartPr/>
                <p14:nvPr/>
              </p14:nvContentPartPr>
              <p14:xfrm>
                <a:off x="6517300" y="2536150"/>
                <a:ext cx="11880" cy="41040"/>
              </p14:xfrm>
            </p:contentPart>
          </mc:Choice>
          <mc:Fallback>
            <p:pic>
              <p:nvPicPr>
                <p:cNvPr id="1695" name="Input penna 1694">
                  <a:extLst>
                    <a:ext uri="{FF2B5EF4-FFF2-40B4-BE49-F238E27FC236}">
                      <a16:creationId xmlns:a16="http://schemas.microsoft.com/office/drawing/2014/main" id="{52823A07-ACAF-D8E3-45F8-1E38D7241E5A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6509740" y="2528590"/>
                  <a:ext cx="266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1696" name="Input penna 1695">
                  <a:extLst>
                    <a:ext uri="{FF2B5EF4-FFF2-40B4-BE49-F238E27FC236}">
                      <a16:creationId xmlns:a16="http://schemas.microsoft.com/office/drawing/2014/main" id="{BDB9AF3D-BF1D-2654-0633-8B3B1FE768E0}"/>
                    </a:ext>
                  </a:extLst>
                </p14:cNvPr>
                <p14:cNvContentPartPr/>
                <p14:nvPr/>
              </p14:nvContentPartPr>
              <p14:xfrm>
                <a:off x="6512980" y="2515630"/>
                <a:ext cx="56520" cy="61560"/>
              </p14:xfrm>
            </p:contentPart>
          </mc:Choice>
          <mc:Fallback>
            <p:pic>
              <p:nvPicPr>
                <p:cNvPr id="1696" name="Input penna 1695">
                  <a:extLst>
                    <a:ext uri="{FF2B5EF4-FFF2-40B4-BE49-F238E27FC236}">
                      <a16:creationId xmlns:a16="http://schemas.microsoft.com/office/drawing/2014/main" id="{BDB9AF3D-BF1D-2654-0633-8B3B1FE768E0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6505420" y="2508070"/>
                  <a:ext cx="716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1701" name="Input penna 1700">
                  <a:extLst>
                    <a:ext uri="{FF2B5EF4-FFF2-40B4-BE49-F238E27FC236}">
                      <a16:creationId xmlns:a16="http://schemas.microsoft.com/office/drawing/2014/main" id="{2D939365-D599-A4A5-8315-E057CDBD302B}"/>
                    </a:ext>
                  </a:extLst>
                </p14:cNvPr>
                <p14:cNvContentPartPr/>
                <p14:nvPr/>
              </p14:nvContentPartPr>
              <p14:xfrm>
                <a:off x="6525220" y="2613910"/>
                <a:ext cx="2880" cy="42480"/>
              </p14:xfrm>
            </p:contentPart>
          </mc:Choice>
          <mc:Fallback>
            <p:pic>
              <p:nvPicPr>
                <p:cNvPr id="1701" name="Input penna 1700">
                  <a:extLst>
                    <a:ext uri="{FF2B5EF4-FFF2-40B4-BE49-F238E27FC236}">
                      <a16:creationId xmlns:a16="http://schemas.microsoft.com/office/drawing/2014/main" id="{2D939365-D599-A4A5-8315-E057CDBD302B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6517660" y="2606350"/>
                  <a:ext cx="180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1702" name="Input penna 1701">
                  <a:extLst>
                    <a:ext uri="{FF2B5EF4-FFF2-40B4-BE49-F238E27FC236}">
                      <a16:creationId xmlns:a16="http://schemas.microsoft.com/office/drawing/2014/main" id="{1C70A79E-CF40-D811-AE44-514C169365EA}"/>
                    </a:ext>
                  </a:extLst>
                </p14:cNvPr>
                <p14:cNvContentPartPr/>
                <p14:nvPr/>
              </p14:nvContentPartPr>
              <p14:xfrm>
                <a:off x="6559060" y="2603830"/>
                <a:ext cx="6120" cy="54360"/>
              </p14:xfrm>
            </p:contentPart>
          </mc:Choice>
          <mc:Fallback>
            <p:pic>
              <p:nvPicPr>
                <p:cNvPr id="1702" name="Input penna 1701">
                  <a:extLst>
                    <a:ext uri="{FF2B5EF4-FFF2-40B4-BE49-F238E27FC236}">
                      <a16:creationId xmlns:a16="http://schemas.microsoft.com/office/drawing/2014/main" id="{1C70A79E-CF40-D811-AE44-514C169365EA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6551500" y="2596270"/>
                  <a:ext cx="212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1703" name="Input penna 1702">
                  <a:extLst>
                    <a:ext uri="{FF2B5EF4-FFF2-40B4-BE49-F238E27FC236}">
                      <a16:creationId xmlns:a16="http://schemas.microsoft.com/office/drawing/2014/main" id="{54D1133B-1669-58D5-1A37-71EC51908A0D}"/>
                    </a:ext>
                  </a:extLst>
                </p14:cNvPr>
                <p14:cNvContentPartPr/>
                <p14:nvPr/>
              </p14:nvContentPartPr>
              <p14:xfrm>
                <a:off x="6478780" y="2649550"/>
                <a:ext cx="177120" cy="5400"/>
              </p14:xfrm>
            </p:contentPart>
          </mc:Choice>
          <mc:Fallback>
            <p:pic>
              <p:nvPicPr>
                <p:cNvPr id="1703" name="Input penna 1702">
                  <a:extLst>
                    <a:ext uri="{FF2B5EF4-FFF2-40B4-BE49-F238E27FC236}">
                      <a16:creationId xmlns:a16="http://schemas.microsoft.com/office/drawing/2014/main" id="{54D1133B-1669-58D5-1A37-71EC51908A0D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6471220" y="2641990"/>
                  <a:ext cx="19224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1" name="Gruppo 1720">
            <a:extLst>
              <a:ext uri="{FF2B5EF4-FFF2-40B4-BE49-F238E27FC236}">
                <a16:creationId xmlns:a16="http://schemas.microsoft.com/office/drawing/2014/main" id="{F81E1D79-4044-17BA-AC46-876D5B86D760}"/>
              </a:ext>
            </a:extLst>
          </p:cNvPr>
          <p:cNvGrpSpPr/>
          <p:nvPr/>
        </p:nvGrpSpPr>
        <p:grpSpPr>
          <a:xfrm>
            <a:off x="6905815" y="2540960"/>
            <a:ext cx="168840" cy="207360"/>
            <a:chOff x="6905815" y="2540960"/>
            <a:chExt cx="16884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1706" name="Input penna 1705">
                  <a:extLst>
                    <a:ext uri="{FF2B5EF4-FFF2-40B4-BE49-F238E27FC236}">
                      <a16:creationId xmlns:a16="http://schemas.microsoft.com/office/drawing/2014/main" id="{4F6D4857-1A2A-6E33-11A8-E308F49A25D1}"/>
                    </a:ext>
                  </a:extLst>
                </p14:cNvPr>
                <p14:cNvContentPartPr/>
                <p14:nvPr/>
              </p14:nvContentPartPr>
              <p14:xfrm>
                <a:off x="6958375" y="2548520"/>
                <a:ext cx="1080" cy="60480"/>
              </p14:xfrm>
            </p:contentPart>
          </mc:Choice>
          <mc:Fallback>
            <p:pic>
              <p:nvPicPr>
                <p:cNvPr id="1706" name="Input penna 1705">
                  <a:extLst>
                    <a:ext uri="{FF2B5EF4-FFF2-40B4-BE49-F238E27FC236}">
                      <a16:creationId xmlns:a16="http://schemas.microsoft.com/office/drawing/2014/main" id="{4F6D4857-1A2A-6E33-11A8-E308F49A25D1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6950815" y="2540960"/>
                  <a:ext cx="162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1707" name="Input penna 1706">
                  <a:extLst>
                    <a:ext uri="{FF2B5EF4-FFF2-40B4-BE49-F238E27FC236}">
                      <a16:creationId xmlns:a16="http://schemas.microsoft.com/office/drawing/2014/main" id="{56E3E813-D726-DF55-B089-F8356F3EF527}"/>
                    </a:ext>
                  </a:extLst>
                </p14:cNvPr>
                <p14:cNvContentPartPr/>
                <p14:nvPr/>
              </p14:nvContentPartPr>
              <p14:xfrm>
                <a:off x="6952975" y="2540960"/>
                <a:ext cx="66240" cy="74160"/>
              </p14:xfrm>
            </p:contentPart>
          </mc:Choice>
          <mc:Fallback>
            <p:pic>
              <p:nvPicPr>
                <p:cNvPr id="1707" name="Input penna 1706">
                  <a:extLst>
                    <a:ext uri="{FF2B5EF4-FFF2-40B4-BE49-F238E27FC236}">
                      <a16:creationId xmlns:a16="http://schemas.microsoft.com/office/drawing/2014/main" id="{56E3E813-D726-DF55-B089-F8356F3EF527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6945415" y="2533400"/>
                  <a:ext cx="813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1710" name="Input penna 1709">
                  <a:extLst>
                    <a:ext uri="{FF2B5EF4-FFF2-40B4-BE49-F238E27FC236}">
                      <a16:creationId xmlns:a16="http://schemas.microsoft.com/office/drawing/2014/main" id="{51699DD9-4C6A-28F4-5AA6-3AD1713FA8AB}"/>
                    </a:ext>
                  </a:extLst>
                </p14:cNvPr>
                <p14:cNvContentPartPr/>
                <p14:nvPr/>
              </p14:nvContentPartPr>
              <p14:xfrm>
                <a:off x="6905815" y="2674160"/>
                <a:ext cx="168840" cy="7200"/>
              </p14:xfrm>
            </p:contentPart>
          </mc:Choice>
          <mc:Fallback>
            <p:pic>
              <p:nvPicPr>
                <p:cNvPr id="1710" name="Input penna 1709">
                  <a:extLst>
                    <a:ext uri="{FF2B5EF4-FFF2-40B4-BE49-F238E27FC236}">
                      <a16:creationId xmlns:a16="http://schemas.microsoft.com/office/drawing/2014/main" id="{51699DD9-4C6A-28F4-5AA6-3AD1713FA8AB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6898255" y="2666960"/>
                  <a:ext cx="1839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1711" name="Input penna 1710">
                  <a:extLst>
                    <a:ext uri="{FF2B5EF4-FFF2-40B4-BE49-F238E27FC236}">
                      <a16:creationId xmlns:a16="http://schemas.microsoft.com/office/drawing/2014/main" id="{63585B50-E6E6-F2F1-516C-0D90B3A2B719}"/>
                    </a:ext>
                  </a:extLst>
                </p14:cNvPr>
                <p14:cNvContentPartPr/>
                <p14:nvPr/>
              </p14:nvContentPartPr>
              <p14:xfrm>
                <a:off x="7004455" y="2684240"/>
                <a:ext cx="18000" cy="64080"/>
              </p14:xfrm>
            </p:contentPart>
          </mc:Choice>
          <mc:Fallback>
            <p:pic>
              <p:nvPicPr>
                <p:cNvPr id="1711" name="Input penna 1710">
                  <a:extLst>
                    <a:ext uri="{FF2B5EF4-FFF2-40B4-BE49-F238E27FC236}">
                      <a16:creationId xmlns:a16="http://schemas.microsoft.com/office/drawing/2014/main" id="{63585B50-E6E6-F2F1-516C-0D90B3A2B719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6996895" y="2676680"/>
                  <a:ext cx="3312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9" name="Gruppo 1718">
            <a:extLst>
              <a:ext uri="{FF2B5EF4-FFF2-40B4-BE49-F238E27FC236}">
                <a16:creationId xmlns:a16="http://schemas.microsoft.com/office/drawing/2014/main" id="{8ADC7FF2-720A-175E-E7C6-30D2B2279615}"/>
              </a:ext>
            </a:extLst>
          </p:cNvPr>
          <p:cNvGrpSpPr/>
          <p:nvPr/>
        </p:nvGrpSpPr>
        <p:grpSpPr>
          <a:xfrm>
            <a:off x="7323415" y="2549960"/>
            <a:ext cx="245160" cy="210960"/>
            <a:chOff x="7323415" y="2549960"/>
            <a:chExt cx="245160" cy="21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1712" name="Input penna 1711">
                  <a:extLst>
                    <a:ext uri="{FF2B5EF4-FFF2-40B4-BE49-F238E27FC236}">
                      <a16:creationId xmlns:a16="http://schemas.microsoft.com/office/drawing/2014/main" id="{564E54C6-2880-A928-6D69-CD7B1B88A460}"/>
                    </a:ext>
                  </a:extLst>
                </p14:cNvPr>
                <p14:cNvContentPartPr/>
                <p14:nvPr/>
              </p14:nvContentPartPr>
              <p14:xfrm>
                <a:off x="7406575" y="2549960"/>
                <a:ext cx="13320" cy="70920"/>
              </p14:xfrm>
            </p:contentPart>
          </mc:Choice>
          <mc:Fallback>
            <p:pic>
              <p:nvPicPr>
                <p:cNvPr id="1712" name="Input penna 1711">
                  <a:extLst>
                    <a:ext uri="{FF2B5EF4-FFF2-40B4-BE49-F238E27FC236}">
                      <a16:creationId xmlns:a16="http://schemas.microsoft.com/office/drawing/2014/main" id="{564E54C6-2880-A928-6D69-CD7B1B88A460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7399015" y="2542400"/>
                  <a:ext cx="284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1713" name="Input penna 1712">
                  <a:extLst>
                    <a:ext uri="{FF2B5EF4-FFF2-40B4-BE49-F238E27FC236}">
                      <a16:creationId xmlns:a16="http://schemas.microsoft.com/office/drawing/2014/main" id="{50BAD11E-74D3-9C4F-1FAE-B1EA82A75199}"/>
                    </a:ext>
                  </a:extLst>
                </p14:cNvPr>
                <p14:cNvContentPartPr/>
                <p14:nvPr/>
              </p14:nvContentPartPr>
              <p14:xfrm>
                <a:off x="7405855" y="2557880"/>
                <a:ext cx="69840" cy="66960"/>
              </p14:xfrm>
            </p:contentPart>
          </mc:Choice>
          <mc:Fallback>
            <p:pic>
              <p:nvPicPr>
                <p:cNvPr id="1713" name="Input penna 1712">
                  <a:extLst>
                    <a:ext uri="{FF2B5EF4-FFF2-40B4-BE49-F238E27FC236}">
                      <a16:creationId xmlns:a16="http://schemas.microsoft.com/office/drawing/2014/main" id="{50BAD11E-74D3-9C4F-1FAE-B1EA82A75199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7398295" y="2550320"/>
                  <a:ext cx="849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1714" name="Input penna 1713">
                  <a:extLst>
                    <a:ext uri="{FF2B5EF4-FFF2-40B4-BE49-F238E27FC236}">
                      <a16:creationId xmlns:a16="http://schemas.microsoft.com/office/drawing/2014/main" id="{2E9826F2-CDD9-7C42-874D-2C3A319973FB}"/>
                    </a:ext>
                  </a:extLst>
                </p14:cNvPr>
                <p14:cNvContentPartPr/>
                <p14:nvPr/>
              </p14:nvContentPartPr>
              <p14:xfrm>
                <a:off x="7404415" y="2616560"/>
                <a:ext cx="93600" cy="10080"/>
              </p14:xfrm>
            </p:contentPart>
          </mc:Choice>
          <mc:Fallback>
            <p:pic>
              <p:nvPicPr>
                <p:cNvPr id="1714" name="Input penna 1713">
                  <a:extLst>
                    <a:ext uri="{FF2B5EF4-FFF2-40B4-BE49-F238E27FC236}">
                      <a16:creationId xmlns:a16="http://schemas.microsoft.com/office/drawing/2014/main" id="{2E9826F2-CDD9-7C42-874D-2C3A319973FB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7396855" y="2609000"/>
                  <a:ext cx="1087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1715" name="Input penna 1714">
                  <a:extLst>
                    <a:ext uri="{FF2B5EF4-FFF2-40B4-BE49-F238E27FC236}">
                      <a16:creationId xmlns:a16="http://schemas.microsoft.com/office/drawing/2014/main" id="{F6FE4162-34C6-2857-EE64-1DEF476A41F3}"/>
                    </a:ext>
                  </a:extLst>
                </p14:cNvPr>
                <p14:cNvContentPartPr/>
                <p14:nvPr/>
              </p14:nvContentPartPr>
              <p14:xfrm>
                <a:off x="7323415" y="2682440"/>
                <a:ext cx="245160" cy="27000"/>
              </p14:xfrm>
            </p:contentPart>
          </mc:Choice>
          <mc:Fallback>
            <p:pic>
              <p:nvPicPr>
                <p:cNvPr id="1715" name="Input penna 1714">
                  <a:extLst>
                    <a:ext uri="{FF2B5EF4-FFF2-40B4-BE49-F238E27FC236}">
                      <a16:creationId xmlns:a16="http://schemas.microsoft.com/office/drawing/2014/main" id="{F6FE4162-34C6-2857-EE64-1DEF476A41F3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7315855" y="2674880"/>
                  <a:ext cx="2602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1716" name="Input penna 1715">
                  <a:extLst>
                    <a:ext uri="{FF2B5EF4-FFF2-40B4-BE49-F238E27FC236}">
                      <a16:creationId xmlns:a16="http://schemas.microsoft.com/office/drawing/2014/main" id="{638FFCDC-499D-E4E2-6846-E3B2E85795FB}"/>
                    </a:ext>
                  </a:extLst>
                </p14:cNvPr>
                <p14:cNvContentPartPr/>
                <p14:nvPr/>
              </p14:nvContentPartPr>
              <p14:xfrm>
                <a:off x="7428895" y="2711960"/>
                <a:ext cx="11160" cy="40320"/>
              </p14:xfrm>
            </p:contentPart>
          </mc:Choice>
          <mc:Fallback>
            <p:pic>
              <p:nvPicPr>
                <p:cNvPr id="1716" name="Input penna 1715">
                  <a:extLst>
                    <a:ext uri="{FF2B5EF4-FFF2-40B4-BE49-F238E27FC236}">
                      <a16:creationId xmlns:a16="http://schemas.microsoft.com/office/drawing/2014/main" id="{638FFCDC-499D-E4E2-6846-E3B2E85795FB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7421335" y="2704400"/>
                  <a:ext cx="262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1717" name="Input penna 1716">
                  <a:extLst>
                    <a:ext uri="{FF2B5EF4-FFF2-40B4-BE49-F238E27FC236}">
                      <a16:creationId xmlns:a16="http://schemas.microsoft.com/office/drawing/2014/main" id="{23C1A3D2-86F2-7A90-6DE1-6EEC3116850F}"/>
                    </a:ext>
                  </a:extLst>
                </p14:cNvPr>
                <p14:cNvContentPartPr/>
                <p14:nvPr/>
              </p14:nvContentPartPr>
              <p14:xfrm>
                <a:off x="7488295" y="2705480"/>
                <a:ext cx="6480" cy="55440"/>
              </p14:xfrm>
            </p:contentPart>
          </mc:Choice>
          <mc:Fallback>
            <p:pic>
              <p:nvPicPr>
                <p:cNvPr id="1717" name="Input penna 1716">
                  <a:extLst>
                    <a:ext uri="{FF2B5EF4-FFF2-40B4-BE49-F238E27FC236}">
                      <a16:creationId xmlns:a16="http://schemas.microsoft.com/office/drawing/2014/main" id="{23C1A3D2-86F2-7A90-6DE1-6EEC3116850F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7480735" y="2698280"/>
                  <a:ext cx="2160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8" name="Gruppo 1727">
            <a:extLst>
              <a:ext uri="{FF2B5EF4-FFF2-40B4-BE49-F238E27FC236}">
                <a16:creationId xmlns:a16="http://schemas.microsoft.com/office/drawing/2014/main" id="{9AF246B5-52F1-2E93-FECF-B522EA1E719B}"/>
              </a:ext>
            </a:extLst>
          </p:cNvPr>
          <p:cNvGrpSpPr/>
          <p:nvPr/>
        </p:nvGrpSpPr>
        <p:grpSpPr>
          <a:xfrm>
            <a:off x="7791285" y="2546360"/>
            <a:ext cx="295920" cy="153360"/>
            <a:chOff x="7791285" y="2546360"/>
            <a:chExt cx="295920" cy="15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1722" name="Input penna 1721">
                  <a:extLst>
                    <a:ext uri="{FF2B5EF4-FFF2-40B4-BE49-F238E27FC236}">
                      <a16:creationId xmlns:a16="http://schemas.microsoft.com/office/drawing/2014/main" id="{DE536280-921A-EDB8-5203-78DE3368F514}"/>
                    </a:ext>
                  </a:extLst>
                </p14:cNvPr>
                <p14:cNvContentPartPr/>
                <p14:nvPr/>
              </p14:nvContentPartPr>
              <p14:xfrm>
                <a:off x="7852845" y="2546360"/>
                <a:ext cx="11520" cy="74880"/>
              </p14:xfrm>
            </p:contentPart>
          </mc:Choice>
          <mc:Fallback>
            <p:pic>
              <p:nvPicPr>
                <p:cNvPr id="1722" name="Input penna 1721">
                  <a:extLst>
                    <a:ext uri="{FF2B5EF4-FFF2-40B4-BE49-F238E27FC236}">
                      <a16:creationId xmlns:a16="http://schemas.microsoft.com/office/drawing/2014/main" id="{DE536280-921A-EDB8-5203-78DE3368F514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7845285" y="2538800"/>
                  <a:ext cx="266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1723" name="Input penna 1722">
                  <a:extLst>
                    <a:ext uri="{FF2B5EF4-FFF2-40B4-BE49-F238E27FC236}">
                      <a16:creationId xmlns:a16="http://schemas.microsoft.com/office/drawing/2014/main" id="{4E1DB81B-18A7-FAE6-455A-A8F1AD3EB9D1}"/>
                    </a:ext>
                  </a:extLst>
                </p14:cNvPr>
                <p14:cNvContentPartPr/>
                <p14:nvPr/>
              </p14:nvContentPartPr>
              <p14:xfrm>
                <a:off x="7864725" y="2550320"/>
                <a:ext cx="77400" cy="66960"/>
              </p14:xfrm>
            </p:contentPart>
          </mc:Choice>
          <mc:Fallback>
            <p:pic>
              <p:nvPicPr>
                <p:cNvPr id="1723" name="Input penna 1722">
                  <a:extLst>
                    <a:ext uri="{FF2B5EF4-FFF2-40B4-BE49-F238E27FC236}">
                      <a16:creationId xmlns:a16="http://schemas.microsoft.com/office/drawing/2014/main" id="{4E1DB81B-18A7-FAE6-455A-A8F1AD3EB9D1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7857165" y="2542760"/>
                  <a:ext cx="925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1726" name="Input penna 1725">
                  <a:extLst>
                    <a:ext uri="{FF2B5EF4-FFF2-40B4-BE49-F238E27FC236}">
                      <a16:creationId xmlns:a16="http://schemas.microsoft.com/office/drawing/2014/main" id="{BEB60C8E-7691-C37E-E360-76DDCE983A66}"/>
                    </a:ext>
                  </a:extLst>
                </p14:cNvPr>
                <p14:cNvContentPartPr/>
                <p14:nvPr/>
              </p14:nvContentPartPr>
              <p14:xfrm>
                <a:off x="7791285" y="2687120"/>
                <a:ext cx="295920" cy="12600"/>
              </p14:xfrm>
            </p:contentPart>
          </mc:Choice>
          <mc:Fallback>
            <p:pic>
              <p:nvPicPr>
                <p:cNvPr id="1726" name="Input penna 1725">
                  <a:extLst>
                    <a:ext uri="{FF2B5EF4-FFF2-40B4-BE49-F238E27FC236}">
                      <a16:creationId xmlns:a16="http://schemas.microsoft.com/office/drawing/2014/main" id="{BEB60C8E-7691-C37E-E360-76DDCE983A66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7783725" y="2679560"/>
                  <a:ext cx="31068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3" name="Gruppo 1732">
            <a:extLst>
              <a:ext uri="{FF2B5EF4-FFF2-40B4-BE49-F238E27FC236}">
                <a16:creationId xmlns:a16="http://schemas.microsoft.com/office/drawing/2014/main" id="{BE99DBFC-3AC7-0EF0-B81F-59E8DD31DDFF}"/>
              </a:ext>
            </a:extLst>
          </p:cNvPr>
          <p:cNvGrpSpPr/>
          <p:nvPr/>
        </p:nvGrpSpPr>
        <p:grpSpPr>
          <a:xfrm>
            <a:off x="8244165" y="2538440"/>
            <a:ext cx="180360" cy="144360"/>
            <a:chOff x="8244165" y="2538440"/>
            <a:chExt cx="180360" cy="14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1729" name="Input penna 1728">
                  <a:extLst>
                    <a:ext uri="{FF2B5EF4-FFF2-40B4-BE49-F238E27FC236}">
                      <a16:creationId xmlns:a16="http://schemas.microsoft.com/office/drawing/2014/main" id="{11C6FCF4-764C-F569-627D-D3493E33BE72}"/>
                    </a:ext>
                  </a:extLst>
                </p14:cNvPr>
                <p14:cNvContentPartPr/>
                <p14:nvPr/>
              </p14:nvContentPartPr>
              <p14:xfrm>
                <a:off x="8244165" y="2572640"/>
                <a:ext cx="7200" cy="74880"/>
              </p14:xfrm>
            </p:contentPart>
          </mc:Choice>
          <mc:Fallback>
            <p:pic>
              <p:nvPicPr>
                <p:cNvPr id="1729" name="Input penna 1728">
                  <a:extLst>
                    <a:ext uri="{FF2B5EF4-FFF2-40B4-BE49-F238E27FC236}">
                      <a16:creationId xmlns:a16="http://schemas.microsoft.com/office/drawing/2014/main" id="{11C6FCF4-764C-F569-627D-D3493E33BE72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8236605" y="2565080"/>
                  <a:ext cx="223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1730" name="Input penna 1729">
                  <a:extLst>
                    <a:ext uri="{FF2B5EF4-FFF2-40B4-BE49-F238E27FC236}">
                      <a16:creationId xmlns:a16="http://schemas.microsoft.com/office/drawing/2014/main" id="{BDE70FA4-B9DC-3E0F-492D-55770CD24B36}"/>
                    </a:ext>
                  </a:extLst>
                </p14:cNvPr>
                <p14:cNvContentPartPr/>
                <p14:nvPr/>
              </p14:nvContentPartPr>
              <p14:xfrm>
                <a:off x="8252805" y="2567240"/>
                <a:ext cx="73800" cy="84240"/>
              </p14:xfrm>
            </p:contentPart>
          </mc:Choice>
          <mc:Fallback>
            <p:pic>
              <p:nvPicPr>
                <p:cNvPr id="1730" name="Input penna 1729">
                  <a:extLst>
                    <a:ext uri="{FF2B5EF4-FFF2-40B4-BE49-F238E27FC236}">
                      <a16:creationId xmlns:a16="http://schemas.microsoft.com/office/drawing/2014/main" id="{BDE70FA4-B9DC-3E0F-492D-55770CD24B36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8245245" y="2559680"/>
                  <a:ext cx="889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1731" name="Input penna 1730">
                  <a:extLst>
                    <a:ext uri="{FF2B5EF4-FFF2-40B4-BE49-F238E27FC236}">
                      <a16:creationId xmlns:a16="http://schemas.microsoft.com/office/drawing/2014/main" id="{B89515BC-B142-2535-CE12-66F000CD46E0}"/>
                    </a:ext>
                  </a:extLst>
                </p14:cNvPr>
                <p14:cNvContentPartPr/>
                <p14:nvPr/>
              </p14:nvContentPartPr>
              <p14:xfrm>
                <a:off x="8418405" y="2538440"/>
                <a:ext cx="6120" cy="144360"/>
              </p14:xfrm>
            </p:contentPart>
          </mc:Choice>
          <mc:Fallback>
            <p:pic>
              <p:nvPicPr>
                <p:cNvPr id="1731" name="Input penna 1730">
                  <a:extLst>
                    <a:ext uri="{FF2B5EF4-FFF2-40B4-BE49-F238E27FC236}">
                      <a16:creationId xmlns:a16="http://schemas.microsoft.com/office/drawing/2014/main" id="{B89515BC-B142-2535-CE12-66F000CD46E0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8410845" y="2530880"/>
                  <a:ext cx="2124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7" name="Gruppo 1746">
            <a:extLst>
              <a:ext uri="{FF2B5EF4-FFF2-40B4-BE49-F238E27FC236}">
                <a16:creationId xmlns:a16="http://schemas.microsoft.com/office/drawing/2014/main" id="{0E0A41E8-51A5-9C8B-D841-F017B8AB1B6F}"/>
              </a:ext>
            </a:extLst>
          </p:cNvPr>
          <p:cNvGrpSpPr/>
          <p:nvPr/>
        </p:nvGrpSpPr>
        <p:grpSpPr>
          <a:xfrm>
            <a:off x="4171050" y="2979930"/>
            <a:ext cx="169560" cy="160200"/>
            <a:chOff x="4171050" y="2979930"/>
            <a:chExt cx="169560" cy="1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1735" name="Input penna 1734">
                  <a:extLst>
                    <a:ext uri="{FF2B5EF4-FFF2-40B4-BE49-F238E27FC236}">
                      <a16:creationId xmlns:a16="http://schemas.microsoft.com/office/drawing/2014/main" id="{AFEDE48B-4677-B6EE-98C4-7A9F7A416CA1}"/>
                    </a:ext>
                  </a:extLst>
                </p14:cNvPr>
                <p14:cNvContentPartPr/>
                <p14:nvPr/>
              </p14:nvContentPartPr>
              <p14:xfrm>
                <a:off x="4171050" y="2979930"/>
                <a:ext cx="73080" cy="136080"/>
              </p14:xfrm>
            </p:contentPart>
          </mc:Choice>
          <mc:Fallback>
            <p:pic>
              <p:nvPicPr>
                <p:cNvPr id="1735" name="Input penna 1734">
                  <a:extLst>
                    <a:ext uri="{FF2B5EF4-FFF2-40B4-BE49-F238E27FC236}">
                      <a16:creationId xmlns:a16="http://schemas.microsoft.com/office/drawing/2014/main" id="{AFEDE48B-4677-B6EE-98C4-7A9F7A416CA1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4163490" y="2972370"/>
                  <a:ext cx="882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1736" name="Input penna 1735">
                  <a:extLst>
                    <a:ext uri="{FF2B5EF4-FFF2-40B4-BE49-F238E27FC236}">
                      <a16:creationId xmlns:a16="http://schemas.microsoft.com/office/drawing/2014/main" id="{D05FCE64-5FE0-2734-9A6A-57CC02480F81}"/>
                    </a:ext>
                  </a:extLst>
                </p14:cNvPr>
                <p14:cNvContentPartPr/>
                <p14:nvPr/>
              </p14:nvContentPartPr>
              <p14:xfrm>
                <a:off x="4186170" y="3052650"/>
                <a:ext cx="74520" cy="6120"/>
              </p14:xfrm>
            </p:contentPart>
          </mc:Choice>
          <mc:Fallback>
            <p:pic>
              <p:nvPicPr>
                <p:cNvPr id="1736" name="Input penna 1735">
                  <a:extLst>
                    <a:ext uri="{FF2B5EF4-FFF2-40B4-BE49-F238E27FC236}">
                      <a16:creationId xmlns:a16="http://schemas.microsoft.com/office/drawing/2014/main" id="{D05FCE64-5FE0-2734-9A6A-57CC02480F81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4178610" y="3045090"/>
                  <a:ext cx="892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1737" name="Input penna 1736">
                  <a:extLst>
                    <a:ext uri="{FF2B5EF4-FFF2-40B4-BE49-F238E27FC236}">
                      <a16:creationId xmlns:a16="http://schemas.microsoft.com/office/drawing/2014/main" id="{9AD36790-39C0-865F-2A77-699E8E0671DA}"/>
                    </a:ext>
                  </a:extLst>
                </p14:cNvPr>
                <p14:cNvContentPartPr/>
                <p14:nvPr/>
              </p14:nvContentPartPr>
              <p14:xfrm>
                <a:off x="4286250" y="2987850"/>
                <a:ext cx="1440" cy="152280"/>
              </p14:xfrm>
            </p:contentPart>
          </mc:Choice>
          <mc:Fallback>
            <p:pic>
              <p:nvPicPr>
                <p:cNvPr id="1737" name="Input penna 1736">
                  <a:extLst>
                    <a:ext uri="{FF2B5EF4-FFF2-40B4-BE49-F238E27FC236}">
                      <a16:creationId xmlns:a16="http://schemas.microsoft.com/office/drawing/2014/main" id="{9AD36790-39C0-865F-2A77-699E8E0671DA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4278690" y="2980290"/>
                  <a:ext cx="162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1738" name="Input penna 1737">
                  <a:extLst>
                    <a:ext uri="{FF2B5EF4-FFF2-40B4-BE49-F238E27FC236}">
                      <a16:creationId xmlns:a16="http://schemas.microsoft.com/office/drawing/2014/main" id="{967262AF-6C77-8432-4354-66807A52C11A}"/>
                    </a:ext>
                  </a:extLst>
                </p14:cNvPr>
                <p14:cNvContentPartPr/>
                <p14:nvPr/>
              </p14:nvContentPartPr>
              <p14:xfrm>
                <a:off x="4290570" y="3076770"/>
                <a:ext cx="50040" cy="4680"/>
              </p14:xfrm>
            </p:contentPart>
          </mc:Choice>
          <mc:Fallback>
            <p:pic>
              <p:nvPicPr>
                <p:cNvPr id="1738" name="Input penna 1737">
                  <a:extLst>
                    <a:ext uri="{FF2B5EF4-FFF2-40B4-BE49-F238E27FC236}">
                      <a16:creationId xmlns:a16="http://schemas.microsoft.com/office/drawing/2014/main" id="{967262AF-6C77-8432-4354-66807A52C11A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4283010" y="3069210"/>
                  <a:ext cx="6516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5" name="Gruppo 1744">
            <a:extLst>
              <a:ext uri="{FF2B5EF4-FFF2-40B4-BE49-F238E27FC236}">
                <a16:creationId xmlns:a16="http://schemas.microsoft.com/office/drawing/2014/main" id="{2B05F54B-AB12-04AF-D8EE-46383DDFAEB2}"/>
              </a:ext>
            </a:extLst>
          </p:cNvPr>
          <p:cNvGrpSpPr/>
          <p:nvPr/>
        </p:nvGrpSpPr>
        <p:grpSpPr>
          <a:xfrm>
            <a:off x="4620690" y="2978850"/>
            <a:ext cx="190080" cy="167400"/>
            <a:chOff x="4620690" y="2978850"/>
            <a:chExt cx="190080" cy="1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1739" name="Input penna 1738">
                  <a:extLst>
                    <a:ext uri="{FF2B5EF4-FFF2-40B4-BE49-F238E27FC236}">
                      <a16:creationId xmlns:a16="http://schemas.microsoft.com/office/drawing/2014/main" id="{E76B5D83-76B0-FF39-6C73-6507EED58251}"/>
                    </a:ext>
                  </a:extLst>
                </p14:cNvPr>
                <p14:cNvContentPartPr/>
                <p14:nvPr/>
              </p14:nvContentPartPr>
              <p14:xfrm>
                <a:off x="4630050" y="2989650"/>
                <a:ext cx="73440" cy="133200"/>
              </p14:xfrm>
            </p:contentPart>
          </mc:Choice>
          <mc:Fallback>
            <p:pic>
              <p:nvPicPr>
                <p:cNvPr id="1739" name="Input penna 1738">
                  <a:extLst>
                    <a:ext uri="{FF2B5EF4-FFF2-40B4-BE49-F238E27FC236}">
                      <a16:creationId xmlns:a16="http://schemas.microsoft.com/office/drawing/2014/main" id="{E76B5D83-76B0-FF39-6C73-6507EED58251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4622490" y="2982090"/>
                  <a:ext cx="885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1740" name="Input penna 1739">
                  <a:extLst>
                    <a:ext uri="{FF2B5EF4-FFF2-40B4-BE49-F238E27FC236}">
                      <a16:creationId xmlns:a16="http://schemas.microsoft.com/office/drawing/2014/main" id="{2AB3553C-A7ED-F8CB-7FB6-820D68A41E54}"/>
                    </a:ext>
                  </a:extLst>
                </p14:cNvPr>
                <p14:cNvContentPartPr/>
                <p14:nvPr/>
              </p14:nvContentPartPr>
              <p14:xfrm>
                <a:off x="4620690" y="3057330"/>
                <a:ext cx="103320" cy="12600"/>
              </p14:xfrm>
            </p:contentPart>
          </mc:Choice>
          <mc:Fallback>
            <p:pic>
              <p:nvPicPr>
                <p:cNvPr id="1740" name="Input penna 1739">
                  <a:extLst>
                    <a:ext uri="{FF2B5EF4-FFF2-40B4-BE49-F238E27FC236}">
                      <a16:creationId xmlns:a16="http://schemas.microsoft.com/office/drawing/2014/main" id="{2AB3553C-A7ED-F8CB-7FB6-820D68A41E54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4613130" y="3049770"/>
                  <a:ext cx="1184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1741" name="Input penna 1740">
                  <a:extLst>
                    <a:ext uri="{FF2B5EF4-FFF2-40B4-BE49-F238E27FC236}">
                      <a16:creationId xmlns:a16="http://schemas.microsoft.com/office/drawing/2014/main" id="{A390A06D-1217-4724-6F97-8B3FF042DA78}"/>
                    </a:ext>
                  </a:extLst>
                </p14:cNvPr>
                <p14:cNvContentPartPr/>
                <p14:nvPr/>
              </p14:nvContentPartPr>
              <p14:xfrm>
                <a:off x="4744170" y="2978850"/>
                <a:ext cx="16560" cy="167400"/>
              </p14:xfrm>
            </p:contentPart>
          </mc:Choice>
          <mc:Fallback>
            <p:pic>
              <p:nvPicPr>
                <p:cNvPr id="1741" name="Input penna 1740">
                  <a:extLst>
                    <a:ext uri="{FF2B5EF4-FFF2-40B4-BE49-F238E27FC236}">
                      <a16:creationId xmlns:a16="http://schemas.microsoft.com/office/drawing/2014/main" id="{A390A06D-1217-4724-6F97-8B3FF042DA78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4736610" y="2971290"/>
                  <a:ext cx="316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1742" name="Input penna 1741">
                  <a:extLst>
                    <a:ext uri="{FF2B5EF4-FFF2-40B4-BE49-F238E27FC236}">
                      <a16:creationId xmlns:a16="http://schemas.microsoft.com/office/drawing/2014/main" id="{A3EB3478-5A7C-A7A9-1F51-8D0A85AD61DC}"/>
                    </a:ext>
                  </a:extLst>
                </p14:cNvPr>
                <p14:cNvContentPartPr/>
                <p14:nvPr/>
              </p14:nvContentPartPr>
              <p14:xfrm>
                <a:off x="4765050" y="3039330"/>
                <a:ext cx="45720" cy="13680"/>
              </p14:xfrm>
            </p:contentPart>
          </mc:Choice>
          <mc:Fallback>
            <p:pic>
              <p:nvPicPr>
                <p:cNvPr id="1742" name="Input penna 1741">
                  <a:extLst>
                    <a:ext uri="{FF2B5EF4-FFF2-40B4-BE49-F238E27FC236}">
                      <a16:creationId xmlns:a16="http://schemas.microsoft.com/office/drawing/2014/main" id="{A3EB3478-5A7C-A7A9-1F51-8D0A85AD61DC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4757490" y="3031770"/>
                  <a:ext cx="608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1743" name="Input penna 1742">
                  <a:extLst>
                    <a:ext uri="{FF2B5EF4-FFF2-40B4-BE49-F238E27FC236}">
                      <a16:creationId xmlns:a16="http://schemas.microsoft.com/office/drawing/2014/main" id="{DA9DB949-BE6A-5293-987D-29DBCB3C8CDC}"/>
                    </a:ext>
                  </a:extLst>
                </p14:cNvPr>
                <p14:cNvContentPartPr/>
                <p14:nvPr/>
              </p14:nvContentPartPr>
              <p14:xfrm>
                <a:off x="4768650" y="3077130"/>
                <a:ext cx="36720" cy="5040"/>
              </p14:xfrm>
            </p:contentPart>
          </mc:Choice>
          <mc:Fallback>
            <p:pic>
              <p:nvPicPr>
                <p:cNvPr id="1743" name="Input penna 1742">
                  <a:extLst>
                    <a:ext uri="{FF2B5EF4-FFF2-40B4-BE49-F238E27FC236}">
                      <a16:creationId xmlns:a16="http://schemas.microsoft.com/office/drawing/2014/main" id="{DA9DB949-BE6A-5293-987D-29DBCB3C8CDC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4761090" y="3069570"/>
                  <a:ext cx="5184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5" name="Gruppo 1754">
            <a:extLst>
              <a:ext uri="{FF2B5EF4-FFF2-40B4-BE49-F238E27FC236}">
                <a16:creationId xmlns:a16="http://schemas.microsoft.com/office/drawing/2014/main" id="{E82D1B3D-13C3-3C85-EC8F-CC1142156E83}"/>
              </a:ext>
            </a:extLst>
          </p:cNvPr>
          <p:cNvGrpSpPr/>
          <p:nvPr/>
        </p:nvGrpSpPr>
        <p:grpSpPr>
          <a:xfrm>
            <a:off x="5097330" y="2971290"/>
            <a:ext cx="181800" cy="177480"/>
            <a:chOff x="5097330" y="2971290"/>
            <a:chExt cx="181800" cy="17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1748" name="Input penna 1747">
                  <a:extLst>
                    <a:ext uri="{FF2B5EF4-FFF2-40B4-BE49-F238E27FC236}">
                      <a16:creationId xmlns:a16="http://schemas.microsoft.com/office/drawing/2014/main" id="{E9A80148-D86D-5C33-78F4-648B86267F7E}"/>
                    </a:ext>
                  </a:extLst>
                </p14:cNvPr>
                <p14:cNvContentPartPr/>
                <p14:nvPr/>
              </p14:nvContentPartPr>
              <p14:xfrm>
                <a:off x="5097330" y="2972730"/>
                <a:ext cx="73800" cy="125640"/>
              </p14:xfrm>
            </p:contentPart>
          </mc:Choice>
          <mc:Fallback>
            <p:pic>
              <p:nvPicPr>
                <p:cNvPr id="1748" name="Input penna 1747">
                  <a:extLst>
                    <a:ext uri="{FF2B5EF4-FFF2-40B4-BE49-F238E27FC236}">
                      <a16:creationId xmlns:a16="http://schemas.microsoft.com/office/drawing/2014/main" id="{E9A80148-D86D-5C33-78F4-648B86267F7E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5089770" y="2965170"/>
                  <a:ext cx="889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1749" name="Input penna 1748">
                  <a:extLst>
                    <a:ext uri="{FF2B5EF4-FFF2-40B4-BE49-F238E27FC236}">
                      <a16:creationId xmlns:a16="http://schemas.microsoft.com/office/drawing/2014/main" id="{E63E165D-4954-812F-E7A5-B6B04A701325}"/>
                    </a:ext>
                  </a:extLst>
                </p14:cNvPr>
                <p14:cNvContentPartPr/>
                <p14:nvPr/>
              </p14:nvContentPartPr>
              <p14:xfrm>
                <a:off x="5099490" y="3036450"/>
                <a:ext cx="74160" cy="11880"/>
              </p14:xfrm>
            </p:contentPart>
          </mc:Choice>
          <mc:Fallback>
            <p:pic>
              <p:nvPicPr>
                <p:cNvPr id="1749" name="Input penna 1748">
                  <a:extLst>
                    <a:ext uri="{FF2B5EF4-FFF2-40B4-BE49-F238E27FC236}">
                      <a16:creationId xmlns:a16="http://schemas.microsoft.com/office/drawing/2014/main" id="{E63E165D-4954-812F-E7A5-B6B04A701325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5091930" y="3028890"/>
                  <a:ext cx="89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1752" name="Input penna 1751">
                  <a:extLst>
                    <a:ext uri="{FF2B5EF4-FFF2-40B4-BE49-F238E27FC236}">
                      <a16:creationId xmlns:a16="http://schemas.microsoft.com/office/drawing/2014/main" id="{AD5E620B-0737-DF32-E8D8-19EFD7986CED}"/>
                    </a:ext>
                  </a:extLst>
                </p14:cNvPr>
                <p14:cNvContentPartPr/>
                <p14:nvPr/>
              </p14:nvContentPartPr>
              <p14:xfrm>
                <a:off x="5218650" y="3035010"/>
                <a:ext cx="43560" cy="5040"/>
              </p14:xfrm>
            </p:contentPart>
          </mc:Choice>
          <mc:Fallback>
            <p:pic>
              <p:nvPicPr>
                <p:cNvPr id="1752" name="Input penna 1751">
                  <a:extLst>
                    <a:ext uri="{FF2B5EF4-FFF2-40B4-BE49-F238E27FC236}">
                      <a16:creationId xmlns:a16="http://schemas.microsoft.com/office/drawing/2014/main" id="{AD5E620B-0737-DF32-E8D8-19EFD7986CED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5211090" y="3027450"/>
                  <a:ext cx="583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1753" name="Input penna 1752">
                  <a:extLst>
                    <a:ext uri="{FF2B5EF4-FFF2-40B4-BE49-F238E27FC236}">
                      <a16:creationId xmlns:a16="http://schemas.microsoft.com/office/drawing/2014/main" id="{21A567D4-275C-A0CF-EB57-394C6CFCEA1D}"/>
                    </a:ext>
                  </a:extLst>
                </p14:cNvPr>
                <p14:cNvContentPartPr/>
                <p14:nvPr/>
              </p14:nvContentPartPr>
              <p14:xfrm>
                <a:off x="5267610" y="2971290"/>
                <a:ext cx="11520" cy="177480"/>
              </p14:xfrm>
            </p:contentPart>
          </mc:Choice>
          <mc:Fallback>
            <p:pic>
              <p:nvPicPr>
                <p:cNvPr id="1753" name="Input penna 1752">
                  <a:extLst>
                    <a:ext uri="{FF2B5EF4-FFF2-40B4-BE49-F238E27FC236}">
                      <a16:creationId xmlns:a16="http://schemas.microsoft.com/office/drawing/2014/main" id="{21A567D4-275C-A0CF-EB57-394C6CFCEA1D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5260050" y="2963730"/>
                  <a:ext cx="26640" cy="19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2" name="Gruppo 1761">
            <a:extLst>
              <a:ext uri="{FF2B5EF4-FFF2-40B4-BE49-F238E27FC236}">
                <a16:creationId xmlns:a16="http://schemas.microsoft.com/office/drawing/2014/main" id="{5E0C2932-4657-CB11-EB92-F72EBAA58485}"/>
              </a:ext>
            </a:extLst>
          </p:cNvPr>
          <p:cNvGrpSpPr/>
          <p:nvPr/>
        </p:nvGrpSpPr>
        <p:grpSpPr>
          <a:xfrm>
            <a:off x="5539770" y="2975250"/>
            <a:ext cx="167760" cy="158400"/>
            <a:chOff x="5539770" y="2975250"/>
            <a:chExt cx="167760" cy="15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1756" name="Input penna 1755">
                  <a:extLst>
                    <a:ext uri="{FF2B5EF4-FFF2-40B4-BE49-F238E27FC236}">
                      <a16:creationId xmlns:a16="http://schemas.microsoft.com/office/drawing/2014/main" id="{5C1B2BAA-0D12-0680-BF40-89D9C1430018}"/>
                    </a:ext>
                  </a:extLst>
                </p14:cNvPr>
                <p14:cNvContentPartPr/>
                <p14:nvPr/>
              </p14:nvContentPartPr>
              <p14:xfrm>
                <a:off x="5539770" y="2982450"/>
                <a:ext cx="73800" cy="135720"/>
              </p14:xfrm>
            </p:contentPart>
          </mc:Choice>
          <mc:Fallback>
            <p:pic>
              <p:nvPicPr>
                <p:cNvPr id="1756" name="Input penna 1755">
                  <a:extLst>
                    <a:ext uri="{FF2B5EF4-FFF2-40B4-BE49-F238E27FC236}">
                      <a16:creationId xmlns:a16="http://schemas.microsoft.com/office/drawing/2014/main" id="{5C1B2BAA-0D12-0680-BF40-89D9C1430018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5532210" y="2974890"/>
                  <a:ext cx="889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1757" name="Input penna 1756">
                  <a:extLst>
                    <a:ext uri="{FF2B5EF4-FFF2-40B4-BE49-F238E27FC236}">
                      <a16:creationId xmlns:a16="http://schemas.microsoft.com/office/drawing/2014/main" id="{19F5AA95-996A-0A27-A4BA-4C077006202D}"/>
                    </a:ext>
                  </a:extLst>
                </p14:cNvPr>
                <p14:cNvContentPartPr/>
                <p14:nvPr/>
              </p14:nvContentPartPr>
              <p14:xfrm>
                <a:off x="5548410" y="3049050"/>
                <a:ext cx="66600" cy="15480"/>
              </p14:xfrm>
            </p:contentPart>
          </mc:Choice>
          <mc:Fallback>
            <p:pic>
              <p:nvPicPr>
                <p:cNvPr id="1757" name="Input penna 1756">
                  <a:extLst>
                    <a:ext uri="{FF2B5EF4-FFF2-40B4-BE49-F238E27FC236}">
                      <a16:creationId xmlns:a16="http://schemas.microsoft.com/office/drawing/2014/main" id="{19F5AA95-996A-0A27-A4BA-4C077006202D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5540850" y="3041490"/>
                  <a:ext cx="817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1758" name="Input penna 1757">
                  <a:extLst>
                    <a:ext uri="{FF2B5EF4-FFF2-40B4-BE49-F238E27FC236}">
                      <a16:creationId xmlns:a16="http://schemas.microsoft.com/office/drawing/2014/main" id="{26EE3756-EB1C-89DE-1751-424963DDED40}"/>
                    </a:ext>
                  </a:extLst>
                </p14:cNvPr>
                <p14:cNvContentPartPr/>
                <p14:nvPr/>
              </p14:nvContentPartPr>
              <p14:xfrm>
                <a:off x="5643450" y="3028530"/>
                <a:ext cx="47160" cy="5040"/>
              </p14:xfrm>
            </p:contentPart>
          </mc:Choice>
          <mc:Fallback>
            <p:pic>
              <p:nvPicPr>
                <p:cNvPr id="1758" name="Input penna 1757">
                  <a:extLst>
                    <a:ext uri="{FF2B5EF4-FFF2-40B4-BE49-F238E27FC236}">
                      <a16:creationId xmlns:a16="http://schemas.microsoft.com/office/drawing/2014/main" id="{26EE3756-EB1C-89DE-1751-424963DDED40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5635890" y="3020970"/>
                  <a:ext cx="62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1759" name="Input penna 1758">
                  <a:extLst>
                    <a:ext uri="{FF2B5EF4-FFF2-40B4-BE49-F238E27FC236}">
                      <a16:creationId xmlns:a16="http://schemas.microsoft.com/office/drawing/2014/main" id="{2D256C37-7817-005B-3083-FCCDE024EFB0}"/>
                    </a:ext>
                  </a:extLst>
                </p14:cNvPr>
                <p14:cNvContentPartPr/>
                <p14:nvPr/>
              </p14:nvContentPartPr>
              <p14:xfrm>
                <a:off x="5640930" y="3061650"/>
                <a:ext cx="46080" cy="12960"/>
              </p14:xfrm>
            </p:contentPart>
          </mc:Choice>
          <mc:Fallback>
            <p:pic>
              <p:nvPicPr>
                <p:cNvPr id="1759" name="Input penna 1758">
                  <a:extLst>
                    <a:ext uri="{FF2B5EF4-FFF2-40B4-BE49-F238E27FC236}">
                      <a16:creationId xmlns:a16="http://schemas.microsoft.com/office/drawing/2014/main" id="{2D256C37-7817-005B-3083-FCCDE024EFB0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5633370" y="3054090"/>
                  <a:ext cx="612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1760" name="Input penna 1759">
                  <a:extLst>
                    <a:ext uri="{FF2B5EF4-FFF2-40B4-BE49-F238E27FC236}">
                      <a16:creationId xmlns:a16="http://schemas.microsoft.com/office/drawing/2014/main" id="{3B8442D9-5140-2263-5945-2BFFF073F656}"/>
                    </a:ext>
                  </a:extLst>
                </p14:cNvPr>
                <p14:cNvContentPartPr/>
                <p14:nvPr/>
              </p14:nvContentPartPr>
              <p14:xfrm>
                <a:off x="5692410" y="2975250"/>
                <a:ext cx="15120" cy="158400"/>
              </p14:xfrm>
            </p:contentPart>
          </mc:Choice>
          <mc:Fallback>
            <p:pic>
              <p:nvPicPr>
                <p:cNvPr id="1760" name="Input penna 1759">
                  <a:extLst>
                    <a:ext uri="{FF2B5EF4-FFF2-40B4-BE49-F238E27FC236}">
                      <a16:creationId xmlns:a16="http://schemas.microsoft.com/office/drawing/2014/main" id="{3B8442D9-5140-2263-5945-2BFFF073F656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5684850" y="2967690"/>
                  <a:ext cx="30240" cy="17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8" name="Gruppo 1767">
            <a:extLst>
              <a:ext uri="{FF2B5EF4-FFF2-40B4-BE49-F238E27FC236}">
                <a16:creationId xmlns:a16="http://schemas.microsoft.com/office/drawing/2014/main" id="{272B477B-E1BA-8400-5A9E-4006FBD5BE26}"/>
              </a:ext>
            </a:extLst>
          </p:cNvPr>
          <p:cNvGrpSpPr/>
          <p:nvPr/>
        </p:nvGrpSpPr>
        <p:grpSpPr>
          <a:xfrm>
            <a:off x="6019495" y="2961275"/>
            <a:ext cx="161280" cy="200160"/>
            <a:chOff x="6019495" y="2961275"/>
            <a:chExt cx="161280" cy="20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1763" name="Input penna 1762">
                  <a:extLst>
                    <a:ext uri="{FF2B5EF4-FFF2-40B4-BE49-F238E27FC236}">
                      <a16:creationId xmlns:a16="http://schemas.microsoft.com/office/drawing/2014/main" id="{9DE55E0C-190E-40F6-34EF-F02D56B25612}"/>
                    </a:ext>
                  </a:extLst>
                </p14:cNvPr>
                <p14:cNvContentPartPr/>
                <p14:nvPr/>
              </p14:nvContentPartPr>
              <p14:xfrm>
                <a:off x="6050815" y="2961275"/>
                <a:ext cx="74520" cy="106200"/>
              </p14:xfrm>
            </p:contentPart>
          </mc:Choice>
          <mc:Fallback>
            <p:pic>
              <p:nvPicPr>
                <p:cNvPr id="1763" name="Input penna 1762">
                  <a:extLst>
                    <a:ext uri="{FF2B5EF4-FFF2-40B4-BE49-F238E27FC236}">
                      <a16:creationId xmlns:a16="http://schemas.microsoft.com/office/drawing/2014/main" id="{9DE55E0C-190E-40F6-34EF-F02D56B25612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6043255" y="2953715"/>
                  <a:ext cx="896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1764" name="Input penna 1763">
                  <a:extLst>
                    <a:ext uri="{FF2B5EF4-FFF2-40B4-BE49-F238E27FC236}">
                      <a16:creationId xmlns:a16="http://schemas.microsoft.com/office/drawing/2014/main" id="{896A1233-4736-136A-57C3-FEF1331DDE70}"/>
                    </a:ext>
                  </a:extLst>
                </p14:cNvPr>
                <p14:cNvContentPartPr/>
                <p14:nvPr/>
              </p14:nvContentPartPr>
              <p14:xfrm>
                <a:off x="6054055" y="3010235"/>
                <a:ext cx="67680" cy="12240"/>
              </p14:xfrm>
            </p:contentPart>
          </mc:Choice>
          <mc:Fallback>
            <p:pic>
              <p:nvPicPr>
                <p:cNvPr id="1764" name="Input penna 1763">
                  <a:extLst>
                    <a:ext uri="{FF2B5EF4-FFF2-40B4-BE49-F238E27FC236}">
                      <a16:creationId xmlns:a16="http://schemas.microsoft.com/office/drawing/2014/main" id="{896A1233-4736-136A-57C3-FEF1331DDE70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6046495" y="3002675"/>
                  <a:ext cx="828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1765" name="Input penna 1764">
                  <a:extLst>
                    <a:ext uri="{FF2B5EF4-FFF2-40B4-BE49-F238E27FC236}">
                      <a16:creationId xmlns:a16="http://schemas.microsoft.com/office/drawing/2014/main" id="{6D44AAE8-857D-2747-463B-9A51EF8FA630}"/>
                    </a:ext>
                  </a:extLst>
                </p14:cNvPr>
                <p14:cNvContentPartPr/>
                <p14:nvPr/>
              </p14:nvContentPartPr>
              <p14:xfrm>
                <a:off x="6088975" y="3096635"/>
                <a:ext cx="2880" cy="51840"/>
              </p14:xfrm>
            </p:contentPart>
          </mc:Choice>
          <mc:Fallback>
            <p:pic>
              <p:nvPicPr>
                <p:cNvPr id="1765" name="Input penna 1764">
                  <a:extLst>
                    <a:ext uri="{FF2B5EF4-FFF2-40B4-BE49-F238E27FC236}">
                      <a16:creationId xmlns:a16="http://schemas.microsoft.com/office/drawing/2014/main" id="{6D44AAE8-857D-2747-463B-9A51EF8FA630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6081415" y="3089075"/>
                  <a:ext cx="18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1766" name="Input penna 1765">
                  <a:extLst>
                    <a:ext uri="{FF2B5EF4-FFF2-40B4-BE49-F238E27FC236}">
                      <a16:creationId xmlns:a16="http://schemas.microsoft.com/office/drawing/2014/main" id="{164B1DE7-9B2D-2546-72D5-34C800E7957A}"/>
                    </a:ext>
                  </a:extLst>
                </p14:cNvPr>
                <p14:cNvContentPartPr/>
                <p14:nvPr/>
              </p14:nvContentPartPr>
              <p14:xfrm>
                <a:off x="6019495" y="3141635"/>
                <a:ext cx="161280" cy="19800"/>
              </p14:xfrm>
            </p:contentPart>
          </mc:Choice>
          <mc:Fallback>
            <p:pic>
              <p:nvPicPr>
                <p:cNvPr id="1766" name="Input penna 1765">
                  <a:extLst>
                    <a:ext uri="{FF2B5EF4-FFF2-40B4-BE49-F238E27FC236}">
                      <a16:creationId xmlns:a16="http://schemas.microsoft.com/office/drawing/2014/main" id="{164B1DE7-9B2D-2546-72D5-34C800E7957A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6011935" y="3134075"/>
                  <a:ext cx="17640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5" name="Gruppo 1774">
            <a:extLst>
              <a:ext uri="{FF2B5EF4-FFF2-40B4-BE49-F238E27FC236}">
                <a16:creationId xmlns:a16="http://schemas.microsoft.com/office/drawing/2014/main" id="{57B43DB7-3903-7F5D-E005-70DE0A204786}"/>
              </a:ext>
            </a:extLst>
          </p:cNvPr>
          <p:cNvGrpSpPr/>
          <p:nvPr/>
        </p:nvGrpSpPr>
        <p:grpSpPr>
          <a:xfrm>
            <a:off x="6451100" y="2952895"/>
            <a:ext cx="259200" cy="207360"/>
            <a:chOff x="6451100" y="2952895"/>
            <a:chExt cx="25920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1769" name="Input penna 1768">
                  <a:extLst>
                    <a:ext uri="{FF2B5EF4-FFF2-40B4-BE49-F238E27FC236}">
                      <a16:creationId xmlns:a16="http://schemas.microsoft.com/office/drawing/2014/main" id="{A636B4A4-8966-A410-192C-6C330789465E}"/>
                    </a:ext>
                  </a:extLst>
                </p14:cNvPr>
                <p14:cNvContentPartPr/>
                <p14:nvPr/>
              </p14:nvContentPartPr>
              <p14:xfrm>
                <a:off x="6505100" y="2952895"/>
                <a:ext cx="92880" cy="98640"/>
              </p14:xfrm>
            </p:contentPart>
          </mc:Choice>
          <mc:Fallback>
            <p:pic>
              <p:nvPicPr>
                <p:cNvPr id="1769" name="Input penna 1768">
                  <a:extLst>
                    <a:ext uri="{FF2B5EF4-FFF2-40B4-BE49-F238E27FC236}">
                      <a16:creationId xmlns:a16="http://schemas.microsoft.com/office/drawing/2014/main" id="{A636B4A4-8966-A410-192C-6C330789465E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6497900" y="2945695"/>
                  <a:ext cx="1080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1770" name="Input penna 1769">
                  <a:extLst>
                    <a:ext uri="{FF2B5EF4-FFF2-40B4-BE49-F238E27FC236}">
                      <a16:creationId xmlns:a16="http://schemas.microsoft.com/office/drawing/2014/main" id="{00D9F229-5CCC-1476-EB3E-EBDA2ABCB2B6}"/>
                    </a:ext>
                  </a:extLst>
                </p14:cNvPr>
                <p14:cNvContentPartPr/>
                <p14:nvPr/>
              </p14:nvContentPartPr>
              <p14:xfrm>
                <a:off x="6509780" y="3012655"/>
                <a:ext cx="76680" cy="8280"/>
              </p14:xfrm>
            </p:contentPart>
          </mc:Choice>
          <mc:Fallback>
            <p:pic>
              <p:nvPicPr>
                <p:cNvPr id="1770" name="Input penna 1769">
                  <a:extLst>
                    <a:ext uri="{FF2B5EF4-FFF2-40B4-BE49-F238E27FC236}">
                      <a16:creationId xmlns:a16="http://schemas.microsoft.com/office/drawing/2014/main" id="{00D9F229-5CCC-1476-EB3E-EBDA2ABCB2B6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6502220" y="3005095"/>
                  <a:ext cx="91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7">
              <p14:nvContentPartPr>
                <p14:cNvPr id="1771" name="Input penna 1770">
                  <a:extLst>
                    <a:ext uri="{FF2B5EF4-FFF2-40B4-BE49-F238E27FC236}">
                      <a16:creationId xmlns:a16="http://schemas.microsoft.com/office/drawing/2014/main" id="{6070ABC3-78D9-AC46-7F09-56AD6186DA7E}"/>
                    </a:ext>
                  </a:extLst>
                </p14:cNvPr>
                <p14:cNvContentPartPr/>
                <p14:nvPr/>
              </p14:nvContentPartPr>
              <p14:xfrm>
                <a:off x="6518060" y="3100495"/>
                <a:ext cx="11880" cy="48600"/>
              </p14:xfrm>
            </p:contentPart>
          </mc:Choice>
          <mc:Fallback>
            <p:pic>
              <p:nvPicPr>
                <p:cNvPr id="1771" name="Input penna 1770">
                  <a:extLst>
                    <a:ext uri="{FF2B5EF4-FFF2-40B4-BE49-F238E27FC236}">
                      <a16:creationId xmlns:a16="http://schemas.microsoft.com/office/drawing/2014/main" id="{6070ABC3-78D9-AC46-7F09-56AD6186DA7E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6510500" y="3093295"/>
                  <a:ext cx="266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9">
              <p14:nvContentPartPr>
                <p14:cNvPr id="1772" name="Input penna 1771">
                  <a:extLst>
                    <a:ext uri="{FF2B5EF4-FFF2-40B4-BE49-F238E27FC236}">
                      <a16:creationId xmlns:a16="http://schemas.microsoft.com/office/drawing/2014/main" id="{6B8D5C58-6B68-A825-3E93-088E8B1BE778}"/>
                    </a:ext>
                  </a:extLst>
                </p14:cNvPr>
                <p14:cNvContentPartPr/>
                <p14:nvPr/>
              </p14:nvContentPartPr>
              <p14:xfrm>
                <a:off x="6561620" y="3095455"/>
                <a:ext cx="7560" cy="57600"/>
              </p14:xfrm>
            </p:contentPart>
          </mc:Choice>
          <mc:Fallback>
            <p:pic>
              <p:nvPicPr>
                <p:cNvPr id="1772" name="Input penna 1771">
                  <a:extLst>
                    <a:ext uri="{FF2B5EF4-FFF2-40B4-BE49-F238E27FC236}">
                      <a16:creationId xmlns:a16="http://schemas.microsoft.com/office/drawing/2014/main" id="{6B8D5C58-6B68-A825-3E93-088E8B1BE778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6554060" y="3087895"/>
                  <a:ext cx="226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1773" name="Input penna 1772">
                  <a:extLst>
                    <a:ext uri="{FF2B5EF4-FFF2-40B4-BE49-F238E27FC236}">
                      <a16:creationId xmlns:a16="http://schemas.microsoft.com/office/drawing/2014/main" id="{D235A074-111A-3CE7-2AE4-169BD430A99B}"/>
                    </a:ext>
                  </a:extLst>
                </p14:cNvPr>
                <p14:cNvContentPartPr/>
                <p14:nvPr/>
              </p14:nvContentPartPr>
              <p14:xfrm>
                <a:off x="6451100" y="3143335"/>
                <a:ext cx="259200" cy="16920"/>
              </p14:xfrm>
            </p:contentPart>
          </mc:Choice>
          <mc:Fallback>
            <p:pic>
              <p:nvPicPr>
                <p:cNvPr id="1773" name="Input penna 1772">
                  <a:extLst>
                    <a:ext uri="{FF2B5EF4-FFF2-40B4-BE49-F238E27FC236}">
                      <a16:creationId xmlns:a16="http://schemas.microsoft.com/office/drawing/2014/main" id="{D235A074-111A-3CE7-2AE4-169BD430A99B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6443540" y="3135775"/>
                  <a:ext cx="27432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1" name="Gruppo 1780">
            <a:extLst>
              <a:ext uri="{FF2B5EF4-FFF2-40B4-BE49-F238E27FC236}">
                <a16:creationId xmlns:a16="http://schemas.microsoft.com/office/drawing/2014/main" id="{0D6B4323-2574-74E2-3012-A9A0C1AF5C0C}"/>
              </a:ext>
            </a:extLst>
          </p:cNvPr>
          <p:cNvGrpSpPr/>
          <p:nvPr/>
        </p:nvGrpSpPr>
        <p:grpSpPr>
          <a:xfrm>
            <a:off x="6896780" y="2944975"/>
            <a:ext cx="180720" cy="219240"/>
            <a:chOff x="6896780" y="2944975"/>
            <a:chExt cx="180720" cy="21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1776" name="Input penna 1775">
                  <a:extLst>
                    <a:ext uri="{FF2B5EF4-FFF2-40B4-BE49-F238E27FC236}">
                      <a16:creationId xmlns:a16="http://schemas.microsoft.com/office/drawing/2014/main" id="{353737A3-6A38-330C-EC46-CD6105BA8A4E}"/>
                    </a:ext>
                  </a:extLst>
                </p14:cNvPr>
                <p14:cNvContentPartPr/>
                <p14:nvPr/>
              </p14:nvContentPartPr>
              <p14:xfrm>
                <a:off x="6968780" y="2944975"/>
                <a:ext cx="59400" cy="82800"/>
              </p14:xfrm>
            </p:contentPart>
          </mc:Choice>
          <mc:Fallback>
            <p:pic>
              <p:nvPicPr>
                <p:cNvPr id="1776" name="Input penna 1775">
                  <a:extLst>
                    <a:ext uri="{FF2B5EF4-FFF2-40B4-BE49-F238E27FC236}">
                      <a16:creationId xmlns:a16="http://schemas.microsoft.com/office/drawing/2014/main" id="{353737A3-6A38-330C-EC46-CD6105BA8A4E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6961220" y="2937415"/>
                  <a:ext cx="745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1777" name="Input penna 1776">
                  <a:extLst>
                    <a:ext uri="{FF2B5EF4-FFF2-40B4-BE49-F238E27FC236}">
                      <a16:creationId xmlns:a16="http://schemas.microsoft.com/office/drawing/2014/main" id="{78F4AE23-8DE4-F0D4-270B-0D8F738D56D8}"/>
                    </a:ext>
                  </a:extLst>
                </p14:cNvPr>
                <p14:cNvContentPartPr/>
                <p14:nvPr/>
              </p14:nvContentPartPr>
              <p14:xfrm>
                <a:off x="6968780" y="2989975"/>
                <a:ext cx="86760" cy="9000"/>
              </p14:xfrm>
            </p:contentPart>
          </mc:Choice>
          <mc:Fallback>
            <p:pic>
              <p:nvPicPr>
                <p:cNvPr id="1777" name="Input penna 1776">
                  <a:extLst>
                    <a:ext uri="{FF2B5EF4-FFF2-40B4-BE49-F238E27FC236}">
                      <a16:creationId xmlns:a16="http://schemas.microsoft.com/office/drawing/2014/main" id="{78F4AE23-8DE4-F0D4-270B-0D8F738D56D8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6961220" y="2982415"/>
                  <a:ext cx="1018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7">
              <p14:nvContentPartPr>
                <p14:cNvPr id="1778" name="Input penna 1777">
                  <a:extLst>
                    <a:ext uri="{FF2B5EF4-FFF2-40B4-BE49-F238E27FC236}">
                      <a16:creationId xmlns:a16="http://schemas.microsoft.com/office/drawing/2014/main" id="{9540730F-AF49-B0D7-929B-118BB0F0CFB2}"/>
                    </a:ext>
                  </a:extLst>
                </p14:cNvPr>
                <p14:cNvContentPartPr/>
                <p14:nvPr/>
              </p14:nvContentPartPr>
              <p14:xfrm>
                <a:off x="6896780" y="3074935"/>
                <a:ext cx="180720" cy="10440"/>
              </p14:xfrm>
            </p:contentPart>
          </mc:Choice>
          <mc:Fallback>
            <p:pic>
              <p:nvPicPr>
                <p:cNvPr id="1778" name="Input penna 1777">
                  <a:extLst>
                    <a:ext uri="{FF2B5EF4-FFF2-40B4-BE49-F238E27FC236}">
                      <a16:creationId xmlns:a16="http://schemas.microsoft.com/office/drawing/2014/main" id="{9540730F-AF49-B0D7-929B-118BB0F0CFB2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6889220" y="3067375"/>
                  <a:ext cx="195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1779" name="Input penna 1778">
                  <a:extLst>
                    <a:ext uri="{FF2B5EF4-FFF2-40B4-BE49-F238E27FC236}">
                      <a16:creationId xmlns:a16="http://schemas.microsoft.com/office/drawing/2014/main" id="{AE67F271-B450-F81B-C043-85ACDDF215A7}"/>
                    </a:ext>
                  </a:extLst>
                </p14:cNvPr>
                <p14:cNvContentPartPr/>
                <p14:nvPr/>
              </p14:nvContentPartPr>
              <p14:xfrm>
                <a:off x="6997940" y="3095815"/>
                <a:ext cx="7560" cy="68400"/>
              </p14:xfrm>
            </p:contentPart>
          </mc:Choice>
          <mc:Fallback>
            <p:pic>
              <p:nvPicPr>
                <p:cNvPr id="1779" name="Input penna 1778">
                  <a:extLst>
                    <a:ext uri="{FF2B5EF4-FFF2-40B4-BE49-F238E27FC236}">
                      <a16:creationId xmlns:a16="http://schemas.microsoft.com/office/drawing/2014/main" id="{AE67F271-B450-F81B-C043-85ACDDF215A7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6990380" y="3088255"/>
                  <a:ext cx="2232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8" name="Gruppo 1787">
            <a:extLst>
              <a:ext uri="{FF2B5EF4-FFF2-40B4-BE49-F238E27FC236}">
                <a16:creationId xmlns:a16="http://schemas.microsoft.com/office/drawing/2014/main" id="{F785634F-E065-D734-AB9E-14621DC46FE8}"/>
              </a:ext>
            </a:extLst>
          </p:cNvPr>
          <p:cNvGrpSpPr/>
          <p:nvPr/>
        </p:nvGrpSpPr>
        <p:grpSpPr>
          <a:xfrm>
            <a:off x="7362620" y="2936695"/>
            <a:ext cx="218160" cy="229320"/>
            <a:chOff x="7362620" y="2936695"/>
            <a:chExt cx="218160" cy="22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1782" name="Input penna 1781">
                  <a:extLst>
                    <a:ext uri="{FF2B5EF4-FFF2-40B4-BE49-F238E27FC236}">
                      <a16:creationId xmlns:a16="http://schemas.microsoft.com/office/drawing/2014/main" id="{3D0587BC-7AB9-BD7B-0396-E0EE5855EF16}"/>
                    </a:ext>
                  </a:extLst>
                </p14:cNvPr>
                <p14:cNvContentPartPr/>
                <p14:nvPr/>
              </p14:nvContentPartPr>
              <p14:xfrm>
                <a:off x="7423100" y="2936695"/>
                <a:ext cx="80640" cy="77400"/>
              </p14:xfrm>
            </p:contentPart>
          </mc:Choice>
          <mc:Fallback>
            <p:pic>
              <p:nvPicPr>
                <p:cNvPr id="1782" name="Input penna 1781">
                  <a:extLst>
                    <a:ext uri="{FF2B5EF4-FFF2-40B4-BE49-F238E27FC236}">
                      <a16:creationId xmlns:a16="http://schemas.microsoft.com/office/drawing/2014/main" id="{3D0587BC-7AB9-BD7B-0396-E0EE5855EF16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7415540" y="2929135"/>
                  <a:ext cx="954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1783" name="Input penna 1782">
                  <a:extLst>
                    <a:ext uri="{FF2B5EF4-FFF2-40B4-BE49-F238E27FC236}">
                      <a16:creationId xmlns:a16="http://schemas.microsoft.com/office/drawing/2014/main" id="{C5C1584D-5807-4A2E-38FE-65CA4B9DF5ED}"/>
                    </a:ext>
                  </a:extLst>
                </p14:cNvPr>
                <p14:cNvContentPartPr/>
                <p14:nvPr/>
              </p14:nvContentPartPr>
              <p14:xfrm>
                <a:off x="7413380" y="2977735"/>
                <a:ext cx="111240" cy="22320"/>
              </p14:xfrm>
            </p:contentPart>
          </mc:Choice>
          <mc:Fallback>
            <p:pic>
              <p:nvPicPr>
                <p:cNvPr id="1783" name="Input penna 1782">
                  <a:extLst>
                    <a:ext uri="{FF2B5EF4-FFF2-40B4-BE49-F238E27FC236}">
                      <a16:creationId xmlns:a16="http://schemas.microsoft.com/office/drawing/2014/main" id="{C5C1584D-5807-4A2E-38FE-65CA4B9DF5ED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7405820" y="2970175"/>
                  <a:ext cx="1263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1784" name="Input penna 1783">
                  <a:extLst>
                    <a:ext uri="{FF2B5EF4-FFF2-40B4-BE49-F238E27FC236}">
                      <a16:creationId xmlns:a16="http://schemas.microsoft.com/office/drawing/2014/main" id="{CB39F823-275E-F51B-E00E-907B73D417B3}"/>
                    </a:ext>
                  </a:extLst>
                </p14:cNvPr>
                <p14:cNvContentPartPr/>
                <p14:nvPr/>
              </p14:nvContentPartPr>
              <p14:xfrm>
                <a:off x="7362620" y="3073855"/>
                <a:ext cx="218160" cy="14040"/>
              </p14:xfrm>
            </p:contentPart>
          </mc:Choice>
          <mc:Fallback>
            <p:pic>
              <p:nvPicPr>
                <p:cNvPr id="1784" name="Input penna 1783">
                  <a:extLst>
                    <a:ext uri="{FF2B5EF4-FFF2-40B4-BE49-F238E27FC236}">
                      <a16:creationId xmlns:a16="http://schemas.microsoft.com/office/drawing/2014/main" id="{CB39F823-275E-F51B-E00E-907B73D417B3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7355060" y="3066295"/>
                  <a:ext cx="2332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1785" name="Input penna 1784">
                  <a:extLst>
                    <a:ext uri="{FF2B5EF4-FFF2-40B4-BE49-F238E27FC236}">
                      <a16:creationId xmlns:a16="http://schemas.microsoft.com/office/drawing/2014/main" id="{B678C4AA-3B7E-ACA8-79CC-CC5958A2CB6D}"/>
                    </a:ext>
                  </a:extLst>
                </p14:cNvPr>
                <p14:cNvContentPartPr/>
                <p14:nvPr/>
              </p14:nvContentPartPr>
              <p14:xfrm>
                <a:off x="7441100" y="3108775"/>
                <a:ext cx="10800" cy="41400"/>
              </p14:xfrm>
            </p:contentPart>
          </mc:Choice>
          <mc:Fallback>
            <p:pic>
              <p:nvPicPr>
                <p:cNvPr id="1785" name="Input penna 1784">
                  <a:extLst>
                    <a:ext uri="{FF2B5EF4-FFF2-40B4-BE49-F238E27FC236}">
                      <a16:creationId xmlns:a16="http://schemas.microsoft.com/office/drawing/2014/main" id="{B678C4AA-3B7E-ACA8-79CC-CC5958A2CB6D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7433540" y="3101215"/>
                  <a:ext cx="259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1786" name="Input penna 1785">
                  <a:extLst>
                    <a:ext uri="{FF2B5EF4-FFF2-40B4-BE49-F238E27FC236}">
                      <a16:creationId xmlns:a16="http://schemas.microsoft.com/office/drawing/2014/main" id="{ABD6D230-9A05-C6F5-4B7A-625D7B40B60E}"/>
                    </a:ext>
                  </a:extLst>
                </p14:cNvPr>
                <p14:cNvContentPartPr/>
                <p14:nvPr/>
              </p14:nvContentPartPr>
              <p14:xfrm>
                <a:off x="7499060" y="3115615"/>
                <a:ext cx="7920" cy="50400"/>
              </p14:xfrm>
            </p:contentPart>
          </mc:Choice>
          <mc:Fallback>
            <p:pic>
              <p:nvPicPr>
                <p:cNvPr id="1786" name="Input penna 1785">
                  <a:extLst>
                    <a:ext uri="{FF2B5EF4-FFF2-40B4-BE49-F238E27FC236}">
                      <a16:creationId xmlns:a16="http://schemas.microsoft.com/office/drawing/2014/main" id="{ABD6D230-9A05-C6F5-4B7A-625D7B40B60E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7491500" y="3108055"/>
                  <a:ext cx="2304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93" name="Gruppo 1792">
            <a:extLst>
              <a:ext uri="{FF2B5EF4-FFF2-40B4-BE49-F238E27FC236}">
                <a16:creationId xmlns:a16="http://schemas.microsoft.com/office/drawing/2014/main" id="{2FDAB83E-9EBB-4F35-8860-1AF81E5A4A6E}"/>
              </a:ext>
            </a:extLst>
          </p:cNvPr>
          <p:cNvGrpSpPr/>
          <p:nvPr/>
        </p:nvGrpSpPr>
        <p:grpSpPr>
          <a:xfrm>
            <a:off x="7818615" y="2941080"/>
            <a:ext cx="217800" cy="149760"/>
            <a:chOff x="7818615" y="2941080"/>
            <a:chExt cx="21780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0">
              <p14:nvContentPartPr>
                <p14:cNvPr id="1789" name="Input penna 1788">
                  <a:extLst>
                    <a:ext uri="{FF2B5EF4-FFF2-40B4-BE49-F238E27FC236}">
                      <a16:creationId xmlns:a16="http://schemas.microsoft.com/office/drawing/2014/main" id="{F22F107B-9C85-9753-2F09-E5775D41BA73}"/>
                    </a:ext>
                  </a:extLst>
                </p14:cNvPr>
                <p14:cNvContentPartPr/>
                <p14:nvPr/>
              </p14:nvContentPartPr>
              <p14:xfrm>
                <a:off x="7878015" y="2941080"/>
                <a:ext cx="64800" cy="88560"/>
              </p14:xfrm>
            </p:contentPart>
          </mc:Choice>
          <mc:Fallback>
            <p:pic>
              <p:nvPicPr>
                <p:cNvPr id="1789" name="Input penna 1788">
                  <a:extLst>
                    <a:ext uri="{FF2B5EF4-FFF2-40B4-BE49-F238E27FC236}">
                      <a16:creationId xmlns:a16="http://schemas.microsoft.com/office/drawing/2014/main" id="{F22F107B-9C85-9753-2F09-E5775D41BA73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7870455" y="2933880"/>
                  <a:ext cx="799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2">
              <p14:nvContentPartPr>
                <p14:cNvPr id="1790" name="Input penna 1789">
                  <a:extLst>
                    <a:ext uri="{FF2B5EF4-FFF2-40B4-BE49-F238E27FC236}">
                      <a16:creationId xmlns:a16="http://schemas.microsoft.com/office/drawing/2014/main" id="{C487A72B-655F-A671-B18C-0BC5AEA3E3DE}"/>
                    </a:ext>
                  </a:extLst>
                </p14:cNvPr>
                <p14:cNvContentPartPr/>
                <p14:nvPr/>
              </p14:nvContentPartPr>
              <p14:xfrm>
                <a:off x="7881255" y="2978520"/>
                <a:ext cx="78480" cy="20520"/>
              </p14:xfrm>
            </p:contentPart>
          </mc:Choice>
          <mc:Fallback>
            <p:pic>
              <p:nvPicPr>
                <p:cNvPr id="1790" name="Input penna 1789">
                  <a:extLst>
                    <a:ext uri="{FF2B5EF4-FFF2-40B4-BE49-F238E27FC236}">
                      <a16:creationId xmlns:a16="http://schemas.microsoft.com/office/drawing/2014/main" id="{C487A72B-655F-A671-B18C-0BC5AEA3E3DE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7873695" y="2970960"/>
                  <a:ext cx="936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4">
              <p14:nvContentPartPr>
                <p14:cNvPr id="1791" name="Input penna 1790">
                  <a:extLst>
                    <a:ext uri="{FF2B5EF4-FFF2-40B4-BE49-F238E27FC236}">
                      <a16:creationId xmlns:a16="http://schemas.microsoft.com/office/drawing/2014/main" id="{E747E100-D0DE-793C-57D0-056F77C3F02F}"/>
                    </a:ext>
                  </a:extLst>
                </p14:cNvPr>
                <p14:cNvContentPartPr/>
                <p14:nvPr/>
              </p14:nvContentPartPr>
              <p14:xfrm>
                <a:off x="7818615" y="3075000"/>
                <a:ext cx="217800" cy="15840"/>
              </p14:xfrm>
            </p:contentPart>
          </mc:Choice>
          <mc:Fallback>
            <p:pic>
              <p:nvPicPr>
                <p:cNvPr id="1791" name="Input penna 1790">
                  <a:extLst>
                    <a:ext uri="{FF2B5EF4-FFF2-40B4-BE49-F238E27FC236}">
                      <a16:creationId xmlns:a16="http://schemas.microsoft.com/office/drawing/2014/main" id="{E747E100-D0DE-793C-57D0-056F77C3F02F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7811055" y="3067440"/>
                  <a:ext cx="23292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0" name="Gruppo 1799">
            <a:extLst>
              <a:ext uri="{FF2B5EF4-FFF2-40B4-BE49-F238E27FC236}">
                <a16:creationId xmlns:a16="http://schemas.microsoft.com/office/drawing/2014/main" id="{BA73F91F-3FBA-F54F-87C0-0A866B6B6081}"/>
              </a:ext>
            </a:extLst>
          </p:cNvPr>
          <p:cNvGrpSpPr/>
          <p:nvPr/>
        </p:nvGrpSpPr>
        <p:grpSpPr>
          <a:xfrm>
            <a:off x="8246735" y="2961960"/>
            <a:ext cx="150480" cy="155160"/>
            <a:chOff x="8246735" y="2961960"/>
            <a:chExt cx="150480" cy="15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6">
              <p14:nvContentPartPr>
                <p14:cNvPr id="1794" name="Input penna 1793">
                  <a:extLst>
                    <a:ext uri="{FF2B5EF4-FFF2-40B4-BE49-F238E27FC236}">
                      <a16:creationId xmlns:a16="http://schemas.microsoft.com/office/drawing/2014/main" id="{AA08D155-4A99-6F6A-7F40-D55A6A5042AC}"/>
                    </a:ext>
                  </a:extLst>
                </p14:cNvPr>
                <p14:cNvContentPartPr/>
                <p14:nvPr/>
              </p14:nvContentPartPr>
              <p14:xfrm>
                <a:off x="8246735" y="2978160"/>
                <a:ext cx="80640" cy="112320"/>
              </p14:xfrm>
            </p:contentPart>
          </mc:Choice>
          <mc:Fallback>
            <p:pic>
              <p:nvPicPr>
                <p:cNvPr id="1794" name="Input penna 1793">
                  <a:extLst>
                    <a:ext uri="{FF2B5EF4-FFF2-40B4-BE49-F238E27FC236}">
                      <a16:creationId xmlns:a16="http://schemas.microsoft.com/office/drawing/2014/main" id="{AA08D155-4A99-6F6A-7F40-D55A6A5042AC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8239535" y="2970960"/>
                  <a:ext cx="957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8">
              <p14:nvContentPartPr>
                <p14:cNvPr id="1795" name="Input penna 1794">
                  <a:extLst>
                    <a:ext uri="{FF2B5EF4-FFF2-40B4-BE49-F238E27FC236}">
                      <a16:creationId xmlns:a16="http://schemas.microsoft.com/office/drawing/2014/main" id="{396A500B-3616-75FF-9AB6-48149EB2230F}"/>
                    </a:ext>
                  </a:extLst>
                </p14:cNvPr>
                <p14:cNvContentPartPr/>
                <p14:nvPr/>
              </p14:nvContentPartPr>
              <p14:xfrm>
                <a:off x="8253935" y="3041160"/>
                <a:ext cx="78480" cy="9720"/>
              </p14:xfrm>
            </p:contentPart>
          </mc:Choice>
          <mc:Fallback>
            <p:pic>
              <p:nvPicPr>
                <p:cNvPr id="1795" name="Input penna 1794">
                  <a:extLst>
                    <a:ext uri="{FF2B5EF4-FFF2-40B4-BE49-F238E27FC236}">
                      <a16:creationId xmlns:a16="http://schemas.microsoft.com/office/drawing/2014/main" id="{396A500B-3616-75FF-9AB6-48149EB2230F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8246375" y="3033600"/>
                  <a:ext cx="932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0">
              <p14:nvContentPartPr>
                <p14:cNvPr id="1798" name="Input penna 1797">
                  <a:extLst>
                    <a:ext uri="{FF2B5EF4-FFF2-40B4-BE49-F238E27FC236}">
                      <a16:creationId xmlns:a16="http://schemas.microsoft.com/office/drawing/2014/main" id="{A36ABF2F-B6F2-AF5D-D32D-0F21F1F0DFE2}"/>
                    </a:ext>
                  </a:extLst>
                </p14:cNvPr>
                <p14:cNvContentPartPr/>
                <p14:nvPr/>
              </p14:nvContentPartPr>
              <p14:xfrm>
                <a:off x="8391095" y="2961960"/>
                <a:ext cx="6120" cy="155160"/>
              </p14:xfrm>
            </p:contentPart>
          </mc:Choice>
          <mc:Fallback>
            <p:pic>
              <p:nvPicPr>
                <p:cNvPr id="1798" name="Input penna 1797">
                  <a:extLst>
                    <a:ext uri="{FF2B5EF4-FFF2-40B4-BE49-F238E27FC236}">
                      <a16:creationId xmlns:a16="http://schemas.microsoft.com/office/drawing/2014/main" id="{A36ABF2F-B6F2-AF5D-D32D-0F21F1F0DFE2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8383535" y="2954400"/>
                  <a:ext cx="21240" cy="17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82">
            <p14:nvContentPartPr>
              <p14:cNvPr id="1801" name="Input penna 1800">
                <a:extLst>
                  <a:ext uri="{FF2B5EF4-FFF2-40B4-BE49-F238E27FC236}">
                    <a16:creationId xmlns:a16="http://schemas.microsoft.com/office/drawing/2014/main" id="{9429B69F-6883-D32F-8EF7-F002C7E3A048}"/>
                  </a:ext>
                </a:extLst>
              </p14:cNvPr>
              <p14:cNvContentPartPr/>
              <p14:nvPr/>
            </p14:nvContentPartPr>
            <p14:xfrm>
              <a:off x="5132715" y="3042140"/>
              <a:ext cx="181800" cy="4680"/>
            </p14:xfrm>
          </p:contentPart>
        </mc:Choice>
        <mc:Fallback>
          <p:pic>
            <p:nvPicPr>
              <p:cNvPr id="1801" name="Input penna 1800">
                <a:extLst>
                  <a:ext uri="{FF2B5EF4-FFF2-40B4-BE49-F238E27FC236}">
                    <a16:creationId xmlns:a16="http://schemas.microsoft.com/office/drawing/2014/main" id="{9429B69F-6883-D32F-8EF7-F002C7E3A048}"/>
                  </a:ext>
                </a:extLst>
              </p:cNvPr>
              <p:cNvPicPr/>
              <p:nvPr/>
            </p:nvPicPr>
            <p:blipFill>
              <a:blip r:embed="rId783"/>
              <a:stretch>
                <a:fillRect/>
              </a:stretch>
            </p:blipFill>
            <p:spPr>
              <a:xfrm>
                <a:off x="5079075" y="2934140"/>
                <a:ext cx="28944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4">
            <p14:nvContentPartPr>
              <p14:cNvPr id="1802" name="Input penna 1801">
                <a:extLst>
                  <a:ext uri="{FF2B5EF4-FFF2-40B4-BE49-F238E27FC236}">
                    <a16:creationId xmlns:a16="http://schemas.microsoft.com/office/drawing/2014/main" id="{27EB9BC4-22D3-4DAF-1A4F-EFF058AA2E80}"/>
                  </a:ext>
                </a:extLst>
              </p14:cNvPr>
              <p14:cNvContentPartPr/>
              <p14:nvPr/>
            </p14:nvContentPartPr>
            <p14:xfrm>
              <a:off x="5521515" y="3057620"/>
              <a:ext cx="187200" cy="10440"/>
            </p14:xfrm>
          </p:contentPart>
        </mc:Choice>
        <mc:Fallback>
          <p:pic>
            <p:nvPicPr>
              <p:cNvPr id="1802" name="Input penna 1801">
                <a:extLst>
                  <a:ext uri="{FF2B5EF4-FFF2-40B4-BE49-F238E27FC236}">
                    <a16:creationId xmlns:a16="http://schemas.microsoft.com/office/drawing/2014/main" id="{27EB9BC4-22D3-4DAF-1A4F-EFF058AA2E80}"/>
                  </a:ext>
                </a:extLst>
              </p:cNvPr>
              <p:cNvPicPr/>
              <p:nvPr/>
            </p:nvPicPr>
            <p:blipFill>
              <a:blip r:embed="rId785"/>
              <a:stretch>
                <a:fillRect/>
              </a:stretch>
            </p:blipFill>
            <p:spPr>
              <a:xfrm>
                <a:off x="5467875" y="2949980"/>
                <a:ext cx="29484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6">
            <p14:nvContentPartPr>
              <p14:cNvPr id="1803" name="Input penna 1802">
                <a:extLst>
                  <a:ext uri="{FF2B5EF4-FFF2-40B4-BE49-F238E27FC236}">
                    <a16:creationId xmlns:a16="http://schemas.microsoft.com/office/drawing/2014/main" id="{67A5029F-A67D-3B98-4A40-8FF70D33CDE0}"/>
                  </a:ext>
                </a:extLst>
              </p14:cNvPr>
              <p14:cNvContentPartPr/>
              <p14:nvPr/>
            </p14:nvContentPartPr>
            <p14:xfrm>
              <a:off x="6013910" y="3049665"/>
              <a:ext cx="162720" cy="11880"/>
            </p14:xfrm>
          </p:contentPart>
        </mc:Choice>
        <mc:Fallback>
          <p:pic>
            <p:nvPicPr>
              <p:cNvPr id="1803" name="Input penna 1802">
                <a:extLst>
                  <a:ext uri="{FF2B5EF4-FFF2-40B4-BE49-F238E27FC236}">
                    <a16:creationId xmlns:a16="http://schemas.microsoft.com/office/drawing/2014/main" id="{67A5029F-A67D-3B98-4A40-8FF70D33CDE0}"/>
                  </a:ext>
                </a:extLst>
              </p:cNvPr>
              <p:cNvPicPr/>
              <p:nvPr/>
            </p:nvPicPr>
            <p:blipFill>
              <a:blip r:embed="rId787"/>
              <a:stretch>
                <a:fillRect/>
              </a:stretch>
            </p:blipFill>
            <p:spPr>
              <a:xfrm>
                <a:off x="5960270" y="2942025"/>
                <a:ext cx="27036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8">
            <p14:nvContentPartPr>
              <p14:cNvPr id="1804" name="Input penna 1803">
                <a:extLst>
                  <a:ext uri="{FF2B5EF4-FFF2-40B4-BE49-F238E27FC236}">
                    <a16:creationId xmlns:a16="http://schemas.microsoft.com/office/drawing/2014/main" id="{E5B6013E-3B72-0D29-B365-A86B487B162A}"/>
                  </a:ext>
                </a:extLst>
              </p14:cNvPr>
              <p14:cNvContentPartPr/>
              <p14:nvPr/>
            </p14:nvContentPartPr>
            <p14:xfrm>
              <a:off x="6441230" y="3033465"/>
              <a:ext cx="140400" cy="7560"/>
            </p14:xfrm>
          </p:contentPart>
        </mc:Choice>
        <mc:Fallback>
          <p:pic>
            <p:nvPicPr>
              <p:cNvPr id="1804" name="Input penna 1803">
                <a:extLst>
                  <a:ext uri="{FF2B5EF4-FFF2-40B4-BE49-F238E27FC236}">
                    <a16:creationId xmlns:a16="http://schemas.microsoft.com/office/drawing/2014/main" id="{E5B6013E-3B72-0D29-B365-A86B487B162A}"/>
                  </a:ext>
                </a:extLst>
              </p:cNvPr>
              <p:cNvPicPr/>
              <p:nvPr/>
            </p:nvPicPr>
            <p:blipFill>
              <a:blip r:embed="rId789"/>
              <a:stretch>
                <a:fillRect/>
              </a:stretch>
            </p:blipFill>
            <p:spPr>
              <a:xfrm>
                <a:off x="6387230" y="2925465"/>
                <a:ext cx="248040" cy="22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10" name="Gruppo 1809">
            <a:extLst>
              <a:ext uri="{FF2B5EF4-FFF2-40B4-BE49-F238E27FC236}">
                <a16:creationId xmlns:a16="http://schemas.microsoft.com/office/drawing/2014/main" id="{D638B30E-621C-69C2-17FF-88506FA22585}"/>
              </a:ext>
            </a:extLst>
          </p:cNvPr>
          <p:cNvGrpSpPr/>
          <p:nvPr/>
        </p:nvGrpSpPr>
        <p:grpSpPr>
          <a:xfrm>
            <a:off x="4163665" y="3382460"/>
            <a:ext cx="193680" cy="155880"/>
            <a:chOff x="4163665" y="3382460"/>
            <a:chExt cx="19368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0">
              <p14:nvContentPartPr>
                <p14:cNvPr id="1805" name="Input penna 1804">
                  <a:extLst>
                    <a:ext uri="{FF2B5EF4-FFF2-40B4-BE49-F238E27FC236}">
                      <a16:creationId xmlns:a16="http://schemas.microsoft.com/office/drawing/2014/main" id="{5A0C63D2-615D-1BE3-756C-F97D587EB56D}"/>
                    </a:ext>
                  </a:extLst>
                </p14:cNvPr>
                <p14:cNvContentPartPr/>
                <p14:nvPr/>
              </p14:nvContentPartPr>
              <p14:xfrm>
                <a:off x="4163665" y="3386060"/>
                <a:ext cx="59760" cy="139680"/>
              </p14:xfrm>
            </p:contentPart>
          </mc:Choice>
          <mc:Fallback>
            <p:pic>
              <p:nvPicPr>
                <p:cNvPr id="1805" name="Input penna 1804">
                  <a:extLst>
                    <a:ext uri="{FF2B5EF4-FFF2-40B4-BE49-F238E27FC236}">
                      <a16:creationId xmlns:a16="http://schemas.microsoft.com/office/drawing/2014/main" id="{5A0C63D2-615D-1BE3-756C-F97D587EB56D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4156105" y="3378500"/>
                  <a:ext cx="745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2">
              <p14:nvContentPartPr>
                <p14:cNvPr id="1806" name="Input penna 1805">
                  <a:extLst>
                    <a:ext uri="{FF2B5EF4-FFF2-40B4-BE49-F238E27FC236}">
                      <a16:creationId xmlns:a16="http://schemas.microsoft.com/office/drawing/2014/main" id="{F021595D-8F6A-B619-8118-55D762243850}"/>
                    </a:ext>
                  </a:extLst>
                </p14:cNvPr>
                <p14:cNvContentPartPr/>
                <p14:nvPr/>
              </p14:nvContentPartPr>
              <p14:xfrm>
                <a:off x="4198585" y="3462740"/>
                <a:ext cx="34560" cy="73800"/>
              </p14:xfrm>
            </p:contentPart>
          </mc:Choice>
          <mc:Fallback>
            <p:pic>
              <p:nvPicPr>
                <p:cNvPr id="1806" name="Input penna 1805">
                  <a:extLst>
                    <a:ext uri="{FF2B5EF4-FFF2-40B4-BE49-F238E27FC236}">
                      <a16:creationId xmlns:a16="http://schemas.microsoft.com/office/drawing/2014/main" id="{F021595D-8F6A-B619-8118-55D762243850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4191025" y="3455180"/>
                  <a:ext cx="496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4">
              <p14:nvContentPartPr>
                <p14:cNvPr id="1807" name="Input penna 1806">
                  <a:extLst>
                    <a:ext uri="{FF2B5EF4-FFF2-40B4-BE49-F238E27FC236}">
                      <a16:creationId xmlns:a16="http://schemas.microsoft.com/office/drawing/2014/main" id="{707DCD0E-9E13-7A28-F521-1E14F1B35682}"/>
                    </a:ext>
                  </a:extLst>
                </p14:cNvPr>
                <p14:cNvContentPartPr/>
                <p14:nvPr/>
              </p14:nvContentPartPr>
              <p14:xfrm>
                <a:off x="4294705" y="3382460"/>
                <a:ext cx="17640" cy="155880"/>
              </p14:xfrm>
            </p:contentPart>
          </mc:Choice>
          <mc:Fallback>
            <p:pic>
              <p:nvPicPr>
                <p:cNvPr id="1807" name="Input penna 1806">
                  <a:extLst>
                    <a:ext uri="{FF2B5EF4-FFF2-40B4-BE49-F238E27FC236}">
                      <a16:creationId xmlns:a16="http://schemas.microsoft.com/office/drawing/2014/main" id="{707DCD0E-9E13-7A28-F521-1E14F1B35682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4287145" y="3374900"/>
                  <a:ext cx="327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6">
              <p14:nvContentPartPr>
                <p14:cNvPr id="1808" name="Input penna 1807">
                  <a:extLst>
                    <a:ext uri="{FF2B5EF4-FFF2-40B4-BE49-F238E27FC236}">
                      <a16:creationId xmlns:a16="http://schemas.microsoft.com/office/drawing/2014/main" id="{A2AE03D7-119E-E804-E429-2ED6FF976F8D}"/>
                    </a:ext>
                  </a:extLst>
                </p14:cNvPr>
                <p14:cNvContentPartPr/>
                <p14:nvPr/>
              </p14:nvContentPartPr>
              <p14:xfrm>
                <a:off x="4318825" y="3458780"/>
                <a:ext cx="38520" cy="7200"/>
              </p14:xfrm>
            </p:contentPart>
          </mc:Choice>
          <mc:Fallback>
            <p:pic>
              <p:nvPicPr>
                <p:cNvPr id="1808" name="Input penna 1807">
                  <a:extLst>
                    <a:ext uri="{FF2B5EF4-FFF2-40B4-BE49-F238E27FC236}">
                      <a16:creationId xmlns:a16="http://schemas.microsoft.com/office/drawing/2014/main" id="{A2AE03D7-119E-E804-E429-2ED6FF976F8D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4311265" y="3451220"/>
                  <a:ext cx="5364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8" name="Gruppo 1817">
            <a:extLst>
              <a:ext uri="{FF2B5EF4-FFF2-40B4-BE49-F238E27FC236}">
                <a16:creationId xmlns:a16="http://schemas.microsoft.com/office/drawing/2014/main" id="{E9069297-7510-018E-6084-3E4456170B92}"/>
              </a:ext>
            </a:extLst>
          </p:cNvPr>
          <p:cNvGrpSpPr/>
          <p:nvPr/>
        </p:nvGrpSpPr>
        <p:grpSpPr>
          <a:xfrm>
            <a:off x="8801895" y="3340700"/>
            <a:ext cx="96120" cy="192600"/>
            <a:chOff x="8801895" y="3340700"/>
            <a:chExt cx="96120" cy="19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8">
              <p14:nvContentPartPr>
                <p14:cNvPr id="1815" name="Input penna 1814">
                  <a:extLst>
                    <a:ext uri="{FF2B5EF4-FFF2-40B4-BE49-F238E27FC236}">
                      <a16:creationId xmlns:a16="http://schemas.microsoft.com/office/drawing/2014/main" id="{4BD1CB95-538F-67D7-7279-20EFDBDFC87B}"/>
                    </a:ext>
                  </a:extLst>
                </p14:cNvPr>
                <p14:cNvContentPartPr/>
                <p14:nvPr/>
              </p14:nvContentPartPr>
              <p14:xfrm>
                <a:off x="8801895" y="3340700"/>
                <a:ext cx="96120" cy="192600"/>
              </p14:xfrm>
            </p:contentPart>
          </mc:Choice>
          <mc:Fallback>
            <p:pic>
              <p:nvPicPr>
                <p:cNvPr id="1815" name="Input penna 1814">
                  <a:extLst>
                    <a:ext uri="{FF2B5EF4-FFF2-40B4-BE49-F238E27FC236}">
                      <a16:creationId xmlns:a16="http://schemas.microsoft.com/office/drawing/2014/main" id="{4BD1CB95-538F-67D7-7279-20EFDBDFC87B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8794335" y="3333140"/>
                  <a:ext cx="1112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0">
              <p14:nvContentPartPr>
                <p14:cNvPr id="1816" name="Input penna 1815">
                  <a:extLst>
                    <a:ext uri="{FF2B5EF4-FFF2-40B4-BE49-F238E27FC236}">
                      <a16:creationId xmlns:a16="http://schemas.microsoft.com/office/drawing/2014/main" id="{16820D63-2232-25B5-7D71-33EBE295C170}"/>
                    </a:ext>
                  </a:extLst>
                </p14:cNvPr>
                <p14:cNvContentPartPr/>
                <p14:nvPr/>
              </p14:nvContentPartPr>
              <p14:xfrm>
                <a:off x="8844375" y="3444740"/>
                <a:ext cx="51480" cy="77400"/>
              </p14:xfrm>
            </p:contentPart>
          </mc:Choice>
          <mc:Fallback>
            <p:pic>
              <p:nvPicPr>
                <p:cNvPr id="1816" name="Input penna 1815">
                  <a:extLst>
                    <a:ext uri="{FF2B5EF4-FFF2-40B4-BE49-F238E27FC236}">
                      <a16:creationId xmlns:a16="http://schemas.microsoft.com/office/drawing/2014/main" id="{16820D63-2232-25B5-7D71-33EBE295C170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8836815" y="3437180"/>
                  <a:ext cx="6624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30" name="Gruppo 1829">
            <a:extLst>
              <a:ext uri="{FF2B5EF4-FFF2-40B4-BE49-F238E27FC236}">
                <a16:creationId xmlns:a16="http://schemas.microsoft.com/office/drawing/2014/main" id="{4A60CB26-CB99-F20E-E3A6-EC8721E36365}"/>
              </a:ext>
            </a:extLst>
          </p:cNvPr>
          <p:cNvGrpSpPr/>
          <p:nvPr/>
        </p:nvGrpSpPr>
        <p:grpSpPr>
          <a:xfrm>
            <a:off x="9192495" y="3033980"/>
            <a:ext cx="698040" cy="196560"/>
            <a:chOff x="9192495" y="3033980"/>
            <a:chExt cx="698040" cy="19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2">
              <p14:nvContentPartPr>
                <p14:cNvPr id="1819" name="Input penna 1818">
                  <a:extLst>
                    <a:ext uri="{FF2B5EF4-FFF2-40B4-BE49-F238E27FC236}">
                      <a16:creationId xmlns:a16="http://schemas.microsoft.com/office/drawing/2014/main" id="{A66C53BC-7407-B0FC-D248-26733D4123F5}"/>
                    </a:ext>
                  </a:extLst>
                </p14:cNvPr>
                <p14:cNvContentPartPr/>
                <p14:nvPr/>
              </p14:nvContentPartPr>
              <p14:xfrm>
                <a:off x="9192495" y="3084020"/>
                <a:ext cx="53640" cy="114120"/>
              </p14:xfrm>
            </p:contentPart>
          </mc:Choice>
          <mc:Fallback>
            <p:pic>
              <p:nvPicPr>
                <p:cNvPr id="1819" name="Input penna 1818">
                  <a:extLst>
                    <a:ext uri="{FF2B5EF4-FFF2-40B4-BE49-F238E27FC236}">
                      <a16:creationId xmlns:a16="http://schemas.microsoft.com/office/drawing/2014/main" id="{A66C53BC-7407-B0FC-D248-26733D4123F5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9184935" y="3076460"/>
                  <a:ext cx="687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4">
              <p14:nvContentPartPr>
                <p14:cNvPr id="1820" name="Input penna 1819">
                  <a:extLst>
                    <a:ext uri="{FF2B5EF4-FFF2-40B4-BE49-F238E27FC236}">
                      <a16:creationId xmlns:a16="http://schemas.microsoft.com/office/drawing/2014/main" id="{2688E14E-6558-EB4F-2C41-7E271C1FA4D6}"/>
                    </a:ext>
                  </a:extLst>
                </p14:cNvPr>
                <p14:cNvContentPartPr/>
                <p14:nvPr/>
              </p14:nvContentPartPr>
              <p14:xfrm>
                <a:off x="9265215" y="3113540"/>
                <a:ext cx="77400" cy="117000"/>
              </p14:xfrm>
            </p:contentPart>
          </mc:Choice>
          <mc:Fallback>
            <p:pic>
              <p:nvPicPr>
                <p:cNvPr id="1820" name="Input penna 1819">
                  <a:extLst>
                    <a:ext uri="{FF2B5EF4-FFF2-40B4-BE49-F238E27FC236}">
                      <a16:creationId xmlns:a16="http://schemas.microsoft.com/office/drawing/2014/main" id="{2688E14E-6558-EB4F-2C41-7E271C1FA4D6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9257655" y="3105980"/>
                  <a:ext cx="925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6">
              <p14:nvContentPartPr>
                <p14:cNvPr id="1821" name="Input penna 1820">
                  <a:extLst>
                    <a:ext uri="{FF2B5EF4-FFF2-40B4-BE49-F238E27FC236}">
                      <a16:creationId xmlns:a16="http://schemas.microsoft.com/office/drawing/2014/main" id="{DEDC6355-8F35-B843-4089-EEB7706D349E}"/>
                    </a:ext>
                  </a:extLst>
                </p14:cNvPr>
                <p14:cNvContentPartPr/>
                <p14:nvPr/>
              </p14:nvContentPartPr>
              <p14:xfrm>
                <a:off x="9354135" y="3114260"/>
                <a:ext cx="78120" cy="87840"/>
              </p14:xfrm>
            </p:contentPart>
          </mc:Choice>
          <mc:Fallback>
            <p:pic>
              <p:nvPicPr>
                <p:cNvPr id="1821" name="Input penna 1820">
                  <a:extLst>
                    <a:ext uri="{FF2B5EF4-FFF2-40B4-BE49-F238E27FC236}">
                      <a16:creationId xmlns:a16="http://schemas.microsoft.com/office/drawing/2014/main" id="{DEDC6355-8F35-B843-4089-EEB7706D349E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9346575" y="3106700"/>
                  <a:ext cx="92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8">
              <p14:nvContentPartPr>
                <p14:cNvPr id="1822" name="Input penna 1821">
                  <a:extLst>
                    <a:ext uri="{FF2B5EF4-FFF2-40B4-BE49-F238E27FC236}">
                      <a16:creationId xmlns:a16="http://schemas.microsoft.com/office/drawing/2014/main" id="{E836D379-B0E5-F5C2-13DA-776ABB72AE77}"/>
                    </a:ext>
                  </a:extLst>
                </p14:cNvPr>
                <p14:cNvContentPartPr/>
                <p14:nvPr/>
              </p14:nvContentPartPr>
              <p14:xfrm>
                <a:off x="9443055" y="3130100"/>
                <a:ext cx="50760" cy="63000"/>
              </p14:xfrm>
            </p:contentPart>
          </mc:Choice>
          <mc:Fallback>
            <p:pic>
              <p:nvPicPr>
                <p:cNvPr id="1822" name="Input penna 1821">
                  <a:extLst>
                    <a:ext uri="{FF2B5EF4-FFF2-40B4-BE49-F238E27FC236}">
                      <a16:creationId xmlns:a16="http://schemas.microsoft.com/office/drawing/2014/main" id="{E836D379-B0E5-F5C2-13DA-776ABB72AE77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9435495" y="3122540"/>
                  <a:ext cx="65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0">
              <p14:nvContentPartPr>
                <p14:cNvPr id="1823" name="Input penna 1822">
                  <a:extLst>
                    <a:ext uri="{FF2B5EF4-FFF2-40B4-BE49-F238E27FC236}">
                      <a16:creationId xmlns:a16="http://schemas.microsoft.com/office/drawing/2014/main" id="{10CD7F2C-C11F-C24A-7F4B-6568A93B119B}"/>
                    </a:ext>
                  </a:extLst>
                </p14:cNvPr>
                <p14:cNvContentPartPr/>
                <p14:nvPr/>
              </p14:nvContentPartPr>
              <p14:xfrm>
                <a:off x="9513615" y="3127940"/>
                <a:ext cx="25920" cy="65160"/>
              </p14:xfrm>
            </p:contentPart>
          </mc:Choice>
          <mc:Fallback>
            <p:pic>
              <p:nvPicPr>
                <p:cNvPr id="1823" name="Input penna 1822">
                  <a:extLst>
                    <a:ext uri="{FF2B5EF4-FFF2-40B4-BE49-F238E27FC236}">
                      <a16:creationId xmlns:a16="http://schemas.microsoft.com/office/drawing/2014/main" id="{10CD7F2C-C11F-C24A-7F4B-6568A93B119B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9506055" y="3120380"/>
                  <a:ext cx="410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2">
              <p14:nvContentPartPr>
                <p14:cNvPr id="1824" name="Input penna 1823">
                  <a:extLst>
                    <a:ext uri="{FF2B5EF4-FFF2-40B4-BE49-F238E27FC236}">
                      <a16:creationId xmlns:a16="http://schemas.microsoft.com/office/drawing/2014/main" id="{1881712D-18E0-9177-842C-79A1A7CE8CE0}"/>
                    </a:ext>
                  </a:extLst>
                </p14:cNvPr>
                <p14:cNvContentPartPr/>
                <p14:nvPr/>
              </p14:nvContentPartPr>
              <p14:xfrm>
                <a:off x="9547095" y="3131900"/>
                <a:ext cx="75600" cy="49680"/>
              </p14:xfrm>
            </p:contentPart>
          </mc:Choice>
          <mc:Fallback>
            <p:pic>
              <p:nvPicPr>
                <p:cNvPr id="1824" name="Input penna 1823">
                  <a:extLst>
                    <a:ext uri="{FF2B5EF4-FFF2-40B4-BE49-F238E27FC236}">
                      <a16:creationId xmlns:a16="http://schemas.microsoft.com/office/drawing/2014/main" id="{1881712D-18E0-9177-842C-79A1A7CE8CE0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9539535" y="3124340"/>
                  <a:ext cx="907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4">
              <p14:nvContentPartPr>
                <p14:cNvPr id="1825" name="Input penna 1824">
                  <a:extLst>
                    <a:ext uri="{FF2B5EF4-FFF2-40B4-BE49-F238E27FC236}">
                      <a16:creationId xmlns:a16="http://schemas.microsoft.com/office/drawing/2014/main" id="{2DD14C29-D278-FFDE-9AB8-A30A724F7A25}"/>
                    </a:ext>
                  </a:extLst>
                </p14:cNvPr>
                <p14:cNvContentPartPr/>
                <p14:nvPr/>
              </p14:nvContentPartPr>
              <p14:xfrm>
                <a:off x="9655455" y="3043700"/>
                <a:ext cx="17640" cy="123840"/>
              </p14:xfrm>
            </p:contentPart>
          </mc:Choice>
          <mc:Fallback>
            <p:pic>
              <p:nvPicPr>
                <p:cNvPr id="1825" name="Input penna 1824">
                  <a:extLst>
                    <a:ext uri="{FF2B5EF4-FFF2-40B4-BE49-F238E27FC236}">
                      <a16:creationId xmlns:a16="http://schemas.microsoft.com/office/drawing/2014/main" id="{2DD14C29-D278-FFDE-9AB8-A30A724F7A25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9647895" y="3036140"/>
                  <a:ext cx="327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6">
              <p14:nvContentPartPr>
                <p14:cNvPr id="1826" name="Input penna 1825">
                  <a:extLst>
                    <a:ext uri="{FF2B5EF4-FFF2-40B4-BE49-F238E27FC236}">
                      <a16:creationId xmlns:a16="http://schemas.microsoft.com/office/drawing/2014/main" id="{201ED29A-AADD-2549-E0BA-9C5E564672EE}"/>
                    </a:ext>
                  </a:extLst>
                </p14:cNvPr>
                <p14:cNvContentPartPr/>
                <p14:nvPr/>
              </p14:nvContentPartPr>
              <p14:xfrm>
                <a:off x="9672375" y="3109220"/>
                <a:ext cx="64800" cy="100800"/>
              </p14:xfrm>
            </p:contentPart>
          </mc:Choice>
          <mc:Fallback>
            <p:pic>
              <p:nvPicPr>
                <p:cNvPr id="1826" name="Input penna 1825">
                  <a:extLst>
                    <a:ext uri="{FF2B5EF4-FFF2-40B4-BE49-F238E27FC236}">
                      <a16:creationId xmlns:a16="http://schemas.microsoft.com/office/drawing/2014/main" id="{201ED29A-AADD-2549-E0BA-9C5E564672EE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9665175" y="3101660"/>
                  <a:ext cx="799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8">
              <p14:nvContentPartPr>
                <p14:cNvPr id="1827" name="Input penna 1826">
                  <a:extLst>
                    <a:ext uri="{FF2B5EF4-FFF2-40B4-BE49-F238E27FC236}">
                      <a16:creationId xmlns:a16="http://schemas.microsoft.com/office/drawing/2014/main" id="{FC33B6D0-B815-D807-73F5-EDDD2854B49A}"/>
                    </a:ext>
                  </a:extLst>
                </p14:cNvPr>
                <p14:cNvContentPartPr/>
                <p14:nvPr/>
              </p14:nvContentPartPr>
              <p14:xfrm>
                <a:off x="9884775" y="3033980"/>
                <a:ext cx="5760" cy="83160"/>
              </p14:xfrm>
            </p:contentPart>
          </mc:Choice>
          <mc:Fallback>
            <p:pic>
              <p:nvPicPr>
                <p:cNvPr id="1827" name="Input penna 1826">
                  <a:extLst>
                    <a:ext uri="{FF2B5EF4-FFF2-40B4-BE49-F238E27FC236}">
                      <a16:creationId xmlns:a16="http://schemas.microsoft.com/office/drawing/2014/main" id="{FC33B6D0-B815-D807-73F5-EDDD2854B49A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9877215" y="3026420"/>
                  <a:ext cx="205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0">
              <p14:nvContentPartPr>
                <p14:cNvPr id="1828" name="Input penna 1827">
                  <a:extLst>
                    <a:ext uri="{FF2B5EF4-FFF2-40B4-BE49-F238E27FC236}">
                      <a16:creationId xmlns:a16="http://schemas.microsoft.com/office/drawing/2014/main" id="{91F052B7-D44E-B872-6A51-632AF69DEE46}"/>
                    </a:ext>
                  </a:extLst>
                </p14:cNvPr>
                <p14:cNvContentPartPr/>
                <p14:nvPr/>
              </p14:nvContentPartPr>
              <p14:xfrm>
                <a:off x="9873615" y="3186260"/>
                <a:ext cx="7920" cy="11160"/>
              </p14:xfrm>
            </p:contentPart>
          </mc:Choice>
          <mc:Fallback>
            <p:pic>
              <p:nvPicPr>
                <p:cNvPr id="1828" name="Input penna 1827">
                  <a:extLst>
                    <a:ext uri="{FF2B5EF4-FFF2-40B4-BE49-F238E27FC236}">
                      <a16:creationId xmlns:a16="http://schemas.microsoft.com/office/drawing/2014/main" id="{91F052B7-D44E-B872-6A51-632AF69DEE46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9866055" y="3178700"/>
                  <a:ext cx="2304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35" name="Gruppo 1834">
            <a:extLst>
              <a:ext uri="{FF2B5EF4-FFF2-40B4-BE49-F238E27FC236}">
                <a16:creationId xmlns:a16="http://schemas.microsoft.com/office/drawing/2014/main" id="{C78A8AB1-90DD-93A2-EC5F-2E016B18CF1D}"/>
              </a:ext>
            </a:extLst>
          </p:cNvPr>
          <p:cNvGrpSpPr/>
          <p:nvPr/>
        </p:nvGrpSpPr>
        <p:grpSpPr>
          <a:xfrm>
            <a:off x="9204050" y="3421270"/>
            <a:ext cx="280440" cy="123120"/>
            <a:chOff x="9204050" y="3421270"/>
            <a:chExt cx="28044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2">
              <p14:nvContentPartPr>
                <p14:cNvPr id="1831" name="Input penna 1830">
                  <a:extLst>
                    <a:ext uri="{FF2B5EF4-FFF2-40B4-BE49-F238E27FC236}">
                      <a16:creationId xmlns:a16="http://schemas.microsoft.com/office/drawing/2014/main" id="{43AB940B-6579-9128-B068-2C3977856C8C}"/>
                    </a:ext>
                  </a:extLst>
                </p14:cNvPr>
                <p14:cNvContentPartPr/>
                <p14:nvPr/>
              </p14:nvContentPartPr>
              <p14:xfrm>
                <a:off x="9204050" y="3421270"/>
                <a:ext cx="67320" cy="123120"/>
              </p14:xfrm>
            </p:contentPart>
          </mc:Choice>
          <mc:Fallback>
            <p:pic>
              <p:nvPicPr>
                <p:cNvPr id="1831" name="Input penna 1830">
                  <a:extLst>
                    <a:ext uri="{FF2B5EF4-FFF2-40B4-BE49-F238E27FC236}">
                      <a16:creationId xmlns:a16="http://schemas.microsoft.com/office/drawing/2014/main" id="{43AB940B-6579-9128-B068-2C3977856C8C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9196490" y="3413710"/>
                  <a:ext cx="824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4">
              <p14:nvContentPartPr>
                <p14:cNvPr id="1832" name="Input penna 1831">
                  <a:extLst>
                    <a:ext uri="{FF2B5EF4-FFF2-40B4-BE49-F238E27FC236}">
                      <a16:creationId xmlns:a16="http://schemas.microsoft.com/office/drawing/2014/main" id="{807B074D-A90D-7B85-4227-3DFD79AAA044}"/>
                    </a:ext>
                  </a:extLst>
                </p14:cNvPr>
                <p14:cNvContentPartPr/>
                <p14:nvPr/>
              </p14:nvContentPartPr>
              <p14:xfrm>
                <a:off x="9406010" y="3436750"/>
                <a:ext cx="69120" cy="16560"/>
              </p14:xfrm>
            </p:contentPart>
          </mc:Choice>
          <mc:Fallback>
            <p:pic>
              <p:nvPicPr>
                <p:cNvPr id="1832" name="Input penna 1831">
                  <a:extLst>
                    <a:ext uri="{FF2B5EF4-FFF2-40B4-BE49-F238E27FC236}">
                      <a16:creationId xmlns:a16="http://schemas.microsoft.com/office/drawing/2014/main" id="{807B074D-A90D-7B85-4227-3DFD79AAA044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9398450" y="3429190"/>
                  <a:ext cx="842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6">
              <p14:nvContentPartPr>
                <p14:cNvPr id="1833" name="Input penna 1832">
                  <a:extLst>
                    <a:ext uri="{FF2B5EF4-FFF2-40B4-BE49-F238E27FC236}">
                      <a16:creationId xmlns:a16="http://schemas.microsoft.com/office/drawing/2014/main" id="{5AF3C21F-FC8A-EDEE-3C13-6A0AC8F13AFF}"/>
                    </a:ext>
                  </a:extLst>
                </p14:cNvPr>
                <p14:cNvContentPartPr/>
                <p14:nvPr/>
              </p14:nvContentPartPr>
              <p14:xfrm>
                <a:off x="9409970" y="3525310"/>
                <a:ext cx="74520" cy="1800"/>
              </p14:xfrm>
            </p:contentPart>
          </mc:Choice>
          <mc:Fallback>
            <p:pic>
              <p:nvPicPr>
                <p:cNvPr id="1833" name="Input penna 1832">
                  <a:extLst>
                    <a:ext uri="{FF2B5EF4-FFF2-40B4-BE49-F238E27FC236}">
                      <a16:creationId xmlns:a16="http://schemas.microsoft.com/office/drawing/2014/main" id="{5AF3C21F-FC8A-EDEE-3C13-6A0AC8F13AFF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9402410" y="3517750"/>
                  <a:ext cx="89640" cy="1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9" name="Gruppo 1848">
            <a:extLst>
              <a:ext uri="{FF2B5EF4-FFF2-40B4-BE49-F238E27FC236}">
                <a16:creationId xmlns:a16="http://schemas.microsoft.com/office/drawing/2014/main" id="{6AAFCA3A-12DA-87E2-80B0-77FAFCDD4E38}"/>
              </a:ext>
            </a:extLst>
          </p:cNvPr>
          <p:cNvGrpSpPr/>
          <p:nvPr/>
        </p:nvGrpSpPr>
        <p:grpSpPr>
          <a:xfrm>
            <a:off x="9727490" y="3338110"/>
            <a:ext cx="367200" cy="215640"/>
            <a:chOff x="9727490" y="3338110"/>
            <a:chExt cx="367200" cy="21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8">
              <p14:nvContentPartPr>
                <p14:cNvPr id="1836" name="Input penna 1835">
                  <a:extLst>
                    <a:ext uri="{FF2B5EF4-FFF2-40B4-BE49-F238E27FC236}">
                      <a16:creationId xmlns:a16="http://schemas.microsoft.com/office/drawing/2014/main" id="{DA6624E2-AFF2-28CF-5BC0-21C8F6B67D4D}"/>
                    </a:ext>
                  </a:extLst>
                </p14:cNvPr>
                <p14:cNvContentPartPr/>
                <p14:nvPr/>
              </p14:nvContentPartPr>
              <p14:xfrm>
                <a:off x="9727490" y="3425590"/>
                <a:ext cx="74520" cy="105480"/>
              </p14:xfrm>
            </p:contentPart>
          </mc:Choice>
          <mc:Fallback>
            <p:pic>
              <p:nvPicPr>
                <p:cNvPr id="1836" name="Input penna 1835">
                  <a:extLst>
                    <a:ext uri="{FF2B5EF4-FFF2-40B4-BE49-F238E27FC236}">
                      <a16:creationId xmlns:a16="http://schemas.microsoft.com/office/drawing/2014/main" id="{DA6624E2-AFF2-28CF-5BC0-21C8F6B67D4D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9719930" y="3418030"/>
                  <a:ext cx="892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0">
              <p14:nvContentPartPr>
                <p14:cNvPr id="1837" name="Input penna 1836">
                  <a:extLst>
                    <a:ext uri="{FF2B5EF4-FFF2-40B4-BE49-F238E27FC236}">
                      <a16:creationId xmlns:a16="http://schemas.microsoft.com/office/drawing/2014/main" id="{3F2A6228-142F-4FD9-7030-64C7FBDE2683}"/>
                    </a:ext>
                  </a:extLst>
                </p14:cNvPr>
                <p14:cNvContentPartPr/>
                <p14:nvPr/>
              </p14:nvContentPartPr>
              <p14:xfrm>
                <a:off x="9841610" y="3338110"/>
                <a:ext cx="47880" cy="215640"/>
              </p14:xfrm>
            </p:contentPart>
          </mc:Choice>
          <mc:Fallback>
            <p:pic>
              <p:nvPicPr>
                <p:cNvPr id="1837" name="Input penna 1836">
                  <a:extLst>
                    <a:ext uri="{FF2B5EF4-FFF2-40B4-BE49-F238E27FC236}">
                      <a16:creationId xmlns:a16="http://schemas.microsoft.com/office/drawing/2014/main" id="{3F2A6228-142F-4FD9-7030-64C7FBDE2683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9834050" y="3330550"/>
                  <a:ext cx="626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2">
              <p14:nvContentPartPr>
                <p14:cNvPr id="1838" name="Input penna 1837">
                  <a:extLst>
                    <a:ext uri="{FF2B5EF4-FFF2-40B4-BE49-F238E27FC236}">
                      <a16:creationId xmlns:a16="http://schemas.microsoft.com/office/drawing/2014/main" id="{58E86879-EF14-C067-7C09-699DE231F9AE}"/>
                    </a:ext>
                  </a:extLst>
                </p14:cNvPr>
                <p14:cNvContentPartPr/>
                <p14:nvPr/>
              </p14:nvContentPartPr>
              <p14:xfrm>
                <a:off x="9911810" y="3377710"/>
                <a:ext cx="19080" cy="144000"/>
              </p14:xfrm>
            </p:contentPart>
          </mc:Choice>
          <mc:Fallback>
            <p:pic>
              <p:nvPicPr>
                <p:cNvPr id="1838" name="Input penna 1837">
                  <a:extLst>
                    <a:ext uri="{FF2B5EF4-FFF2-40B4-BE49-F238E27FC236}">
                      <a16:creationId xmlns:a16="http://schemas.microsoft.com/office/drawing/2014/main" id="{58E86879-EF14-C067-7C09-699DE231F9AE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9904250" y="3370150"/>
                  <a:ext cx="342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4">
              <p14:nvContentPartPr>
                <p14:cNvPr id="1839" name="Input penna 1838">
                  <a:extLst>
                    <a:ext uri="{FF2B5EF4-FFF2-40B4-BE49-F238E27FC236}">
                      <a16:creationId xmlns:a16="http://schemas.microsoft.com/office/drawing/2014/main" id="{600CD289-2563-2A82-6950-47B07ADB181E}"/>
                    </a:ext>
                  </a:extLst>
                </p14:cNvPr>
                <p14:cNvContentPartPr/>
                <p14:nvPr/>
              </p14:nvContentPartPr>
              <p14:xfrm>
                <a:off x="9916490" y="3445750"/>
                <a:ext cx="24840" cy="10440"/>
              </p14:xfrm>
            </p:contentPart>
          </mc:Choice>
          <mc:Fallback>
            <p:pic>
              <p:nvPicPr>
                <p:cNvPr id="1839" name="Input penna 1838">
                  <a:extLst>
                    <a:ext uri="{FF2B5EF4-FFF2-40B4-BE49-F238E27FC236}">
                      <a16:creationId xmlns:a16="http://schemas.microsoft.com/office/drawing/2014/main" id="{600CD289-2563-2A82-6950-47B07ADB181E}"/>
                    </a:ext>
                  </a:extLst>
                </p:cNvPr>
                <p:cNvPicPr/>
                <p:nvPr/>
              </p:nvPicPr>
              <p:blipFill>
                <a:blip r:embed="rId835"/>
                <a:stretch>
                  <a:fillRect/>
                </a:stretch>
              </p:blipFill>
              <p:spPr>
                <a:xfrm>
                  <a:off x="9908930" y="3438190"/>
                  <a:ext cx="399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6">
              <p14:nvContentPartPr>
                <p14:cNvPr id="1840" name="Input penna 1839">
                  <a:extLst>
                    <a:ext uri="{FF2B5EF4-FFF2-40B4-BE49-F238E27FC236}">
                      <a16:creationId xmlns:a16="http://schemas.microsoft.com/office/drawing/2014/main" id="{17CAD99D-DEDE-342C-D887-1285A9F6A754}"/>
                    </a:ext>
                  </a:extLst>
                </p14:cNvPr>
                <p14:cNvContentPartPr/>
                <p14:nvPr/>
              </p14:nvContentPartPr>
              <p14:xfrm>
                <a:off x="9974450" y="3420550"/>
                <a:ext cx="31320" cy="79920"/>
              </p14:xfrm>
            </p:contentPart>
          </mc:Choice>
          <mc:Fallback>
            <p:pic>
              <p:nvPicPr>
                <p:cNvPr id="1840" name="Input penna 1839">
                  <a:extLst>
                    <a:ext uri="{FF2B5EF4-FFF2-40B4-BE49-F238E27FC236}">
                      <a16:creationId xmlns:a16="http://schemas.microsoft.com/office/drawing/2014/main" id="{17CAD99D-DEDE-342C-D887-1285A9F6A754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9967250" y="3412990"/>
                  <a:ext cx="464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8">
              <p14:nvContentPartPr>
                <p14:cNvPr id="1841" name="Input penna 1840">
                  <a:extLst>
                    <a:ext uri="{FF2B5EF4-FFF2-40B4-BE49-F238E27FC236}">
                      <a16:creationId xmlns:a16="http://schemas.microsoft.com/office/drawing/2014/main" id="{FDB32A5B-75C9-6A51-2BDB-403BE49B8E6B}"/>
                    </a:ext>
                  </a:extLst>
                </p14:cNvPr>
                <p14:cNvContentPartPr/>
                <p14:nvPr/>
              </p14:nvContentPartPr>
              <p14:xfrm>
                <a:off x="10022690" y="3440350"/>
                <a:ext cx="72000" cy="75600"/>
              </p14:xfrm>
            </p:contentPart>
          </mc:Choice>
          <mc:Fallback>
            <p:pic>
              <p:nvPicPr>
                <p:cNvPr id="1841" name="Input penna 1840">
                  <a:extLst>
                    <a:ext uri="{FF2B5EF4-FFF2-40B4-BE49-F238E27FC236}">
                      <a16:creationId xmlns:a16="http://schemas.microsoft.com/office/drawing/2014/main" id="{FDB32A5B-75C9-6A51-2BDB-403BE49B8E6B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10015130" y="3432790"/>
                  <a:ext cx="8712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7" name="Gruppo 1846">
            <a:extLst>
              <a:ext uri="{FF2B5EF4-FFF2-40B4-BE49-F238E27FC236}">
                <a16:creationId xmlns:a16="http://schemas.microsoft.com/office/drawing/2014/main" id="{8BFB817E-41C1-E303-F471-02CCC554C416}"/>
              </a:ext>
            </a:extLst>
          </p:cNvPr>
          <p:cNvGrpSpPr/>
          <p:nvPr/>
        </p:nvGrpSpPr>
        <p:grpSpPr>
          <a:xfrm>
            <a:off x="10297730" y="3422710"/>
            <a:ext cx="286560" cy="90000"/>
            <a:chOff x="10297730" y="3422710"/>
            <a:chExt cx="286560" cy="9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0">
              <p14:nvContentPartPr>
                <p14:cNvPr id="1842" name="Input penna 1841">
                  <a:extLst>
                    <a:ext uri="{FF2B5EF4-FFF2-40B4-BE49-F238E27FC236}">
                      <a16:creationId xmlns:a16="http://schemas.microsoft.com/office/drawing/2014/main" id="{2F2D72D8-6222-0DD0-443F-10F3C4E654C8}"/>
                    </a:ext>
                  </a:extLst>
                </p14:cNvPr>
                <p14:cNvContentPartPr/>
                <p14:nvPr/>
              </p14:nvContentPartPr>
              <p14:xfrm>
                <a:off x="10297730" y="3422710"/>
                <a:ext cx="75960" cy="86400"/>
              </p14:xfrm>
            </p:contentPart>
          </mc:Choice>
          <mc:Fallback>
            <p:pic>
              <p:nvPicPr>
                <p:cNvPr id="1842" name="Input penna 1841">
                  <a:extLst>
                    <a:ext uri="{FF2B5EF4-FFF2-40B4-BE49-F238E27FC236}">
                      <a16:creationId xmlns:a16="http://schemas.microsoft.com/office/drawing/2014/main" id="{2F2D72D8-6222-0DD0-443F-10F3C4E654C8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10290170" y="3415150"/>
                  <a:ext cx="910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2">
              <p14:nvContentPartPr>
                <p14:cNvPr id="1843" name="Input penna 1842">
                  <a:extLst>
                    <a:ext uri="{FF2B5EF4-FFF2-40B4-BE49-F238E27FC236}">
                      <a16:creationId xmlns:a16="http://schemas.microsoft.com/office/drawing/2014/main" id="{8B0C44E2-7BF1-47A8-0100-CFDBBFB0F0BF}"/>
                    </a:ext>
                  </a:extLst>
                </p14:cNvPr>
                <p14:cNvContentPartPr/>
                <p14:nvPr/>
              </p14:nvContentPartPr>
              <p14:xfrm>
                <a:off x="10380170" y="3446110"/>
                <a:ext cx="56520" cy="51120"/>
              </p14:xfrm>
            </p:contentPart>
          </mc:Choice>
          <mc:Fallback>
            <p:pic>
              <p:nvPicPr>
                <p:cNvPr id="1843" name="Input penna 1842">
                  <a:extLst>
                    <a:ext uri="{FF2B5EF4-FFF2-40B4-BE49-F238E27FC236}">
                      <a16:creationId xmlns:a16="http://schemas.microsoft.com/office/drawing/2014/main" id="{8B0C44E2-7BF1-47A8-0100-CFDBBFB0F0BF}"/>
                    </a:ext>
                  </a:extLst>
                </p:cNvPr>
                <p:cNvPicPr/>
                <p:nvPr/>
              </p:nvPicPr>
              <p:blipFill>
                <a:blip r:embed="rId843"/>
                <a:stretch>
                  <a:fillRect/>
                </a:stretch>
              </p:blipFill>
              <p:spPr>
                <a:xfrm>
                  <a:off x="10372610" y="3438550"/>
                  <a:ext cx="716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4">
              <p14:nvContentPartPr>
                <p14:cNvPr id="1844" name="Input penna 1843">
                  <a:extLst>
                    <a:ext uri="{FF2B5EF4-FFF2-40B4-BE49-F238E27FC236}">
                      <a16:creationId xmlns:a16="http://schemas.microsoft.com/office/drawing/2014/main" id="{7E03C74E-78F7-2D65-00FE-B11A316F14BF}"/>
                    </a:ext>
                  </a:extLst>
                </p14:cNvPr>
                <p14:cNvContentPartPr/>
                <p14:nvPr/>
              </p14:nvContentPartPr>
              <p14:xfrm>
                <a:off x="10443530" y="3429910"/>
                <a:ext cx="72360" cy="64440"/>
              </p14:xfrm>
            </p:contentPart>
          </mc:Choice>
          <mc:Fallback>
            <p:pic>
              <p:nvPicPr>
                <p:cNvPr id="1844" name="Input penna 1843">
                  <a:extLst>
                    <a:ext uri="{FF2B5EF4-FFF2-40B4-BE49-F238E27FC236}">
                      <a16:creationId xmlns:a16="http://schemas.microsoft.com/office/drawing/2014/main" id="{7E03C74E-78F7-2D65-00FE-B11A316F14BF}"/>
                    </a:ext>
                  </a:extLst>
                </p:cNvPr>
                <p:cNvPicPr/>
                <p:nvPr/>
              </p:nvPicPr>
              <p:blipFill>
                <a:blip r:embed="rId845"/>
                <a:stretch>
                  <a:fillRect/>
                </a:stretch>
              </p:blipFill>
              <p:spPr>
                <a:xfrm>
                  <a:off x="10435970" y="3422350"/>
                  <a:ext cx="87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6">
              <p14:nvContentPartPr>
                <p14:cNvPr id="1845" name="Input penna 1844">
                  <a:extLst>
                    <a:ext uri="{FF2B5EF4-FFF2-40B4-BE49-F238E27FC236}">
                      <a16:creationId xmlns:a16="http://schemas.microsoft.com/office/drawing/2014/main" id="{E212679F-4FF2-954E-EA3F-61FACEA5B17D}"/>
                    </a:ext>
                  </a:extLst>
                </p14:cNvPr>
                <p14:cNvContentPartPr/>
                <p14:nvPr/>
              </p14:nvContentPartPr>
              <p14:xfrm>
                <a:off x="10574570" y="3502270"/>
                <a:ext cx="9720" cy="10440"/>
              </p14:xfrm>
            </p:contentPart>
          </mc:Choice>
          <mc:Fallback>
            <p:pic>
              <p:nvPicPr>
                <p:cNvPr id="1845" name="Input penna 1844">
                  <a:extLst>
                    <a:ext uri="{FF2B5EF4-FFF2-40B4-BE49-F238E27FC236}">
                      <a16:creationId xmlns:a16="http://schemas.microsoft.com/office/drawing/2014/main" id="{E212679F-4FF2-954E-EA3F-61FACEA5B17D}"/>
                    </a:ext>
                  </a:extLst>
                </p:cNvPr>
                <p:cNvPicPr/>
                <p:nvPr/>
              </p:nvPicPr>
              <p:blipFill>
                <a:blip r:embed="rId847"/>
                <a:stretch>
                  <a:fillRect/>
                </a:stretch>
              </p:blipFill>
              <p:spPr>
                <a:xfrm>
                  <a:off x="10567010" y="3494710"/>
                  <a:ext cx="2448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53" name="Gruppo 1852">
            <a:extLst>
              <a:ext uri="{FF2B5EF4-FFF2-40B4-BE49-F238E27FC236}">
                <a16:creationId xmlns:a16="http://schemas.microsoft.com/office/drawing/2014/main" id="{D5AC57EA-6354-6264-FA66-DE0F85EBA143}"/>
              </a:ext>
            </a:extLst>
          </p:cNvPr>
          <p:cNvGrpSpPr/>
          <p:nvPr/>
        </p:nvGrpSpPr>
        <p:grpSpPr>
          <a:xfrm>
            <a:off x="11000790" y="3361965"/>
            <a:ext cx="214200" cy="170280"/>
            <a:chOff x="11000790" y="3361965"/>
            <a:chExt cx="214200" cy="17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8">
              <p14:nvContentPartPr>
                <p14:cNvPr id="1850" name="Input penna 1849">
                  <a:extLst>
                    <a:ext uri="{FF2B5EF4-FFF2-40B4-BE49-F238E27FC236}">
                      <a16:creationId xmlns:a16="http://schemas.microsoft.com/office/drawing/2014/main" id="{767BB904-BFDD-1579-6A53-EE3DCD4C0B72}"/>
                    </a:ext>
                  </a:extLst>
                </p14:cNvPr>
                <p14:cNvContentPartPr/>
                <p14:nvPr/>
              </p14:nvContentPartPr>
              <p14:xfrm>
                <a:off x="11000790" y="3361965"/>
                <a:ext cx="137160" cy="161640"/>
              </p14:xfrm>
            </p:contentPart>
          </mc:Choice>
          <mc:Fallback>
            <p:pic>
              <p:nvPicPr>
                <p:cNvPr id="1850" name="Input penna 1849">
                  <a:extLst>
                    <a:ext uri="{FF2B5EF4-FFF2-40B4-BE49-F238E27FC236}">
                      <a16:creationId xmlns:a16="http://schemas.microsoft.com/office/drawing/2014/main" id="{767BB904-BFDD-1579-6A53-EE3DCD4C0B72}"/>
                    </a:ext>
                  </a:extLst>
                </p:cNvPr>
                <p:cNvPicPr/>
                <p:nvPr/>
              </p:nvPicPr>
              <p:blipFill>
                <a:blip r:embed="rId849"/>
                <a:stretch>
                  <a:fillRect/>
                </a:stretch>
              </p:blipFill>
              <p:spPr>
                <a:xfrm>
                  <a:off x="10993230" y="3354405"/>
                  <a:ext cx="1519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0">
              <p14:nvContentPartPr>
                <p14:cNvPr id="1851" name="Input penna 1850">
                  <a:extLst>
                    <a:ext uri="{FF2B5EF4-FFF2-40B4-BE49-F238E27FC236}">
                      <a16:creationId xmlns:a16="http://schemas.microsoft.com/office/drawing/2014/main" id="{8E61E448-8216-A529-AB56-6EC31C2A61AC}"/>
                    </a:ext>
                  </a:extLst>
                </p14:cNvPr>
                <p14:cNvContentPartPr/>
                <p14:nvPr/>
              </p14:nvContentPartPr>
              <p14:xfrm>
                <a:off x="11212470" y="3530085"/>
                <a:ext cx="2520" cy="2160"/>
              </p14:xfrm>
            </p:contentPart>
          </mc:Choice>
          <mc:Fallback>
            <p:pic>
              <p:nvPicPr>
                <p:cNvPr id="1851" name="Input penna 1850">
                  <a:extLst>
                    <a:ext uri="{FF2B5EF4-FFF2-40B4-BE49-F238E27FC236}">
                      <a16:creationId xmlns:a16="http://schemas.microsoft.com/office/drawing/2014/main" id="{8E61E448-8216-A529-AB56-6EC31C2A61AC}"/>
                    </a:ext>
                  </a:extLst>
                </p:cNvPr>
                <p:cNvPicPr/>
                <p:nvPr/>
              </p:nvPicPr>
              <p:blipFill>
                <a:blip r:embed="rId851"/>
                <a:stretch>
                  <a:fillRect/>
                </a:stretch>
              </p:blipFill>
              <p:spPr>
                <a:xfrm>
                  <a:off x="11204910" y="3522885"/>
                  <a:ext cx="17640" cy="1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2" name="Gruppo 1881">
            <a:extLst>
              <a:ext uri="{FF2B5EF4-FFF2-40B4-BE49-F238E27FC236}">
                <a16:creationId xmlns:a16="http://schemas.microsoft.com/office/drawing/2014/main" id="{2F3527D7-03FE-40DA-A53B-D084B5BBEB70}"/>
              </a:ext>
            </a:extLst>
          </p:cNvPr>
          <p:cNvGrpSpPr/>
          <p:nvPr/>
        </p:nvGrpSpPr>
        <p:grpSpPr>
          <a:xfrm>
            <a:off x="9152550" y="3855470"/>
            <a:ext cx="320400" cy="250200"/>
            <a:chOff x="9152550" y="3855470"/>
            <a:chExt cx="32040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2">
              <p14:nvContentPartPr>
                <p14:cNvPr id="1854" name="Input penna 1853">
                  <a:extLst>
                    <a:ext uri="{FF2B5EF4-FFF2-40B4-BE49-F238E27FC236}">
                      <a16:creationId xmlns:a16="http://schemas.microsoft.com/office/drawing/2014/main" id="{C66D66B6-B94F-E0F7-7FB2-E44532ABD6D1}"/>
                    </a:ext>
                  </a:extLst>
                </p14:cNvPr>
                <p14:cNvContentPartPr/>
                <p14:nvPr/>
              </p14:nvContentPartPr>
              <p14:xfrm>
                <a:off x="9152550" y="3904070"/>
                <a:ext cx="87840" cy="164160"/>
              </p14:xfrm>
            </p:contentPart>
          </mc:Choice>
          <mc:Fallback>
            <p:pic>
              <p:nvPicPr>
                <p:cNvPr id="1854" name="Input penna 1853">
                  <a:extLst>
                    <a:ext uri="{FF2B5EF4-FFF2-40B4-BE49-F238E27FC236}">
                      <a16:creationId xmlns:a16="http://schemas.microsoft.com/office/drawing/2014/main" id="{C66D66B6-B94F-E0F7-7FB2-E44532ABD6D1}"/>
                    </a:ext>
                  </a:extLst>
                </p:cNvPr>
                <p:cNvPicPr/>
                <p:nvPr/>
              </p:nvPicPr>
              <p:blipFill>
                <a:blip r:embed="rId853"/>
                <a:stretch>
                  <a:fillRect/>
                </a:stretch>
              </p:blipFill>
              <p:spPr>
                <a:xfrm>
                  <a:off x="9144990" y="3896510"/>
                  <a:ext cx="1029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4">
              <p14:nvContentPartPr>
                <p14:cNvPr id="1855" name="Input penna 1854">
                  <a:extLst>
                    <a:ext uri="{FF2B5EF4-FFF2-40B4-BE49-F238E27FC236}">
                      <a16:creationId xmlns:a16="http://schemas.microsoft.com/office/drawing/2014/main" id="{F5146165-A879-286B-1738-E5B96A264262}"/>
                    </a:ext>
                  </a:extLst>
                </p14:cNvPr>
                <p14:cNvContentPartPr/>
                <p14:nvPr/>
              </p14:nvContentPartPr>
              <p14:xfrm>
                <a:off x="9264510" y="3910190"/>
                <a:ext cx="77040" cy="195480"/>
              </p14:xfrm>
            </p:contentPart>
          </mc:Choice>
          <mc:Fallback>
            <p:pic>
              <p:nvPicPr>
                <p:cNvPr id="1855" name="Input penna 1854">
                  <a:extLst>
                    <a:ext uri="{FF2B5EF4-FFF2-40B4-BE49-F238E27FC236}">
                      <a16:creationId xmlns:a16="http://schemas.microsoft.com/office/drawing/2014/main" id="{F5146165-A879-286B-1738-E5B96A264262}"/>
                    </a:ext>
                  </a:extLst>
                </p:cNvPr>
                <p:cNvPicPr/>
                <p:nvPr/>
              </p:nvPicPr>
              <p:blipFill>
                <a:blip r:embed="rId855"/>
                <a:stretch>
                  <a:fillRect/>
                </a:stretch>
              </p:blipFill>
              <p:spPr>
                <a:xfrm>
                  <a:off x="9256950" y="3902630"/>
                  <a:ext cx="921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6">
              <p14:nvContentPartPr>
                <p14:cNvPr id="1856" name="Input penna 1855">
                  <a:extLst>
                    <a:ext uri="{FF2B5EF4-FFF2-40B4-BE49-F238E27FC236}">
                      <a16:creationId xmlns:a16="http://schemas.microsoft.com/office/drawing/2014/main" id="{0B4DA230-E86B-12D6-0A41-7AC860E9EEA5}"/>
                    </a:ext>
                  </a:extLst>
                </p14:cNvPr>
                <p14:cNvContentPartPr/>
                <p14:nvPr/>
              </p14:nvContentPartPr>
              <p14:xfrm>
                <a:off x="9268830" y="3988310"/>
                <a:ext cx="108720" cy="50040"/>
              </p14:xfrm>
            </p:contentPart>
          </mc:Choice>
          <mc:Fallback>
            <p:pic>
              <p:nvPicPr>
                <p:cNvPr id="1856" name="Input penna 1855">
                  <a:extLst>
                    <a:ext uri="{FF2B5EF4-FFF2-40B4-BE49-F238E27FC236}">
                      <a16:creationId xmlns:a16="http://schemas.microsoft.com/office/drawing/2014/main" id="{0B4DA230-E86B-12D6-0A41-7AC860E9EEA5}"/>
                    </a:ext>
                  </a:extLst>
                </p:cNvPr>
                <p:cNvPicPr/>
                <p:nvPr/>
              </p:nvPicPr>
              <p:blipFill>
                <a:blip r:embed="rId857"/>
                <a:stretch>
                  <a:fillRect/>
                </a:stretch>
              </p:blipFill>
              <p:spPr>
                <a:xfrm>
                  <a:off x="9261270" y="3980750"/>
                  <a:ext cx="1238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8">
              <p14:nvContentPartPr>
                <p14:cNvPr id="1857" name="Input penna 1856">
                  <a:extLst>
                    <a:ext uri="{FF2B5EF4-FFF2-40B4-BE49-F238E27FC236}">
                      <a16:creationId xmlns:a16="http://schemas.microsoft.com/office/drawing/2014/main" id="{9F240E76-C8C9-BB7F-A805-C8356C599A48}"/>
                    </a:ext>
                  </a:extLst>
                </p14:cNvPr>
                <p14:cNvContentPartPr/>
                <p14:nvPr/>
              </p14:nvContentPartPr>
              <p14:xfrm>
                <a:off x="9465750" y="3855470"/>
                <a:ext cx="4320" cy="150840"/>
              </p14:xfrm>
            </p:contentPart>
          </mc:Choice>
          <mc:Fallback>
            <p:pic>
              <p:nvPicPr>
                <p:cNvPr id="1857" name="Input penna 1856">
                  <a:extLst>
                    <a:ext uri="{FF2B5EF4-FFF2-40B4-BE49-F238E27FC236}">
                      <a16:creationId xmlns:a16="http://schemas.microsoft.com/office/drawing/2014/main" id="{9F240E76-C8C9-BB7F-A805-C8356C599A48}"/>
                    </a:ext>
                  </a:extLst>
                </p:cNvPr>
                <p:cNvPicPr/>
                <p:nvPr/>
              </p:nvPicPr>
              <p:blipFill>
                <a:blip r:embed="rId859"/>
                <a:stretch>
                  <a:fillRect/>
                </a:stretch>
              </p:blipFill>
              <p:spPr>
                <a:xfrm>
                  <a:off x="9458190" y="3847910"/>
                  <a:ext cx="194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0">
              <p14:nvContentPartPr>
                <p14:cNvPr id="1858" name="Input penna 1857">
                  <a:extLst>
                    <a:ext uri="{FF2B5EF4-FFF2-40B4-BE49-F238E27FC236}">
                      <a16:creationId xmlns:a16="http://schemas.microsoft.com/office/drawing/2014/main" id="{0EDF4469-C4D4-DC6F-8650-140A5FFBB258}"/>
                    </a:ext>
                  </a:extLst>
                </p14:cNvPr>
                <p14:cNvContentPartPr/>
                <p14:nvPr/>
              </p14:nvContentPartPr>
              <p14:xfrm>
                <a:off x="9463590" y="4066070"/>
                <a:ext cx="9360" cy="7920"/>
              </p14:xfrm>
            </p:contentPart>
          </mc:Choice>
          <mc:Fallback>
            <p:pic>
              <p:nvPicPr>
                <p:cNvPr id="1858" name="Input penna 1857">
                  <a:extLst>
                    <a:ext uri="{FF2B5EF4-FFF2-40B4-BE49-F238E27FC236}">
                      <a16:creationId xmlns:a16="http://schemas.microsoft.com/office/drawing/2014/main" id="{0EDF4469-C4D4-DC6F-8650-140A5FFBB258}"/>
                    </a:ext>
                  </a:extLst>
                </p:cNvPr>
                <p:cNvPicPr/>
                <p:nvPr/>
              </p:nvPicPr>
              <p:blipFill>
                <a:blip r:embed="rId861"/>
                <a:stretch>
                  <a:fillRect/>
                </a:stretch>
              </p:blipFill>
              <p:spPr>
                <a:xfrm>
                  <a:off x="9456030" y="4058510"/>
                  <a:ext cx="2448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8" name="Gruppo 1877">
            <a:extLst>
              <a:ext uri="{FF2B5EF4-FFF2-40B4-BE49-F238E27FC236}">
                <a16:creationId xmlns:a16="http://schemas.microsoft.com/office/drawing/2014/main" id="{D55D914F-7A2D-D890-AF14-FFE863352716}"/>
              </a:ext>
            </a:extLst>
          </p:cNvPr>
          <p:cNvGrpSpPr/>
          <p:nvPr/>
        </p:nvGrpSpPr>
        <p:grpSpPr>
          <a:xfrm>
            <a:off x="9678870" y="3952670"/>
            <a:ext cx="431280" cy="102960"/>
            <a:chOff x="9678870" y="3952670"/>
            <a:chExt cx="431280" cy="10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2">
              <p14:nvContentPartPr>
                <p14:cNvPr id="1859" name="Input penna 1858">
                  <a:extLst>
                    <a:ext uri="{FF2B5EF4-FFF2-40B4-BE49-F238E27FC236}">
                      <a16:creationId xmlns:a16="http://schemas.microsoft.com/office/drawing/2014/main" id="{E661E4D2-AEAA-61F5-0A82-A13E403D264D}"/>
                    </a:ext>
                  </a:extLst>
                </p14:cNvPr>
                <p14:cNvContentPartPr/>
                <p14:nvPr/>
              </p14:nvContentPartPr>
              <p14:xfrm>
                <a:off x="9678870" y="3954110"/>
                <a:ext cx="103320" cy="93960"/>
              </p14:xfrm>
            </p:contentPart>
          </mc:Choice>
          <mc:Fallback>
            <p:pic>
              <p:nvPicPr>
                <p:cNvPr id="1859" name="Input penna 1858">
                  <a:extLst>
                    <a:ext uri="{FF2B5EF4-FFF2-40B4-BE49-F238E27FC236}">
                      <a16:creationId xmlns:a16="http://schemas.microsoft.com/office/drawing/2014/main" id="{E661E4D2-AEAA-61F5-0A82-A13E403D264D}"/>
                    </a:ext>
                  </a:extLst>
                </p:cNvPr>
                <p:cNvPicPr/>
                <p:nvPr/>
              </p:nvPicPr>
              <p:blipFill>
                <a:blip r:embed="rId863"/>
                <a:stretch>
                  <a:fillRect/>
                </a:stretch>
              </p:blipFill>
              <p:spPr>
                <a:xfrm>
                  <a:off x="9671310" y="3946550"/>
                  <a:ext cx="1184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4">
              <p14:nvContentPartPr>
                <p14:cNvPr id="1860" name="Input penna 1859">
                  <a:extLst>
                    <a:ext uri="{FF2B5EF4-FFF2-40B4-BE49-F238E27FC236}">
                      <a16:creationId xmlns:a16="http://schemas.microsoft.com/office/drawing/2014/main" id="{8B8CC28F-C495-873E-A7B2-56F220D6F479}"/>
                    </a:ext>
                  </a:extLst>
                </p14:cNvPr>
                <p14:cNvContentPartPr/>
                <p14:nvPr/>
              </p14:nvContentPartPr>
              <p14:xfrm>
                <a:off x="9784350" y="3952670"/>
                <a:ext cx="88200" cy="79200"/>
              </p14:xfrm>
            </p:contentPart>
          </mc:Choice>
          <mc:Fallback>
            <p:pic>
              <p:nvPicPr>
                <p:cNvPr id="1860" name="Input penna 1859">
                  <a:extLst>
                    <a:ext uri="{FF2B5EF4-FFF2-40B4-BE49-F238E27FC236}">
                      <a16:creationId xmlns:a16="http://schemas.microsoft.com/office/drawing/2014/main" id="{8B8CC28F-C495-873E-A7B2-56F220D6F479}"/>
                    </a:ext>
                  </a:extLst>
                </p:cNvPr>
                <p:cNvPicPr/>
                <p:nvPr/>
              </p:nvPicPr>
              <p:blipFill>
                <a:blip r:embed="rId865"/>
                <a:stretch>
                  <a:fillRect/>
                </a:stretch>
              </p:blipFill>
              <p:spPr>
                <a:xfrm>
                  <a:off x="9776790" y="3945110"/>
                  <a:ext cx="1033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6">
              <p14:nvContentPartPr>
                <p14:cNvPr id="1861" name="Input penna 1860">
                  <a:extLst>
                    <a:ext uri="{FF2B5EF4-FFF2-40B4-BE49-F238E27FC236}">
                      <a16:creationId xmlns:a16="http://schemas.microsoft.com/office/drawing/2014/main" id="{A91FEF28-DB07-0252-5FEE-5370482ED918}"/>
                    </a:ext>
                  </a:extLst>
                </p14:cNvPr>
                <p14:cNvContentPartPr/>
                <p14:nvPr/>
              </p14:nvContentPartPr>
              <p14:xfrm>
                <a:off x="9916830" y="3955190"/>
                <a:ext cx="116280" cy="73080"/>
              </p14:xfrm>
            </p:contentPart>
          </mc:Choice>
          <mc:Fallback>
            <p:pic>
              <p:nvPicPr>
                <p:cNvPr id="1861" name="Input penna 1860">
                  <a:extLst>
                    <a:ext uri="{FF2B5EF4-FFF2-40B4-BE49-F238E27FC236}">
                      <a16:creationId xmlns:a16="http://schemas.microsoft.com/office/drawing/2014/main" id="{A91FEF28-DB07-0252-5FEE-5370482ED918}"/>
                    </a:ext>
                  </a:extLst>
                </p:cNvPr>
                <p:cNvPicPr/>
                <p:nvPr/>
              </p:nvPicPr>
              <p:blipFill>
                <a:blip r:embed="rId867"/>
                <a:stretch>
                  <a:fillRect/>
                </a:stretch>
              </p:blipFill>
              <p:spPr>
                <a:xfrm>
                  <a:off x="9909630" y="3947630"/>
                  <a:ext cx="1310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8">
              <p14:nvContentPartPr>
                <p14:cNvPr id="1863" name="Input penna 1862">
                  <a:extLst>
                    <a:ext uri="{FF2B5EF4-FFF2-40B4-BE49-F238E27FC236}">
                      <a16:creationId xmlns:a16="http://schemas.microsoft.com/office/drawing/2014/main" id="{37B90017-A435-B37F-DACE-45EE8A5FCB85}"/>
                    </a:ext>
                  </a:extLst>
                </p14:cNvPr>
                <p14:cNvContentPartPr/>
                <p14:nvPr/>
              </p14:nvContentPartPr>
              <p14:xfrm>
                <a:off x="10099350" y="4004150"/>
                <a:ext cx="5760" cy="2880"/>
              </p14:xfrm>
            </p:contentPart>
          </mc:Choice>
          <mc:Fallback>
            <p:pic>
              <p:nvPicPr>
                <p:cNvPr id="1863" name="Input penna 1862">
                  <a:extLst>
                    <a:ext uri="{FF2B5EF4-FFF2-40B4-BE49-F238E27FC236}">
                      <a16:creationId xmlns:a16="http://schemas.microsoft.com/office/drawing/2014/main" id="{37B90017-A435-B37F-DACE-45EE8A5FCB85}"/>
                    </a:ext>
                  </a:extLst>
                </p:cNvPr>
                <p:cNvPicPr/>
                <p:nvPr/>
              </p:nvPicPr>
              <p:blipFill>
                <a:blip r:embed="rId869"/>
                <a:stretch>
                  <a:fillRect/>
                </a:stretch>
              </p:blipFill>
              <p:spPr>
                <a:xfrm>
                  <a:off x="10091790" y="3996590"/>
                  <a:ext cx="20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0">
              <p14:nvContentPartPr>
                <p14:cNvPr id="1864" name="Input penna 1863">
                  <a:extLst>
                    <a:ext uri="{FF2B5EF4-FFF2-40B4-BE49-F238E27FC236}">
                      <a16:creationId xmlns:a16="http://schemas.microsoft.com/office/drawing/2014/main" id="{3A2A4915-2D2B-A318-3EE9-BC2CA31705C3}"/>
                    </a:ext>
                  </a:extLst>
                </p14:cNvPr>
                <p14:cNvContentPartPr/>
                <p14:nvPr/>
              </p14:nvContentPartPr>
              <p14:xfrm>
                <a:off x="10109790" y="4055270"/>
                <a:ext cx="360" cy="360"/>
              </p14:xfrm>
            </p:contentPart>
          </mc:Choice>
          <mc:Fallback>
            <p:pic>
              <p:nvPicPr>
                <p:cNvPr id="1864" name="Input penna 1863">
                  <a:extLst>
                    <a:ext uri="{FF2B5EF4-FFF2-40B4-BE49-F238E27FC236}">
                      <a16:creationId xmlns:a16="http://schemas.microsoft.com/office/drawing/2014/main" id="{3A2A4915-2D2B-A318-3EE9-BC2CA31705C3}"/>
                    </a:ext>
                  </a:extLst>
                </p:cNvPr>
                <p:cNvPicPr/>
                <p:nvPr/>
              </p:nvPicPr>
              <p:blipFill>
                <a:blip r:embed="rId871"/>
                <a:stretch>
                  <a:fillRect/>
                </a:stretch>
              </p:blipFill>
              <p:spPr>
                <a:xfrm>
                  <a:off x="10102230" y="404771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0" name="Gruppo 1879">
            <a:extLst>
              <a:ext uri="{FF2B5EF4-FFF2-40B4-BE49-F238E27FC236}">
                <a16:creationId xmlns:a16="http://schemas.microsoft.com/office/drawing/2014/main" id="{C01CBF63-BFD9-E655-2A11-0DC03BB8633F}"/>
              </a:ext>
            </a:extLst>
          </p:cNvPr>
          <p:cNvGrpSpPr/>
          <p:nvPr/>
        </p:nvGrpSpPr>
        <p:grpSpPr>
          <a:xfrm>
            <a:off x="10295550" y="3704990"/>
            <a:ext cx="825120" cy="157680"/>
            <a:chOff x="10295550" y="3704990"/>
            <a:chExt cx="825120" cy="15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2">
              <p14:nvContentPartPr>
                <p14:cNvPr id="1862" name="Input penna 1861">
                  <a:extLst>
                    <a:ext uri="{FF2B5EF4-FFF2-40B4-BE49-F238E27FC236}">
                      <a16:creationId xmlns:a16="http://schemas.microsoft.com/office/drawing/2014/main" id="{4F54F21A-B4E8-7633-AE9B-4FD8E51863ED}"/>
                    </a:ext>
                  </a:extLst>
                </p14:cNvPr>
                <p14:cNvContentPartPr/>
                <p14:nvPr/>
              </p14:nvContentPartPr>
              <p14:xfrm>
                <a:off x="10295550" y="3811190"/>
                <a:ext cx="76320" cy="18360"/>
              </p14:xfrm>
            </p:contentPart>
          </mc:Choice>
          <mc:Fallback>
            <p:pic>
              <p:nvPicPr>
                <p:cNvPr id="1862" name="Input penna 1861">
                  <a:extLst>
                    <a:ext uri="{FF2B5EF4-FFF2-40B4-BE49-F238E27FC236}">
                      <a16:creationId xmlns:a16="http://schemas.microsoft.com/office/drawing/2014/main" id="{4F54F21A-B4E8-7633-AE9B-4FD8E51863ED}"/>
                    </a:ext>
                  </a:extLst>
                </p:cNvPr>
                <p:cNvPicPr/>
                <p:nvPr/>
              </p:nvPicPr>
              <p:blipFill>
                <a:blip r:embed="rId873"/>
                <a:stretch>
                  <a:fillRect/>
                </a:stretch>
              </p:blipFill>
              <p:spPr>
                <a:xfrm>
                  <a:off x="10287990" y="3803990"/>
                  <a:ext cx="914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4">
              <p14:nvContentPartPr>
                <p14:cNvPr id="1865" name="Input penna 1864">
                  <a:extLst>
                    <a:ext uri="{FF2B5EF4-FFF2-40B4-BE49-F238E27FC236}">
                      <a16:creationId xmlns:a16="http://schemas.microsoft.com/office/drawing/2014/main" id="{2B5681AC-AADD-D596-E7A3-756411638B9B}"/>
                    </a:ext>
                  </a:extLst>
                </p14:cNvPr>
                <p14:cNvContentPartPr/>
                <p14:nvPr/>
              </p14:nvContentPartPr>
              <p14:xfrm>
                <a:off x="10501110" y="3774110"/>
                <a:ext cx="18720" cy="75600"/>
              </p14:xfrm>
            </p:contentPart>
          </mc:Choice>
          <mc:Fallback>
            <p:pic>
              <p:nvPicPr>
                <p:cNvPr id="1865" name="Input penna 1864">
                  <a:extLst>
                    <a:ext uri="{FF2B5EF4-FFF2-40B4-BE49-F238E27FC236}">
                      <a16:creationId xmlns:a16="http://schemas.microsoft.com/office/drawing/2014/main" id="{2B5681AC-AADD-D596-E7A3-756411638B9B}"/>
                    </a:ext>
                  </a:extLst>
                </p:cNvPr>
                <p:cNvPicPr/>
                <p:nvPr/>
              </p:nvPicPr>
              <p:blipFill>
                <a:blip r:embed="rId875"/>
                <a:stretch>
                  <a:fillRect/>
                </a:stretch>
              </p:blipFill>
              <p:spPr>
                <a:xfrm>
                  <a:off x="10493550" y="3766550"/>
                  <a:ext cx="338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6">
              <p14:nvContentPartPr>
                <p14:cNvPr id="1866" name="Input penna 1865">
                  <a:extLst>
                    <a:ext uri="{FF2B5EF4-FFF2-40B4-BE49-F238E27FC236}">
                      <a16:creationId xmlns:a16="http://schemas.microsoft.com/office/drawing/2014/main" id="{705ED7A7-2D4F-6761-285E-179360282FBC}"/>
                    </a:ext>
                  </a:extLst>
                </p14:cNvPr>
                <p14:cNvContentPartPr/>
                <p14:nvPr/>
              </p14:nvContentPartPr>
              <p14:xfrm>
                <a:off x="10541430" y="3805790"/>
                <a:ext cx="66240" cy="56880"/>
              </p14:xfrm>
            </p:contentPart>
          </mc:Choice>
          <mc:Fallback>
            <p:pic>
              <p:nvPicPr>
                <p:cNvPr id="1866" name="Input penna 1865">
                  <a:extLst>
                    <a:ext uri="{FF2B5EF4-FFF2-40B4-BE49-F238E27FC236}">
                      <a16:creationId xmlns:a16="http://schemas.microsoft.com/office/drawing/2014/main" id="{705ED7A7-2D4F-6761-285E-179360282FBC}"/>
                    </a:ext>
                  </a:extLst>
                </p:cNvPr>
                <p:cNvPicPr/>
                <p:nvPr/>
              </p:nvPicPr>
              <p:blipFill>
                <a:blip r:embed="rId877"/>
                <a:stretch>
                  <a:fillRect/>
                </a:stretch>
              </p:blipFill>
              <p:spPr>
                <a:xfrm>
                  <a:off x="10533870" y="3798230"/>
                  <a:ext cx="813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8">
              <p14:nvContentPartPr>
                <p14:cNvPr id="1867" name="Input penna 1866">
                  <a:extLst>
                    <a:ext uri="{FF2B5EF4-FFF2-40B4-BE49-F238E27FC236}">
                      <a16:creationId xmlns:a16="http://schemas.microsoft.com/office/drawing/2014/main" id="{C112A7C3-9A00-094E-ACC6-9039D778DAC8}"/>
                    </a:ext>
                  </a:extLst>
                </p14:cNvPr>
                <p14:cNvContentPartPr/>
                <p14:nvPr/>
              </p14:nvContentPartPr>
              <p14:xfrm>
                <a:off x="10644390" y="3808310"/>
                <a:ext cx="51840" cy="50040"/>
              </p14:xfrm>
            </p:contentPart>
          </mc:Choice>
          <mc:Fallback>
            <p:pic>
              <p:nvPicPr>
                <p:cNvPr id="1867" name="Input penna 1866">
                  <a:extLst>
                    <a:ext uri="{FF2B5EF4-FFF2-40B4-BE49-F238E27FC236}">
                      <a16:creationId xmlns:a16="http://schemas.microsoft.com/office/drawing/2014/main" id="{C112A7C3-9A00-094E-ACC6-9039D778DAC8}"/>
                    </a:ext>
                  </a:extLst>
                </p:cNvPr>
                <p:cNvPicPr/>
                <p:nvPr/>
              </p:nvPicPr>
              <p:blipFill>
                <a:blip r:embed="rId879"/>
                <a:stretch>
                  <a:fillRect/>
                </a:stretch>
              </p:blipFill>
              <p:spPr>
                <a:xfrm>
                  <a:off x="10636830" y="3800750"/>
                  <a:ext cx="669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0">
              <p14:nvContentPartPr>
                <p14:cNvPr id="1868" name="Input penna 1867">
                  <a:extLst>
                    <a:ext uri="{FF2B5EF4-FFF2-40B4-BE49-F238E27FC236}">
                      <a16:creationId xmlns:a16="http://schemas.microsoft.com/office/drawing/2014/main" id="{74382661-3049-65BB-A1C0-E7560BA9B405}"/>
                    </a:ext>
                  </a:extLst>
                </p14:cNvPr>
                <p14:cNvContentPartPr/>
                <p14:nvPr/>
              </p14:nvContentPartPr>
              <p14:xfrm>
                <a:off x="10735470" y="3792830"/>
                <a:ext cx="7560" cy="50040"/>
              </p14:xfrm>
            </p:contentPart>
          </mc:Choice>
          <mc:Fallback>
            <p:pic>
              <p:nvPicPr>
                <p:cNvPr id="1868" name="Input penna 1867">
                  <a:extLst>
                    <a:ext uri="{FF2B5EF4-FFF2-40B4-BE49-F238E27FC236}">
                      <a16:creationId xmlns:a16="http://schemas.microsoft.com/office/drawing/2014/main" id="{74382661-3049-65BB-A1C0-E7560BA9B405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10727910" y="3785270"/>
                  <a:ext cx="226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1869" name="Input penna 1868">
                  <a:extLst>
                    <a:ext uri="{FF2B5EF4-FFF2-40B4-BE49-F238E27FC236}">
                      <a16:creationId xmlns:a16="http://schemas.microsoft.com/office/drawing/2014/main" id="{78540B38-0487-AE5D-09CE-F0DD6EAE6541}"/>
                    </a:ext>
                  </a:extLst>
                </p14:cNvPr>
                <p14:cNvContentPartPr/>
                <p14:nvPr/>
              </p14:nvContentPartPr>
              <p14:xfrm>
                <a:off x="10764630" y="3780230"/>
                <a:ext cx="55080" cy="68040"/>
              </p14:xfrm>
            </p:contentPart>
          </mc:Choice>
          <mc:Fallback>
            <p:pic>
              <p:nvPicPr>
                <p:cNvPr id="1869" name="Input penna 1868">
                  <a:extLst>
                    <a:ext uri="{FF2B5EF4-FFF2-40B4-BE49-F238E27FC236}">
                      <a16:creationId xmlns:a16="http://schemas.microsoft.com/office/drawing/2014/main" id="{78540B38-0487-AE5D-09CE-F0DD6EAE6541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10757070" y="3772670"/>
                  <a:ext cx="698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3">
              <p14:nvContentPartPr>
                <p14:cNvPr id="1870" name="Input penna 1869">
                  <a:extLst>
                    <a:ext uri="{FF2B5EF4-FFF2-40B4-BE49-F238E27FC236}">
                      <a16:creationId xmlns:a16="http://schemas.microsoft.com/office/drawing/2014/main" id="{861164C9-5587-A85D-4BB8-5BE01D28F368}"/>
                    </a:ext>
                  </a:extLst>
                </p14:cNvPr>
                <p14:cNvContentPartPr/>
                <p14:nvPr/>
              </p14:nvContentPartPr>
              <p14:xfrm>
                <a:off x="10854270" y="3784550"/>
                <a:ext cx="48600" cy="60480"/>
              </p14:xfrm>
            </p:contentPart>
          </mc:Choice>
          <mc:Fallback>
            <p:pic>
              <p:nvPicPr>
                <p:cNvPr id="1870" name="Input penna 1869">
                  <a:extLst>
                    <a:ext uri="{FF2B5EF4-FFF2-40B4-BE49-F238E27FC236}">
                      <a16:creationId xmlns:a16="http://schemas.microsoft.com/office/drawing/2014/main" id="{861164C9-5587-A85D-4BB8-5BE01D28F368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10846710" y="3776990"/>
                  <a:ext cx="63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5">
              <p14:nvContentPartPr>
                <p14:cNvPr id="1871" name="Input penna 1870">
                  <a:extLst>
                    <a:ext uri="{FF2B5EF4-FFF2-40B4-BE49-F238E27FC236}">
                      <a16:creationId xmlns:a16="http://schemas.microsoft.com/office/drawing/2014/main" id="{169AC17F-310E-346E-C570-384F3316AB57}"/>
                    </a:ext>
                  </a:extLst>
                </p14:cNvPr>
                <p14:cNvContentPartPr/>
                <p14:nvPr/>
              </p14:nvContentPartPr>
              <p14:xfrm>
                <a:off x="10945350" y="3791030"/>
                <a:ext cx="33120" cy="45360"/>
              </p14:xfrm>
            </p:contentPart>
          </mc:Choice>
          <mc:Fallback>
            <p:pic>
              <p:nvPicPr>
                <p:cNvPr id="1871" name="Input penna 1870">
                  <a:extLst>
                    <a:ext uri="{FF2B5EF4-FFF2-40B4-BE49-F238E27FC236}">
                      <a16:creationId xmlns:a16="http://schemas.microsoft.com/office/drawing/2014/main" id="{169AC17F-310E-346E-C570-384F3316AB57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10937790" y="3783470"/>
                  <a:ext cx="482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7">
              <p14:nvContentPartPr>
                <p14:cNvPr id="1872" name="Input penna 1871">
                  <a:extLst>
                    <a:ext uri="{FF2B5EF4-FFF2-40B4-BE49-F238E27FC236}">
                      <a16:creationId xmlns:a16="http://schemas.microsoft.com/office/drawing/2014/main" id="{72DBF72B-909F-EB41-CD65-204AED31206E}"/>
                    </a:ext>
                  </a:extLst>
                </p14:cNvPr>
                <p14:cNvContentPartPr/>
                <p14:nvPr/>
              </p14:nvContentPartPr>
              <p14:xfrm>
                <a:off x="11018070" y="3704990"/>
                <a:ext cx="23040" cy="118080"/>
              </p14:xfrm>
            </p:contentPart>
          </mc:Choice>
          <mc:Fallback>
            <p:pic>
              <p:nvPicPr>
                <p:cNvPr id="1872" name="Input penna 1871">
                  <a:extLst>
                    <a:ext uri="{FF2B5EF4-FFF2-40B4-BE49-F238E27FC236}">
                      <a16:creationId xmlns:a16="http://schemas.microsoft.com/office/drawing/2014/main" id="{72DBF72B-909F-EB41-CD65-204AED31206E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11010510" y="3697430"/>
                  <a:ext cx="378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9">
              <p14:nvContentPartPr>
                <p14:cNvPr id="1873" name="Input penna 1872">
                  <a:extLst>
                    <a:ext uri="{FF2B5EF4-FFF2-40B4-BE49-F238E27FC236}">
                      <a16:creationId xmlns:a16="http://schemas.microsoft.com/office/drawing/2014/main" id="{CB2392B8-A826-665E-8422-202002130EE9}"/>
                    </a:ext>
                  </a:extLst>
                </p14:cNvPr>
                <p14:cNvContentPartPr/>
                <p14:nvPr/>
              </p14:nvContentPartPr>
              <p14:xfrm>
                <a:off x="11020950" y="3783110"/>
                <a:ext cx="20160" cy="10800"/>
              </p14:xfrm>
            </p:contentPart>
          </mc:Choice>
          <mc:Fallback>
            <p:pic>
              <p:nvPicPr>
                <p:cNvPr id="1873" name="Input penna 1872">
                  <a:extLst>
                    <a:ext uri="{FF2B5EF4-FFF2-40B4-BE49-F238E27FC236}">
                      <a16:creationId xmlns:a16="http://schemas.microsoft.com/office/drawing/2014/main" id="{CB2392B8-A826-665E-8422-202002130EE9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11013390" y="3775550"/>
                  <a:ext cx="349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1">
              <p14:nvContentPartPr>
                <p14:cNvPr id="1874" name="Input penna 1873">
                  <a:extLst>
                    <a:ext uri="{FF2B5EF4-FFF2-40B4-BE49-F238E27FC236}">
                      <a16:creationId xmlns:a16="http://schemas.microsoft.com/office/drawing/2014/main" id="{1C54AAA7-B0D2-E024-A806-9E4036583097}"/>
                    </a:ext>
                  </a:extLst>
                </p14:cNvPr>
                <p14:cNvContentPartPr/>
                <p14:nvPr/>
              </p14:nvContentPartPr>
              <p14:xfrm>
                <a:off x="11054430" y="3784190"/>
                <a:ext cx="66240" cy="70200"/>
              </p14:xfrm>
            </p:contentPart>
          </mc:Choice>
          <mc:Fallback>
            <p:pic>
              <p:nvPicPr>
                <p:cNvPr id="1874" name="Input penna 1873">
                  <a:extLst>
                    <a:ext uri="{FF2B5EF4-FFF2-40B4-BE49-F238E27FC236}">
                      <a16:creationId xmlns:a16="http://schemas.microsoft.com/office/drawing/2014/main" id="{1C54AAA7-B0D2-E024-A806-9E4036583097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11046870" y="3776630"/>
                  <a:ext cx="8136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7" name="Gruppo 1896">
            <a:extLst>
              <a:ext uri="{FF2B5EF4-FFF2-40B4-BE49-F238E27FC236}">
                <a16:creationId xmlns:a16="http://schemas.microsoft.com/office/drawing/2014/main" id="{E51E60DB-74E0-CA31-2A05-8819BFE0FC2D}"/>
              </a:ext>
            </a:extLst>
          </p:cNvPr>
          <p:cNvGrpSpPr/>
          <p:nvPr/>
        </p:nvGrpSpPr>
        <p:grpSpPr>
          <a:xfrm>
            <a:off x="11365410" y="3674420"/>
            <a:ext cx="92520" cy="176760"/>
            <a:chOff x="11365410" y="3674420"/>
            <a:chExt cx="9252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3">
              <p14:nvContentPartPr>
                <p14:cNvPr id="1883" name="Input penna 1882">
                  <a:extLst>
                    <a:ext uri="{FF2B5EF4-FFF2-40B4-BE49-F238E27FC236}">
                      <a16:creationId xmlns:a16="http://schemas.microsoft.com/office/drawing/2014/main" id="{35C3B10B-42B9-D03B-BAD1-BCEACC1B85C8}"/>
                    </a:ext>
                  </a:extLst>
                </p14:cNvPr>
                <p14:cNvContentPartPr/>
                <p14:nvPr/>
              </p14:nvContentPartPr>
              <p14:xfrm>
                <a:off x="11365410" y="3674420"/>
                <a:ext cx="22320" cy="176760"/>
              </p14:xfrm>
            </p:contentPart>
          </mc:Choice>
          <mc:Fallback>
            <p:pic>
              <p:nvPicPr>
                <p:cNvPr id="1883" name="Input penna 1882">
                  <a:extLst>
                    <a:ext uri="{FF2B5EF4-FFF2-40B4-BE49-F238E27FC236}">
                      <a16:creationId xmlns:a16="http://schemas.microsoft.com/office/drawing/2014/main" id="{35C3B10B-42B9-D03B-BAD1-BCEACC1B85C8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11357850" y="3666860"/>
                  <a:ext cx="370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1884" name="Input penna 1883">
                  <a:extLst>
                    <a:ext uri="{FF2B5EF4-FFF2-40B4-BE49-F238E27FC236}">
                      <a16:creationId xmlns:a16="http://schemas.microsoft.com/office/drawing/2014/main" id="{13B23D98-5743-A336-6EA6-8E0737D2D097}"/>
                    </a:ext>
                  </a:extLst>
                </p14:cNvPr>
                <p14:cNvContentPartPr/>
                <p14:nvPr/>
              </p14:nvContentPartPr>
              <p14:xfrm>
                <a:off x="11371890" y="3722300"/>
                <a:ext cx="72720" cy="12960"/>
              </p14:xfrm>
            </p:contentPart>
          </mc:Choice>
          <mc:Fallback>
            <p:pic>
              <p:nvPicPr>
                <p:cNvPr id="1884" name="Input penna 1883">
                  <a:extLst>
                    <a:ext uri="{FF2B5EF4-FFF2-40B4-BE49-F238E27FC236}">
                      <a16:creationId xmlns:a16="http://schemas.microsoft.com/office/drawing/2014/main" id="{13B23D98-5743-A336-6EA6-8E0737D2D097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11364690" y="3714740"/>
                  <a:ext cx="878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1885" name="Input penna 1884">
                  <a:extLst>
                    <a:ext uri="{FF2B5EF4-FFF2-40B4-BE49-F238E27FC236}">
                      <a16:creationId xmlns:a16="http://schemas.microsoft.com/office/drawing/2014/main" id="{7B993AFA-8201-1436-DC0F-469098E03610}"/>
                    </a:ext>
                  </a:extLst>
                </p14:cNvPr>
                <p14:cNvContentPartPr/>
                <p14:nvPr/>
              </p14:nvContentPartPr>
              <p14:xfrm>
                <a:off x="11370090" y="3771980"/>
                <a:ext cx="87840" cy="12240"/>
              </p14:xfrm>
            </p:contentPart>
          </mc:Choice>
          <mc:Fallback>
            <p:pic>
              <p:nvPicPr>
                <p:cNvPr id="1885" name="Input penna 1884">
                  <a:extLst>
                    <a:ext uri="{FF2B5EF4-FFF2-40B4-BE49-F238E27FC236}">
                      <a16:creationId xmlns:a16="http://schemas.microsoft.com/office/drawing/2014/main" id="{7B993AFA-8201-1436-DC0F-469098E03610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11362530" y="3764420"/>
                  <a:ext cx="10296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5" name="Gruppo 1894">
            <a:extLst>
              <a:ext uri="{FF2B5EF4-FFF2-40B4-BE49-F238E27FC236}">
                <a16:creationId xmlns:a16="http://schemas.microsoft.com/office/drawing/2014/main" id="{3CC041E4-476C-5AD7-9961-EED6F3E8D290}"/>
              </a:ext>
            </a:extLst>
          </p:cNvPr>
          <p:cNvGrpSpPr/>
          <p:nvPr/>
        </p:nvGrpSpPr>
        <p:grpSpPr>
          <a:xfrm>
            <a:off x="11614530" y="3658940"/>
            <a:ext cx="93960" cy="208080"/>
            <a:chOff x="11614530" y="3658940"/>
            <a:chExt cx="93960" cy="20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1886" name="Input penna 1885">
                  <a:extLst>
                    <a:ext uri="{FF2B5EF4-FFF2-40B4-BE49-F238E27FC236}">
                      <a16:creationId xmlns:a16="http://schemas.microsoft.com/office/drawing/2014/main" id="{3EFDAB2D-CB73-A53A-B4FA-97F6A7C22B76}"/>
                    </a:ext>
                  </a:extLst>
                </p14:cNvPr>
                <p14:cNvContentPartPr/>
                <p14:nvPr/>
              </p14:nvContentPartPr>
              <p14:xfrm>
                <a:off x="11686890" y="3658940"/>
                <a:ext cx="21600" cy="208080"/>
              </p14:xfrm>
            </p:contentPart>
          </mc:Choice>
          <mc:Fallback>
            <p:pic>
              <p:nvPicPr>
                <p:cNvPr id="1886" name="Input penna 1885">
                  <a:extLst>
                    <a:ext uri="{FF2B5EF4-FFF2-40B4-BE49-F238E27FC236}">
                      <a16:creationId xmlns:a16="http://schemas.microsoft.com/office/drawing/2014/main" id="{3EFDAB2D-CB73-A53A-B4FA-97F6A7C22B76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11679330" y="3651380"/>
                  <a:ext cx="367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1887" name="Input penna 1886">
                  <a:extLst>
                    <a:ext uri="{FF2B5EF4-FFF2-40B4-BE49-F238E27FC236}">
                      <a16:creationId xmlns:a16="http://schemas.microsoft.com/office/drawing/2014/main" id="{E3624B80-EA51-339D-DAF6-5F37EFE517EA}"/>
                    </a:ext>
                  </a:extLst>
                </p14:cNvPr>
                <p14:cNvContentPartPr/>
                <p14:nvPr/>
              </p14:nvContentPartPr>
              <p14:xfrm>
                <a:off x="11632890" y="3721940"/>
                <a:ext cx="62640" cy="4680"/>
              </p14:xfrm>
            </p:contentPart>
          </mc:Choice>
          <mc:Fallback>
            <p:pic>
              <p:nvPicPr>
                <p:cNvPr id="1887" name="Input penna 1886">
                  <a:extLst>
                    <a:ext uri="{FF2B5EF4-FFF2-40B4-BE49-F238E27FC236}">
                      <a16:creationId xmlns:a16="http://schemas.microsoft.com/office/drawing/2014/main" id="{E3624B80-EA51-339D-DAF6-5F37EFE517EA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11625690" y="3714380"/>
                  <a:ext cx="777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3">
              <p14:nvContentPartPr>
                <p14:cNvPr id="1888" name="Input penna 1887">
                  <a:extLst>
                    <a:ext uri="{FF2B5EF4-FFF2-40B4-BE49-F238E27FC236}">
                      <a16:creationId xmlns:a16="http://schemas.microsoft.com/office/drawing/2014/main" id="{FBDA42B1-C8D6-45DB-0F0D-2B1EB562D41A}"/>
                    </a:ext>
                  </a:extLst>
                </p14:cNvPr>
                <p14:cNvContentPartPr/>
                <p14:nvPr/>
              </p14:nvContentPartPr>
              <p14:xfrm>
                <a:off x="11614530" y="3769460"/>
                <a:ext cx="51480" cy="7560"/>
              </p14:xfrm>
            </p:contentPart>
          </mc:Choice>
          <mc:Fallback>
            <p:pic>
              <p:nvPicPr>
                <p:cNvPr id="1888" name="Input penna 1887">
                  <a:extLst>
                    <a:ext uri="{FF2B5EF4-FFF2-40B4-BE49-F238E27FC236}">
                      <a16:creationId xmlns:a16="http://schemas.microsoft.com/office/drawing/2014/main" id="{FBDA42B1-C8D6-45DB-0F0D-2B1EB562D41A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11606970" y="3762260"/>
                  <a:ext cx="6660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3" name="Gruppo 1892">
            <a:extLst>
              <a:ext uri="{FF2B5EF4-FFF2-40B4-BE49-F238E27FC236}">
                <a16:creationId xmlns:a16="http://schemas.microsoft.com/office/drawing/2014/main" id="{7809A903-363B-6173-C85E-8415C6018DA4}"/>
              </a:ext>
            </a:extLst>
          </p:cNvPr>
          <p:cNvGrpSpPr/>
          <p:nvPr/>
        </p:nvGrpSpPr>
        <p:grpSpPr>
          <a:xfrm>
            <a:off x="11831250" y="3744260"/>
            <a:ext cx="190440" cy="123480"/>
            <a:chOff x="11831250" y="3744260"/>
            <a:chExt cx="190440" cy="12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5">
              <p14:nvContentPartPr>
                <p14:cNvPr id="1889" name="Input penna 1888">
                  <a:extLst>
                    <a:ext uri="{FF2B5EF4-FFF2-40B4-BE49-F238E27FC236}">
                      <a16:creationId xmlns:a16="http://schemas.microsoft.com/office/drawing/2014/main" id="{58BD703F-DA56-2DAE-EB10-BF083B58B421}"/>
                    </a:ext>
                  </a:extLst>
                </p14:cNvPr>
                <p14:cNvContentPartPr/>
                <p14:nvPr/>
              </p14:nvContentPartPr>
              <p14:xfrm>
                <a:off x="11831250" y="3744260"/>
                <a:ext cx="190440" cy="33120"/>
              </p14:xfrm>
            </p:contentPart>
          </mc:Choice>
          <mc:Fallback>
            <p:pic>
              <p:nvPicPr>
                <p:cNvPr id="1889" name="Input penna 1888">
                  <a:extLst>
                    <a:ext uri="{FF2B5EF4-FFF2-40B4-BE49-F238E27FC236}">
                      <a16:creationId xmlns:a16="http://schemas.microsoft.com/office/drawing/2014/main" id="{58BD703F-DA56-2DAE-EB10-BF083B58B421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11823690" y="3736700"/>
                  <a:ext cx="2055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1890" name="Input penna 1889">
                  <a:extLst>
                    <a:ext uri="{FF2B5EF4-FFF2-40B4-BE49-F238E27FC236}">
                      <a16:creationId xmlns:a16="http://schemas.microsoft.com/office/drawing/2014/main" id="{60799666-B80C-C4A5-215E-EA0F570490AD}"/>
                    </a:ext>
                  </a:extLst>
                </p14:cNvPr>
                <p14:cNvContentPartPr/>
                <p14:nvPr/>
              </p14:nvContentPartPr>
              <p14:xfrm>
                <a:off x="11884890" y="3777020"/>
                <a:ext cx="13680" cy="57240"/>
              </p14:xfrm>
            </p:contentPart>
          </mc:Choice>
          <mc:Fallback>
            <p:pic>
              <p:nvPicPr>
                <p:cNvPr id="1890" name="Input penna 1889">
                  <a:extLst>
                    <a:ext uri="{FF2B5EF4-FFF2-40B4-BE49-F238E27FC236}">
                      <a16:creationId xmlns:a16="http://schemas.microsoft.com/office/drawing/2014/main" id="{60799666-B80C-C4A5-215E-EA0F570490AD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11877330" y="3769460"/>
                  <a:ext cx="288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1891" name="Input penna 1890">
                  <a:extLst>
                    <a:ext uri="{FF2B5EF4-FFF2-40B4-BE49-F238E27FC236}">
                      <a16:creationId xmlns:a16="http://schemas.microsoft.com/office/drawing/2014/main" id="{63064CCC-3A7D-49DF-85E5-7DAFDE3AE0BB}"/>
                    </a:ext>
                  </a:extLst>
                </p14:cNvPr>
                <p14:cNvContentPartPr/>
                <p14:nvPr/>
              </p14:nvContentPartPr>
              <p14:xfrm>
                <a:off x="11929890" y="3794300"/>
                <a:ext cx="12240" cy="73440"/>
              </p14:xfrm>
            </p:contentPart>
          </mc:Choice>
          <mc:Fallback>
            <p:pic>
              <p:nvPicPr>
                <p:cNvPr id="1891" name="Input penna 1890">
                  <a:extLst>
                    <a:ext uri="{FF2B5EF4-FFF2-40B4-BE49-F238E27FC236}">
                      <a16:creationId xmlns:a16="http://schemas.microsoft.com/office/drawing/2014/main" id="{63064CCC-3A7D-49DF-85E5-7DAFDE3AE0BB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11922330" y="3786740"/>
                  <a:ext cx="27360" cy="8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11">
            <p14:nvContentPartPr>
              <p14:cNvPr id="1898" name="Input penna 1897">
                <a:extLst>
                  <a:ext uri="{FF2B5EF4-FFF2-40B4-BE49-F238E27FC236}">
                    <a16:creationId xmlns:a16="http://schemas.microsoft.com/office/drawing/2014/main" id="{683D5B45-2016-B5A9-B526-8E9FF250646D}"/>
                  </a:ext>
                </a:extLst>
              </p14:cNvPr>
              <p14:cNvContentPartPr/>
              <p14:nvPr/>
            </p14:nvContentPartPr>
            <p14:xfrm>
              <a:off x="10233570" y="4187885"/>
              <a:ext cx="153720" cy="7560"/>
            </p14:xfrm>
          </p:contentPart>
        </mc:Choice>
        <mc:Fallback>
          <p:pic>
            <p:nvPicPr>
              <p:cNvPr id="1898" name="Input penna 1897">
                <a:extLst>
                  <a:ext uri="{FF2B5EF4-FFF2-40B4-BE49-F238E27FC236}">
                    <a16:creationId xmlns:a16="http://schemas.microsoft.com/office/drawing/2014/main" id="{683D5B45-2016-B5A9-B526-8E9FF250646D}"/>
                  </a:ext>
                </a:extLst>
              </p:cNvPr>
              <p:cNvPicPr/>
              <p:nvPr/>
            </p:nvPicPr>
            <p:blipFill>
              <a:blip r:embed="rId912"/>
              <a:stretch>
                <a:fillRect/>
              </a:stretch>
            </p:blipFill>
            <p:spPr>
              <a:xfrm>
                <a:off x="10226010" y="4180325"/>
                <a:ext cx="16848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3">
            <p14:nvContentPartPr>
              <p14:cNvPr id="1899" name="Input penna 1898">
                <a:extLst>
                  <a:ext uri="{FF2B5EF4-FFF2-40B4-BE49-F238E27FC236}">
                    <a16:creationId xmlns:a16="http://schemas.microsoft.com/office/drawing/2014/main" id="{DAB0DB90-B60C-643B-6C9E-2C1CE7320BE6}"/>
                  </a:ext>
                </a:extLst>
              </p14:cNvPr>
              <p14:cNvContentPartPr/>
              <p14:nvPr/>
            </p14:nvContentPartPr>
            <p14:xfrm>
              <a:off x="10597170" y="4079525"/>
              <a:ext cx="25920" cy="188280"/>
            </p14:xfrm>
          </p:contentPart>
        </mc:Choice>
        <mc:Fallback>
          <p:pic>
            <p:nvPicPr>
              <p:cNvPr id="1899" name="Input penna 1898">
                <a:extLst>
                  <a:ext uri="{FF2B5EF4-FFF2-40B4-BE49-F238E27FC236}">
                    <a16:creationId xmlns:a16="http://schemas.microsoft.com/office/drawing/2014/main" id="{DAB0DB90-B60C-643B-6C9E-2C1CE7320BE6}"/>
                  </a:ext>
                </a:extLst>
              </p:cNvPr>
              <p:cNvPicPr/>
              <p:nvPr/>
            </p:nvPicPr>
            <p:blipFill>
              <a:blip r:embed="rId914"/>
              <a:stretch>
                <a:fillRect/>
              </a:stretch>
            </p:blipFill>
            <p:spPr>
              <a:xfrm>
                <a:off x="10589610" y="4071965"/>
                <a:ext cx="41040" cy="20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05" name="Gruppo 1904">
            <a:extLst>
              <a:ext uri="{FF2B5EF4-FFF2-40B4-BE49-F238E27FC236}">
                <a16:creationId xmlns:a16="http://schemas.microsoft.com/office/drawing/2014/main" id="{C95F384D-CA1B-DB3A-53B1-1AAC4D0F707E}"/>
              </a:ext>
            </a:extLst>
          </p:cNvPr>
          <p:cNvGrpSpPr/>
          <p:nvPr/>
        </p:nvGrpSpPr>
        <p:grpSpPr>
          <a:xfrm>
            <a:off x="10773570" y="4015445"/>
            <a:ext cx="295200" cy="259920"/>
            <a:chOff x="10773570" y="4015445"/>
            <a:chExt cx="29520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1900" name="Input penna 1899">
                  <a:extLst>
                    <a:ext uri="{FF2B5EF4-FFF2-40B4-BE49-F238E27FC236}">
                      <a16:creationId xmlns:a16="http://schemas.microsoft.com/office/drawing/2014/main" id="{FC7654BB-17F8-136C-0B8E-6E2FDEA49183}"/>
                    </a:ext>
                  </a:extLst>
                </p14:cNvPr>
                <p14:cNvContentPartPr/>
                <p14:nvPr/>
              </p14:nvContentPartPr>
              <p14:xfrm>
                <a:off x="10773570" y="4024085"/>
                <a:ext cx="147240" cy="251280"/>
              </p14:xfrm>
            </p:contentPart>
          </mc:Choice>
          <mc:Fallback>
            <p:pic>
              <p:nvPicPr>
                <p:cNvPr id="1900" name="Input penna 1899">
                  <a:extLst>
                    <a:ext uri="{FF2B5EF4-FFF2-40B4-BE49-F238E27FC236}">
                      <a16:creationId xmlns:a16="http://schemas.microsoft.com/office/drawing/2014/main" id="{FC7654BB-17F8-136C-0B8E-6E2FDEA49183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10766010" y="4016525"/>
                  <a:ext cx="1623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1901" name="Input penna 1900">
                  <a:extLst>
                    <a:ext uri="{FF2B5EF4-FFF2-40B4-BE49-F238E27FC236}">
                      <a16:creationId xmlns:a16="http://schemas.microsoft.com/office/drawing/2014/main" id="{C5751CB1-75A2-9DE2-2C5F-7858BE745F31}"/>
                    </a:ext>
                  </a:extLst>
                </p14:cNvPr>
                <p14:cNvContentPartPr/>
                <p14:nvPr/>
              </p14:nvContentPartPr>
              <p14:xfrm>
                <a:off x="10924770" y="4129925"/>
                <a:ext cx="7200" cy="102240"/>
              </p14:xfrm>
            </p:contentPart>
          </mc:Choice>
          <mc:Fallback>
            <p:pic>
              <p:nvPicPr>
                <p:cNvPr id="1901" name="Input penna 1900">
                  <a:extLst>
                    <a:ext uri="{FF2B5EF4-FFF2-40B4-BE49-F238E27FC236}">
                      <a16:creationId xmlns:a16="http://schemas.microsoft.com/office/drawing/2014/main" id="{C5751CB1-75A2-9DE2-2C5F-7858BE745F31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10917570" y="4122365"/>
                  <a:ext cx="223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1902" name="Input penna 1901">
                  <a:extLst>
                    <a:ext uri="{FF2B5EF4-FFF2-40B4-BE49-F238E27FC236}">
                      <a16:creationId xmlns:a16="http://schemas.microsoft.com/office/drawing/2014/main" id="{616ED602-5B42-2181-5C8F-40A3FEEF9303}"/>
                    </a:ext>
                  </a:extLst>
                </p14:cNvPr>
                <p14:cNvContentPartPr/>
                <p14:nvPr/>
              </p14:nvContentPartPr>
              <p14:xfrm>
                <a:off x="11018010" y="4015445"/>
                <a:ext cx="50760" cy="240840"/>
              </p14:xfrm>
            </p:contentPart>
          </mc:Choice>
          <mc:Fallback>
            <p:pic>
              <p:nvPicPr>
                <p:cNvPr id="1902" name="Input penna 1901">
                  <a:extLst>
                    <a:ext uri="{FF2B5EF4-FFF2-40B4-BE49-F238E27FC236}">
                      <a16:creationId xmlns:a16="http://schemas.microsoft.com/office/drawing/2014/main" id="{616ED602-5B42-2181-5C8F-40A3FEEF9303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11010450" y="4007885"/>
                  <a:ext cx="658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1">
              <p14:nvContentPartPr>
                <p14:cNvPr id="1903" name="Input penna 1902">
                  <a:extLst>
                    <a:ext uri="{FF2B5EF4-FFF2-40B4-BE49-F238E27FC236}">
                      <a16:creationId xmlns:a16="http://schemas.microsoft.com/office/drawing/2014/main" id="{3F0603DD-F81E-B6DB-35CA-638BCCA112C3}"/>
                    </a:ext>
                  </a:extLst>
                </p14:cNvPr>
                <p14:cNvContentPartPr/>
                <p14:nvPr/>
              </p14:nvContentPartPr>
              <p14:xfrm>
                <a:off x="10979850" y="4071605"/>
                <a:ext cx="5760" cy="7560"/>
              </p14:xfrm>
            </p:contentPart>
          </mc:Choice>
          <mc:Fallback>
            <p:pic>
              <p:nvPicPr>
                <p:cNvPr id="1903" name="Input penna 1902">
                  <a:extLst>
                    <a:ext uri="{FF2B5EF4-FFF2-40B4-BE49-F238E27FC236}">
                      <a16:creationId xmlns:a16="http://schemas.microsoft.com/office/drawing/2014/main" id="{3F0603DD-F81E-B6DB-35CA-638BCCA112C3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10972290" y="4064405"/>
                  <a:ext cx="2052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5" name="Gruppo 1914">
            <a:extLst>
              <a:ext uri="{FF2B5EF4-FFF2-40B4-BE49-F238E27FC236}">
                <a16:creationId xmlns:a16="http://schemas.microsoft.com/office/drawing/2014/main" id="{9FF47B54-ABF2-9E28-A838-A25B3743D582}"/>
              </a:ext>
            </a:extLst>
          </p:cNvPr>
          <p:cNvGrpSpPr/>
          <p:nvPr/>
        </p:nvGrpSpPr>
        <p:grpSpPr>
          <a:xfrm>
            <a:off x="9650370" y="4420860"/>
            <a:ext cx="2391840" cy="596520"/>
            <a:chOff x="9650370" y="4420860"/>
            <a:chExt cx="2391840" cy="59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3">
              <p14:nvContentPartPr>
                <p14:cNvPr id="1906" name="Input penna 1905">
                  <a:extLst>
                    <a:ext uri="{FF2B5EF4-FFF2-40B4-BE49-F238E27FC236}">
                      <a16:creationId xmlns:a16="http://schemas.microsoft.com/office/drawing/2014/main" id="{92698EC9-88A7-F95D-8CC4-F50C72A3F2C1}"/>
                    </a:ext>
                  </a:extLst>
                </p14:cNvPr>
                <p14:cNvContentPartPr/>
                <p14:nvPr/>
              </p14:nvContentPartPr>
              <p14:xfrm>
                <a:off x="9650370" y="4420860"/>
                <a:ext cx="2391840" cy="160200"/>
              </p14:xfrm>
            </p:contentPart>
          </mc:Choice>
          <mc:Fallback>
            <p:pic>
              <p:nvPicPr>
                <p:cNvPr id="1906" name="Input penna 1905">
                  <a:extLst>
                    <a:ext uri="{FF2B5EF4-FFF2-40B4-BE49-F238E27FC236}">
                      <a16:creationId xmlns:a16="http://schemas.microsoft.com/office/drawing/2014/main" id="{92698EC9-88A7-F95D-8CC4-F50C72A3F2C1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9642810" y="4413300"/>
                  <a:ext cx="24069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5">
              <p14:nvContentPartPr>
                <p14:cNvPr id="1907" name="Input penna 1906">
                  <a:extLst>
                    <a:ext uri="{FF2B5EF4-FFF2-40B4-BE49-F238E27FC236}">
                      <a16:creationId xmlns:a16="http://schemas.microsoft.com/office/drawing/2014/main" id="{DC36B6D5-E373-25EA-D1F2-8CCCAA7DDB13}"/>
                    </a:ext>
                  </a:extLst>
                </p14:cNvPr>
                <p14:cNvContentPartPr/>
                <p14:nvPr/>
              </p14:nvContentPartPr>
              <p14:xfrm>
                <a:off x="10827570" y="4444620"/>
                <a:ext cx="1800" cy="35280"/>
              </p14:xfrm>
            </p:contentPart>
          </mc:Choice>
          <mc:Fallback>
            <p:pic>
              <p:nvPicPr>
                <p:cNvPr id="1907" name="Input penna 1906">
                  <a:extLst>
                    <a:ext uri="{FF2B5EF4-FFF2-40B4-BE49-F238E27FC236}">
                      <a16:creationId xmlns:a16="http://schemas.microsoft.com/office/drawing/2014/main" id="{DC36B6D5-E373-25EA-D1F2-8CCCAA7DDB13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10820010" y="4437060"/>
                  <a:ext cx="16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7">
              <p14:nvContentPartPr>
                <p14:cNvPr id="1908" name="Input penna 1907">
                  <a:extLst>
                    <a:ext uri="{FF2B5EF4-FFF2-40B4-BE49-F238E27FC236}">
                      <a16:creationId xmlns:a16="http://schemas.microsoft.com/office/drawing/2014/main" id="{B10E953D-C77F-82F6-C737-E7054ECBA47D}"/>
                    </a:ext>
                  </a:extLst>
                </p14:cNvPr>
                <p14:cNvContentPartPr/>
                <p14:nvPr/>
              </p14:nvContentPartPr>
              <p14:xfrm>
                <a:off x="10770330" y="4496460"/>
                <a:ext cx="119160" cy="38880"/>
              </p14:xfrm>
            </p:contentPart>
          </mc:Choice>
          <mc:Fallback>
            <p:pic>
              <p:nvPicPr>
                <p:cNvPr id="1908" name="Input penna 1907">
                  <a:extLst>
                    <a:ext uri="{FF2B5EF4-FFF2-40B4-BE49-F238E27FC236}">
                      <a16:creationId xmlns:a16="http://schemas.microsoft.com/office/drawing/2014/main" id="{B10E953D-C77F-82F6-C737-E7054ECBA47D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10762770" y="4488900"/>
                  <a:ext cx="1342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9">
              <p14:nvContentPartPr>
                <p14:cNvPr id="1909" name="Input penna 1908">
                  <a:extLst>
                    <a:ext uri="{FF2B5EF4-FFF2-40B4-BE49-F238E27FC236}">
                      <a16:creationId xmlns:a16="http://schemas.microsoft.com/office/drawing/2014/main" id="{4EBEBB2E-65F8-F435-7D29-6AA8002CD66E}"/>
                    </a:ext>
                  </a:extLst>
                </p14:cNvPr>
                <p14:cNvContentPartPr/>
                <p14:nvPr/>
              </p14:nvContentPartPr>
              <p14:xfrm>
                <a:off x="10654770" y="4705620"/>
                <a:ext cx="133200" cy="169200"/>
              </p14:xfrm>
            </p:contentPart>
          </mc:Choice>
          <mc:Fallback>
            <p:pic>
              <p:nvPicPr>
                <p:cNvPr id="1909" name="Input penna 1908">
                  <a:extLst>
                    <a:ext uri="{FF2B5EF4-FFF2-40B4-BE49-F238E27FC236}">
                      <a16:creationId xmlns:a16="http://schemas.microsoft.com/office/drawing/2014/main" id="{4EBEBB2E-65F8-F435-7D29-6AA8002CD66E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10647210" y="4698060"/>
                  <a:ext cx="1483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1">
              <p14:nvContentPartPr>
                <p14:cNvPr id="1910" name="Input penna 1909">
                  <a:extLst>
                    <a:ext uri="{FF2B5EF4-FFF2-40B4-BE49-F238E27FC236}">
                      <a16:creationId xmlns:a16="http://schemas.microsoft.com/office/drawing/2014/main" id="{C356854D-7E10-C41E-0DB8-9F8FCCEBE33F}"/>
                    </a:ext>
                  </a:extLst>
                </p14:cNvPr>
                <p14:cNvContentPartPr/>
                <p14:nvPr/>
              </p14:nvContentPartPr>
              <p14:xfrm>
                <a:off x="10811730" y="4726860"/>
                <a:ext cx="15840" cy="112680"/>
              </p14:xfrm>
            </p:contentPart>
          </mc:Choice>
          <mc:Fallback>
            <p:pic>
              <p:nvPicPr>
                <p:cNvPr id="1910" name="Input penna 1909">
                  <a:extLst>
                    <a:ext uri="{FF2B5EF4-FFF2-40B4-BE49-F238E27FC236}">
                      <a16:creationId xmlns:a16="http://schemas.microsoft.com/office/drawing/2014/main" id="{C356854D-7E10-C41E-0DB8-9F8FCCEBE33F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10804170" y="4719660"/>
                  <a:ext cx="309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3">
              <p14:nvContentPartPr>
                <p14:cNvPr id="1911" name="Input penna 1910">
                  <a:extLst>
                    <a:ext uri="{FF2B5EF4-FFF2-40B4-BE49-F238E27FC236}">
                      <a16:creationId xmlns:a16="http://schemas.microsoft.com/office/drawing/2014/main" id="{444283B3-9D63-C02D-708C-EC59305D511D}"/>
                    </a:ext>
                  </a:extLst>
                </p14:cNvPr>
                <p14:cNvContentPartPr/>
                <p14:nvPr/>
              </p14:nvContentPartPr>
              <p14:xfrm>
                <a:off x="10819290" y="4797060"/>
                <a:ext cx="34560" cy="8640"/>
              </p14:xfrm>
            </p:contentPart>
          </mc:Choice>
          <mc:Fallback>
            <p:pic>
              <p:nvPicPr>
                <p:cNvPr id="1911" name="Input penna 1910">
                  <a:extLst>
                    <a:ext uri="{FF2B5EF4-FFF2-40B4-BE49-F238E27FC236}">
                      <a16:creationId xmlns:a16="http://schemas.microsoft.com/office/drawing/2014/main" id="{444283B3-9D63-C02D-708C-EC59305D511D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10811730" y="4789500"/>
                  <a:ext cx="496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5">
              <p14:nvContentPartPr>
                <p14:cNvPr id="1912" name="Input penna 1911">
                  <a:extLst>
                    <a:ext uri="{FF2B5EF4-FFF2-40B4-BE49-F238E27FC236}">
                      <a16:creationId xmlns:a16="http://schemas.microsoft.com/office/drawing/2014/main" id="{2299CC12-E037-76CF-0B04-2A91696C055A}"/>
                    </a:ext>
                  </a:extLst>
                </p14:cNvPr>
                <p14:cNvContentPartPr/>
                <p14:nvPr/>
              </p14:nvContentPartPr>
              <p14:xfrm>
                <a:off x="10866810" y="4699500"/>
                <a:ext cx="45360" cy="162360"/>
              </p14:xfrm>
            </p:contentPart>
          </mc:Choice>
          <mc:Fallback>
            <p:pic>
              <p:nvPicPr>
                <p:cNvPr id="1912" name="Input penna 1911">
                  <a:extLst>
                    <a:ext uri="{FF2B5EF4-FFF2-40B4-BE49-F238E27FC236}">
                      <a16:creationId xmlns:a16="http://schemas.microsoft.com/office/drawing/2014/main" id="{2299CC12-E037-76CF-0B04-2A91696C055A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10859250" y="4691940"/>
                  <a:ext cx="604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7">
              <p14:nvContentPartPr>
                <p14:cNvPr id="1913" name="Input penna 1912">
                  <a:extLst>
                    <a:ext uri="{FF2B5EF4-FFF2-40B4-BE49-F238E27FC236}">
                      <a16:creationId xmlns:a16="http://schemas.microsoft.com/office/drawing/2014/main" id="{E6879B5E-ED0B-CFFA-28D0-7B65D15BD30A}"/>
                    </a:ext>
                  </a:extLst>
                </p14:cNvPr>
                <p14:cNvContentPartPr/>
                <p14:nvPr/>
              </p14:nvContentPartPr>
              <p14:xfrm>
                <a:off x="10560810" y="4601580"/>
                <a:ext cx="514080" cy="415800"/>
              </p14:xfrm>
            </p:contentPart>
          </mc:Choice>
          <mc:Fallback>
            <p:pic>
              <p:nvPicPr>
                <p:cNvPr id="1913" name="Input penna 1912">
                  <a:extLst>
                    <a:ext uri="{FF2B5EF4-FFF2-40B4-BE49-F238E27FC236}">
                      <a16:creationId xmlns:a16="http://schemas.microsoft.com/office/drawing/2014/main" id="{E6879B5E-ED0B-CFFA-28D0-7B65D15BD30A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10553250" y="4594020"/>
                  <a:ext cx="529200" cy="43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1" name="Gruppo 1920">
            <a:extLst>
              <a:ext uri="{FF2B5EF4-FFF2-40B4-BE49-F238E27FC236}">
                <a16:creationId xmlns:a16="http://schemas.microsoft.com/office/drawing/2014/main" id="{DD42F3FD-7DF0-17DB-54A9-30EFBFF49436}"/>
              </a:ext>
            </a:extLst>
          </p:cNvPr>
          <p:cNvGrpSpPr/>
          <p:nvPr/>
        </p:nvGrpSpPr>
        <p:grpSpPr>
          <a:xfrm>
            <a:off x="9417275" y="4956795"/>
            <a:ext cx="262800" cy="197640"/>
            <a:chOff x="9417275" y="4956795"/>
            <a:chExt cx="262800" cy="19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9">
              <p14:nvContentPartPr>
                <p14:cNvPr id="1916" name="Input penna 1915">
                  <a:extLst>
                    <a:ext uri="{FF2B5EF4-FFF2-40B4-BE49-F238E27FC236}">
                      <a16:creationId xmlns:a16="http://schemas.microsoft.com/office/drawing/2014/main" id="{EC28D5F5-D0A2-96E2-E0BE-BF8654B3CAF1}"/>
                    </a:ext>
                  </a:extLst>
                </p14:cNvPr>
                <p14:cNvContentPartPr/>
                <p14:nvPr/>
              </p14:nvContentPartPr>
              <p14:xfrm>
                <a:off x="9417275" y="4964715"/>
                <a:ext cx="70920" cy="166680"/>
              </p14:xfrm>
            </p:contentPart>
          </mc:Choice>
          <mc:Fallback>
            <p:pic>
              <p:nvPicPr>
                <p:cNvPr id="1916" name="Input penna 1915">
                  <a:extLst>
                    <a:ext uri="{FF2B5EF4-FFF2-40B4-BE49-F238E27FC236}">
                      <a16:creationId xmlns:a16="http://schemas.microsoft.com/office/drawing/2014/main" id="{EC28D5F5-D0A2-96E2-E0BE-BF8654B3CAF1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9409715" y="4957155"/>
                  <a:ext cx="860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1">
              <p14:nvContentPartPr>
                <p14:cNvPr id="1917" name="Input penna 1916">
                  <a:extLst>
                    <a:ext uri="{FF2B5EF4-FFF2-40B4-BE49-F238E27FC236}">
                      <a16:creationId xmlns:a16="http://schemas.microsoft.com/office/drawing/2014/main" id="{AED4A277-98ED-67A6-790D-EB5CF835C1AC}"/>
                    </a:ext>
                  </a:extLst>
                </p14:cNvPr>
                <p14:cNvContentPartPr/>
                <p14:nvPr/>
              </p14:nvContentPartPr>
              <p14:xfrm>
                <a:off x="9449315" y="5036355"/>
                <a:ext cx="66240" cy="101160"/>
              </p14:xfrm>
            </p:contentPart>
          </mc:Choice>
          <mc:Fallback>
            <p:pic>
              <p:nvPicPr>
                <p:cNvPr id="1917" name="Input penna 1916">
                  <a:extLst>
                    <a:ext uri="{FF2B5EF4-FFF2-40B4-BE49-F238E27FC236}">
                      <a16:creationId xmlns:a16="http://schemas.microsoft.com/office/drawing/2014/main" id="{AED4A277-98ED-67A6-790D-EB5CF835C1AC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9441755" y="5028795"/>
                  <a:ext cx="810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3">
              <p14:nvContentPartPr>
                <p14:cNvPr id="1918" name="Input penna 1917">
                  <a:extLst>
                    <a:ext uri="{FF2B5EF4-FFF2-40B4-BE49-F238E27FC236}">
                      <a16:creationId xmlns:a16="http://schemas.microsoft.com/office/drawing/2014/main" id="{457CF230-CEDE-38C4-E325-2FA12ABACDB8}"/>
                    </a:ext>
                  </a:extLst>
                </p14:cNvPr>
                <p14:cNvContentPartPr/>
                <p14:nvPr/>
              </p14:nvContentPartPr>
              <p14:xfrm>
                <a:off x="9579635" y="4956795"/>
                <a:ext cx="15840" cy="197640"/>
              </p14:xfrm>
            </p:contentPart>
          </mc:Choice>
          <mc:Fallback>
            <p:pic>
              <p:nvPicPr>
                <p:cNvPr id="1918" name="Input penna 1917">
                  <a:extLst>
                    <a:ext uri="{FF2B5EF4-FFF2-40B4-BE49-F238E27FC236}">
                      <a16:creationId xmlns:a16="http://schemas.microsoft.com/office/drawing/2014/main" id="{457CF230-CEDE-38C4-E325-2FA12ABACDB8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9572075" y="4949235"/>
                  <a:ext cx="309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5">
              <p14:nvContentPartPr>
                <p14:cNvPr id="1919" name="Input penna 1918">
                  <a:extLst>
                    <a:ext uri="{FF2B5EF4-FFF2-40B4-BE49-F238E27FC236}">
                      <a16:creationId xmlns:a16="http://schemas.microsoft.com/office/drawing/2014/main" id="{B35C9B35-C790-F45B-1E9C-BEE0ED1B401E}"/>
                    </a:ext>
                  </a:extLst>
                </p14:cNvPr>
                <p14:cNvContentPartPr/>
                <p14:nvPr/>
              </p14:nvContentPartPr>
              <p14:xfrm>
                <a:off x="9589355" y="5061195"/>
                <a:ext cx="90720" cy="7560"/>
              </p14:xfrm>
            </p:contentPart>
          </mc:Choice>
          <mc:Fallback>
            <p:pic>
              <p:nvPicPr>
                <p:cNvPr id="1919" name="Input penna 1918">
                  <a:extLst>
                    <a:ext uri="{FF2B5EF4-FFF2-40B4-BE49-F238E27FC236}">
                      <a16:creationId xmlns:a16="http://schemas.microsoft.com/office/drawing/2014/main" id="{B35C9B35-C790-F45B-1E9C-BEE0ED1B401E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9581795" y="5053635"/>
                  <a:ext cx="10584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3" name="Gruppo 1932">
            <a:extLst>
              <a:ext uri="{FF2B5EF4-FFF2-40B4-BE49-F238E27FC236}">
                <a16:creationId xmlns:a16="http://schemas.microsoft.com/office/drawing/2014/main" id="{DD7DA71E-7B83-494B-9F42-561F67EDBB8B}"/>
              </a:ext>
            </a:extLst>
          </p:cNvPr>
          <p:cNvGrpSpPr/>
          <p:nvPr/>
        </p:nvGrpSpPr>
        <p:grpSpPr>
          <a:xfrm>
            <a:off x="9865115" y="4958955"/>
            <a:ext cx="175680" cy="190080"/>
            <a:chOff x="9865115" y="4958955"/>
            <a:chExt cx="17568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7">
              <p14:nvContentPartPr>
                <p14:cNvPr id="1922" name="Input penna 1921">
                  <a:extLst>
                    <a:ext uri="{FF2B5EF4-FFF2-40B4-BE49-F238E27FC236}">
                      <a16:creationId xmlns:a16="http://schemas.microsoft.com/office/drawing/2014/main" id="{DF966EA5-C5BF-A40E-921C-4CD0B3204CB7}"/>
                    </a:ext>
                  </a:extLst>
                </p14:cNvPr>
                <p14:cNvContentPartPr/>
                <p14:nvPr/>
              </p14:nvContentPartPr>
              <p14:xfrm>
                <a:off x="9865115" y="4958955"/>
                <a:ext cx="61200" cy="158040"/>
              </p14:xfrm>
            </p:contentPart>
          </mc:Choice>
          <mc:Fallback>
            <p:pic>
              <p:nvPicPr>
                <p:cNvPr id="1922" name="Input penna 1921">
                  <a:extLst>
                    <a:ext uri="{FF2B5EF4-FFF2-40B4-BE49-F238E27FC236}">
                      <a16:creationId xmlns:a16="http://schemas.microsoft.com/office/drawing/2014/main" id="{DF966EA5-C5BF-A40E-921C-4CD0B3204CB7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9857555" y="4951395"/>
                  <a:ext cx="76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9">
              <p14:nvContentPartPr>
                <p14:cNvPr id="1923" name="Input penna 1922">
                  <a:extLst>
                    <a:ext uri="{FF2B5EF4-FFF2-40B4-BE49-F238E27FC236}">
                      <a16:creationId xmlns:a16="http://schemas.microsoft.com/office/drawing/2014/main" id="{250DF1E6-7F22-8C5C-C299-18970B8CC193}"/>
                    </a:ext>
                  </a:extLst>
                </p14:cNvPr>
                <p14:cNvContentPartPr/>
                <p14:nvPr/>
              </p14:nvContentPartPr>
              <p14:xfrm>
                <a:off x="9893195" y="5034195"/>
                <a:ext cx="66600" cy="70920"/>
              </p14:xfrm>
            </p:contentPart>
          </mc:Choice>
          <mc:Fallback>
            <p:pic>
              <p:nvPicPr>
                <p:cNvPr id="1923" name="Input penna 1922">
                  <a:extLst>
                    <a:ext uri="{FF2B5EF4-FFF2-40B4-BE49-F238E27FC236}">
                      <a16:creationId xmlns:a16="http://schemas.microsoft.com/office/drawing/2014/main" id="{250DF1E6-7F22-8C5C-C299-18970B8CC193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9885635" y="5026995"/>
                  <a:ext cx="817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1">
              <p14:nvContentPartPr>
                <p14:cNvPr id="1924" name="Input penna 1923">
                  <a:extLst>
                    <a:ext uri="{FF2B5EF4-FFF2-40B4-BE49-F238E27FC236}">
                      <a16:creationId xmlns:a16="http://schemas.microsoft.com/office/drawing/2014/main" id="{B950F4FF-AFBC-808A-97B1-F1B18A4085E6}"/>
                    </a:ext>
                  </a:extLst>
                </p14:cNvPr>
                <p14:cNvContentPartPr/>
                <p14:nvPr/>
              </p14:nvContentPartPr>
              <p14:xfrm>
                <a:off x="9986435" y="5036355"/>
                <a:ext cx="32040" cy="18000"/>
              </p14:xfrm>
            </p:contentPart>
          </mc:Choice>
          <mc:Fallback>
            <p:pic>
              <p:nvPicPr>
                <p:cNvPr id="1924" name="Input penna 1923">
                  <a:extLst>
                    <a:ext uri="{FF2B5EF4-FFF2-40B4-BE49-F238E27FC236}">
                      <a16:creationId xmlns:a16="http://schemas.microsoft.com/office/drawing/2014/main" id="{B950F4FF-AFBC-808A-97B1-F1B18A4085E6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9978875" y="5028795"/>
                  <a:ext cx="471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3">
              <p14:nvContentPartPr>
                <p14:cNvPr id="1925" name="Input penna 1924">
                  <a:extLst>
                    <a:ext uri="{FF2B5EF4-FFF2-40B4-BE49-F238E27FC236}">
                      <a16:creationId xmlns:a16="http://schemas.microsoft.com/office/drawing/2014/main" id="{F3405354-8BAB-8059-4A06-904CB7378B26}"/>
                    </a:ext>
                  </a:extLst>
                </p14:cNvPr>
                <p14:cNvContentPartPr/>
                <p14:nvPr/>
              </p14:nvContentPartPr>
              <p14:xfrm>
                <a:off x="10020635" y="4976235"/>
                <a:ext cx="20160" cy="172800"/>
              </p14:xfrm>
            </p:contentPart>
          </mc:Choice>
          <mc:Fallback>
            <p:pic>
              <p:nvPicPr>
                <p:cNvPr id="1925" name="Input penna 1924">
                  <a:extLst>
                    <a:ext uri="{FF2B5EF4-FFF2-40B4-BE49-F238E27FC236}">
                      <a16:creationId xmlns:a16="http://schemas.microsoft.com/office/drawing/2014/main" id="{F3405354-8BAB-8059-4A06-904CB7378B26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10013075" y="4968675"/>
                  <a:ext cx="35280" cy="18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1" name="Gruppo 1930">
            <a:extLst>
              <a:ext uri="{FF2B5EF4-FFF2-40B4-BE49-F238E27FC236}">
                <a16:creationId xmlns:a16="http://schemas.microsoft.com/office/drawing/2014/main" id="{1CBEC260-4F44-8F14-FED3-E4BB938B4454}"/>
              </a:ext>
            </a:extLst>
          </p:cNvPr>
          <p:cNvGrpSpPr/>
          <p:nvPr/>
        </p:nvGrpSpPr>
        <p:grpSpPr>
          <a:xfrm>
            <a:off x="10226555" y="4975515"/>
            <a:ext cx="137520" cy="235440"/>
            <a:chOff x="10226555" y="4975515"/>
            <a:chExt cx="137520" cy="23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5">
              <p14:nvContentPartPr>
                <p14:cNvPr id="1926" name="Input penna 1925">
                  <a:extLst>
                    <a:ext uri="{FF2B5EF4-FFF2-40B4-BE49-F238E27FC236}">
                      <a16:creationId xmlns:a16="http://schemas.microsoft.com/office/drawing/2014/main" id="{E6280B62-CF8D-C9B0-9E8A-B7B308EE8528}"/>
                    </a:ext>
                  </a:extLst>
                </p14:cNvPr>
                <p14:cNvContentPartPr/>
                <p14:nvPr/>
              </p14:nvContentPartPr>
              <p14:xfrm>
                <a:off x="10259315" y="4975515"/>
                <a:ext cx="68040" cy="93600"/>
              </p14:xfrm>
            </p:contentPart>
          </mc:Choice>
          <mc:Fallback>
            <p:pic>
              <p:nvPicPr>
                <p:cNvPr id="1926" name="Input penna 1925">
                  <a:extLst>
                    <a:ext uri="{FF2B5EF4-FFF2-40B4-BE49-F238E27FC236}">
                      <a16:creationId xmlns:a16="http://schemas.microsoft.com/office/drawing/2014/main" id="{E6280B62-CF8D-C9B0-9E8A-B7B308EE8528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10251755" y="4967955"/>
                  <a:ext cx="828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7">
              <p14:nvContentPartPr>
                <p14:cNvPr id="1927" name="Input penna 1926">
                  <a:extLst>
                    <a:ext uri="{FF2B5EF4-FFF2-40B4-BE49-F238E27FC236}">
                      <a16:creationId xmlns:a16="http://schemas.microsoft.com/office/drawing/2014/main" id="{A248E0FA-3E2C-DA51-D7D4-5BC616065A4F}"/>
                    </a:ext>
                  </a:extLst>
                </p14:cNvPr>
                <p14:cNvContentPartPr/>
                <p14:nvPr/>
              </p14:nvContentPartPr>
              <p14:xfrm>
                <a:off x="10277315" y="5035635"/>
                <a:ext cx="86760" cy="30960"/>
              </p14:xfrm>
            </p:contentPart>
          </mc:Choice>
          <mc:Fallback>
            <p:pic>
              <p:nvPicPr>
                <p:cNvPr id="1927" name="Input penna 1926">
                  <a:extLst>
                    <a:ext uri="{FF2B5EF4-FFF2-40B4-BE49-F238E27FC236}">
                      <a16:creationId xmlns:a16="http://schemas.microsoft.com/office/drawing/2014/main" id="{A248E0FA-3E2C-DA51-D7D4-5BC616065A4F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10269755" y="5028075"/>
                  <a:ext cx="1018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9">
              <p14:nvContentPartPr>
                <p14:cNvPr id="1928" name="Input penna 1927">
                  <a:extLst>
                    <a:ext uri="{FF2B5EF4-FFF2-40B4-BE49-F238E27FC236}">
                      <a16:creationId xmlns:a16="http://schemas.microsoft.com/office/drawing/2014/main" id="{E4D8150C-F84A-40A7-40D0-03930C0373E6}"/>
                    </a:ext>
                  </a:extLst>
                </p14:cNvPr>
                <p14:cNvContentPartPr/>
                <p14:nvPr/>
              </p14:nvContentPartPr>
              <p14:xfrm>
                <a:off x="10226555" y="5113395"/>
                <a:ext cx="134640" cy="5400"/>
              </p14:xfrm>
            </p:contentPart>
          </mc:Choice>
          <mc:Fallback>
            <p:pic>
              <p:nvPicPr>
                <p:cNvPr id="1928" name="Input penna 1927">
                  <a:extLst>
                    <a:ext uri="{FF2B5EF4-FFF2-40B4-BE49-F238E27FC236}">
                      <a16:creationId xmlns:a16="http://schemas.microsoft.com/office/drawing/2014/main" id="{E4D8150C-F84A-40A7-40D0-03930C0373E6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10218995" y="5105835"/>
                  <a:ext cx="149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1">
              <p14:nvContentPartPr>
                <p14:cNvPr id="1929" name="Input penna 1928">
                  <a:extLst>
                    <a:ext uri="{FF2B5EF4-FFF2-40B4-BE49-F238E27FC236}">
                      <a16:creationId xmlns:a16="http://schemas.microsoft.com/office/drawing/2014/main" id="{DFB4B93C-8FD0-1ADE-7651-A7DB98B2611E}"/>
                    </a:ext>
                  </a:extLst>
                </p14:cNvPr>
                <p14:cNvContentPartPr/>
                <p14:nvPr/>
              </p14:nvContentPartPr>
              <p14:xfrm>
                <a:off x="10296755" y="5113035"/>
                <a:ext cx="17640" cy="97920"/>
              </p14:xfrm>
            </p:contentPart>
          </mc:Choice>
          <mc:Fallback>
            <p:pic>
              <p:nvPicPr>
                <p:cNvPr id="1929" name="Input penna 1928">
                  <a:extLst>
                    <a:ext uri="{FF2B5EF4-FFF2-40B4-BE49-F238E27FC236}">
                      <a16:creationId xmlns:a16="http://schemas.microsoft.com/office/drawing/2014/main" id="{DFB4B93C-8FD0-1ADE-7651-A7DB98B2611E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10289195" y="5105475"/>
                  <a:ext cx="3276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6" name="Gruppo 1945">
            <a:extLst>
              <a:ext uri="{FF2B5EF4-FFF2-40B4-BE49-F238E27FC236}">
                <a16:creationId xmlns:a16="http://schemas.microsoft.com/office/drawing/2014/main" id="{F5FDA82B-D44D-97FD-708D-C847E723E36D}"/>
              </a:ext>
            </a:extLst>
          </p:cNvPr>
          <p:cNvGrpSpPr/>
          <p:nvPr/>
        </p:nvGrpSpPr>
        <p:grpSpPr>
          <a:xfrm>
            <a:off x="10627595" y="5082075"/>
            <a:ext cx="102240" cy="77760"/>
            <a:chOff x="10627595" y="5082075"/>
            <a:chExt cx="102240" cy="7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3">
              <p14:nvContentPartPr>
                <p14:cNvPr id="1934" name="Input penna 1933">
                  <a:extLst>
                    <a:ext uri="{FF2B5EF4-FFF2-40B4-BE49-F238E27FC236}">
                      <a16:creationId xmlns:a16="http://schemas.microsoft.com/office/drawing/2014/main" id="{D971FB14-40A2-F98B-C117-F249A6391EC3}"/>
                    </a:ext>
                  </a:extLst>
                </p14:cNvPr>
                <p14:cNvContentPartPr/>
                <p14:nvPr/>
              </p14:nvContentPartPr>
              <p14:xfrm>
                <a:off x="10627595" y="5082075"/>
                <a:ext cx="87480" cy="12960"/>
              </p14:xfrm>
            </p:contentPart>
          </mc:Choice>
          <mc:Fallback>
            <p:pic>
              <p:nvPicPr>
                <p:cNvPr id="1934" name="Input penna 1933">
                  <a:extLst>
                    <a:ext uri="{FF2B5EF4-FFF2-40B4-BE49-F238E27FC236}">
                      <a16:creationId xmlns:a16="http://schemas.microsoft.com/office/drawing/2014/main" id="{D971FB14-40A2-F98B-C117-F249A6391EC3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10620035" y="5074515"/>
                  <a:ext cx="102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5">
              <p14:nvContentPartPr>
                <p14:cNvPr id="1935" name="Input penna 1934">
                  <a:extLst>
                    <a:ext uri="{FF2B5EF4-FFF2-40B4-BE49-F238E27FC236}">
                      <a16:creationId xmlns:a16="http://schemas.microsoft.com/office/drawing/2014/main" id="{62E100D4-F198-9339-E618-2C410419E36F}"/>
                    </a:ext>
                  </a:extLst>
                </p14:cNvPr>
                <p14:cNvContentPartPr/>
                <p14:nvPr/>
              </p14:nvContentPartPr>
              <p14:xfrm>
                <a:off x="10635515" y="5157315"/>
                <a:ext cx="94320" cy="2520"/>
              </p14:xfrm>
            </p:contentPart>
          </mc:Choice>
          <mc:Fallback>
            <p:pic>
              <p:nvPicPr>
                <p:cNvPr id="1935" name="Input penna 1934">
                  <a:extLst>
                    <a:ext uri="{FF2B5EF4-FFF2-40B4-BE49-F238E27FC236}">
                      <a16:creationId xmlns:a16="http://schemas.microsoft.com/office/drawing/2014/main" id="{62E100D4-F198-9339-E618-2C410419E36F}"/>
                    </a:ext>
                  </a:extLst>
                </p:cNvPr>
                <p:cNvPicPr/>
                <p:nvPr/>
              </p:nvPicPr>
              <p:blipFill>
                <a:blip r:embed="rId966"/>
                <a:stretch>
                  <a:fillRect/>
                </a:stretch>
              </p:blipFill>
              <p:spPr>
                <a:xfrm>
                  <a:off x="10627955" y="5149755"/>
                  <a:ext cx="109440" cy="1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0" name="Gruppo 1949">
            <a:extLst>
              <a:ext uri="{FF2B5EF4-FFF2-40B4-BE49-F238E27FC236}">
                <a16:creationId xmlns:a16="http://schemas.microsoft.com/office/drawing/2014/main" id="{79BB1E85-FEEC-47F9-3C33-5621DB4BE5C9}"/>
              </a:ext>
            </a:extLst>
          </p:cNvPr>
          <p:cNvGrpSpPr/>
          <p:nvPr/>
        </p:nvGrpSpPr>
        <p:grpSpPr>
          <a:xfrm>
            <a:off x="10915595" y="5002875"/>
            <a:ext cx="879840" cy="299880"/>
            <a:chOff x="10915595" y="5002875"/>
            <a:chExt cx="879840" cy="29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7">
              <p14:nvContentPartPr>
                <p14:cNvPr id="1936" name="Input penna 1935">
                  <a:extLst>
                    <a:ext uri="{FF2B5EF4-FFF2-40B4-BE49-F238E27FC236}">
                      <a16:creationId xmlns:a16="http://schemas.microsoft.com/office/drawing/2014/main" id="{AF99ECAA-51C2-4485-8E03-DF2F56D47C84}"/>
                    </a:ext>
                  </a:extLst>
                </p14:cNvPr>
                <p14:cNvContentPartPr/>
                <p14:nvPr/>
              </p14:nvContentPartPr>
              <p14:xfrm>
                <a:off x="10915595" y="5085675"/>
                <a:ext cx="147240" cy="154440"/>
              </p14:xfrm>
            </p:contentPart>
          </mc:Choice>
          <mc:Fallback>
            <p:pic>
              <p:nvPicPr>
                <p:cNvPr id="1936" name="Input penna 1935">
                  <a:extLst>
                    <a:ext uri="{FF2B5EF4-FFF2-40B4-BE49-F238E27FC236}">
                      <a16:creationId xmlns:a16="http://schemas.microsoft.com/office/drawing/2014/main" id="{AF99ECAA-51C2-4485-8E03-DF2F56D47C84}"/>
                    </a:ext>
                  </a:extLst>
                </p:cNvPr>
                <p:cNvPicPr/>
                <p:nvPr/>
              </p:nvPicPr>
              <p:blipFill>
                <a:blip r:embed="rId968"/>
                <a:stretch>
                  <a:fillRect/>
                </a:stretch>
              </p:blipFill>
              <p:spPr>
                <a:xfrm>
                  <a:off x="10908035" y="5078115"/>
                  <a:ext cx="1623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9">
              <p14:nvContentPartPr>
                <p14:cNvPr id="1937" name="Input penna 1936">
                  <a:extLst>
                    <a:ext uri="{FF2B5EF4-FFF2-40B4-BE49-F238E27FC236}">
                      <a16:creationId xmlns:a16="http://schemas.microsoft.com/office/drawing/2014/main" id="{381135CD-DBE7-3F15-2F55-6BD14F6EA383}"/>
                    </a:ext>
                  </a:extLst>
                </p14:cNvPr>
                <p14:cNvContentPartPr/>
                <p14:nvPr/>
              </p14:nvContentPartPr>
              <p14:xfrm>
                <a:off x="11042315" y="5113395"/>
                <a:ext cx="88200" cy="123480"/>
              </p14:xfrm>
            </p:contentPart>
          </mc:Choice>
          <mc:Fallback>
            <p:pic>
              <p:nvPicPr>
                <p:cNvPr id="1937" name="Input penna 1936">
                  <a:extLst>
                    <a:ext uri="{FF2B5EF4-FFF2-40B4-BE49-F238E27FC236}">
                      <a16:creationId xmlns:a16="http://schemas.microsoft.com/office/drawing/2014/main" id="{381135CD-DBE7-3F15-2F55-6BD14F6EA383}"/>
                    </a:ext>
                  </a:extLst>
                </p:cNvPr>
                <p:cNvPicPr/>
                <p:nvPr/>
              </p:nvPicPr>
              <p:blipFill>
                <a:blip r:embed="rId970"/>
                <a:stretch>
                  <a:fillRect/>
                </a:stretch>
              </p:blipFill>
              <p:spPr>
                <a:xfrm>
                  <a:off x="11034755" y="5105835"/>
                  <a:ext cx="103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1">
              <p14:nvContentPartPr>
                <p14:cNvPr id="1938" name="Input penna 1937">
                  <a:extLst>
                    <a:ext uri="{FF2B5EF4-FFF2-40B4-BE49-F238E27FC236}">
                      <a16:creationId xmlns:a16="http://schemas.microsoft.com/office/drawing/2014/main" id="{AC6D1DFD-815E-D023-C97A-4A9834FD2B35}"/>
                    </a:ext>
                  </a:extLst>
                </p14:cNvPr>
                <p14:cNvContentPartPr/>
                <p14:nvPr/>
              </p14:nvContentPartPr>
              <p14:xfrm>
                <a:off x="11080115" y="5176755"/>
                <a:ext cx="116640" cy="24480"/>
              </p14:xfrm>
            </p:contentPart>
          </mc:Choice>
          <mc:Fallback>
            <p:pic>
              <p:nvPicPr>
                <p:cNvPr id="1938" name="Input penna 1937">
                  <a:extLst>
                    <a:ext uri="{FF2B5EF4-FFF2-40B4-BE49-F238E27FC236}">
                      <a16:creationId xmlns:a16="http://schemas.microsoft.com/office/drawing/2014/main" id="{AC6D1DFD-815E-D023-C97A-4A9834FD2B35}"/>
                    </a:ext>
                  </a:extLst>
                </p:cNvPr>
                <p:cNvPicPr/>
                <p:nvPr/>
              </p:nvPicPr>
              <p:blipFill>
                <a:blip r:embed="rId972"/>
                <a:stretch>
                  <a:fillRect/>
                </a:stretch>
              </p:blipFill>
              <p:spPr>
                <a:xfrm>
                  <a:off x="11072555" y="5169195"/>
                  <a:ext cx="1317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3">
              <p14:nvContentPartPr>
                <p14:cNvPr id="1939" name="Input penna 1938">
                  <a:extLst>
                    <a:ext uri="{FF2B5EF4-FFF2-40B4-BE49-F238E27FC236}">
                      <a16:creationId xmlns:a16="http://schemas.microsoft.com/office/drawing/2014/main" id="{6CD1E2C5-7C8A-633D-7A71-301E481F6B25}"/>
                    </a:ext>
                  </a:extLst>
                </p14:cNvPr>
                <p14:cNvContentPartPr/>
                <p14:nvPr/>
              </p14:nvContentPartPr>
              <p14:xfrm>
                <a:off x="11184875" y="5002875"/>
                <a:ext cx="157320" cy="299880"/>
              </p14:xfrm>
            </p:contentPart>
          </mc:Choice>
          <mc:Fallback>
            <p:pic>
              <p:nvPicPr>
                <p:cNvPr id="1939" name="Input penna 1938">
                  <a:extLst>
                    <a:ext uri="{FF2B5EF4-FFF2-40B4-BE49-F238E27FC236}">
                      <a16:creationId xmlns:a16="http://schemas.microsoft.com/office/drawing/2014/main" id="{6CD1E2C5-7C8A-633D-7A71-301E481F6B25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11177315" y="4995675"/>
                  <a:ext cx="1724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5">
              <p14:nvContentPartPr>
                <p14:cNvPr id="1940" name="Input penna 1939">
                  <a:extLst>
                    <a:ext uri="{FF2B5EF4-FFF2-40B4-BE49-F238E27FC236}">
                      <a16:creationId xmlns:a16="http://schemas.microsoft.com/office/drawing/2014/main" id="{7C1689A6-98D2-9C82-5880-8AFBFA7E5719}"/>
                    </a:ext>
                  </a:extLst>
                </p14:cNvPr>
                <p14:cNvContentPartPr/>
                <p14:nvPr/>
              </p14:nvContentPartPr>
              <p14:xfrm>
                <a:off x="11333555" y="5107635"/>
                <a:ext cx="63720" cy="100080"/>
              </p14:xfrm>
            </p:contentPart>
          </mc:Choice>
          <mc:Fallback>
            <p:pic>
              <p:nvPicPr>
                <p:cNvPr id="1940" name="Input penna 1939">
                  <a:extLst>
                    <a:ext uri="{FF2B5EF4-FFF2-40B4-BE49-F238E27FC236}">
                      <a16:creationId xmlns:a16="http://schemas.microsoft.com/office/drawing/2014/main" id="{7C1689A6-98D2-9C82-5880-8AFBFA7E5719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11325995" y="5100075"/>
                  <a:ext cx="788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7">
              <p14:nvContentPartPr>
                <p14:cNvPr id="1941" name="Input penna 1940">
                  <a:extLst>
                    <a:ext uri="{FF2B5EF4-FFF2-40B4-BE49-F238E27FC236}">
                      <a16:creationId xmlns:a16="http://schemas.microsoft.com/office/drawing/2014/main" id="{4F1DC45B-FFED-8A2B-41B3-4A4981911569}"/>
                    </a:ext>
                  </a:extLst>
                </p14:cNvPr>
                <p14:cNvContentPartPr/>
                <p14:nvPr/>
              </p14:nvContentPartPr>
              <p14:xfrm>
                <a:off x="11407355" y="5142915"/>
                <a:ext cx="63000" cy="65880"/>
              </p14:xfrm>
            </p:contentPart>
          </mc:Choice>
          <mc:Fallback>
            <p:pic>
              <p:nvPicPr>
                <p:cNvPr id="1941" name="Input penna 1940">
                  <a:extLst>
                    <a:ext uri="{FF2B5EF4-FFF2-40B4-BE49-F238E27FC236}">
                      <a16:creationId xmlns:a16="http://schemas.microsoft.com/office/drawing/2014/main" id="{4F1DC45B-FFED-8A2B-41B3-4A4981911569}"/>
                    </a:ext>
                  </a:extLst>
                </p:cNvPr>
                <p:cNvPicPr/>
                <p:nvPr/>
              </p:nvPicPr>
              <p:blipFill>
                <a:blip r:embed="rId978"/>
                <a:stretch>
                  <a:fillRect/>
                </a:stretch>
              </p:blipFill>
              <p:spPr>
                <a:xfrm>
                  <a:off x="11399795" y="5135355"/>
                  <a:ext cx="781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9">
              <p14:nvContentPartPr>
                <p14:cNvPr id="1942" name="Input penna 1941">
                  <a:extLst>
                    <a:ext uri="{FF2B5EF4-FFF2-40B4-BE49-F238E27FC236}">
                      <a16:creationId xmlns:a16="http://schemas.microsoft.com/office/drawing/2014/main" id="{F59DCEDE-B1B6-4D69-9127-F65BB5A0D762}"/>
                    </a:ext>
                  </a:extLst>
                </p14:cNvPr>
                <p14:cNvContentPartPr/>
                <p14:nvPr/>
              </p14:nvContentPartPr>
              <p14:xfrm>
                <a:off x="11499155" y="5006475"/>
                <a:ext cx="99360" cy="232920"/>
              </p14:xfrm>
            </p:contentPart>
          </mc:Choice>
          <mc:Fallback>
            <p:pic>
              <p:nvPicPr>
                <p:cNvPr id="1942" name="Input penna 1941">
                  <a:extLst>
                    <a:ext uri="{FF2B5EF4-FFF2-40B4-BE49-F238E27FC236}">
                      <a16:creationId xmlns:a16="http://schemas.microsoft.com/office/drawing/2014/main" id="{F59DCEDE-B1B6-4D69-9127-F65BB5A0D762}"/>
                    </a:ext>
                  </a:extLst>
                </p:cNvPr>
                <p:cNvPicPr/>
                <p:nvPr/>
              </p:nvPicPr>
              <p:blipFill>
                <a:blip r:embed="rId980"/>
                <a:stretch>
                  <a:fillRect/>
                </a:stretch>
              </p:blipFill>
              <p:spPr>
                <a:xfrm>
                  <a:off x="11491595" y="4998915"/>
                  <a:ext cx="1144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1">
              <p14:nvContentPartPr>
                <p14:cNvPr id="1947" name="Input penna 1946">
                  <a:extLst>
                    <a:ext uri="{FF2B5EF4-FFF2-40B4-BE49-F238E27FC236}">
                      <a16:creationId xmlns:a16="http://schemas.microsoft.com/office/drawing/2014/main" id="{E4FBF186-620E-385F-DA8E-5A7090DADB0D}"/>
                    </a:ext>
                  </a:extLst>
                </p14:cNvPr>
                <p14:cNvContentPartPr/>
                <p14:nvPr/>
              </p14:nvContentPartPr>
              <p14:xfrm>
                <a:off x="11623355" y="5101875"/>
                <a:ext cx="81000" cy="99000"/>
              </p14:xfrm>
            </p:contentPart>
          </mc:Choice>
          <mc:Fallback>
            <p:pic>
              <p:nvPicPr>
                <p:cNvPr id="1947" name="Input penna 1946">
                  <a:extLst>
                    <a:ext uri="{FF2B5EF4-FFF2-40B4-BE49-F238E27FC236}">
                      <a16:creationId xmlns:a16="http://schemas.microsoft.com/office/drawing/2014/main" id="{E4FBF186-620E-385F-DA8E-5A7090DADB0D}"/>
                    </a:ext>
                  </a:extLst>
                </p:cNvPr>
                <p:cNvPicPr/>
                <p:nvPr/>
              </p:nvPicPr>
              <p:blipFill>
                <a:blip r:embed="rId982"/>
                <a:stretch>
                  <a:fillRect/>
                </a:stretch>
              </p:blipFill>
              <p:spPr>
                <a:xfrm>
                  <a:off x="11615795" y="5094315"/>
                  <a:ext cx="961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3">
              <p14:nvContentPartPr>
                <p14:cNvPr id="1948" name="Input penna 1947">
                  <a:extLst>
                    <a:ext uri="{FF2B5EF4-FFF2-40B4-BE49-F238E27FC236}">
                      <a16:creationId xmlns:a16="http://schemas.microsoft.com/office/drawing/2014/main" id="{AFB5F9D3-C599-E9A9-35A3-40AF6F36F3C6}"/>
                    </a:ext>
                  </a:extLst>
                </p14:cNvPr>
                <p14:cNvContentPartPr/>
                <p14:nvPr/>
              </p14:nvContentPartPr>
              <p14:xfrm>
                <a:off x="11724155" y="5124555"/>
                <a:ext cx="71280" cy="84240"/>
              </p14:xfrm>
            </p:contentPart>
          </mc:Choice>
          <mc:Fallback>
            <p:pic>
              <p:nvPicPr>
                <p:cNvPr id="1948" name="Input penna 1947">
                  <a:extLst>
                    <a:ext uri="{FF2B5EF4-FFF2-40B4-BE49-F238E27FC236}">
                      <a16:creationId xmlns:a16="http://schemas.microsoft.com/office/drawing/2014/main" id="{AFB5F9D3-C599-E9A9-35A3-40AF6F36F3C6}"/>
                    </a:ext>
                  </a:extLst>
                </p:cNvPr>
                <p:cNvPicPr/>
                <p:nvPr/>
              </p:nvPicPr>
              <p:blipFill>
                <a:blip r:embed="rId984"/>
                <a:stretch>
                  <a:fillRect/>
                </a:stretch>
              </p:blipFill>
              <p:spPr>
                <a:xfrm>
                  <a:off x="11716595" y="5116995"/>
                  <a:ext cx="8640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5" name="Gruppo 1954">
            <a:extLst>
              <a:ext uri="{FF2B5EF4-FFF2-40B4-BE49-F238E27FC236}">
                <a16:creationId xmlns:a16="http://schemas.microsoft.com/office/drawing/2014/main" id="{9DEDF0AF-9866-5B5B-C436-AAB5323D1D06}"/>
              </a:ext>
            </a:extLst>
          </p:cNvPr>
          <p:cNvGrpSpPr/>
          <p:nvPr/>
        </p:nvGrpSpPr>
        <p:grpSpPr>
          <a:xfrm>
            <a:off x="9471995" y="5585440"/>
            <a:ext cx="169920" cy="258480"/>
            <a:chOff x="9471995" y="5585440"/>
            <a:chExt cx="169920" cy="25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5">
              <p14:nvContentPartPr>
                <p14:cNvPr id="1951" name="Input penna 1950">
                  <a:extLst>
                    <a:ext uri="{FF2B5EF4-FFF2-40B4-BE49-F238E27FC236}">
                      <a16:creationId xmlns:a16="http://schemas.microsoft.com/office/drawing/2014/main" id="{5428B115-7B06-7045-CC7B-EEDFF830BEC1}"/>
                    </a:ext>
                  </a:extLst>
                </p14:cNvPr>
                <p14:cNvContentPartPr/>
                <p14:nvPr/>
              </p14:nvContentPartPr>
              <p14:xfrm>
                <a:off x="9471995" y="5585440"/>
                <a:ext cx="102240" cy="200160"/>
              </p14:xfrm>
            </p:contentPart>
          </mc:Choice>
          <mc:Fallback>
            <p:pic>
              <p:nvPicPr>
                <p:cNvPr id="1951" name="Input penna 1950">
                  <a:extLst>
                    <a:ext uri="{FF2B5EF4-FFF2-40B4-BE49-F238E27FC236}">
                      <a16:creationId xmlns:a16="http://schemas.microsoft.com/office/drawing/2014/main" id="{5428B115-7B06-7045-CC7B-EEDFF830BEC1}"/>
                    </a:ext>
                  </a:extLst>
                </p:cNvPr>
                <p:cNvPicPr/>
                <p:nvPr/>
              </p:nvPicPr>
              <p:blipFill>
                <a:blip r:embed="rId986"/>
                <a:stretch>
                  <a:fillRect/>
                </a:stretch>
              </p:blipFill>
              <p:spPr>
                <a:xfrm>
                  <a:off x="9464435" y="5577880"/>
                  <a:ext cx="1173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7">
              <p14:nvContentPartPr>
                <p14:cNvPr id="1952" name="Input penna 1951">
                  <a:extLst>
                    <a:ext uri="{FF2B5EF4-FFF2-40B4-BE49-F238E27FC236}">
                      <a16:creationId xmlns:a16="http://schemas.microsoft.com/office/drawing/2014/main" id="{279033AC-5BE3-2833-1481-6972688A50B2}"/>
                    </a:ext>
                  </a:extLst>
                </p14:cNvPr>
                <p14:cNvContentPartPr/>
                <p14:nvPr/>
              </p14:nvContentPartPr>
              <p14:xfrm>
                <a:off x="9521675" y="5699560"/>
                <a:ext cx="50760" cy="86040"/>
              </p14:xfrm>
            </p:contentPart>
          </mc:Choice>
          <mc:Fallback>
            <p:pic>
              <p:nvPicPr>
                <p:cNvPr id="1952" name="Input penna 1951">
                  <a:extLst>
                    <a:ext uri="{FF2B5EF4-FFF2-40B4-BE49-F238E27FC236}">
                      <a16:creationId xmlns:a16="http://schemas.microsoft.com/office/drawing/2014/main" id="{279033AC-5BE3-2833-1481-6972688A50B2}"/>
                    </a:ext>
                  </a:extLst>
                </p:cNvPr>
                <p:cNvPicPr/>
                <p:nvPr/>
              </p:nvPicPr>
              <p:blipFill>
                <a:blip r:embed="rId988"/>
                <a:stretch>
                  <a:fillRect/>
                </a:stretch>
              </p:blipFill>
              <p:spPr>
                <a:xfrm>
                  <a:off x="9514115" y="5692000"/>
                  <a:ext cx="658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9">
              <p14:nvContentPartPr>
                <p14:cNvPr id="1953" name="Input penna 1952">
                  <a:extLst>
                    <a:ext uri="{FF2B5EF4-FFF2-40B4-BE49-F238E27FC236}">
                      <a16:creationId xmlns:a16="http://schemas.microsoft.com/office/drawing/2014/main" id="{323F113D-ADA2-F30E-AF1F-89F7C32B54C6}"/>
                    </a:ext>
                  </a:extLst>
                </p14:cNvPr>
                <p14:cNvContentPartPr/>
                <p14:nvPr/>
              </p14:nvContentPartPr>
              <p14:xfrm>
                <a:off x="9596555" y="5599480"/>
                <a:ext cx="45360" cy="244440"/>
              </p14:xfrm>
            </p:contentPart>
          </mc:Choice>
          <mc:Fallback>
            <p:pic>
              <p:nvPicPr>
                <p:cNvPr id="1953" name="Input penna 1952">
                  <a:extLst>
                    <a:ext uri="{FF2B5EF4-FFF2-40B4-BE49-F238E27FC236}">
                      <a16:creationId xmlns:a16="http://schemas.microsoft.com/office/drawing/2014/main" id="{323F113D-ADA2-F30E-AF1F-89F7C32B54C6}"/>
                    </a:ext>
                  </a:extLst>
                </p:cNvPr>
                <p:cNvPicPr/>
                <p:nvPr/>
              </p:nvPicPr>
              <p:blipFill>
                <a:blip r:embed="rId990"/>
                <a:stretch>
                  <a:fillRect/>
                </a:stretch>
              </p:blipFill>
              <p:spPr>
                <a:xfrm>
                  <a:off x="9588995" y="5591920"/>
                  <a:ext cx="60120" cy="259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91">
            <p14:nvContentPartPr>
              <p14:cNvPr id="1956" name="Input penna 1955">
                <a:extLst>
                  <a:ext uri="{FF2B5EF4-FFF2-40B4-BE49-F238E27FC236}">
                    <a16:creationId xmlns:a16="http://schemas.microsoft.com/office/drawing/2014/main" id="{0749FFAD-AC27-E5E8-93C5-42552A32F8B6}"/>
                  </a:ext>
                </a:extLst>
              </p14:cNvPr>
              <p14:cNvContentPartPr/>
              <p14:nvPr/>
            </p14:nvContentPartPr>
            <p14:xfrm>
              <a:off x="9807515" y="5709280"/>
              <a:ext cx="82800" cy="7560"/>
            </p14:xfrm>
          </p:contentPart>
        </mc:Choice>
        <mc:Fallback>
          <p:pic>
            <p:nvPicPr>
              <p:cNvPr id="1956" name="Input penna 1955">
                <a:extLst>
                  <a:ext uri="{FF2B5EF4-FFF2-40B4-BE49-F238E27FC236}">
                    <a16:creationId xmlns:a16="http://schemas.microsoft.com/office/drawing/2014/main" id="{0749FFAD-AC27-E5E8-93C5-42552A32F8B6}"/>
                  </a:ext>
                </a:extLst>
              </p:cNvPr>
              <p:cNvPicPr/>
              <p:nvPr/>
            </p:nvPicPr>
            <p:blipFill>
              <a:blip r:embed="rId992"/>
              <a:stretch>
                <a:fillRect/>
              </a:stretch>
            </p:blipFill>
            <p:spPr>
              <a:xfrm>
                <a:off x="9799955" y="5701720"/>
                <a:ext cx="9756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89" name="Gruppo 1988">
            <a:extLst>
              <a:ext uri="{FF2B5EF4-FFF2-40B4-BE49-F238E27FC236}">
                <a16:creationId xmlns:a16="http://schemas.microsoft.com/office/drawing/2014/main" id="{EB4E548E-B843-0132-49E1-923F4F187D4F}"/>
              </a:ext>
            </a:extLst>
          </p:cNvPr>
          <p:cNvGrpSpPr/>
          <p:nvPr/>
        </p:nvGrpSpPr>
        <p:grpSpPr>
          <a:xfrm>
            <a:off x="10053035" y="5585800"/>
            <a:ext cx="435600" cy="212400"/>
            <a:chOff x="10053035" y="5585800"/>
            <a:chExt cx="435600" cy="21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3">
              <p14:nvContentPartPr>
                <p14:cNvPr id="1957" name="Input penna 1956">
                  <a:extLst>
                    <a:ext uri="{FF2B5EF4-FFF2-40B4-BE49-F238E27FC236}">
                      <a16:creationId xmlns:a16="http://schemas.microsoft.com/office/drawing/2014/main" id="{190F25DF-49B1-FB4E-E2AA-5F2AB652A0F4}"/>
                    </a:ext>
                  </a:extLst>
                </p14:cNvPr>
                <p14:cNvContentPartPr/>
                <p14:nvPr/>
              </p14:nvContentPartPr>
              <p14:xfrm>
                <a:off x="10053035" y="5585800"/>
                <a:ext cx="84600" cy="212400"/>
              </p14:xfrm>
            </p:contentPart>
          </mc:Choice>
          <mc:Fallback>
            <p:pic>
              <p:nvPicPr>
                <p:cNvPr id="1957" name="Input penna 1956">
                  <a:extLst>
                    <a:ext uri="{FF2B5EF4-FFF2-40B4-BE49-F238E27FC236}">
                      <a16:creationId xmlns:a16="http://schemas.microsoft.com/office/drawing/2014/main" id="{190F25DF-49B1-FB4E-E2AA-5F2AB652A0F4}"/>
                    </a:ext>
                  </a:extLst>
                </p:cNvPr>
                <p:cNvPicPr/>
                <p:nvPr/>
              </p:nvPicPr>
              <p:blipFill>
                <a:blip r:embed="rId994"/>
                <a:stretch>
                  <a:fillRect/>
                </a:stretch>
              </p:blipFill>
              <p:spPr>
                <a:xfrm>
                  <a:off x="10045835" y="5578240"/>
                  <a:ext cx="997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5">
              <p14:nvContentPartPr>
                <p14:cNvPr id="1958" name="Input penna 1957">
                  <a:extLst>
                    <a:ext uri="{FF2B5EF4-FFF2-40B4-BE49-F238E27FC236}">
                      <a16:creationId xmlns:a16="http://schemas.microsoft.com/office/drawing/2014/main" id="{B6927FA2-E83B-DDC8-A802-D4F73FD7DF9F}"/>
                    </a:ext>
                  </a:extLst>
                </p14:cNvPr>
                <p14:cNvContentPartPr/>
                <p14:nvPr/>
              </p14:nvContentPartPr>
              <p14:xfrm>
                <a:off x="10103435" y="5676520"/>
                <a:ext cx="35640" cy="111240"/>
              </p14:xfrm>
            </p:contentPart>
          </mc:Choice>
          <mc:Fallback>
            <p:pic>
              <p:nvPicPr>
                <p:cNvPr id="1958" name="Input penna 1957">
                  <a:extLst>
                    <a:ext uri="{FF2B5EF4-FFF2-40B4-BE49-F238E27FC236}">
                      <a16:creationId xmlns:a16="http://schemas.microsoft.com/office/drawing/2014/main" id="{B6927FA2-E83B-DDC8-A802-D4F73FD7DF9F}"/>
                    </a:ext>
                  </a:extLst>
                </p:cNvPr>
                <p:cNvPicPr/>
                <p:nvPr/>
              </p:nvPicPr>
              <p:blipFill>
                <a:blip r:embed="rId996"/>
                <a:stretch>
                  <a:fillRect/>
                </a:stretch>
              </p:blipFill>
              <p:spPr>
                <a:xfrm>
                  <a:off x="10095875" y="5668960"/>
                  <a:ext cx="507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7">
              <p14:nvContentPartPr>
                <p14:cNvPr id="1959" name="Input penna 1958">
                  <a:extLst>
                    <a:ext uri="{FF2B5EF4-FFF2-40B4-BE49-F238E27FC236}">
                      <a16:creationId xmlns:a16="http://schemas.microsoft.com/office/drawing/2014/main" id="{39E0D446-12DC-5151-924B-5AC39C425918}"/>
                    </a:ext>
                  </a:extLst>
                </p14:cNvPr>
                <p14:cNvContentPartPr/>
                <p14:nvPr/>
              </p14:nvContentPartPr>
              <p14:xfrm>
                <a:off x="10198115" y="5589400"/>
                <a:ext cx="30960" cy="208800"/>
              </p14:xfrm>
            </p:contentPart>
          </mc:Choice>
          <mc:Fallback>
            <p:pic>
              <p:nvPicPr>
                <p:cNvPr id="1959" name="Input penna 1958">
                  <a:extLst>
                    <a:ext uri="{FF2B5EF4-FFF2-40B4-BE49-F238E27FC236}">
                      <a16:creationId xmlns:a16="http://schemas.microsoft.com/office/drawing/2014/main" id="{39E0D446-12DC-5151-924B-5AC39C425918}"/>
                    </a:ext>
                  </a:extLst>
                </p:cNvPr>
                <p:cNvPicPr/>
                <p:nvPr/>
              </p:nvPicPr>
              <p:blipFill>
                <a:blip r:embed="rId998"/>
                <a:stretch>
                  <a:fillRect/>
                </a:stretch>
              </p:blipFill>
              <p:spPr>
                <a:xfrm>
                  <a:off x="10190555" y="5581840"/>
                  <a:ext cx="460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9">
              <p14:nvContentPartPr>
                <p14:cNvPr id="1960" name="Input penna 1959">
                  <a:extLst>
                    <a:ext uri="{FF2B5EF4-FFF2-40B4-BE49-F238E27FC236}">
                      <a16:creationId xmlns:a16="http://schemas.microsoft.com/office/drawing/2014/main" id="{93685B1A-CC33-12A9-F602-0E42740D1699}"/>
                    </a:ext>
                  </a:extLst>
                </p14:cNvPr>
                <p14:cNvContentPartPr/>
                <p14:nvPr/>
              </p14:nvContentPartPr>
              <p14:xfrm>
                <a:off x="10224395" y="5665720"/>
                <a:ext cx="52920" cy="15840"/>
              </p14:xfrm>
            </p:contentPart>
          </mc:Choice>
          <mc:Fallback>
            <p:pic>
              <p:nvPicPr>
                <p:cNvPr id="1960" name="Input penna 1959">
                  <a:extLst>
                    <a:ext uri="{FF2B5EF4-FFF2-40B4-BE49-F238E27FC236}">
                      <a16:creationId xmlns:a16="http://schemas.microsoft.com/office/drawing/2014/main" id="{93685B1A-CC33-12A9-F602-0E42740D1699}"/>
                    </a:ext>
                  </a:extLst>
                </p:cNvPr>
                <p:cNvPicPr/>
                <p:nvPr/>
              </p:nvPicPr>
              <p:blipFill>
                <a:blip r:embed="rId1000"/>
                <a:stretch>
                  <a:fillRect/>
                </a:stretch>
              </p:blipFill>
              <p:spPr>
                <a:xfrm>
                  <a:off x="10216835" y="5658160"/>
                  <a:ext cx="680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1">
              <p14:nvContentPartPr>
                <p14:cNvPr id="1961" name="Input penna 1960">
                  <a:extLst>
                    <a:ext uri="{FF2B5EF4-FFF2-40B4-BE49-F238E27FC236}">
                      <a16:creationId xmlns:a16="http://schemas.microsoft.com/office/drawing/2014/main" id="{91FB0AC0-1400-9100-5D22-70243160FFEC}"/>
                    </a:ext>
                  </a:extLst>
                </p14:cNvPr>
                <p14:cNvContentPartPr/>
                <p14:nvPr/>
              </p14:nvContentPartPr>
              <p14:xfrm>
                <a:off x="10224395" y="5720080"/>
                <a:ext cx="60480" cy="15480"/>
              </p14:xfrm>
            </p:contentPart>
          </mc:Choice>
          <mc:Fallback>
            <p:pic>
              <p:nvPicPr>
                <p:cNvPr id="1961" name="Input penna 1960">
                  <a:extLst>
                    <a:ext uri="{FF2B5EF4-FFF2-40B4-BE49-F238E27FC236}">
                      <a16:creationId xmlns:a16="http://schemas.microsoft.com/office/drawing/2014/main" id="{91FB0AC0-1400-9100-5D22-70243160FFEC}"/>
                    </a:ext>
                  </a:extLst>
                </p:cNvPr>
                <p:cNvPicPr/>
                <p:nvPr/>
              </p:nvPicPr>
              <p:blipFill>
                <a:blip r:embed="rId1002"/>
                <a:stretch>
                  <a:fillRect/>
                </a:stretch>
              </p:blipFill>
              <p:spPr>
                <a:xfrm>
                  <a:off x="10216835" y="5712520"/>
                  <a:ext cx="756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3">
              <p14:nvContentPartPr>
                <p14:cNvPr id="1962" name="Input penna 1961">
                  <a:extLst>
                    <a:ext uri="{FF2B5EF4-FFF2-40B4-BE49-F238E27FC236}">
                      <a16:creationId xmlns:a16="http://schemas.microsoft.com/office/drawing/2014/main" id="{EACC9A35-E92F-E26C-AA80-0135D348D0F6}"/>
                    </a:ext>
                  </a:extLst>
                </p14:cNvPr>
                <p14:cNvContentPartPr/>
                <p14:nvPr/>
              </p14:nvContentPartPr>
              <p14:xfrm>
                <a:off x="10410155" y="5705320"/>
                <a:ext cx="78480" cy="18720"/>
              </p14:xfrm>
            </p:contentPart>
          </mc:Choice>
          <mc:Fallback>
            <p:pic>
              <p:nvPicPr>
                <p:cNvPr id="1962" name="Input penna 1961">
                  <a:extLst>
                    <a:ext uri="{FF2B5EF4-FFF2-40B4-BE49-F238E27FC236}">
                      <a16:creationId xmlns:a16="http://schemas.microsoft.com/office/drawing/2014/main" id="{EACC9A35-E92F-E26C-AA80-0135D348D0F6}"/>
                    </a:ext>
                  </a:extLst>
                </p:cNvPr>
                <p:cNvPicPr/>
                <p:nvPr/>
              </p:nvPicPr>
              <p:blipFill>
                <a:blip r:embed="rId1004"/>
                <a:stretch>
                  <a:fillRect/>
                </a:stretch>
              </p:blipFill>
              <p:spPr>
                <a:xfrm>
                  <a:off x="10402595" y="5697760"/>
                  <a:ext cx="9324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7" name="Gruppo 1986">
            <a:extLst>
              <a:ext uri="{FF2B5EF4-FFF2-40B4-BE49-F238E27FC236}">
                <a16:creationId xmlns:a16="http://schemas.microsoft.com/office/drawing/2014/main" id="{B7CDBF20-10A0-7453-4C2D-086A92EF4C4B}"/>
              </a:ext>
            </a:extLst>
          </p:cNvPr>
          <p:cNvGrpSpPr/>
          <p:nvPr/>
        </p:nvGrpSpPr>
        <p:grpSpPr>
          <a:xfrm>
            <a:off x="10634435" y="5612800"/>
            <a:ext cx="1475815" cy="231840"/>
            <a:chOff x="10634435" y="5612800"/>
            <a:chExt cx="1475815" cy="23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5">
              <p14:nvContentPartPr>
                <p14:cNvPr id="1963" name="Input penna 1962">
                  <a:extLst>
                    <a:ext uri="{FF2B5EF4-FFF2-40B4-BE49-F238E27FC236}">
                      <a16:creationId xmlns:a16="http://schemas.microsoft.com/office/drawing/2014/main" id="{26F55DFB-EA31-C69F-1A87-638AD22E4219}"/>
                    </a:ext>
                  </a:extLst>
                </p14:cNvPr>
                <p14:cNvContentPartPr/>
                <p14:nvPr/>
              </p14:nvContentPartPr>
              <p14:xfrm>
                <a:off x="10634435" y="5616400"/>
                <a:ext cx="72360" cy="161640"/>
              </p14:xfrm>
            </p:contentPart>
          </mc:Choice>
          <mc:Fallback>
            <p:pic>
              <p:nvPicPr>
                <p:cNvPr id="1963" name="Input penna 1962">
                  <a:extLst>
                    <a:ext uri="{FF2B5EF4-FFF2-40B4-BE49-F238E27FC236}">
                      <a16:creationId xmlns:a16="http://schemas.microsoft.com/office/drawing/2014/main" id="{26F55DFB-EA31-C69F-1A87-638AD22E4219}"/>
                    </a:ext>
                  </a:extLst>
                </p:cNvPr>
                <p:cNvPicPr/>
                <p:nvPr/>
              </p:nvPicPr>
              <p:blipFill>
                <a:blip r:embed="rId1006"/>
                <a:stretch>
                  <a:fillRect/>
                </a:stretch>
              </p:blipFill>
              <p:spPr>
                <a:xfrm>
                  <a:off x="10626875" y="5608840"/>
                  <a:ext cx="871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7">
              <p14:nvContentPartPr>
                <p14:cNvPr id="1964" name="Input penna 1963">
                  <a:extLst>
                    <a:ext uri="{FF2B5EF4-FFF2-40B4-BE49-F238E27FC236}">
                      <a16:creationId xmlns:a16="http://schemas.microsoft.com/office/drawing/2014/main" id="{262C2DC1-20EE-962A-DA02-04B7D4BC72CB}"/>
                    </a:ext>
                  </a:extLst>
                </p14:cNvPr>
                <p14:cNvContentPartPr/>
                <p14:nvPr/>
              </p14:nvContentPartPr>
              <p14:xfrm>
                <a:off x="10661075" y="5701360"/>
                <a:ext cx="59760" cy="52560"/>
              </p14:xfrm>
            </p:contentPart>
          </mc:Choice>
          <mc:Fallback>
            <p:pic>
              <p:nvPicPr>
                <p:cNvPr id="1964" name="Input penna 1963">
                  <a:extLst>
                    <a:ext uri="{FF2B5EF4-FFF2-40B4-BE49-F238E27FC236}">
                      <a16:creationId xmlns:a16="http://schemas.microsoft.com/office/drawing/2014/main" id="{262C2DC1-20EE-962A-DA02-04B7D4BC72CB}"/>
                    </a:ext>
                  </a:extLst>
                </p:cNvPr>
                <p:cNvPicPr/>
                <p:nvPr/>
              </p:nvPicPr>
              <p:blipFill>
                <a:blip r:embed="rId1008"/>
                <a:stretch>
                  <a:fillRect/>
                </a:stretch>
              </p:blipFill>
              <p:spPr>
                <a:xfrm>
                  <a:off x="10653515" y="5693800"/>
                  <a:ext cx="745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9">
              <p14:nvContentPartPr>
                <p14:cNvPr id="1965" name="Input penna 1964">
                  <a:extLst>
                    <a:ext uri="{FF2B5EF4-FFF2-40B4-BE49-F238E27FC236}">
                      <a16:creationId xmlns:a16="http://schemas.microsoft.com/office/drawing/2014/main" id="{A8564463-DBFB-069E-3AE9-254435ABA228}"/>
                    </a:ext>
                  </a:extLst>
                </p14:cNvPr>
                <p14:cNvContentPartPr/>
                <p14:nvPr/>
              </p14:nvContentPartPr>
              <p14:xfrm>
                <a:off x="10746395" y="5666800"/>
                <a:ext cx="59040" cy="17280"/>
              </p14:xfrm>
            </p:contentPart>
          </mc:Choice>
          <mc:Fallback>
            <p:pic>
              <p:nvPicPr>
                <p:cNvPr id="1965" name="Input penna 1964">
                  <a:extLst>
                    <a:ext uri="{FF2B5EF4-FFF2-40B4-BE49-F238E27FC236}">
                      <a16:creationId xmlns:a16="http://schemas.microsoft.com/office/drawing/2014/main" id="{A8564463-DBFB-069E-3AE9-254435ABA228}"/>
                    </a:ext>
                  </a:extLst>
                </p:cNvPr>
                <p:cNvPicPr/>
                <p:nvPr/>
              </p:nvPicPr>
              <p:blipFill>
                <a:blip r:embed="rId1010"/>
                <a:stretch>
                  <a:fillRect/>
                </a:stretch>
              </p:blipFill>
              <p:spPr>
                <a:xfrm>
                  <a:off x="10738835" y="5659240"/>
                  <a:ext cx="741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1">
              <p14:nvContentPartPr>
                <p14:cNvPr id="1966" name="Input penna 1965">
                  <a:extLst>
                    <a:ext uri="{FF2B5EF4-FFF2-40B4-BE49-F238E27FC236}">
                      <a16:creationId xmlns:a16="http://schemas.microsoft.com/office/drawing/2014/main" id="{3C75AFBF-DD8B-D599-9EE5-24934BE05883}"/>
                    </a:ext>
                  </a:extLst>
                </p14:cNvPr>
                <p14:cNvContentPartPr/>
                <p14:nvPr/>
              </p14:nvContentPartPr>
              <p14:xfrm>
                <a:off x="10748915" y="5723680"/>
                <a:ext cx="43920" cy="13680"/>
              </p14:xfrm>
            </p:contentPart>
          </mc:Choice>
          <mc:Fallback>
            <p:pic>
              <p:nvPicPr>
                <p:cNvPr id="1966" name="Input penna 1965">
                  <a:extLst>
                    <a:ext uri="{FF2B5EF4-FFF2-40B4-BE49-F238E27FC236}">
                      <a16:creationId xmlns:a16="http://schemas.microsoft.com/office/drawing/2014/main" id="{3C75AFBF-DD8B-D599-9EE5-24934BE05883}"/>
                    </a:ext>
                  </a:extLst>
                </p:cNvPr>
                <p:cNvPicPr/>
                <p:nvPr/>
              </p:nvPicPr>
              <p:blipFill>
                <a:blip r:embed="rId1012"/>
                <a:stretch>
                  <a:fillRect/>
                </a:stretch>
              </p:blipFill>
              <p:spPr>
                <a:xfrm>
                  <a:off x="10741355" y="5716120"/>
                  <a:ext cx="590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3">
              <p14:nvContentPartPr>
                <p14:cNvPr id="1967" name="Input penna 1966">
                  <a:extLst>
                    <a:ext uri="{FF2B5EF4-FFF2-40B4-BE49-F238E27FC236}">
                      <a16:creationId xmlns:a16="http://schemas.microsoft.com/office/drawing/2014/main" id="{57FE5E68-1DA7-C98F-7C87-61B7A993C68D}"/>
                    </a:ext>
                  </a:extLst>
                </p14:cNvPr>
                <p14:cNvContentPartPr/>
                <p14:nvPr/>
              </p14:nvContentPartPr>
              <p14:xfrm>
                <a:off x="10787795" y="5612800"/>
                <a:ext cx="50400" cy="191160"/>
              </p14:xfrm>
            </p:contentPart>
          </mc:Choice>
          <mc:Fallback>
            <p:pic>
              <p:nvPicPr>
                <p:cNvPr id="1967" name="Input penna 1966">
                  <a:extLst>
                    <a:ext uri="{FF2B5EF4-FFF2-40B4-BE49-F238E27FC236}">
                      <a16:creationId xmlns:a16="http://schemas.microsoft.com/office/drawing/2014/main" id="{57FE5E68-1DA7-C98F-7C87-61B7A993C68D}"/>
                    </a:ext>
                  </a:extLst>
                </p:cNvPr>
                <p:cNvPicPr/>
                <p:nvPr/>
              </p:nvPicPr>
              <p:blipFill>
                <a:blip r:embed="rId1014"/>
                <a:stretch>
                  <a:fillRect/>
                </a:stretch>
              </p:blipFill>
              <p:spPr>
                <a:xfrm>
                  <a:off x="10780235" y="5605240"/>
                  <a:ext cx="655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5">
              <p14:nvContentPartPr>
                <p14:cNvPr id="1968" name="Input penna 1967">
                  <a:extLst>
                    <a:ext uri="{FF2B5EF4-FFF2-40B4-BE49-F238E27FC236}">
                      <a16:creationId xmlns:a16="http://schemas.microsoft.com/office/drawing/2014/main" id="{80960E81-0DC9-C627-07FB-068F04C140D5}"/>
                    </a:ext>
                  </a:extLst>
                </p14:cNvPr>
                <p14:cNvContentPartPr/>
                <p14:nvPr/>
              </p14:nvContentPartPr>
              <p14:xfrm>
                <a:off x="10942235" y="5654200"/>
                <a:ext cx="41040" cy="21960"/>
              </p14:xfrm>
            </p:contentPart>
          </mc:Choice>
          <mc:Fallback>
            <p:pic>
              <p:nvPicPr>
                <p:cNvPr id="1968" name="Input penna 1967">
                  <a:extLst>
                    <a:ext uri="{FF2B5EF4-FFF2-40B4-BE49-F238E27FC236}">
                      <a16:creationId xmlns:a16="http://schemas.microsoft.com/office/drawing/2014/main" id="{80960E81-0DC9-C627-07FB-068F04C140D5}"/>
                    </a:ext>
                  </a:extLst>
                </p:cNvPr>
                <p:cNvPicPr/>
                <p:nvPr/>
              </p:nvPicPr>
              <p:blipFill>
                <a:blip r:embed="rId1016"/>
                <a:stretch>
                  <a:fillRect/>
                </a:stretch>
              </p:blipFill>
              <p:spPr>
                <a:xfrm>
                  <a:off x="10934675" y="5646640"/>
                  <a:ext cx="56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7">
              <p14:nvContentPartPr>
                <p14:cNvPr id="1969" name="Input penna 1968">
                  <a:extLst>
                    <a:ext uri="{FF2B5EF4-FFF2-40B4-BE49-F238E27FC236}">
                      <a16:creationId xmlns:a16="http://schemas.microsoft.com/office/drawing/2014/main" id="{86CA35E3-B385-B73A-38FB-AFA363BBAF6B}"/>
                    </a:ext>
                  </a:extLst>
                </p14:cNvPr>
                <p14:cNvContentPartPr/>
                <p14:nvPr/>
              </p14:nvContentPartPr>
              <p14:xfrm>
                <a:off x="10919915" y="5724040"/>
                <a:ext cx="73080" cy="24120"/>
              </p14:xfrm>
            </p:contentPart>
          </mc:Choice>
          <mc:Fallback>
            <p:pic>
              <p:nvPicPr>
                <p:cNvPr id="1969" name="Input penna 1968">
                  <a:extLst>
                    <a:ext uri="{FF2B5EF4-FFF2-40B4-BE49-F238E27FC236}">
                      <a16:creationId xmlns:a16="http://schemas.microsoft.com/office/drawing/2014/main" id="{86CA35E3-B385-B73A-38FB-AFA363BBAF6B}"/>
                    </a:ext>
                  </a:extLst>
                </p:cNvPr>
                <p:cNvPicPr/>
                <p:nvPr/>
              </p:nvPicPr>
              <p:blipFill>
                <a:blip r:embed="rId1018"/>
                <a:stretch>
                  <a:fillRect/>
                </a:stretch>
              </p:blipFill>
              <p:spPr>
                <a:xfrm>
                  <a:off x="10912355" y="5716480"/>
                  <a:ext cx="882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9">
              <p14:nvContentPartPr>
                <p14:cNvPr id="1970" name="Input penna 1969">
                  <a:extLst>
                    <a:ext uri="{FF2B5EF4-FFF2-40B4-BE49-F238E27FC236}">
                      <a16:creationId xmlns:a16="http://schemas.microsoft.com/office/drawing/2014/main" id="{320AE3B2-B58E-6381-213D-10CF8080D9B4}"/>
                    </a:ext>
                  </a:extLst>
                </p14:cNvPr>
                <p14:cNvContentPartPr/>
                <p14:nvPr/>
              </p14:nvContentPartPr>
              <p14:xfrm>
                <a:off x="11040875" y="5638360"/>
                <a:ext cx="91080" cy="140040"/>
              </p14:xfrm>
            </p:contentPart>
          </mc:Choice>
          <mc:Fallback>
            <p:pic>
              <p:nvPicPr>
                <p:cNvPr id="1970" name="Input penna 1969">
                  <a:extLst>
                    <a:ext uri="{FF2B5EF4-FFF2-40B4-BE49-F238E27FC236}">
                      <a16:creationId xmlns:a16="http://schemas.microsoft.com/office/drawing/2014/main" id="{320AE3B2-B58E-6381-213D-10CF8080D9B4}"/>
                    </a:ext>
                  </a:extLst>
                </p:cNvPr>
                <p:cNvPicPr/>
                <p:nvPr/>
              </p:nvPicPr>
              <p:blipFill>
                <a:blip r:embed="rId1020"/>
                <a:stretch>
                  <a:fillRect/>
                </a:stretch>
              </p:blipFill>
              <p:spPr>
                <a:xfrm>
                  <a:off x="11033315" y="5630800"/>
                  <a:ext cx="1062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1">
              <p14:nvContentPartPr>
                <p14:cNvPr id="1971" name="Input penna 1970">
                  <a:extLst>
                    <a:ext uri="{FF2B5EF4-FFF2-40B4-BE49-F238E27FC236}">
                      <a16:creationId xmlns:a16="http://schemas.microsoft.com/office/drawing/2014/main" id="{C8E6C3C2-0C27-CF0F-424F-72183C6FACB6}"/>
                    </a:ext>
                  </a:extLst>
                </p14:cNvPr>
                <p14:cNvContentPartPr/>
                <p14:nvPr/>
              </p14:nvContentPartPr>
              <p14:xfrm>
                <a:off x="11140595" y="5668960"/>
                <a:ext cx="66600" cy="87840"/>
              </p14:xfrm>
            </p:contentPart>
          </mc:Choice>
          <mc:Fallback>
            <p:pic>
              <p:nvPicPr>
                <p:cNvPr id="1971" name="Input penna 1970">
                  <a:extLst>
                    <a:ext uri="{FF2B5EF4-FFF2-40B4-BE49-F238E27FC236}">
                      <a16:creationId xmlns:a16="http://schemas.microsoft.com/office/drawing/2014/main" id="{C8E6C3C2-0C27-CF0F-424F-72183C6FACB6}"/>
                    </a:ext>
                  </a:extLst>
                </p:cNvPr>
                <p:cNvPicPr/>
                <p:nvPr/>
              </p:nvPicPr>
              <p:blipFill>
                <a:blip r:embed="rId1022"/>
                <a:stretch>
                  <a:fillRect/>
                </a:stretch>
              </p:blipFill>
              <p:spPr>
                <a:xfrm>
                  <a:off x="11133035" y="5661760"/>
                  <a:ext cx="817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3">
              <p14:nvContentPartPr>
                <p14:cNvPr id="1972" name="Input penna 1971">
                  <a:extLst>
                    <a:ext uri="{FF2B5EF4-FFF2-40B4-BE49-F238E27FC236}">
                      <a16:creationId xmlns:a16="http://schemas.microsoft.com/office/drawing/2014/main" id="{466C2849-4B61-4065-5DEC-58FF64BF0491}"/>
                    </a:ext>
                  </a:extLst>
                </p14:cNvPr>
                <p14:cNvContentPartPr/>
                <p14:nvPr/>
              </p14:nvContentPartPr>
              <p14:xfrm>
                <a:off x="11250395" y="5666080"/>
                <a:ext cx="17280" cy="127800"/>
              </p14:xfrm>
            </p:contentPart>
          </mc:Choice>
          <mc:Fallback>
            <p:pic>
              <p:nvPicPr>
                <p:cNvPr id="1972" name="Input penna 1971">
                  <a:extLst>
                    <a:ext uri="{FF2B5EF4-FFF2-40B4-BE49-F238E27FC236}">
                      <a16:creationId xmlns:a16="http://schemas.microsoft.com/office/drawing/2014/main" id="{466C2849-4B61-4065-5DEC-58FF64BF0491}"/>
                    </a:ext>
                  </a:extLst>
                </p:cNvPr>
                <p:cNvPicPr/>
                <p:nvPr/>
              </p:nvPicPr>
              <p:blipFill>
                <a:blip r:embed="rId1024"/>
                <a:stretch>
                  <a:fillRect/>
                </a:stretch>
              </p:blipFill>
              <p:spPr>
                <a:xfrm>
                  <a:off x="11242835" y="5658880"/>
                  <a:ext cx="324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5">
              <p14:nvContentPartPr>
                <p14:cNvPr id="1973" name="Input penna 1972">
                  <a:extLst>
                    <a:ext uri="{FF2B5EF4-FFF2-40B4-BE49-F238E27FC236}">
                      <a16:creationId xmlns:a16="http://schemas.microsoft.com/office/drawing/2014/main" id="{C8D9C976-2C01-D909-CC42-C55E06E0A650}"/>
                    </a:ext>
                  </a:extLst>
                </p14:cNvPr>
                <p14:cNvContentPartPr/>
                <p14:nvPr/>
              </p14:nvContentPartPr>
              <p14:xfrm>
                <a:off x="11325995" y="5808280"/>
                <a:ext cx="27360" cy="36360"/>
              </p14:xfrm>
            </p:contentPart>
          </mc:Choice>
          <mc:Fallback>
            <p:pic>
              <p:nvPicPr>
                <p:cNvPr id="1973" name="Input penna 1972">
                  <a:extLst>
                    <a:ext uri="{FF2B5EF4-FFF2-40B4-BE49-F238E27FC236}">
                      <a16:creationId xmlns:a16="http://schemas.microsoft.com/office/drawing/2014/main" id="{C8D9C976-2C01-D909-CC42-C55E06E0A650}"/>
                    </a:ext>
                  </a:extLst>
                </p:cNvPr>
                <p:cNvPicPr/>
                <p:nvPr/>
              </p:nvPicPr>
              <p:blipFill>
                <a:blip r:embed="rId1026"/>
                <a:stretch>
                  <a:fillRect/>
                </a:stretch>
              </p:blipFill>
              <p:spPr>
                <a:xfrm>
                  <a:off x="11318435" y="5800720"/>
                  <a:ext cx="424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7">
              <p14:nvContentPartPr>
                <p14:cNvPr id="1974" name="Input penna 1973">
                  <a:extLst>
                    <a:ext uri="{FF2B5EF4-FFF2-40B4-BE49-F238E27FC236}">
                      <a16:creationId xmlns:a16="http://schemas.microsoft.com/office/drawing/2014/main" id="{C7DE6563-70E4-462F-0F48-EA39D19E8EA0}"/>
                    </a:ext>
                  </a:extLst>
                </p14:cNvPr>
                <p14:cNvContentPartPr/>
                <p14:nvPr/>
              </p14:nvContentPartPr>
              <p14:xfrm>
                <a:off x="11454155" y="5673640"/>
                <a:ext cx="44640" cy="106560"/>
              </p14:xfrm>
            </p:contentPart>
          </mc:Choice>
          <mc:Fallback>
            <p:pic>
              <p:nvPicPr>
                <p:cNvPr id="1974" name="Input penna 1973">
                  <a:extLst>
                    <a:ext uri="{FF2B5EF4-FFF2-40B4-BE49-F238E27FC236}">
                      <a16:creationId xmlns:a16="http://schemas.microsoft.com/office/drawing/2014/main" id="{C7DE6563-70E4-462F-0F48-EA39D19E8EA0}"/>
                    </a:ext>
                  </a:extLst>
                </p:cNvPr>
                <p:cNvPicPr/>
                <p:nvPr/>
              </p:nvPicPr>
              <p:blipFill>
                <a:blip r:embed="rId1028"/>
                <a:stretch>
                  <a:fillRect/>
                </a:stretch>
              </p:blipFill>
              <p:spPr>
                <a:xfrm>
                  <a:off x="11446595" y="5666080"/>
                  <a:ext cx="597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9">
              <p14:nvContentPartPr>
                <p14:cNvPr id="1975" name="Input penna 1974">
                  <a:extLst>
                    <a:ext uri="{FF2B5EF4-FFF2-40B4-BE49-F238E27FC236}">
                      <a16:creationId xmlns:a16="http://schemas.microsoft.com/office/drawing/2014/main" id="{0D202099-56E0-F930-35A7-0F943C9DE0BD}"/>
                    </a:ext>
                  </a:extLst>
                </p14:cNvPr>
                <p14:cNvContentPartPr/>
                <p14:nvPr/>
              </p14:nvContentPartPr>
              <p14:xfrm>
                <a:off x="11541635" y="5668240"/>
                <a:ext cx="33480" cy="104760"/>
              </p14:xfrm>
            </p:contentPart>
          </mc:Choice>
          <mc:Fallback>
            <p:pic>
              <p:nvPicPr>
                <p:cNvPr id="1975" name="Input penna 1974">
                  <a:extLst>
                    <a:ext uri="{FF2B5EF4-FFF2-40B4-BE49-F238E27FC236}">
                      <a16:creationId xmlns:a16="http://schemas.microsoft.com/office/drawing/2014/main" id="{0D202099-56E0-F930-35A7-0F943C9DE0BD}"/>
                    </a:ext>
                  </a:extLst>
                </p:cNvPr>
                <p:cNvPicPr/>
                <p:nvPr/>
              </p:nvPicPr>
              <p:blipFill>
                <a:blip r:embed="rId1030"/>
                <a:stretch>
                  <a:fillRect/>
                </a:stretch>
              </p:blipFill>
              <p:spPr>
                <a:xfrm>
                  <a:off x="11534435" y="5660680"/>
                  <a:ext cx="486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1">
              <p14:nvContentPartPr>
                <p14:cNvPr id="1976" name="Input penna 1975">
                  <a:extLst>
                    <a:ext uri="{FF2B5EF4-FFF2-40B4-BE49-F238E27FC236}">
                      <a16:creationId xmlns:a16="http://schemas.microsoft.com/office/drawing/2014/main" id="{7118D883-9FBF-CA74-0DC8-66C44C62FFAD}"/>
                    </a:ext>
                  </a:extLst>
                </p14:cNvPr>
                <p14:cNvContentPartPr/>
                <p14:nvPr/>
              </p14:nvContentPartPr>
              <p14:xfrm>
                <a:off x="11540915" y="5731600"/>
                <a:ext cx="38880" cy="10080"/>
              </p14:xfrm>
            </p:contentPart>
          </mc:Choice>
          <mc:Fallback>
            <p:pic>
              <p:nvPicPr>
                <p:cNvPr id="1976" name="Input penna 1975">
                  <a:extLst>
                    <a:ext uri="{FF2B5EF4-FFF2-40B4-BE49-F238E27FC236}">
                      <a16:creationId xmlns:a16="http://schemas.microsoft.com/office/drawing/2014/main" id="{7118D883-9FBF-CA74-0DC8-66C44C62FFAD}"/>
                    </a:ext>
                  </a:extLst>
                </p:cNvPr>
                <p:cNvPicPr/>
                <p:nvPr/>
              </p:nvPicPr>
              <p:blipFill>
                <a:blip r:embed="rId1032"/>
                <a:stretch>
                  <a:fillRect/>
                </a:stretch>
              </p:blipFill>
              <p:spPr>
                <a:xfrm>
                  <a:off x="11533355" y="5724400"/>
                  <a:ext cx="540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3">
              <p14:nvContentPartPr>
                <p14:cNvPr id="1977" name="Input penna 1976">
                  <a:extLst>
                    <a:ext uri="{FF2B5EF4-FFF2-40B4-BE49-F238E27FC236}">
                      <a16:creationId xmlns:a16="http://schemas.microsoft.com/office/drawing/2014/main" id="{1CAEF09E-F7CD-AF63-365E-5B168CE32388}"/>
                    </a:ext>
                  </a:extLst>
                </p14:cNvPr>
                <p14:cNvContentPartPr/>
                <p14:nvPr/>
              </p14:nvContentPartPr>
              <p14:xfrm>
                <a:off x="11587355" y="5677600"/>
                <a:ext cx="37440" cy="102960"/>
              </p14:xfrm>
            </p:contentPart>
          </mc:Choice>
          <mc:Fallback>
            <p:pic>
              <p:nvPicPr>
                <p:cNvPr id="1977" name="Input penna 1976">
                  <a:extLst>
                    <a:ext uri="{FF2B5EF4-FFF2-40B4-BE49-F238E27FC236}">
                      <a16:creationId xmlns:a16="http://schemas.microsoft.com/office/drawing/2014/main" id="{1CAEF09E-F7CD-AF63-365E-5B168CE32388}"/>
                    </a:ext>
                  </a:extLst>
                </p:cNvPr>
                <p:cNvPicPr/>
                <p:nvPr/>
              </p:nvPicPr>
              <p:blipFill>
                <a:blip r:embed="rId1034"/>
                <a:stretch>
                  <a:fillRect/>
                </a:stretch>
              </p:blipFill>
              <p:spPr>
                <a:xfrm>
                  <a:off x="11579795" y="5670400"/>
                  <a:ext cx="525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5">
              <p14:nvContentPartPr>
                <p14:cNvPr id="1978" name="Input penna 1977">
                  <a:extLst>
                    <a:ext uri="{FF2B5EF4-FFF2-40B4-BE49-F238E27FC236}">
                      <a16:creationId xmlns:a16="http://schemas.microsoft.com/office/drawing/2014/main" id="{6C9E97BD-0D67-AB0A-2FC7-54B1A84FD5C8}"/>
                    </a:ext>
                  </a:extLst>
                </p14:cNvPr>
                <p14:cNvContentPartPr/>
                <p14:nvPr/>
              </p14:nvContentPartPr>
              <p14:xfrm>
                <a:off x="11626595" y="5654200"/>
                <a:ext cx="62640" cy="124200"/>
              </p14:xfrm>
            </p:contentPart>
          </mc:Choice>
          <mc:Fallback>
            <p:pic>
              <p:nvPicPr>
                <p:cNvPr id="1978" name="Input penna 1977">
                  <a:extLst>
                    <a:ext uri="{FF2B5EF4-FFF2-40B4-BE49-F238E27FC236}">
                      <a16:creationId xmlns:a16="http://schemas.microsoft.com/office/drawing/2014/main" id="{6C9E97BD-0D67-AB0A-2FC7-54B1A84FD5C8}"/>
                    </a:ext>
                  </a:extLst>
                </p:cNvPr>
                <p:cNvPicPr/>
                <p:nvPr/>
              </p:nvPicPr>
              <p:blipFill>
                <a:blip r:embed="rId1036"/>
                <a:stretch>
                  <a:fillRect/>
                </a:stretch>
              </p:blipFill>
              <p:spPr>
                <a:xfrm>
                  <a:off x="11619035" y="5646640"/>
                  <a:ext cx="777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7">
              <p14:nvContentPartPr>
                <p14:cNvPr id="1979" name="Input penna 1978">
                  <a:extLst>
                    <a:ext uri="{FF2B5EF4-FFF2-40B4-BE49-F238E27FC236}">
                      <a16:creationId xmlns:a16="http://schemas.microsoft.com/office/drawing/2014/main" id="{AA3C9E14-D661-D52E-969E-2692E8B1C185}"/>
                    </a:ext>
                  </a:extLst>
                </p14:cNvPr>
                <p14:cNvContentPartPr/>
                <p14:nvPr/>
              </p14:nvContentPartPr>
              <p14:xfrm>
                <a:off x="11637395" y="5724400"/>
                <a:ext cx="59040" cy="19080"/>
              </p14:xfrm>
            </p:contentPart>
          </mc:Choice>
          <mc:Fallback>
            <p:pic>
              <p:nvPicPr>
                <p:cNvPr id="1979" name="Input penna 1978">
                  <a:extLst>
                    <a:ext uri="{FF2B5EF4-FFF2-40B4-BE49-F238E27FC236}">
                      <a16:creationId xmlns:a16="http://schemas.microsoft.com/office/drawing/2014/main" id="{AA3C9E14-D661-D52E-969E-2692E8B1C185}"/>
                    </a:ext>
                  </a:extLst>
                </p:cNvPr>
                <p:cNvPicPr/>
                <p:nvPr/>
              </p:nvPicPr>
              <p:blipFill>
                <a:blip r:embed="rId1038"/>
                <a:stretch>
                  <a:fillRect/>
                </a:stretch>
              </p:blipFill>
              <p:spPr>
                <a:xfrm>
                  <a:off x="11629835" y="5716840"/>
                  <a:ext cx="741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9">
              <p14:nvContentPartPr>
                <p14:cNvPr id="1980" name="Input penna 1979">
                  <a:extLst>
                    <a:ext uri="{FF2B5EF4-FFF2-40B4-BE49-F238E27FC236}">
                      <a16:creationId xmlns:a16="http://schemas.microsoft.com/office/drawing/2014/main" id="{BCB61828-CF5C-017B-9F79-3CE68C2F5E4E}"/>
                    </a:ext>
                  </a:extLst>
                </p14:cNvPr>
                <p14:cNvContentPartPr/>
                <p14:nvPr/>
              </p14:nvContentPartPr>
              <p14:xfrm>
                <a:off x="11752410" y="5782720"/>
                <a:ext cx="30600" cy="21600"/>
              </p14:xfrm>
            </p:contentPart>
          </mc:Choice>
          <mc:Fallback>
            <p:pic>
              <p:nvPicPr>
                <p:cNvPr id="1980" name="Input penna 1979">
                  <a:extLst>
                    <a:ext uri="{FF2B5EF4-FFF2-40B4-BE49-F238E27FC236}">
                      <a16:creationId xmlns:a16="http://schemas.microsoft.com/office/drawing/2014/main" id="{BCB61828-CF5C-017B-9F79-3CE68C2F5E4E}"/>
                    </a:ext>
                  </a:extLst>
                </p:cNvPr>
                <p:cNvPicPr/>
                <p:nvPr/>
              </p:nvPicPr>
              <p:blipFill>
                <a:blip r:embed="rId1040"/>
                <a:stretch>
                  <a:fillRect/>
                </a:stretch>
              </p:blipFill>
              <p:spPr>
                <a:xfrm>
                  <a:off x="11744850" y="5775160"/>
                  <a:ext cx="453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1">
              <p14:nvContentPartPr>
                <p14:cNvPr id="1981" name="Input penna 1980">
                  <a:extLst>
                    <a:ext uri="{FF2B5EF4-FFF2-40B4-BE49-F238E27FC236}">
                      <a16:creationId xmlns:a16="http://schemas.microsoft.com/office/drawing/2014/main" id="{0A90FB0F-DE82-9BC2-CFEE-9D4E9A961418}"/>
                    </a:ext>
                  </a:extLst>
                </p14:cNvPr>
                <p14:cNvContentPartPr/>
                <p14:nvPr/>
              </p14:nvContentPartPr>
              <p14:xfrm>
                <a:off x="11853930" y="5647000"/>
                <a:ext cx="62280" cy="113040"/>
              </p14:xfrm>
            </p:contentPart>
          </mc:Choice>
          <mc:Fallback>
            <p:pic>
              <p:nvPicPr>
                <p:cNvPr id="1981" name="Input penna 1980">
                  <a:extLst>
                    <a:ext uri="{FF2B5EF4-FFF2-40B4-BE49-F238E27FC236}">
                      <a16:creationId xmlns:a16="http://schemas.microsoft.com/office/drawing/2014/main" id="{0A90FB0F-DE82-9BC2-CFEE-9D4E9A961418}"/>
                    </a:ext>
                  </a:extLst>
                </p:cNvPr>
                <p:cNvPicPr/>
                <p:nvPr/>
              </p:nvPicPr>
              <p:blipFill>
                <a:blip r:embed="rId1042"/>
                <a:stretch>
                  <a:fillRect/>
                </a:stretch>
              </p:blipFill>
              <p:spPr>
                <a:xfrm>
                  <a:off x="11846370" y="5639440"/>
                  <a:ext cx="774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3">
              <p14:nvContentPartPr>
                <p14:cNvPr id="1982" name="Input penna 1981">
                  <a:extLst>
                    <a:ext uri="{FF2B5EF4-FFF2-40B4-BE49-F238E27FC236}">
                      <a16:creationId xmlns:a16="http://schemas.microsoft.com/office/drawing/2014/main" id="{146F25F9-E23E-EA08-34E3-FE509D6D7C42}"/>
                    </a:ext>
                  </a:extLst>
                </p14:cNvPr>
                <p14:cNvContentPartPr/>
                <p14:nvPr/>
              </p14:nvContentPartPr>
              <p14:xfrm>
                <a:off x="11952210" y="5639440"/>
                <a:ext cx="26640" cy="108720"/>
              </p14:xfrm>
            </p:contentPart>
          </mc:Choice>
          <mc:Fallback>
            <p:pic>
              <p:nvPicPr>
                <p:cNvPr id="1982" name="Input penna 1981">
                  <a:extLst>
                    <a:ext uri="{FF2B5EF4-FFF2-40B4-BE49-F238E27FC236}">
                      <a16:creationId xmlns:a16="http://schemas.microsoft.com/office/drawing/2014/main" id="{146F25F9-E23E-EA08-34E3-FE509D6D7C42}"/>
                    </a:ext>
                  </a:extLst>
                </p:cNvPr>
                <p:cNvPicPr/>
                <p:nvPr/>
              </p:nvPicPr>
              <p:blipFill>
                <a:blip r:embed="rId1044"/>
                <a:stretch>
                  <a:fillRect/>
                </a:stretch>
              </p:blipFill>
              <p:spPr>
                <a:xfrm>
                  <a:off x="11944650" y="5631880"/>
                  <a:ext cx="414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5">
              <p14:nvContentPartPr>
                <p14:cNvPr id="1983" name="Input penna 1982">
                  <a:extLst>
                    <a:ext uri="{FF2B5EF4-FFF2-40B4-BE49-F238E27FC236}">
                      <a16:creationId xmlns:a16="http://schemas.microsoft.com/office/drawing/2014/main" id="{25A0DED9-9A2B-52EB-C82A-E13A3655A4FA}"/>
                    </a:ext>
                  </a:extLst>
                </p14:cNvPr>
                <p14:cNvContentPartPr/>
                <p14:nvPr/>
              </p14:nvContentPartPr>
              <p14:xfrm>
                <a:off x="11954370" y="5711800"/>
                <a:ext cx="40680" cy="2160"/>
              </p14:xfrm>
            </p:contentPart>
          </mc:Choice>
          <mc:Fallback>
            <p:pic>
              <p:nvPicPr>
                <p:cNvPr id="1983" name="Input penna 1982">
                  <a:extLst>
                    <a:ext uri="{FF2B5EF4-FFF2-40B4-BE49-F238E27FC236}">
                      <a16:creationId xmlns:a16="http://schemas.microsoft.com/office/drawing/2014/main" id="{25A0DED9-9A2B-52EB-C82A-E13A3655A4FA}"/>
                    </a:ext>
                  </a:extLst>
                </p:cNvPr>
                <p:cNvPicPr/>
                <p:nvPr/>
              </p:nvPicPr>
              <p:blipFill>
                <a:blip r:embed="rId1046"/>
                <a:stretch>
                  <a:fillRect/>
                </a:stretch>
              </p:blipFill>
              <p:spPr>
                <a:xfrm>
                  <a:off x="11946810" y="5704240"/>
                  <a:ext cx="558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7">
              <p14:nvContentPartPr>
                <p14:cNvPr id="1984" name="Input penna 1983">
                  <a:extLst>
                    <a:ext uri="{FF2B5EF4-FFF2-40B4-BE49-F238E27FC236}">
                      <a16:creationId xmlns:a16="http://schemas.microsoft.com/office/drawing/2014/main" id="{2CDFA307-E047-CB16-DE57-EE4CD9BA00B2}"/>
                    </a:ext>
                  </a:extLst>
                </p14:cNvPr>
                <p14:cNvContentPartPr/>
                <p14:nvPr/>
              </p14:nvContentPartPr>
              <p14:xfrm>
                <a:off x="12006570" y="5646640"/>
                <a:ext cx="23760" cy="105480"/>
              </p14:xfrm>
            </p:contentPart>
          </mc:Choice>
          <mc:Fallback>
            <p:pic>
              <p:nvPicPr>
                <p:cNvPr id="1984" name="Input penna 1983">
                  <a:extLst>
                    <a:ext uri="{FF2B5EF4-FFF2-40B4-BE49-F238E27FC236}">
                      <a16:creationId xmlns:a16="http://schemas.microsoft.com/office/drawing/2014/main" id="{2CDFA307-E047-CB16-DE57-EE4CD9BA00B2}"/>
                    </a:ext>
                  </a:extLst>
                </p:cNvPr>
                <p:cNvPicPr/>
                <p:nvPr/>
              </p:nvPicPr>
              <p:blipFill>
                <a:blip r:embed="rId1048"/>
                <a:stretch>
                  <a:fillRect/>
                </a:stretch>
              </p:blipFill>
              <p:spPr>
                <a:xfrm>
                  <a:off x="11999010" y="5639080"/>
                  <a:ext cx="388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9">
              <p14:nvContentPartPr>
                <p14:cNvPr id="1985" name="Input penna 1984">
                  <a:extLst>
                    <a:ext uri="{FF2B5EF4-FFF2-40B4-BE49-F238E27FC236}">
                      <a16:creationId xmlns:a16="http://schemas.microsoft.com/office/drawing/2014/main" id="{A4DDF7B1-026B-53E1-0691-8BBB66F5DD28}"/>
                    </a:ext>
                  </a:extLst>
                </p14:cNvPr>
                <p14:cNvContentPartPr/>
                <p14:nvPr/>
              </p14:nvContentPartPr>
              <p14:xfrm>
                <a:off x="12045450" y="5657800"/>
                <a:ext cx="64800" cy="109800"/>
              </p14:xfrm>
            </p:contentPart>
          </mc:Choice>
          <mc:Fallback>
            <p:pic>
              <p:nvPicPr>
                <p:cNvPr id="1985" name="Input penna 1984">
                  <a:extLst>
                    <a:ext uri="{FF2B5EF4-FFF2-40B4-BE49-F238E27FC236}">
                      <a16:creationId xmlns:a16="http://schemas.microsoft.com/office/drawing/2014/main" id="{A4DDF7B1-026B-53E1-0691-8BBB66F5DD28}"/>
                    </a:ext>
                  </a:extLst>
                </p:cNvPr>
                <p:cNvPicPr/>
                <p:nvPr/>
              </p:nvPicPr>
              <p:blipFill>
                <a:blip r:embed="rId1050"/>
                <a:stretch>
                  <a:fillRect/>
                </a:stretch>
              </p:blipFill>
              <p:spPr>
                <a:xfrm>
                  <a:off x="12037890" y="5650240"/>
                  <a:ext cx="79920" cy="12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51">
            <p14:nvContentPartPr>
              <p14:cNvPr id="1990" name="Input penna 1989">
                <a:extLst>
                  <a:ext uri="{FF2B5EF4-FFF2-40B4-BE49-F238E27FC236}">
                    <a16:creationId xmlns:a16="http://schemas.microsoft.com/office/drawing/2014/main" id="{3C620984-E28A-53AD-4345-5AF2A19593FE}"/>
                  </a:ext>
                </a:extLst>
              </p14:cNvPr>
              <p14:cNvContentPartPr/>
              <p14:nvPr/>
            </p14:nvContentPartPr>
            <p14:xfrm>
              <a:off x="10519092" y="3834290"/>
              <a:ext cx="558000" cy="20520"/>
            </p14:xfrm>
          </p:contentPart>
        </mc:Choice>
        <mc:Fallback>
          <p:pic>
            <p:nvPicPr>
              <p:cNvPr id="1990" name="Input penna 1989">
                <a:extLst>
                  <a:ext uri="{FF2B5EF4-FFF2-40B4-BE49-F238E27FC236}">
                    <a16:creationId xmlns:a16="http://schemas.microsoft.com/office/drawing/2014/main" id="{3C620984-E28A-53AD-4345-5AF2A19593FE}"/>
                  </a:ext>
                </a:extLst>
              </p:cNvPr>
              <p:cNvPicPr/>
              <p:nvPr/>
            </p:nvPicPr>
            <p:blipFill>
              <a:blip r:embed="rId1052"/>
              <a:stretch>
                <a:fillRect/>
              </a:stretch>
            </p:blipFill>
            <p:spPr>
              <a:xfrm>
                <a:off x="10465092" y="3726650"/>
                <a:ext cx="66564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3">
            <p14:nvContentPartPr>
              <p14:cNvPr id="1991" name="Input penna 1990">
                <a:extLst>
                  <a:ext uri="{FF2B5EF4-FFF2-40B4-BE49-F238E27FC236}">
                    <a16:creationId xmlns:a16="http://schemas.microsoft.com/office/drawing/2014/main" id="{D529D0F5-D5C2-BF99-4E10-0AD4723E277C}"/>
                  </a:ext>
                </a:extLst>
              </p14:cNvPr>
              <p14:cNvContentPartPr/>
              <p14:nvPr/>
            </p14:nvContentPartPr>
            <p14:xfrm>
              <a:off x="10441332" y="4203650"/>
              <a:ext cx="540000" cy="44640"/>
            </p14:xfrm>
          </p:contentPart>
        </mc:Choice>
        <mc:Fallback>
          <p:pic>
            <p:nvPicPr>
              <p:cNvPr id="1991" name="Input penna 1990">
                <a:extLst>
                  <a:ext uri="{FF2B5EF4-FFF2-40B4-BE49-F238E27FC236}">
                    <a16:creationId xmlns:a16="http://schemas.microsoft.com/office/drawing/2014/main" id="{D529D0F5-D5C2-BF99-4E10-0AD4723E277C}"/>
                  </a:ext>
                </a:extLst>
              </p:cNvPr>
              <p:cNvPicPr/>
              <p:nvPr/>
            </p:nvPicPr>
            <p:blipFill>
              <a:blip r:embed="rId1054"/>
              <a:stretch>
                <a:fillRect/>
              </a:stretch>
            </p:blipFill>
            <p:spPr>
              <a:xfrm>
                <a:off x="10387692" y="4096010"/>
                <a:ext cx="64764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5">
            <p14:nvContentPartPr>
              <p14:cNvPr id="1992" name="Input penna 1991">
                <a:extLst>
                  <a:ext uri="{FF2B5EF4-FFF2-40B4-BE49-F238E27FC236}">
                    <a16:creationId xmlns:a16="http://schemas.microsoft.com/office/drawing/2014/main" id="{7BCD9B76-3C7B-919E-CF06-38343486F9A8}"/>
                  </a:ext>
                </a:extLst>
              </p14:cNvPr>
              <p14:cNvContentPartPr/>
              <p14:nvPr/>
            </p14:nvContentPartPr>
            <p14:xfrm>
              <a:off x="10539612" y="4670210"/>
              <a:ext cx="442080" cy="114840"/>
            </p14:xfrm>
          </p:contentPart>
        </mc:Choice>
        <mc:Fallback>
          <p:pic>
            <p:nvPicPr>
              <p:cNvPr id="1992" name="Input penna 1991">
                <a:extLst>
                  <a:ext uri="{FF2B5EF4-FFF2-40B4-BE49-F238E27FC236}">
                    <a16:creationId xmlns:a16="http://schemas.microsoft.com/office/drawing/2014/main" id="{7BCD9B76-3C7B-919E-CF06-38343486F9A8}"/>
                  </a:ext>
                </a:extLst>
              </p:cNvPr>
              <p:cNvPicPr/>
              <p:nvPr/>
            </p:nvPicPr>
            <p:blipFill>
              <a:blip r:embed="rId1056"/>
              <a:stretch>
                <a:fillRect/>
              </a:stretch>
            </p:blipFill>
            <p:spPr>
              <a:xfrm>
                <a:off x="10485612" y="4562210"/>
                <a:ext cx="549720" cy="33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97" name="Gruppo 1996">
            <a:extLst>
              <a:ext uri="{FF2B5EF4-FFF2-40B4-BE49-F238E27FC236}">
                <a16:creationId xmlns:a16="http://schemas.microsoft.com/office/drawing/2014/main" id="{09B3725F-ED0F-653E-A82D-A0F0BC50EC0E}"/>
              </a:ext>
            </a:extLst>
          </p:cNvPr>
          <p:cNvGrpSpPr/>
          <p:nvPr/>
        </p:nvGrpSpPr>
        <p:grpSpPr>
          <a:xfrm>
            <a:off x="4631665" y="3389660"/>
            <a:ext cx="195295" cy="170510"/>
            <a:chOff x="4631665" y="3389660"/>
            <a:chExt cx="195295" cy="17051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7">
              <p14:nvContentPartPr>
                <p14:cNvPr id="1811" name="Input penna 1810">
                  <a:extLst>
                    <a:ext uri="{FF2B5EF4-FFF2-40B4-BE49-F238E27FC236}">
                      <a16:creationId xmlns:a16="http://schemas.microsoft.com/office/drawing/2014/main" id="{63BE755C-D4EB-78A6-6E95-2F180CB81905}"/>
                    </a:ext>
                  </a:extLst>
                </p14:cNvPr>
                <p14:cNvContentPartPr/>
                <p14:nvPr/>
              </p14:nvContentPartPr>
              <p14:xfrm>
                <a:off x="4631665" y="3389660"/>
                <a:ext cx="47520" cy="135000"/>
              </p14:xfrm>
            </p:contentPart>
          </mc:Choice>
          <mc:Fallback>
            <p:pic>
              <p:nvPicPr>
                <p:cNvPr id="1811" name="Input penna 1810">
                  <a:extLst>
                    <a:ext uri="{FF2B5EF4-FFF2-40B4-BE49-F238E27FC236}">
                      <a16:creationId xmlns:a16="http://schemas.microsoft.com/office/drawing/2014/main" id="{63BE755C-D4EB-78A6-6E95-2F180CB81905}"/>
                    </a:ext>
                  </a:extLst>
                </p:cNvPr>
                <p:cNvPicPr/>
                <p:nvPr/>
              </p:nvPicPr>
              <p:blipFill>
                <a:blip r:embed="rId1058"/>
                <a:stretch>
                  <a:fillRect/>
                </a:stretch>
              </p:blipFill>
              <p:spPr>
                <a:xfrm>
                  <a:off x="4624105" y="3382100"/>
                  <a:ext cx="626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9">
              <p14:nvContentPartPr>
                <p14:cNvPr id="1812" name="Input penna 1811">
                  <a:extLst>
                    <a:ext uri="{FF2B5EF4-FFF2-40B4-BE49-F238E27FC236}">
                      <a16:creationId xmlns:a16="http://schemas.microsoft.com/office/drawing/2014/main" id="{FFCFD382-8802-0CA2-99FF-FFB8E4CE9386}"/>
                    </a:ext>
                  </a:extLst>
                </p14:cNvPr>
                <p14:cNvContentPartPr/>
                <p14:nvPr/>
              </p14:nvContentPartPr>
              <p14:xfrm>
                <a:off x="4661545" y="3456980"/>
                <a:ext cx="51480" cy="74160"/>
              </p14:xfrm>
            </p:contentPart>
          </mc:Choice>
          <mc:Fallback>
            <p:pic>
              <p:nvPicPr>
                <p:cNvPr id="1812" name="Input penna 1811">
                  <a:extLst>
                    <a:ext uri="{FF2B5EF4-FFF2-40B4-BE49-F238E27FC236}">
                      <a16:creationId xmlns:a16="http://schemas.microsoft.com/office/drawing/2014/main" id="{FFCFD382-8802-0CA2-99FF-FFB8E4CE9386}"/>
                    </a:ext>
                  </a:extLst>
                </p:cNvPr>
                <p:cNvPicPr/>
                <p:nvPr/>
              </p:nvPicPr>
              <p:blipFill>
                <a:blip r:embed="rId1060"/>
                <a:stretch>
                  <a:fillRect/>
                </a:stretch>
              </p:blipFill>
              <p:spPr>
                <a:xfrm>
                  <a:off x="4653985" y="3449420"/>
                  <a:ext cx="666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1">
              <p14:nvContentPartPr>
                <p14:cNvPr id="1993" name="Input penna 1992">
                  <a:extLst>
                    <a:ext uri="{FF2B5EF4-FFF2-40B4-BE49-F238E27FC236}">
                      <a16:creationId xmlns:a16="http://schemas.microsoft.com/office/drawing/2014/main" id="{F71449F3-455E-DAB6-D2A6-6CC096D830C9}"/>
                    </a:ext>
                  </a:extLst>
                </p14:cNvPr>
                <p14:cNvContentPartPr/>
                <p14:nvPr/>
              </p14:nvContentPartPr>
              <p14:xfrm>
                <a:off x="4762880" y="3396730"/>
                <a:ext cx="9720" cy="163440"/>
              </p14:xfrm>
            </p:contentPart>
          </mc:Choice>
          <mc:Fallback>
            <p:pic>
              <p:nvPicPr>
                <p:cNvPr id="1993" name="Input penna 1992">
                  <a:extLst>
                    <a:ext uri="{FF2B5EF4-FFF2-40B4-BE49-F238E27FC236}">
                      <a16:creationId xmlns:a16="http://schemas.microsoft.com/office/drawing/2014/main" id="{F71449F3-455E-DAB6-D2A6-6CC096D830C9}"/>
                    </a:ext>
                  </a:extLst>
                </p:cNvPr>
                <p:cNvPicPr/>
                <p:nvPr/>
              </p:nvPicPr>
              <p:blipFill>
                <a:blip r:embed="rId1062"/>
                <a:stretch>
                  <a:fillRect/>
                </a:stretch>
              </p:blipFill>
              <p:spPr>
                <a:xfrm>
                  <a:off x="4755320" y="3389170"/>
                  <a:ext cx="244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3">
              <p14:nvContentPartPr>
                <p14:cNvPr id="1994" name="Input penna 1993">
                  <a:extLst>
                    <a:ext uri="{FF2B5EF4-FFF2-40B4-BE49-F238E27FC236}">
                      <a16:creationId xmlns:a16="http://schemas.microsoft.com/office/drawing/2014/main" id="{F82498E8-2C58-E6AF-2B67-14C96AC0FDB8}"/>
                    </a:ext>
                  </a:extLst>
                </p14:cNvPr>
                <p14:cNvContentPartPr/>
                <p14:nvPr/>
              </p14:nvContentPartPr>
              <p14:xfrm>
                <a:off x="4779440" y="3453970"/>
                <a:ext cx="47520" cy="5040"/>
              </p14:xfrm>
            </p:contentPart>
          </mc:Choice>
          <mc:Fallback>
            <p:pic>
              <p:nvPicPr>
                <p:cNvPr id="1994" name="Input penna 1993">
                  <a:extLst>
                    <a:ext uri="{FF2B5EF4-FFF2-40B4-BE49-F238E27FC236}">
                      <a16:creationId xmlns:a16="http://schemas.microsoft.com/office/drawing/2014/main" id="{F82498E8-2C58-E6AF-2B67-14C96AC0FDB8}"/>
                    </a:ext>
                  </a:extLst>
                </p:cNvPr>
                <p:cNvPicPr/>
                <p:nvPr/>
              </p:nvPicPr>
              <p:blipFill>
                <a:blip r:embed="rId1064"/>
                <a:stretch>
                  <a:fillRect/>
                </a:stretch>
              </p:blipFill>
              <p:spPr>
                <a:xfrm>
                  <a:off x="4771880" y="3446410"/>
                  <a:ext cx="62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5">
              <p14:nvContentPartPr>
                <p14:cNvPr id="1995" name="Input penna 1994">
                  <a:extLst>
                    <a:ext uri="{FF2B5EF4-FFF2-40B4-BE49-F238E27FC236}">
                      <a16:creationId xmlns:a16="http://schemas.microsoft.com/office/drawing/2014/main" id="{48C4EC61-8801-B99B-F618-4E5EC8B996D3}"/>
                    </a:ext>
                  </a:extLst>
                </p14:cNvPr>
                <p14:cNvContentPartPr/>
                <p14:nvPr/>
              </p14:nvContentPartPr>
              <p14:xfrm>
                <a:off x="4786640" y="3486010"/>
                <a:ext cx="35640" cy="12600"/>
              </p14:xfrm>
            </p:contentPart>
          </mc:Choice>
          <mc:Fallback>
            <p:pic>
              <p:nvPicPr>
                <p:cNvPr id="1995" name="Input penna 1994">
                  <a:extLst>
                    <a:ext uri="{FF2B5EF4-FFF2-40B4-BE49-F238E27FC236}">
                      <a16:creationId xmlns:a16="http://schemas.microsoft.com/office/drawing/2014/main" id="{48C4EC61-8801-B99B-F618-4E5EC8B996D3}"/>
                    </a:ext>
                  </a:extLst>
                </p:cNvPr>
                <p:cNvPicPr/>
                <p:nvPr/>
              </p:nvPicPr>
              <p:blipFill>
                <a:blip r:embed="rId1066"/>
                <a:stretch>
                  <a:fillRect/>
                </a:stretch>
              </p:blipFill>
              <p:spPr>
                <a:xfrm>
                  <a:off x="4779080" y="3478450"/>
                  <a:ext cx="5076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3" name="Gruppo 2002">
            <a:extLst>
              <a:ext uri="{FF2B5EF4-FFF2-40B4-BE49-F238E27FC236}">
                <a16:creationId xmlns:a16="http://schemas.microsoft.com/office/drawing/2014/main" id="{9BBF8127-7424-D875-BBA2-1D8CCCF6CABA}"/>
              </a:ext>
            </a:extLst>
          </p:cNvPr>
          <p:cNvGrpSpPr/>
          <p:nvPr/>
        </p:nvGrpSpPr>
        <p:grpSpPr>
          <a:xfrm>
            <a:off x="5084720" y="3391330"/>
            <a:ext cx="166320" cy="138600"/>
            <a:chOff x="5084720" y="3391330"/>
            <a:chExt cx="166320" cy="1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7">
              <p14:nvContentPartPr>
                <p14:cNvPr id="1998" name="Input penna 1997">
                  <a:extLst>
                    <a:ext uri="{FF2B5EF4-FFF2-40B4-BE49-F238E27FC236}">
                      <a16:creationId xmlns:a16="http://schemas.microsoft.com/office/drawing/2014/main" id="{FB49F082-B951-2449-9E83-BC452E57B0AD}"/>
                    </a:ext>
                  </a:extLst>
                </p14:cNvPr>
                <p14:cNvContentPartPr/>
                <p14:nvPr/>
              </p14:nvContentPartPr>
              <p14:xfrm>
                <a:off x="5084720" y="3391330"/>
                <a:ext cx="51120" cy="135720"/>
              </p14:xfrm>
            </p:contentPart>
          </mc:Choice>
          <mc:Fallback>
            <p:pic>
              <p:nvPicPr>
                <p:cNvPr id="1998" name="Input penna 1997">
                  <a:extLst>
                    <a:ext uri="{FF2B5EF4-FFF2-40B4-BE49-F238E27FC236}">
                      <a16:creationId xmlns:a16="http://schemas.microsoft.com/office/drawing/2014/main" id="{FB49F082-B951-2449-9E83-BC452E57B0AD}"/>
                    </a:ext>
                  </a:extLst>
                </p:cNvPr>
                <p:cNvPicPr/>
                <p:nvPr/>
              </p:nvPicPr>
              <p:blipFill>
                <a:blip r:embed="rId1068"/>
                <a:stretch>
                  <a:fillRect/>
                </a:stretch>
              </p:blipFill>
              <p:spPr>
                <a:xfrm>
                  <a:off x="5077160" y="3383770"/>
                  <a:ext cx="662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9">
              <p14:nvContentPartPr>
                <p14:cNvPr id="1999" name="Input penna 1998">
                  <a:extLst>
                    <a:ext uri="{FF2B5EF4-FFF2-40B4-BE49-F238E27FC236}">
                      <a16:creationId xmlns:a16="http://schemas.microsoft.com/office/drawing/2014/main" id="{1D139494-3DC9-8372-3D03-DDBC0ACA5F33}"/>
                    </a:ext>
                  </a:extLst>
                </p14:cNvPr>
                <p14:cNvContentPartPr/>
                <p14:nvPr/>
              </p14:nvContentPartPr>
              <p14:xfrm>
                <a:off x="5122160" y="3467650"/>
                <a:ext cx="29160" cy="52920"/>
              </p14:xfrm>
            </p:contentPart>
          </mc:Choice>
          <mc:Fallback>
            <p:pic>
              <p:nvPicPr>
                <p:cNvPr id="1999" name="Input penna 1998">
                  <a:extLst>
                    <a:ext uri="{FF2B5EF4-FFF2-40B4-BE49-F238E27FC236}">
                      <a16:creationId xmlns:a16="http://schemas.microsoft.com/office/drawing/2014/main" id="{1D139494-3DC9-8372-3D03-DDBC0ACA5F33}"/>
                    </a:ext>
                  </a:extLst>
                </p:cNvPr>
                <p:cNvPicPr/>
                <p:nvPr/>
              </p:nvPicPr>
              <p:blipFill>
                <a:blip r:embed="rId1070"/>
                <a:stretch>
                  <a:fillRect/>
                </a:stretch>
              </p:blipFill>
              <p:spPr>
                <a:xfrm>
                  <a:off x="5114960" y="3460090"/>
                  <a:ext cx="442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1">
              <p14:nvContentPartPr>
                <p14:cNvPr id="2000" name="Input penna 1999">
                  <a:extLst>
                    <a:ext uri="{FF2B5EF4-FFF2-40B4-BE49-F238E27FC236}">
                      <a16:creationId xmlns:a16="http://schemas.microsoft.com/office/drawing/2014/main" id="{9AA6035E-3583-EEFD-1B63-8BFA3AC4E30C}"/>
                    </a:ext>
                  </a:extLst>
                </p14:cNvPr>
                <p14:cNvContentPartPr/>
                <p14:nvPr/>
              </p14:nvContentPartPr>
              <p14:xfrm>
                <a:off x="5191280" y="3451810"/>
                <a:ext cx="54000" cy="7920"/>
              </p14:xfrm>
            </p:contentPart>
          </mc:Choice>
          <mc:Fallback>
            <p:pic>
              <p:nvPicPr>
                <p:cNvPr id="2000" name="Input penna 1999">
                  <a:extLst>
                    <a:ext uri="{FF2B5EF4-FFF2-40B4-BE49-F238E27FC236}">
                      <a16:creationId xmlns:a16="http://schemas.microsoft.com/office/drawing/2014/main" id="{9AA6035E-3583-EEFD-1B63-8BFA3AC4E30C}"/>
                    </a:ext>
                  </a:extLst>
                </p:cNvPr>
                <p:cNvPicPr/>
                <p:nvPr/>
              </p:nvPicPr>
              <p:blipFill>
                <a:blip r:embed="rId1072"/>
                <a:stretch>
                  <a:fillRect/>
                </a:stretch>
              </p:blipFill>
              <p:spPr>
                <a:xfrm>
                  <a:off x="5183720" y="3444250"/>
                  <a:ext cx="691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3">
              <p14:nvContentPartPr>
                <p14:cNvPr id="2001" name="Input penna 2000">
                  <a:extLst>
                    <a:ext uri="{FF2B5EF4-FFF2-40B4-BE49-F238E27FC236}">
                      <a16:creationId xmlns:a16="http://schemas.microsoft.com/office/drawing/2014/main" id="{6CC1B60E-EA1E-FEF5-B753-0C4E3067C385}"/>
                    </a:ext>
                  </a:extLst>
                </p14:cNvPr>
                <p14:cNvContentPartPr/>
                <p14:nvPr/>
              </p14:nvContentPartPr>
              <p14:xfrm>
                <a:off x="5230880" y="3401410"/>
                <a:ext cx="20160" cy="128520"/>
              </p14:xfrm>
            </p:contentPart>
          </mc:Choice>
          <mc:Fallback>
            <p:pic>
              <p:nvPicPr>
                <p:cNvPr id="2001" name="Input penna 2000">
                  <a:extLst>
                    <a:ext uri="{FF2B5EF4-FFF2-40B4-BE49-F238E27FC236}">
                      <a16:creationId xmlns:a16="http://schemas.microsoft.com/office/drawing/2014/main" id="{6CC1B60E-EA1E-FEF5-B753-0C4E3067C385}"/>
                    </a:ext>
                  </a:extLst>
                </p:cNvPr>
                <p:cNvPicPr/>
                <p:nvPr/>
              </p:nvPicPr>
              <p:blipFill>
                <a:blip r:embed="rId1074"/>
                <a:stretch>
                  <a:fillRect/>
                </a:stretch>
              </p:blipFill>
              <p:spPr>
                <a:xfrm>
                  <a:off x="5223320" y="3393850"/>
                  <a:ext cx="34920" cy="14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0" name="Gruppo 2009">
            <a:extLst>
              <a:ext uri="{FF2B5EF4-FFF2-40B4-BE49-F238E27FC236}">
                <a16:creationId xmlns:a16="http://schemas.microsoft.com/office/drawing/2014/main" id="{8D40221F-FC21-69F1-BD83-B1BFE0A4DF81}"/>
              </a:ext>
            </a:extLst>
          </p:cNvPr>
          <p:cNvGrpSpPr/>
          <p:nvPr/>
        </p:nvGrpSpPr>
        <p:grpSpPr>
          <a:xfrm>
            <a:off x="5528395" y="3379450"/>
            <a:ext cx="153720" cy="144360"/>
            <a:chOff x="5528395" y="3379450"/>
            <a:chExt cx="153720" cy="14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5">
              <p14:nvContentPartPr>
                <p14:cNvPr id="2004" name="Input penna 2003">
                  <a:extLst>
                    <a:ext uri="{FF2B5EF4-FFF2-40B4-BE49-F238E27FC236}">
                      <a16:creationId xmlns:a16="http://schemas.microsoft.com/office/drawing/2014/main" id="{7E738796-872E-D3A2-81E3-AD7382909C7B}"/>
                    </a:ext>
                  </a:extLst>
                </p14:cNvPr>
                <p14:cNvContentPartPr/>
                <p14:nvPr/>
              </p14:nvContentPartPr>
              <p14:xfrm>
                <a:off x="5528395" y="3397810"/>
                <a:ext cx="45360" cy="120600"/>
              </p14:xfrm>
            </p:contentPart>
          </mc:Choice>
          <mc:Fallback>
            <p:pic>
              <p:nvPicPr>
                <p:cNvPr id="2004" name="Input penna 2003">
                  <a:extLst>
                    <a:ext uri="{FF2B5EF4-FFF2-40B4-BE49-F238E27FC236}">
                      <a16:creationId xmlns:a16="http://schemas.microsoft.com/office/drawing/2014/main" id="{7E738796-872E-D3A2-81E3-AD7382909C7B}"/>
                    </a:ext>
                  </a:extLst>
                </p:cNvPr>
                <p:cNvPicPr/>
                <p:nvPr/>
              </p:nvPicPr>
              <p:blipFill>
                <a:blip r:embed="rId1076"/>
                <a:stretch>
                  <a:fillRect/>
                </a:stretch>
              </p:blipFill>
              <p:spPr>
                <a:xfrm>
                  <a:off x="5521195" y="3390250"/>
                  <a:ext cx="601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7">
              <p14:nvContentPartPr>
                <p14:cNvPr id="2005" name="Input penna 2004">
                  <a:extLst>
                    <a:ext uri="{FF2B5EF4-FFF2-40B4-BE49-F238E27FC236}">
                      <a16:creationId xmlns:a16="http://schemas.microsoft.com/office/drawing/2014/main" id="{557CC2B3-AA69-304A-5D2B-757DC5332745}"/>
                    </a:ext>
                  </a:extLst>
                </p14:cNvPr>
                <p14:cNvContentPartPr/>
                <p14:nvPr/>
              </p14:nvContentPartPr>
              <p14:xfrm>
                <a:off x="5559355" y="3451810"/>
                <a:ext cx="34920" cy="56520"/>
              </p14:xfrm>
            </p:contentPart>
          </mc:Choice>
          <mc:Fallback>
            <p:pic>
              <p:nvPicPr>
                <p:cNvPr id="2005" name="Input penna 2004">
                  <a:extLst>
                    <a:ext uri="{FF2B5EF4-FFF2-40B4-BE49-F238E27FC236}">
                      <a16:creationId xmlns:a16="http://schemas.microsoft.com/office/drawing/2014/main" id="{557CC2B3-AA69-304A-5D2B-757DC5332745}"/>
                    </a:ext>
                  </a:extLst>
                </p:cNvPr>
                <p:cNvPicPr/>
                <p:nvPr/>
              </p:nvPicPr>
              <p:blipFill>
                <a:blip r:embed="rId1078"/>
                <a:stretch>
                  <a:fillRect/>
                </a:stretch>
              </p:blipFill>
              <p:spPr>
                <a:xfrm>
                  <a:off x="5551795" y="3444250"/>
                  <a:ext cx="496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9">
              <p14:nvContentPartPr>
                <p14:cNvPr id="2006" name="Input penna 2005">
                  <a:extLst>
                    <a:ext uri="{FF2B5EF4-FFF2-40B4-BE49-F238E27FC236}">
                      <a16:creationId xmlns:a16="http://schemas.microsoft.com/office/drawing/2014/main" id="{FB552C5B-7B1A-1C2C-4BB0-8E0A500F64DD}"/>
                    </a:ext>
                  </a:extLst>
                </p14:cNvPr>
                <p14:cNvContentPartPr/>
                <p14:nvPr/>
              </p14:nvContentPartPr>
              <p14:xfrm>
                <a:off x="5615155" y="3442810"/>
                <a:ext cx="36000" cy="1800"/>
              </p14:xfrm>
            </p:contentPart>
          </mc:Choice>
          <mc:Fallback>
            <p:pic>
              <p:nvPicPr>
                <p:cNvPr id="2006" name="Input penna 2005">
                  <a:extLst>
                    <a:ext uri="{FF2B5EF4-FFF2-40B4-BE49-F238E27FC236}">
                      <a16:creationId xmlns:a16="http://schemas.microsoft.com/office/drawing/2014/main" id="{FB552C5B-7B1A-1C2C-4BB0-8E0A500F64DD}"/>
                    </a:ext>
                  </a:extLst>
                </p:cNvPr>
                <p:cNvPicPr/>
                <p:nvPr/>
              </p:nvPicPr>
              <p:blipFill>
                <a:blip r:embed="rId1080"/>
                <a:stretch>
                  <a:fillRect/>
                </a:stretch>
              </p:blipFill>
              <p:spPr>
                <a:xfrm>
                  <a:off x="5607595" y="3435250"/>
                  <a:ext cx="511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1">
              <p14:nvContentPartPr>
                <p14:cNvPr id="2007" name="Input penna 2006">
                  <a:extLst>
                    <a:ext uri="{FF2B5EF4-FFF2-40B4-BE49-F238E27FC236}">
                      <a16:creationId xmlns:a16="http://schemas.microsoft.com/office/drawing/2014/main" id="{D9E7AA54-3DED-1DFB-F0EB-D5C2B9201E34}"/>
                    </a:ext>
                  </a:extLst>
                </p14:cNvPr>
                <p14:cNvContentPartPr/>
                <p14:nvPr/>
              </p14:nvContentPartPr>
              <p14:xfrm>
                <a:off x="5628835" y="3475210"/>
                <a:ext cx="20160" cy="10800"/>
              </p14:xfrm>
            </p:contentPart>
          </mc:Choice>
          <mc:Fallback>
            <p:pic>
              <p:nvPicPr>
                <p:cNvPr id="2007" name="Input penna 2006">
                  <a:extLst>
                    <a:ext uri="{FF2B5EF4-FFF2-40B4-BE49-F238E27FC236}">
                      <a16:creationId xmlns:a16="http://schemas.microsoft.com/office/drawing/2014/main" id="{D9E7AA54-3DED-1DFB-F0EB-D5C2B9201E34}"/>
                    </a:ext>
                  </a:extLst>
                </p:cNvPr>
                <p:cNvPicPr/>
                <p:nvPr/>
              </p:nvPicPr>
              <p:blipFill>
                <a:blip r:embed="rId1082"/>
                <a:stretch>
                  <a:fillRect/>
                </a:stretch>
              </p:blipFill>
              <p:spPr>
                <a:xfrm>
                  <a:off x="5621275" y="3467650"/>
                  <a:ext cx="352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3">
              <p14:nvContentPartPr>
                <p14:cNvPr id="2008" name="Input penna 2007">
                  <a:extLst>
                    <a:ext uri="{FF2B5EF4-FFF2-40B4-BE49-F238E27FC236}">
                      <a16:creationId xmlns:a16="http://schemas.microsoft.com/office/drawing/2014/main" id="{5648BA2E-08D3-3C0F-2078-433425473FF1}"/>
                    </a:ext>
                  </a:extLst>
                </p14:cNvPr>
                <p14:cNvContentPartPr/>
                <p14:nvPr/>
              </p14:nvContentPartPr>
              <p14:xfrm>
                <a:off x="5660875" y="3379450"/>
                <a:ext cx="21240" cy="144360"/>
              </p14:xfrm>
            </p:contentPart>
          </mc:Choice>
          <mc:Fallback>
            <p:pic>
              <p:nvPicPr>
                <p:cNvPr id="2008" name="Input penna 2007">
                  <a:extLst>
                    <a:ext uri="{FF2B5EF4-FFF2-40B4-BE49-F238E27FC236}">
                      <a16:creationId xmlns:a16="http://schemas.microsoft.com/office/drawing/2014/main" id="{5648BA2E-08D3-3C0F-2078-433425473FF1}"/>
                    </a:ext>
                  </a:extLst>
                </p:cNvPr>
                <p:cNvPicPr/>
                <p:nvPr/>
              </p:nvPicPr>
              <p:blipFill>
                <a:blip r:embed="rId1084"/>
                <a:stretch>
                  <a:fillRect/>
                </a:stretch>
              </p:blipFill>
              <p:spPr>
                <a:xfrm>
                  <a:off x="5653315" y="3371890"/>
                  <a:ext cx="3636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6" name="Gruppo 2015">
            <a:extLst>
              <a:ext uri="{FF2B5EF4-FFF2-40B4-BE49-F238E27FC236}">
                <a16:creationId xmlns:a16="http://schemas.microsoft.com/office/drawing/2014/main" id="{A2176B18-779C-5DFA-3997-D2846F0E2286}"/>
              </a:ext>
            </a:extLst>
          </p:cNvPr>
          <p:cNvGrpSpPr/>
          <p:nvPr/>
        </p:nvGrpSpPr>
        <p:grpSpPr>
          <a:xfrm>
            <a:off x="6012235" y="3367570"/>
            <a:ext cx="240840" cy="177120"/>
            <a:chOff x="6012235" y="3367570"/>
            <a:chExt cx="24084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5">
              <p14:nvContentPartPr>
                <p14:cNvPr id="2011" name="Input penna 2010">
                  <a:extLst>
                    <a:ext uri="{FF2B5EF4-FFF2-40B4-BE49-F238E27FC236}">
                      <a16:creationId xmlns:a16="http://schemas.microsoft.com/office/drawing/2014/main" id="{AFCE1513-FB4B-949B-6E28-5280644B72C2}"/>
                    </a:ext>
                  </a:extLst>
                </p14:cNvPr>
                <p14:cNvContentPartPr/>
                <p14:nvPr/>
              </p14:nvContentPartPr>
              <p14:xfrm>
                <a:off x="6031315" y="3367570"/>
                <a:ext cx="82800" cy="102960"/>
              </p14:xfrm>
            </p:contentPart>
          </mc:Choice>
          <mc:Fallback>
            <p:pic>
              <p:nvPicPr>
                <p:cNvPr id="2011" name="Input penna 2010">
                  <a:extLst>
                    <a:ext uri="{FF2B5EF4-FFF2-40B4-BE49-F238E27FC236}">
                      <a16:creationId xmlns:a16="http://schemas.microsoft.com/office/drawing/2014/main" id="{AFCE1513-FB4B-949B-6E28-5280644B72C2}"/>
                    </a:ext>
                  </a:extLst>
                </p:cNvPr>
                <p:cNvPicPr/>
                <p:nvPr/>
              </p:nvPicPr>
              <p:blipFill>
                <a:blip r:embed="rId1086"/>
                <a:stretch>
                  <a:fillRect/>
                </a:stretch>
              </p:blipFill>
              <p:spPr>
                <a:xfrm>
                  <a:off x="6023755" y="3360010"/>
                  <a:ext cx="975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7">
              <p14:nvContentPartPr>
                <p14:cNvPr id="2012" name="Input penna 2011">
                  <a:extLst>
                    <a:ext uri="{FF2B5EF4-FFF2-40B4-BE49-F238E27FC236}">
                      <a16:creationId xmlns:a16="http://schemas.microsoft.com/office/drawing/2014/main" id="{7672B100-B8B7-FE83-52C7-BAC34B4721BE}"/>
                    </a:ext>
                  </a:extLst>
                </p14:cNvPr>
                <p14:cNvContentPartPr/>
                <p14:nvPr/>
              </p14:nvContentPartPr>
              <p14:xfrm>
                <a:off x="6096835" y="3405010"/>
                <a:ext cx="66240" cy="42120"/>
              </p14:xfrm>
            </p:contentPart>
          </mc:Choice>
          <mc:Fallback>
            <p:pic>
              <p:nvPicPr>
                <p:cNvPr id="2012" name="Input penna 2011">
                  <a:extLst>
                    <a:ext uri="{FF2B5EF4-FFF2-40B4-BE49-F238E27FC236}">
                      <a16:creationId xmlns:a16="http://schemas.microsoft.com/office/drawing/2014/main" id="{7672B100-B8B7-FE83-52C7-BAC34B4721BE}"/>
                    </a:ext>
                  </a:extLst>
                </p:cNvPr>
                <p:cNvPicPr/>
                <p:nvPr/>
              </p:nvPicPr>
              <p:blipFill>
                <a:blip r:embed="rId1088"/>
                <a:stretch>
                  <a:fillRect/>
                </a:stretch>
              </p:blipFill>
              <p:spPr>
                <a:xfrm>
                  <a:off x="6089275" y="3397450"/>
                  <a:ext cx="813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9">
              <p14:nvContentPartPr>
                <p14:cNvPr id="2013" name="Input penna 2012">
                  <a:extLst>
                    <a:ext uri="{FF2B5EF4-FFF2-40B4-BE49-F238E27FC236}">
                      <a16:creationId xmlns:a16="http://schemas.microsoft.com/office/drawing/2014/main" id="{E7A40591-81AB-E481-12C1-99652E30BC8D}"/>
                    </a:ext>
                  </a:extLst>
                </p14:cNvPr>
                <p14:cNvContentPartPr/>
                <p14:nvPr/>
              </p14:nvContentPartPr>
              <p14:xfrm>
                <a:off x="6097195" y="3469450"/>
                <a:ext cx="11880" cy="60120"/>
              </p14:xfrm>
            </p:contentPart>
          </mc:Choice>
          <mc:Fallback>
            <p:pic>
              <p:nvPicPr>
                <p:cNvPr id="2013" name="Input penna 2012">
                  <a:extLst>
                    <a:ext uri="{FF2B5EF4-FFF2-40B4-BE49-F238E27FC236}">
                      <a16:creationId xmlns:a16="http://schemas.microsoft.com/office/drawing/2014/main" id="{E7A40591-81AB-E481-12C1-99652E30BC8D}"/>
                    </a:ext>
                  </a:extLst>
                </p:cNvPr>
                <p:cNvPicPr/>
                <p:nvPr/>
              </p:nvPicPr>
              <p:blipFill>
                <a:blip r:embed="rId1090"/>
                <a:stretch>
                  <a:fillRect/>
                </a:stretch>
              </p:blipFill>
              <p:spPr>
                <a:xfrm>
                  <a:off x="6089635" y="3461890"/>
                  <a:ext cx="270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1">
              <p14:nvContentPartPr>
                <p14:cNvPr id="2014" name="Input penna 2013">
                  <a:extLst>
                    <a:ext uri="{FF2B5EF4-FFF2-40B4-BE49-F238E27FC236}">
                      <a16:creationId xmlns:a16="http://schemas.microsoft.com/office/drawing/2014/main" id="{683D1444-F183-65DF-554E-2CF8C099DAD0}"/>
                    </a:ext>
                  </a:extLst>
                </p14:cNvPr>
                <p14:cNvContentPartPr/>
                <p14:nvPr/>
              </p14:nvContentPartPr>
              <p14:xfrm>
                <a:off x="6012235" y="3522010"/>
                <a:ext cx="240840" cy="22680"/>
              </p14:xfrm>
            </p:contentPart>
          </mc:Choice>
          <mc:Fallback>
            <p:pic>
              <p:nvPicPr>
                <p:cNvPr id="2014" name="Input penna 2013">
                  <a:extLst>
                    <a:ext uri="{FF2B5EF4-FFF2-40B4-BE49-F238E27FC236}">
                      <a16:creationId xmlns:a16="http://schemas.microsoft.com/office/drawing/2014/main" id="{683D1444-F183-65DF-554E-2CF8C099DAD0}"/>
                    </a:ext>
                  </a:extLst>
                </p:cNvPr>
                <p:cNvPicPr/>
                <p:nvPr/>
              </p:nvPicPr>
              <p:blipFill>
                <a:blip r:embed="rId1092"/>
                <a:stretch>
                  <a:fillRect/>
                </a:stretch>
              </p:blipFill>
              <p:spPr>
                <a:xfrm>
                  <a:off x="6004675" y="3514450"/>
                  <a:ext cx="25596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3" name="Gruppo 2022">
            <a:extLst>
              <a:ext uri="{FF2B5EF4-FFF2-40B4-BE49-F238E27FC236}">
                <a16:creationId xmlns:a16="http://schemas.microsoft.com/office/drawing/2014/main" id="{ED2AD682-0B1B-4C73-AC12-96802156E82E}"/>
              </a:ext>
            </a:extLst>
          </p:cNvPr>
          <p:cNvGrpSpPr/>
          <p:nvPr/>
        </p:nvGrpSpPr>
        <p:grpSpPr>
          <a:xfrm>
            <a:off x="6454225" y="3399610"/>
            <a:ext cx="257040" cy="162000"/>
            <a:chOff x="6454225" y="3399610"/>
            <a:chExt cx="257040" cy="16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3">
              <p14:nvContentPartPr>
                <p14:cNvPr id="2017" name="Input penna 2016">
                  <a:extLst>
                    <a:ext uri="{FF2B5EF4-FFF2-40B4-BE49-F238E27FC236}">
                      <a16:creationId xmlns:a16="http://schemas.microsoft.com/office/drawing/2014/main" id="{DF1EAD70-9FA4-4A38-6E33-0FDDDE0DCCBF}"/>
                    </a:ext>
                  </a:extLst>
                </p14:cNvPr>
                <p14:cNvContentPartPr/>
                <p14:nvPr/>
              </p14:nvContentPartPr>
              <p14:xfrm>
                <a:off x="6473305" y="3399610"/>
                <a:ext cx="110520" cy="102600"/>
              </p14:xfrm>
            </p:contentPart>
          </mc:Choice>
          <mc:Fallback>
            <p:pic>
              <p:nvPicPr>
                <p:cNvPr id="2017" name="Input penna 2016">
                  <a:extLst>
                    <a:ext uri="{FF2B5EF4-FFF2-40B4-BE49-F238E27FC236}">
                      <a16:creationId xmlns:a16="http://schemas.microsoft.com/office/drawing/2014/main" id="{DF1EAD70-9FA4-4A38-6E33-0FDDDE0DCCBF}"/>
                    </a:ext>
                  </a:extLst>
                </p:cNvPr>
                <p:cNvPicPr/>
                <p:nvPr/>
              </p:nvPicPr>
              <p:blipFill>
                <a:blip r:embed="rId1094"/>
                <a:stretch>
                  <a:fillRect/>
                </a:stretch>
              </p:blipFill>
              <p:spPr>
                <a:xfrm>
                  <a:off x="6465745" y="3392050"/>
                  <a:ext cx="1256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5">
              <p14:nvContentPartPr>
                <p14:cNvPr id="2018" name="Input penna 2017">
                  <a:extLst>
                    <a:ext uri="{FF2B5EF4-FFF2-40B4-BE49-F238E27FC236}">
                      <a16:creationId xmlns:a16="http://schemas.microsoft.com/office/drawing/2014/main" id="{29B5D4E1-6A8A-E143-2572-B6BBD865ABFF}"/>
                    </a:ext>
                  </a:extLst>
                </p14:cNvPr>
                <p14:cNvContentPartPr/>
                <p14:nvPr/>
              </p14:nvContentPartPr>
              <p14:xfrm>
                <a:off x="6547825" y="3445330"/>
                <a:ext cx="64080" cy="36720"/>
              </p14:xfrm>
            </p:contentPart>
          </mc:Choice>
          <mc:Fallback>
            <p:pic>
              <p:nvPicPr>
                <p:cNvPr id="2018" name="Input penna 2017">
                  <a:extLst>
                    <a:ext uri="{FF2B5EF4-FFF2-40B4-BE49-F238E27FC236}">
                      <a16:creationId xmlns:a16="http://schemas.microsoft.com/office/drawing/2014/main" id="{29B5D4E1-6A8A-E143-2572-B6BBD865ABFF}"/>
                    </a:ext>
                  </a:extLst>
                </p:cNvPr>
                <p:cNvPicPr/>
                <p:nvPr/>
              </p:nvPicPr>
              <p:blipFill>
                <a:blip r:embed="rId1096"/>
                <a:stretch>
                  <a:fillRect/>
                </a:stretch>
              </p:blipFill>
              <p:spPr>
                <a:xfrm>
                  <a:off x="6540265" y="3437770"/>
                  <a:ext cx="792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7">
              <p14:nvContentPartPr>
                <p14:cNvPr id="2019" name="Input penna 2018">
                  <a:extLst>
                    <a:ext uri="{FF2B5EF4-FFF2-40B4-BE49-F238E27FC236}">
                      <a16:creationId xmlns:a16="http://schemas.microsoft.com/office/drawing/2014/main" id="{BF3A3587-3FAC-99F3-AF69-FC10E9325C54}"/>
                    </a:ext>
                  </a:extLst>
                </p14:cNvPr>
                <p14:cNvContentPartPr/>
                <p14:nvPr/>
              </p14:nvContentPartPr>
              <p14:xfrm>
                <a:off x="6520105" y="3508690"/>
                <a:ext cx="20160" cy="51120"/>
              </p14:xfrm>
            </p:contentPart>
          </mc:Choice>
          <mc:Fallback>
            <p:pic>
              <p:nvPicPr>
                <p:cNvPr id="2019" name="Input penna 2018">
                  <a:extLst>
                    <a:ext uri="{FF2B5EF4-FFF2-40B4-BE49-F238E27FC236}">
                      <a16:creationId xmlns:a16="http://schemas.microsoft.com/office/drawing/2014/main" id="{BF3A3587-3FAC-99F3-AF69-FC10E9325C54}"/>
                    </a:ext>
                  </a:extLst>
                </p:cNvPr>
                <p:cNvPicPr/>
                <p:nvPr/>
              </p:nvPicPr>
              <p:blipFill>
                <a:blip r:embed="rId1098"/>
                <a:stretch>
                  <a:fillRect/>
                </a:stretch>
              </p:blipFill>
              <p:spPr>
                <a:xfrm>
                  <a:off x="6512545" y="3501130"/>
                  <a:ext cx="349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9">
              <p14:nvContentPartPr>
                <p14:cNvPr id="2020" name="Input penna 2019">
                  <a:extLst>
                    <a:ext uri="{FF2B5EF4-FFF2-40B4-BE49-F238E27FC236}">
                      <a16:creationId xmlns:a16="http://schemas.microsoft.com/office/drawing/2014/main" id="{2703B277-66DD-322C-71FF-1973F859D533}"/>
                    </a:ext>
                  </a:extLst>
                </p14:cNvPr>
                <p14:cNvContentPartPr/>
                <p14:nvPr/>
              </p14:nvContentPartPr>
              <p14:xfrm>
                <a:off x="6571945" y="3512290"/>
                <a:ext cx="5040" cy="33120"/>
              </p14:xfrm>
            </p:contentPart>
          </mc:Choice>
          <mc:Fallback>
            <p:pic>
              <p:nvPicPr>
                <p:cNvPr id="2020" name="Input penna 2019">
                  <a:extLst>
                    <a:ext uri="{FF2B5EF4-FFF2-40B4-BE49-F238E27FC236}">
                      <a16:creationId xmlns:a16="http://schemas.microsoft.com/office/drawing/2014/main" id="{2703B277-66DD-322C-71FF-1973F859D533}"/>
                    </a:ext>
                  </a:extLst>
                </p:cNvPr>
                <p:cNvPicPr/>
                <p:nvPr/>
              </p:nvPicPr>
              <p:blipFill>
                <a:blip r:embed="rId1100"/>
                <a:stretch>
                  <a:fillRect/>
                </a:stretch>
              </p:blipFill>
              <p:spPr>
                <a:xfrm>
                  <a:off x="6564385" y="3504730"/>
                  <a:ext cx="201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1">
              <p14:nvContentPartPr>
                <p14:cNvPr id="2021" name="Input penna 2020">
                  <a:extLst>
                    <a:ext uri="{FF2B5EF4-FFF2-40B4-BE49-F238E27FC236}">
                      <a16:creationId xmlns:a16="http://schemas.microsoft.com/office/drawing/2014/main" id="{1C428384-0DD8-3BA5-D50F-EE479CAE8128}"/>
                    </a:ext>
                  </a:extLst>
                </p14:cNvPr>
                <p14:cNvContentPartPr/>
                <p14:nvPr/>
              </p14:nvContentPartPr>
              <p14:xfrm>
                <a:off x="6454225" y="3544330"/>
                <a:ext cx="257040" cy="17280"/>
              </p14:xfrm>
            </p:contentPart>
          </mc:Choice>
          <mc:Fallback>
            <p:pic>
              <p:nvPicPr>
                <p:cNvPr id="2021" name="Input penna 2020">
                  <a:extLst>
                    <a:ext uri="{FF2B5EF4-FFF2-40B4-BE49-F238E27FC236}">
                      <a16:creationId xmlns:a16="http://schemas.microsoft.com/office/drawing/2014/main" id="{1C428384-0DD8-3BA5-D50F-EE479CAE8128}"/>
                    </a:ext>
                  </a:extLst>
                </p:cNvPr>
                <p:cNvPicPr/>
                <p:nvPr/>
              </p:nvPicPr>
              <p:blipFill>
                <a:blip r:embed="rId1102"/>
                <a:stretch>
                  <a:fillRect/>
                </a:stretch>
              </p:blipFill>
              <p:spPr>
                <a:xfrm>
                  <a:off x="6446665" y="3536770"/>
                  <a:ext cx="27216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9" name="Gruppo 2028">
            <a:extLst>
              <a:ext uri="{FF2B5EF4-FFF2-40B4-BE49-F238E27FC236}">
                <a16:creationId xmlns:a16="http://schemas.microsoft.com/office/drawing/2014/main" id="{A6A74FC5-673E-9DDE-EF4B-D5BC175DB72B}"/>
              </a:ext>
            </a:extLst>
          </p:cNvPr>
          <p:cNvGrpSpPr/>
          <p:nvPr/>
        </p:nvGrpSpPr>
        <p:grpSpPr>
          <a:xfrm>
            <a:off x="6885840" y="3377605"/>
            <a:ext cx="185040" cy="195480"/>
            <a:chOff x="6885840" y="3377605"/>
            <a:chExt cx="185040" cy="19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3">
              <p14:nvContentPartPr>
                <p14:cNvPr id="2024" name="Input penna 2023">
                  <a:extLst>
                    <a:ext uri="{FF2B5EF4-FFF2-40B4-BE49-F238E27FC236}">
                      <a16:creationId xmlns:a16="http://schemas.microsoft.com/office/drawing/2014/main" id="{C152B6EE-6A65-A306-A03B-2B9F3EF5D98D}"/>
                    </a:ext>
                  </a:extLst>
                </p14:cNvPr>
                <p14:cNvContentPartPr/>
                <p14:nvPr/>
              </p14:nvContentPartPr>
              <p14:xfrm>
                <a:off x="6927240" y="3377605"/>
                <a:ext cx="73800" cy="90720"/>
              </p14:xfrm>
            </p:contentPart>
          </mc:Choice>
          <mc:Fallback>
            <p:pic>
              <p:nvPicPr>
                <p:cNvPr id="2024" name="Input penna 2023">
                  <a:extLst>
                    <a:ext uri="{FF2B5EF4-FFF2-40B4-BE49-F238E27FC236}">
                      <a16:creationId xmlns:a16="http://schemas.microsoft.com/office/drawing/2014/main" id="{C152B6EE-6A65-A306-A03B-2B9F3EF5D98D}"/>
                    </a:ext>
                  </a:extLst>
                </p:cNvPr>
                <p:cNvPicPr/>
                <p:nvPr/>
              </p:nvPicPr>
              <p:blipFill>
                <a:blip r:embed="rId1104"/>
                <a:stretch>
                  <a:fillRect/>
                </a:stretch>
              </p:blipFill>
              <p:spPr>
                <a:xfrm>
                  <a:off x="6919680" y="3370045"/>
                  <a:ext cx="889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5">
              <p14:nvContentPartPr>
                <p14:cNvPr id="2025" name="Input penna 2024">
                  <a:extLst>
                    <a:ext uri="{FF2B5EF4-FFF2-40B4-BE49-F238E27FC236}">
                      <a16:creationId xmlns:a16="http://schemas.microsoft.com/office/drawing/2014/main" id="{B1CA29C0-EA55-AD0D-0E98-5302D2A46F20}"/>
                    </a:ext>
                  </a:extLst>
                </p14:cNvPr>
                <p14:cNvContentPartPr/>
                <p14:nvPr/>
              </p14:nvContentPartPr>
              <p14:xfrm>
                <a:off x="6970800" y="3422965"/>
                <a:ext cx="55440" cy="36720"/>
              </p14:xfrm>
            </p:contentPart>
          </mc:Choice>
          <mc:Fallback>
            <p:pic>
              <p:nvPicPr>
                <p:cNvPr id="2025" name="Input penna 2024">
                  <a:extLst>
                    <a:ext uri="{FF2B5EF4-FFF2-40B4-BE49-F238E27FC236}">
                      <a16:creationId xmlns:a16="http://schemas.microsoft.com/office/drawing/2014/main" id="{B1CA29C0-EA55-AD0D-0E98-5302D2A46F20}"/>
                    </a:ext>
                  </a:extLst>
                </p:cNvPr>
                <p:cNvPicPr/>
                <p:nvPr/>
              </p:nvPicPr>
              <p:blipFill>
                <a:blip r:embed="rId1106"/>
                <a:stretch>
                  <a:fillRect/>
                </a:stretch>
              </p:blipFill>
              <p:spPr>
                <a:xfrm>
                  <a:off x="6963240" y="3415405"/>
                  <a:ext cx="705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7">
              <p14:nvContentPartPr>
                <p14:cNvPr id="2026" name="Input penna 2025">
                  <a:extLst>
                    <a:ext uri="{FF2B5EF4-FFF2-40B4-BE49-F238E27FC236}">
                      <a16:creationId xmlns:a16="http://schemas.microsoft.com/office/drawing/2014/main" id="{10B4EF80-5BCC-3DB8-AD1C-1F0521B586ED}"/>
                    </a:ext>
                  </a:extLst>
                </p14:cNvPr>
                <p14:cNvContentPartPr/>
                <p14:nvPr/>
              </p14:nvContentPartPr>
              <p14:xfrm>
                <a:off x="6885840" y="3495685"/>
                <a:ext cx="185040" cy="23040"/>
              </p14:xfrm>
            </p:contentPart>
          </mc:Choice>
          <mc:Fallback>
            <p:pic>
              <p:nvPicPr>
                <p:cNvPr id="2026" name="Input penna 2025">
                  <a:extLst>
                    <a:ext uri="{FF2B5EF4-FFF2-40B4-BE49-F238E27FC236}">
                      <a16:creationId xmlns:a16="http://schemas.microsoft.com/office/drawing/2014/main" id="{10B4EF80-5BCC-3DB8-AD1C-1F0521B586ED}"/>
                    </a:ext>
                  </a:extLst>
                </p:cNvPr>
                <p:cNvPicPr/>
                <p:nvPr/>
              </p:nvPicPr>
              <p:blipFill>
                <a:blip r:embed="rId1108"/>
                <a:stretch>
                  <a:fillRect/>
                </a:stretch>
              </p:blipFill>
              <p:spPr>
                <a:xfrm>
                  <a:off x="6878280" y="3488125"/>
                  <a:ext cx="2001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9">
              <p14:nvContentPartPr>
                <p14:cNvPr id="2027" name="Input penna 2026">
                  <a:extLst>
                    <a:ext uri="{FF2B5EF4-FFF2-40B4-BE49-F238E27FC236}">
                      <a16:creationId xmlns:a16="http://schemas.microsoft.com/office/drawing/2014/main" id="{95951B5C-D310-8FA4-2F73-619A5D240B5E}"/>
                    </a:ext>
                  </a:extLst>
                </p14:cNvPr>
                <p14:cNvContentPartPr/>
                <p14:nvPr/>
              </p14:nvContentPartPr>
              <p14:xfrm>
                <a:off x="6988080" y="3511525"/>
                <a:ext cx="4680" cy="61560"/>
              </p14:xfrm>
            </p:contentPart>
          </mc:Choice>
          <mc:Fallback>
            <p:pic>
              <p:nvPicPr>
                <p:cNvPr id="2027" name="Input penna 2026">
                  <a:extLst>
                    <a:ext uri="{FF2B5EF4-FFF2-40B4-BE49-F238E27FC236}">
                      <a16:creationId xmlns:a16="http://schemas.microsoft.com/office/drawing/2014/main" id="{95951B5C-D310-8FA4-2F73-619A5D240B5E}"/>
                    </a:ext>
                  </a:extLst>
                </p:cNvPr>
                <p:cNvPicPr/>
                <p:nvPr/>
              </p:nvPicPr>
              <p:blipFill>
                <a:blip r:embed="rId1110"/>
                <a:stretch>
                  <a:fillRect/>
                </a:stretch>
              </p:blipFill>
              <p:spPr>
                <a:xfrm>
                  <a:off x="6980520" y="3503965"/>
                  <a:ext cx="19800" cy="7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6" name="Gruppo 2035">
            <a:extLst>
              <a:ext uri="{FF2B5EF4-FFF2-40B4-BE49-F238E27FC236}">
                <a16:creationId xmlns:a16="http://schemas.microsoft.com/office/drawing/2014/main" id="{06873157-AD61-C1C4-8BC2-6D80A60A0E9E}"/>
              </a:ext>
            </a:extLst>
          </p:cNvPr>
          <p:cNvGrpSpPr/>
          <p:nvPr/>
        </p:nvGrpSpPr>
        <p:grpSpPr>
          <a:xfrm>
            <a:off x="7325295" y="3382575"/>
            <a:ext cx="231840" cy="208080"/>
            <a:chOff x="7325295" y="3382575"/>
            <a:chExt cx="231840" cy="20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1">
              <p14:nvContentPartPr>
                <p14:cNvPr id="2030" name="Input penna 2029">
                  <a:extLst>
                    <a:ext uri="{FF2B5EF4-FFF2-40B4-BE49-F238E27FC236}">
                      <a16:creationId xmlns:a16="http://schemas.microsoft.com/office/drawing/2014/main" id="{FAB03DF5-A0A0-5CF6-78DB-5A7095D00903}"/>
                    </a:ext>
                  </a:extLst>
                </p14:cNvPr>
                <p14:cNvContentPartPr/>
                <p14:nvPr/>
              </p14:nvContentPartPr>
              <p14:xfrm>
                <a:off x="7385775" y="3382575"/>
                <a:ext cx="87120" cy="85320"/>
              </p14:xfrm>
            </p:contentPart>
          </mc:Choice>
          <mc:Fallback>
            <p:pic>
              <p:nvPicPr>
                <p:cNvPr id="2030" name="Input penna 2029">
                  <a:extLst>
                    <a:ext uri="{FF2B5EF4-FFF2-40B4-BE49-F238E27FC236}">
                      <a16:creationId xmlns:a16="http://schemas.microsoft.com/office/drawing/2014/main" id="{FAB03DF5-A0A0-5CF6-78DB-5A7095D00903}"/>
                    </a:ext>
                  </a:extLst>
                </p:cNvPr>
                <p:cNvPicPr/>
                <p:nvPr/>
              </p:nvPicPr>
              <p:blipFill>
                <a:blip r:embed="rId1112"/>
                <a:stretch>
                  <a:fillRect/>
                </a:stretch>
              </p:blipFill>
              <p:spPr>
                <a:xfrm>
                  <a:off x="7378215" y="3375015"/>
                  <a:ext cx="1018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3">
              <p14:nvContentPartPr>
                <p14:cNvPr id="2031" name="Input penna 2030">
                  <a:extLst>
                    <a:ext uri="{FF2B5EF4-FFF2-40B4-BE49-F238E27FC236}">
                      <a16:creationId xmlns:a16="http://schemas.microsoft.com/office/drawing/2014/main" id="{C1D83ED5-124B-C3E0-8DA0-95A35FF87D16}"/>
                    </a:ext>
                  </a:extLst>
                </p14:cNvPr>
                <p14:cNvContentPartPr/>
                <p14:nvPr/>
              </p14:nvContentPartPr>
              <p14:xfrm>
                <a:off x="7438695" y="3421455"/>
                <a:ext cx="54360" cy="30600"/>
              </p14:xfrm>
            </p:contentPart>
          </mc:Choice>
          <mc:Fallback>
            <p:pic>
              <p:nvPicPr>
                <p:cNvPr id="2031" name="Input penna 2030">
                  <a:extLst>
                    <a:ext uri="{FF2B5EF4-FFF2-40B4-BE49-F238E27FC236}">
                      <a16:creationId xmlns:a16="http://schemas.microsoft.com/office/drawing/2014/main" id="{C1D83ED5-124B-C3E0-8DA0-95A35FF87D16}"/>
                    </a:ext>
                  </a:extLst>
                </p:cNvPr>
                <p:cNvPicPr/>
                <p:nvPr/>
              </p:nvPicPr>
              <p:blipFill>
                <a:blip r:embed="rId1114"/>
                <a:stretch>
                  <a:fillRect/>
                </a:stretch>
              </p:blipFill>
              <p:spPr>
                <a:xfrm>
                  <a:off x="7431135" y="3413895"/>
                  <a:ext cx="694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5">
              <p14:nvContentPartPr>
                <p14:cNvPr id="2032" name="Input penna 2031">
                  <a:extLst>
                    <a:ext uri="{FF2B5EF4-FFF2-40B4-BE49-F238E27FC236}">
                      <a16:creationId xmlns:a16="http://schemas.microsoft.com/office/drawing/2014/main" id="{E887A43A-7790-0679-1A20-CA65BC1DD6FA}"/>
                    </a:ext>
                  </a:extLst>
                </p14:cNvPr>
                <p14:cNvContentPartPr/>
                <p14:nvPr/>
              </p14:nvContentPartPr>
              <p14:xfrm>
                <a:off x="7325295" y="3483015"/>
                <a:ext cx="231840" cy="33480"/>
              </p14:xfrm>
            </p:contentPart>
          </mc:Choice>
          <mc:Fallback>
            <p:pic>
              <p:nvPicPr>
                <p:cNvPr id="2032" name="Input penna 2031">
                  <a:extLst>
                    <a:ext uri="{FF2B5EF4-FFF2-40B4-BE49-F238E27FC236}">
                      <a16:creationId xmlns:a16="http://schemas.microsoft.com/office/drawing/2014/main" id="{E887A43A-7790-0679-1A20-CA65BC1DD6FA}"/>
                    </a:ext>
                  </a:extLst>
                </p:cNvPr>
                <p:cNvPicPr/>
                <p:nvPr/>
              </p:nvPicPr>
              <p:blipFill>
                <a:blip r:embed="rId1116"/>
                <a:stretch>
                  <a:fillRect/>
                </a:stretch>
              </p:blipFill>
              <p:spPr>
                <a:xfrm>
                  <a:off x="7317735" y="3475455"/>
                  <a:ext cx="2469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7">
              <p14:nvContentPartPr>
                <p14:cNvPr id="2033" name="Input penna 2032">
                  <a:extLst>
                    <a:ext uri="{FF2B5EF4-FFF2-40B4-BE49-F238E27FC236}">
                      <a16:creationId xmlns:a16="http://schemas.microsoft.com/office/drawing/2014/main" id="{1539BFEA-9BFC-A797-C15B-BA25944420B6}"/>
                    </a:ext>
                  </a:extLst>
                </p14:cNvPr>
                <p14:cNvContentPartPr/>
                <p14:nvPr/>
              </p14:nvContentPartPr>
              <p14:xfrm>
                <a:off x="7427535" y="3503895"/>
                <a:ext cx="11880" cy="60840"/>
              </p14:xfrm>
            </p:contentPart>
          </mc:Choice>
          <mc:Fallback>
            <p:pic>
              <p:nvPicPr>
                <p:cNvPr id="2033" name="Input penna 2032">
                  <a:extLst>
                    <a:ext uri="{FF2B5EF4-FFF2-40B4-BE49-F238E27FC236}">
                      <a16:creationId xmlns:a16="http://schemas.microsoft.com/office/drawing/2014/main" id="{1539BFEA-9BFC-A797-C15B-BA25944420B6}"/>
                    </a:ext>
                  </a:extLst>
                </p:cNvPr>
                <p:cNvPicPr/>
                <p:nvPr/>
              </p:nvPicPr>
              <p:blipFill>
                <a:blip r:embed="rId1118"/>
                <a:stretch>
                  <a:fillRect/>
                </a:stretch>
              </p:blipFill>
              <p:spPr>
                <a:xfrm>
                  <a:off x="7419975" y="3496335"/>
                  <a:ext cx="266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9">
              <p14:nvContentPartPr>
                <p14:cNvPr id="2034" name="Input penna 2033">
                  <a:extLst>
                    <a:ext uri="{FF2B5EF4-FFF2-40B4-BE49-F238E27FC236}">
                      <a16:creationId xmlns:a16="http://schemas.microsoft.com/office/drawing/2014/main" id="{53AB0F2F-D8FD-A0F5-1E94-B45AD929AEEA}"/>
                    </a:ext>
                  </a:extLst>
                </p14:cNvPr>
                <p14:cNvContentPartPr/>
                <p14:nvPr/>
              </p14:nvContentPartPr>
              <p14:xfrm>
                <a:off x="7467855" y="3534855"/>
                <a:ext cx="6480" cy="55800"/>
              </p14:xfrm>
            </p:contentPart>
          </mc:Choice>
          <mc:Fallback>
            <p:pic>
              <p:nvPicPr>
                <p:cNvPr id="2034" name="Input penna 2033">
                  <a:extLst>
                    <a:ext uri="{FF2B5EF4-FFF2-40B4-BE49-F238E27FC236}">
                      <a16:creationId xmlns:a16="http://schemas.microsoft.com/office/drawing/2014/main" id="{53AB0F2F-D8FD-A0F5-1E94-B45AD929AEEA}"/>
                    </a:ext>
                  </a:extLst>
                </p:cNvPr>
                <p:cNvPicPr/>
                <p:nvPr/>
              </p:nvPicPr>
              <p:blipFill>
                <a:blip r:embed="rId1120"/>
                <a:stretch>
                  <a:fillRect/>
                </a:stretch>
              </p:blipFill>
              <p:spPr>
                <a:xfrm>
                  <a:off x="7460295" y="3527295"/>
                  <a:ext cx="2124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3" name="Gruppo 2042">
            <a:extLst>
              <a:ext uri="{FF2B5EF4-FFF2-40B4-BE49-F238E27FC236}">
                <a16:creationId xmlns:a16="http://schemas.microsoft.com/office/drawing/2014/main" id="{F7187802-51A0-15EA-267F-7C36E6BACD6B}"/>
              </a:ext>
            </a:extLst>
          </p:cNvPr>
          <p:cNvGrpSpPr/>
          <p:nvPr/>
        </p:nvGrpSpPr>
        <p:grpSpPr>
          <a:xfrm>
            <a:off x="7788255" y="3364215"/>
            <a:ext cx="307800" cy="204840"/>
            <a:chOff x="7788255" y="3364215"/>
            <a:chExt cx="307800" cy="2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1">
              <p14:nvContentPartPr>
                <p14:cNvPr id="2037" name="Input penna 2036">
                  <a:extLst>
                    <a:ext uri="{FF2B5EF4-FFF2-40B4-BE49-F238E27FC236}">
                      <a16:creationId xmlns:a16="http://schemas.microsoft.com/office/drawing/2014/main" id="{2CF7D10C-3AB8-EC05-39F4-B64E9B435447}"/>
                    </a:ext>
                  </a:extLst>
                </p14:cNvPr>
                <p14:cNvContentPartPr/>
                <p14:nvPr/>
              </p14:nvContentPartPr>
              <p14:xfrm>
                <a:off x="7835415" y="3364215"/>
                <a:ext cx="80280" cy="117000"/>
              </p14:xfrm>
            </p:contentPart>
          </mc:Choice>
          <mc:Fallback>
            <p:pic>
              <p:nvPicPr>
                <p:cNvPr id="2037" name="Input penna 2036">
                  <a:extLst>
                    <a:ext uri="{FF2B5EF4-FFF2-40B4-BE49-F238E27FC236}">
                      <a16:creationId xmlns:a16="http://schemas.microsoft.com/office/drawing/2014/main" id="{2CF7D10C-3AB8-EC05-39F4-B64E9B435447}"/>
                    </a:ext>
                  </a:extLst>
                </p:cNvPr>
                <p:cNvPicPr/>
                <p:nvPr/>
              </p:nvPicPr>
              <p:blipFill>
                <a:blip r:embed="rId1122"/>
                <a:stretch>
                  <a:fillRect/>
                </a:stretch>
              </p:blipFill>
              <p:spPr>
                <a:xfrm>
                  <a:off x="7827855" y="3356655"/>
                  <a:ext cx="954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3">
              <p14:nvContentPartPr>
                <p14:cNvPr id="2038" name="Input penna 2037">
                  <a:extLst>
                    <a:ext uri="{FF2B5EF4-FFF2-40B4-BE49-F238E27FC236}">
                      <a16:creationId xmlns:a16="http://schemas.microsoft.com/office/drawing/2014/main" id="{58D599B6-91C4-7223-38C1-811302406DAE}"/>
                    </a:ext>
                  </a:extLst>
                </p14:cNvPr>
                <p14:cNvContentPartPr/>
                <p14:nvPr/>
              </p14:nvContentPartPr>
              <p14:xfrm>
                <a:off x="7885815" y="3420375"/>
                <a:ext cx="65880" cy="59760"/>
              </p14:xfrm>
            </p:contentPart>
          </mc:Choice>
          <mc:Fallback>
            <p:pic>
              <p:nvPicPr>
                <p:cNvPr id="2038" name="Input penna 2037">
                  <a:extLst>
                    <a:ext uri="{FF2B5EF4-FFF2-40B4-BE49-F238E27FC236}">
                      <a16:creationId xmlns:a16="http://schemas.microsoft.com/office/drawing/2014/main" id="{58D599B6-91C4-7223-38C1-811302406DAE}"/>
                    </a:ext>
                  </a:extLst>
                </p:cNvPr>
                <p:cNvPicPr/>
                <p:nvPr/>
              </p:nvPicPr>
              <p:blipFill>
                <a:blip r:embed="rId1124"/>
                <a:stretch>
                  <a:fillRect/>
                </a:stretch>
              </p:blipFill>
              <p:spPr>
                <a:xfrm>
                  <a:off x="7878255" y="3412815"/>
                  <a:ext cx="810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5">
              <p14:nvContentPartPr>
                <p14:cNvPr id="2041" name="Input penna 2040">
                  <a:extLst>
                    <a:ext uri="{FF2B5EF4-FFF2-40B4-BE49-F238E27FC236}">
                      <a16:creationId xmlns:a16="http://schemas.microsoft.com/office/drawing/2014/main" id="{58E99CA7-DC99-476B-4B0D-864CB58C93F0}"/>
                    </a:ext>
                  </a:extLst>
                </p14:cNvPr>
                <p14:cNvContentPartPr/>
                <p14:nvPr/>
              </p14:nvContentPartPr>
              <p14:xfrm>
                <a:off x="7788255" y="3537015"/>
                <a:ext cx="307800" cy="32040"/>
              </p14:xfrm>
            </p:contentPart>
          </mc:Choice>
          <mc:Fallback>
            <p:pic>
              <p:nvPicPr>
                <p:cNvPr id="2041" name="Input penna 2040">
                  <a:extLst>
                    <a:ext uri="{FF2B5EF4-FFF2-40B4-BE49-F238E27FC236}">
                      <a16:creationId xmlns:a16="http://schemas.microsoft.com/office/drawing/2014/main" id="{58E99CA7-DC99-476B-4B0D-864CB58C93F0}"/>
                    </a:ext>
                  </a:extLst>
                </p:cNvPr>
                <p:cNvPicPr/>
                <p:nvPr/>
              </p:nvPicPr>
              <p:blipFill>
                <a:blip r:embed="rId1126"/>
                <a:stretch>
                  <a:fillRect/>
                </a:stretch>
              </p:blipFill>
              <p:spPr>
                <a:xfrm>
                  <a:off x="7780695" y="3529455"/>
                  <a:ext cx="32292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0" name="Gruppo 2049">
            <a:extLst>
              <a:ext uri="{FF2B5EF4-FFF2-40B4-BE49-F238E27FC236}">
                <a16:creationId xmlns:a16="http://schemas.microsoft.com/office/drawing/2014/main" id="{956ED677-DEA0-CA45-C0C7-44E2EFCDE736}"/>
              </a:ext>
            </a:extLst>
          </p:cNvPr>
          <p:cNvGrpSpPr/>
          <p:nvPr/>
        </p:nvGrpSpPr>
        <p:grpSpPr>
          <a:xfrm>
            <a:off x="8231055" y="3370135"/>
            <a:ext cx="159335" cy="167600"/>
            <a:chOff x="8231055" y="3370135"/>
            <a:chExt cx="159335" cy="16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7">
              <p14:nvContentPartPr>
                <p14:cNvPr id="2044" name="Input penna 2043">
                  <a:extLst>
                    <a:ext uri="{FF2B5EF4-FFF2-40B4-BE49-F238E27FC236}">
                      <a16:creationId xmlns:a16="http://schemas.microsoft.com/office/drawing/2014/main" id="{689A4558-D1EF-C272-F2C9-5EE706207AD1}"/>
                    </a:ext>
                  </a:extLst>
                </p14:cNvPr>
                <p14:cNvContentPartPr/>
                <p14:nvPr/>
              </p14:nvContentPartPr>
              <p14:xfrm>
                <a:off x="8231055" y="3404535"/>
                <a:ext cx="44640" cy="109800"/>
              </p14:xfrm>
            </p:contentPart>
          </mc:Choice>
          <mc:Fallback>
            <p:pic>
              <p:nvPicPr>
                <p:cNvPr id="2044" name="Input penna 2043">
                  <a:extLst>
                    <a:ext uri="{FF2B5EF4-FFF2-40B4-BE49-F238E27FC236}">
                      <a16:creationId xmlns:a16="http://schemas.microsoft.com/office/drawing/2014/main" id="{689A4558-D1EF-C272-F2C9-5EE706207AD1}"/>
                    </a:ext>
                  </a:extLst>
                </p:cNvPr>
                <p:cNvPicPr/>
                <p:nvPr/>
              </p:nvPicPr>
              <p:blipFill>
                <a:blip r:embed="rId1128"/>
                <a:stretch>
                  <a:fillRect/>
                </a:stretch>
              </p:blipFill>
              <p:spPr>
                <a:xfrm>
                  <a:off x="8223495" y="3396975"/>
                  <a:ext cx="597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9">
              <p14:nvContentPartPr>
                <p14:cNvPr id="2045" name="Input penna 2044">
                  <a:extLst>
                    <a:ext uri="{FF2B5EF4-FFF2-40B4-BE49-F238E27FC236}">
                      <a16:creationId xmlns:a16="http://schemas.microsoft.com/office/drawing/2014/main" id="{C8197CB1-E626-3B29-67B1-1B2AF4CA3111}"/>
                    </a:ext>
                  </a:extLst>
                </p14:cNvPr>
                <p14:cNvContentPartPr/>
                <p14:nvPr/>
              </p14:nvContentPartPr>
              <p14:xfrm>
                <a:off x="8260575" y="3467895"/>
                <a:ext cx="78840" cy="69840"/>
              </p14:xfrm>
            </p:contentPart>
          </mc:Choice>
          <mc:Fallback>
            <p:pic>
              <p:nvPicPr>
                <p:cNvPr id="2045" name="Input penna 2044">
                  <a:extLst>
                    <a:ext uri="{FF2B5EF4-FFF2-40B4-BE49-F238E27FC236}">
                      <a16:creationId xmlns:a16="http://schemas.microsoft.com/office/drawing/2014/main" id="{C8197CB1-E626-3B29-67B1-1B2AF4CA3111}"/>
                    </a:ext>
                  </a:extLst>
                </p:cNvPr>
                <p:cNvPicPr/>
                <p:nvPr/>
              </p:nvPicPr>
              <p:blipFill>
                <a:blip r:embed="rId1130"/>
                <a:stretch>
                  <a:fillRect/>
                </a:stretch>
              </p:blipFill>
              <p:spPr>
                <a:xfrm>
                  <a:off x="8253015" y="3460335"/>
                  <a:ext cx="939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1">
              <p14:nvContentPartPr>
                <p14:cNvPr id="2048" name="Input penna 2047">
                  <a:extLst>
                    <a:ext uri="{FF2B5EF4-FFF2-40B4-BE49-F238E27FC236}">
                      <a16:creationId xmlns:a16="http://schemas.microsoft.com/office/drawing/2014/main" id="{EC00F697-D970-E0FE-E867-DCCA429284BE}"/>
                    </a:ext>
                  </a:extLst>
                </p14:cNvPr>
                <p14:cNvContentPartPr/>
                <p14:nvPr/>
              </p14:nvContentPartPr>
              <p14:xfrm>
                <a:off x="8371670" y="3370135"/>
                <a:ext cx="18720" cy="152640"/>
              </p14:xfrm>
            </p:contentPart>
          </mc:Choice>
          <mc:Fallback>
            <p:pic>
              <p:nvPicPr>
                <p:cNvPr id="2048" name="Input penna 2047">
                  <a:extLst>
                    <a:ext uri="{FF2B5EF4-FFF2-40B4-BE49-F238E27FC236}">
                      <a16:creationId xmlns:a16="http://schemas.microsoft.com/office/drawing/2014/main" id="{EC00F697-D970-E0FE-E867-DCCA429284BE}"/>
                    </a:ext>
                  </a:extLst>
                </p:cNvPr>
                <p:cNvPicPr/>
                <p:nvPr/>
              </p:nvPicPr>
              <p:blipFill>
                <a:blip r:embed="rId1132"/>
                <a:stretch>
                  <a:fillRect/>
                </a:stretch>
              </p:blipFill>
              <p:spPr>
                <a:xfrm>
                  <a:off x="8364110" y="3362575"/>
                  <a:ext cx="33840" cy="16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33">
            <p14:nvContentPartPr>
              <p14:cNvPr id="2051" name="Input penna 2050">
                <a:extLst>
                  <a:ext uri="{FF2B5EF4-FFF2-40B4-BE49-F238E27FC236}">
                    <a16:creationId xmlns:a16="http://schemas.microsoft.com/office/drawing/2014/main" id="{FBAEE5F5-E19A-7254-5CC1-CCD1DB1B5D7C}"/>
                  </a:ext>
                </a:extLst>
              </p14:cNvPr>
              <p14:cNvContentPartPr/>
              <p14:nvPr/>
            </p14:nvContentPartPr>
            <p14:xfrm>
              <a:off x="4650055" y="3473718"/>
              <a:ext cx="117360" cy="8640"/>
            </p14:xfrm>
          </p:contentPart>
        </mc:Choice>
        <mc:Fallback>
          <p:pic>
            <p:nvPicPr>
              <p:cNvPr id="2051" name="Input penna 2050">
                <a:extLst>
                  <a:ext uri="{FF2B5EF4-FFF2-40B4-BE49-F238E27FC236}">
                    <a16:creationId xmlns:a16="http://schemas.microsoft.com/office/drawing/2014/main" id="{FBAEE5F5-E19A-7254-5CC1-CCD1DB1B5D7C}"/>
                  </a:ext>
                </a:extLst>
              </p:cNvPr>
              <p:cNvPicPr/>
              <p:nvPr/>
            </p:nvPicPr>
            <p:blipFill>
              <a:blip r:embed="rId1134"/>
              <a:stretch>
                <a:fillRect/>
              </a:stretch>
            </p:blipFill>
            <p:spPr>
              <a:xfrm>
                <a:off x="4596055" y="3366078"/>
                <a:ext cx="22500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5">
            <p14:nvContentPartPr>
              <p14:cNvPr id="2052" name="Input penna 2051">
                <a:extLst>
                  <a:ext uri="{FF2B5EF4-FFF2-40B4-BE49-F238E27FC236}">
                    <a16:creationId xmlns:a16="http://schemas.microsoft.com/office/drawing/2014/main" id="{F15F1623-4C82-0071-05CD-29EA9ACC555B}"/>
                  </a:ext>
                </a:extLst>
              </p14:cNvPr>
              <p14:cNvContentPartPr/>
              <p14:nvPr/>
            </p14:nvContentPartPr>
            <p14:xfrm>
              <a:off x="5609455" y="3426918"/>
              <a:ext cx="105120" cy="10800"/>
            </p14:xfrm>
          </p:contentPart>
        </mc:Choice>
        <mc:Fallback>
          <p:pic>
            <p:nvPicPr>
              <p:cNvPr id="2052" name="Input penna 2051">
                <a:extLst>
                  <a:ext uri="{FF2B5EF4-FFF2-40B4-BE49-F238E27FC236}">
                    <a16:creationId xmlns:a16="http://schemas.microsoft.com/office/drawing/2014/main" id="{F15F1623-4C82-0071-05CD-29EA9ACC555B}"/>
                  </a:ext>
                </a:extLst>
              </p:cNvPr>
              <p:cNvPicPr/>
              <p:nvPr/>
            </p:nvPicPr>
            <p:blipFill>
              <a:blip r:embed="rId1136"/>
              <a:stretch>
                <a:fillRect/>
              </a:stretch>
            </p:blipFill>
            <p:spPr>
              <a:xfrm>
                <a:off x="5555815" y="3318918"/>
                <a:ext cx="21276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7">
            <p14:nvContentPartPr>
              <p14:cNvPr id="2053" name="Input penna 2052">
                <a:extLst>
                  <a:ext uri="{FF2B5EF4-FFF2-40B4-BE49-F238E27FC236}">
                    <a16:creationId xmlns:a16="http://schemas.microsoft.com/office/drawing/2014/main" id="{ED329DD1-BA98-467B-5F88-3DBEF3AB1EEB}"/>
                  </a:ext>
                </a:extLst>
              </p14:cNvPr>
              <p14:cNvContentPartPr/>
              <p14:nvPr/>
            </p14:nvContentPartPr>
            <p14:xfrm>
              <a:off x="6504055" y="3454638"/>
              <a:ext cx="90000" cy="20160"/>
            </p14:xfrm>
          </p:contentPart>
        </mc:Choice>
        <mc:Fallback>
          <p:pic>
            <p:nvPicPr>
              <p:cNvPr id="2053" name="Input penna 2052">
                <a:extLst>
                  <a:ext uri="{FF2B5EF4-FFF2-40B4-BE49-F238E27FC236}">
                    <a16:creationId xmlns:a16="http://schemas.microsoft.com/office/drawing/2014/main" id="{ED329DD1-BA98-467B-5F88-3DBEF3AB1EEB}"/>
                  </a:ext>
                </a:extLst>
              </p:cNvPr>
              <p:cNvPicPr/>
              <p:nvPr/>
            </p:nvPicPr>
            <p:blipFill>
              <a:blip r:embed="rId1138"/>
              <a:stretch>
                <a:fillRect/>
              </a:stretch>
            </p:blipFill>
            <p:spPr>
              <a:xfrm>
                <a:off x="6450055" y="3346638"/>
                <a:ext cx="19764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9">
            <p14:nvContentPartPr>
              <p14:cNvPr id="2054" name="Input penna 2053">
                <a:extLst>
                  <a:ext uri="{FF2B5EF4-FFF2-40B4-BE49-F238E27FC236}">
                    <a16:creationId xmlns:a16="http://schemas.microsoft.com/office/drawing/2014/main" id="{DE520BCE-F779-4773-84D6-97C2174D248B}"/>
                  </a:ext>
                </a:extLst>
              </p14:cNvPr>
              <p14:cNvContentPartPr/>
              <p14:nvPr/>
            </p14:nvContentPartPr>
            <p14:xfrm>
              <a:off x="7347895" y="3481278"/>
              <a:ext cx="158760" cy="13680"/>
            </p14:xfrm>
          </p:contentPart>
        </mc:Choice>
        <mc:Fallback>
          <p:pic>
            <p:nvPicPr>
              <p:cNvPr id="2054" name="Input penna 2053">
                <a:extLst>
                  <a:ext uri="{FF2B5EF4-FFF2-40B4-BE49-F238E27FC236}">
                    <a16:creationId xmlns:a16="http://schemas.microsoft.com/office/drawing/2014/main" id="{DE520BCE-F779-4773-84D6-97C2174D248B}"/>
                  </a:ext>
                </a:extLst>
              </p:cNvPr>
              <p:cNvPicPr/>
              <p:nvPr/>
            </p:nvPicPr>
            <p:blipFill>
              <a:blip r:embed="rId1140"/>
              <a:stretch>
                <a:fillRect/>
              </a:stretch>
            </p:blipFill>
            <p:spPr>
              <a:xfrm>
                <a:off x="7294255" y="3373638"/>
                <a:ext cx="26640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1">
            <p14:nvContentPartPr>
              <p14:cNvPr id="2055" name="Input penna 2054">
                <a:extLst>
                  <a:ext uri="{FF2B5EF4-FFF2-40B4-BE49-F238E27FC236}">
                    <a16:creationId xmlns:a16="http://schemas.microsoft.com/office/drawing/2014/main" id="{3E31E1E9-CA55-3326-E674-F6472C5050E5}"/>
                  </a:ext>
                </a:extLst>
              </p14:cNvPr>
              <p14:cNvContentPartPr/>
              <p14:nvPr/>
            </p14:nvContentPartPr>
            <p14:xfrm>
              <a:off x="8246095" y="3464718"/>
              <a:ext cx="168840" cy="23760"/>
            </p14:xfrm>
          </p:contentPart>
        </mc:Choice>
        <mc:Fallback>
          <p:pic>
            <p:nvPicPr>
              <p:cNvPr id="2055" name="Input penna 2054">
                <a:extLst>
                  <a:ext uri="{FF2B5EF4-FFF2-40B4-BE49-F238E27FC236}">
                    <a16:creationId xmlns:a16="http://schemas.microsoft.com/office/drawing/2014/main" id="{3E31E1E9-CA55-3326-E674-F6472C5050E5}"/>
                  </a:ext>
                </a:extLst>
              </p:cNvPr>
              <p:cNvPicPr/>
              <p:nvPr/>
            </p:nvPicPr>
            <p:blipFill>
              <a:blip r:embed="rId1142"/>
              <a:stretch>
                <a:fillRect/>
              </a:stretch>
            </p:blipFill>
            <p:spPr>
              <a:xfrm>
                <a:off x="8192095" y="3356718"/>
                <a:ext cx="27648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3">
            <p14:nvContentPartPr>
              <p14:cNvPr id="2056" name="Input penna 2055">
                <a:extLst>
                  <a:ext uri="{FF2B5EF4-FFF2-40B4-BE49-F238E27FC236}">
                    <a16:creationId xmlns:a16="http://schemas.microsoft.com/office/drawing/2014/main" id="{8938951F-D7B6-F094-25AB-3DB74DB8DF1B}"/>
                  </a:ext>
                </a:extLst>
              </p14:cNvPr>
              <p14:cNvContentPartPr/>
              <p14:nvPr/>
            </p14:nvContentPartPr>
            <p14:xfrm>
              <a:off x="4176634" y="3821832"/>
              <a:ext cx="102240" cy="125280"/>
            </p14:xfrm>
          </p:contentPart>
        </mc:Choice>
        <mc:Fallback>
          <p:pic>
            <p:nvPicPr>
              <p:cNvPr id="2056" name="Input penna 2055">
                <a:extLst>
                  <a:ext uri="{FF2B5EF4-FFF2-40B4-BE49-F238E27FC236}">
                    <a16:creationId xmlns:a16="http://schemas.microsoft.com/office/drawing/2014/main" id="{8938951F-D7B6-F094-25AB-3DB74DB8DF1B}"/>
                  </a:ext>
                </a:extLst>
              </p:cNvPr>
              <p:cNvPicPr/>
              <p:nvPr/>
            </p:nvPicPr>
            <p:blipFill>
              <a:blip r:embed="rId1144"/>
              <a:stretch>
                <a:fillRect/>
              </a:stretch>
            </p:blipFill>
            <p:spPr>
              <a:xfrm>
                <a:off x="4169074" y="3814272"/>
                <a:ext cx="117360" cy="14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61" name="Gruppo 2060">
            <a:extLst>
              <a:ext uri="{FF2B5EF4-FFF2-40B4-BE49-F238E27FC236}">
                <a16:creationId xmlns:a16="http://schemas.microsoft.com/office/drawing/2014/main" id="{87866BF1-084A-516A-4555-EBA6F7C82EEC}"/>
              </a:ext>
            </a:extLst>
          </p:cNvPr>
          <p:cNvGrpSpPr/>
          <p:nvPr/>
        </p:nvGrpSpPr>
        <p:grpSpPr>
          <a:xfrm>
            <a:off x="4323154" y="3804192"/>
            <a:ext cx="93960" cy="168120"/>
            <a:chOff x="4323154" y="3804192"/>
            <a:chExt cx="93960" cy="16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5">
              <p14:nvContentPartPr>
                <p14:cNvPr id="2057" name="Input penna 2056">
                  <a:extLst>
                    <a:ext uri="{FF2B5EF4-FFF2-40B4-BE49-F238E27FC236}">
                      <a16:creationId xmlns:a16="http://schemas.microsoft.com/office/drawing/2014/main" id="{73800344-96A0-5778-1E3F-9E9C9C32AB6E}"/>
                    </a:ext>
                  </a:extLst>
                </p14:cNvPr>
                <p14:cNvContentPartPr/>
                <p14:nvPr/>
              </p14:nvContentPartPr>
              <p14:xfrm>
                <a:off x="4323154" y="3804192"/>
                <a:ext cx="10440" cy="168120"/>
              </p14:xfrm>
            </p:contentPart>
          </mc:Choice>
          <mc:Fallback>
            <p:pic>
              <p:nvPicPr>
                <p:cNvPr id="2057" name="Input penna 2056">
                  <a:extLst>
                    <a:ext uri="{FF2B5EF4-FFF2-40B4-BE49-F238E27FC236}">
                      <a16:creationId xmlns:a16="http://schemas.microsoft.com/office/drawing/2014/main" id="{73800344-96A0-5778-1E3F-9E9C9C32AB6E}"/>
                    </a:ext>
                  </a:extLst>
                </p:cNvPr>
                <p:cNvPicPr/>
                <p:nvPr/>
              </p:nvPicPr>
              <p:blipFill>
                <a:blip r:embed="rId1146"/>
                <a:stretch>
                  <a:fillRect/>
                </a:stretch>
              </p:blipFill>
              <p:spPr>
                <a:xfrm>
                  <a:off x="4315594" y="3796632"/>
                  <a:ext cx="255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7">
              <p14:nvContentPartPr>
                <p14:cNvPr id="2058" name="Input penna 2057">
                  <a:extLst>
                    <a:ext uri="{FF2B5EF4-FFF2-40B4-BE49-F238E27FC236}">
                      <a16:creationId xmlns:a16="http://schemas.microsoft.com/office/drawing/2014/main" id="{1D1E361C-ED4A-40C2-5BB9-56D0AE67A1DF}"/>
                    </a:ext>
                  </a:extLst>
                </p14:cNvPr>
                <p14:cNvContentPartPr/>
                <p14:nvPr/>
              </p14:nvContentPartPr>
              <p14:xfrm>
                <a:off x="4356274" y="3876552"/>
                <a:ext cx="60840" cy="16920"/>
              </p14:xfrm>
            </p:contentPart>
          </mc:Choice>
          <mc:Fallback>
            <p:pic>
              <p:nvPicPr>
                <p:cNvPr id="2058" name="Input penna 2057">
                  <a:extLst>
                    <a:ext uri="{FF2B5EF4-FFF2-40B4-BE49-F238E27FC236}">
                      <a16:creationId xmlns:a16="http://schemas.microsoft.com/office/drawing/2014/main" id="{1D1E361C-ED4A-40C2-5BB9-56D0AE67A1DF}"/>
                    </a:ext>
                  </a:extLst>
                </p:cNvPr>
                <p:cNvPicPr/>
                <p:nvPr/>
              </p:nvPicPr>
              <p:blipFill>
                <a:blip r:embed="rId1148"/>
                <a:stretch>
                  <a:fillRect/>
                </a:stretch>
              </p:blipFill>
              <p:spPr>
                <a:xfrm>
                  <a:off x="4348714" y="3868992"/>
                  <a:ext cx="75960" cy="3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49">
            <p14:nvContentPartPr>
              <p14:cNvPr id="2059" name="Input penna 2058">
                <a:extLst>
                  <a:ext uri="{FF2B5EF4-FFF2-40B4-BE49-F238E27FC236}">
                    <a16:creationId xmlns:a16="http://schemas.microsoft.com/office/drawing/2014/main" id="{DEAC8C1F-5686-C707-7B13-E15656E5E534}"/>
                  </a:ext>
                </a:extLst>
              </p14:cNvPr>
              <p14:cNvContentPartPr/>
              <p14:nvPr/>
            </p14:nvContentPartPr>
            <p14:xfrm>
              <a:off x="4640674" y="3839472"/>
              <a:ext cx="87480" cy="95400"/>
            </p14:xfrm>
          </p:contentPart>
        </mc:Choice>
        <mc:Fallback>
          <p:pic>
            <p:nvPicPr>
              <p:cNvPr id="2059" name="Input penna 2058">
                <a:extLst>
                  <a:ext uri="{FF2B5EF4-FFF2-40B4-BE49-F238E27FC236}">
                    <a16:creationId xmlns:a16="http://schemas.microsoft.com/office/drawing/2014/main" id="{DEAC8C1F-5686-C707-7B13-E15656E5E534}"/>
                  </a:ext>
                </a:extLst>
              </p:cNvPr>
              <p:cNvPicPr/>
              <p:nvPr/>
            </p:nvPicPr>
            <p:blipFill>
              <a:blip r:embed="rId1150"/>
              <a:stretch>
                <a:fillRect/>
              </a:stretch>
            </p:blipFill>
            <p:spPr>
              <a:xfrm>
                <a:off x="4633114" y="3831912"/>
                <a:ext cx="102600" cy="11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66" name="Gruppo 2065">
            <a:extLst>
              <a:ext uri="{FF2B5EF4-FFF2-40B4-BE49-F238E27FC236}">
                <a16:creationId xmlns:a16="http://schemas.microsoft.com/office/drawing/2014/main" id="{DB62D004-4781-B798-3F06-B41A256FEA49}"/>
              </a:ext>
            </a:extLst>
          </p:cNvPr>
          <p:cNvGrpSpPr/>
          <p:nvPr/>
        </p:nvGrpSpPr>
        <p:grpSpPr>
          <a:xfrm>
            <a:off x="4756954" y="3814632"/>
            <a:ext cx="78120" cy="191160"/>
            <a:chOff x="4756954" y="3814632"/>
            <a:chExt cx="78120" cy="19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1">
              <p14:nvContentPartPr>
                <p14:cNvPr id="2062" name="Input penna 2061">
                  <a:extLst>
                    <a:ext uri="{FF2B5EF4-FFF2-40B4-BE49-F238E27FC236}">
                      <a16:creationId xmlns:a16="http://schemas.microsoft.com/office/drawing/2014/main" id="{4B1618ED-A859-82A3-3C84-8A1830C7B9AC}"/>
                    </a:ext>
                  </a:extLst>
                </p14:cNvPr>
                <p14:cNvContentPartPr/>
                <p14:nvPr/>
              </p14:nvContentPartPr>
              <p14:xfrm>
                <a:off x="4756954" y="3814632"/>
                <a:ext cx="24120" cy="191160"/>
              </p14:xfrm>
            </p:contentPart>
          </mc:Choice>
          <mc:Fallback>
            <p:pic>
              <p:nvPicPr>
                <p:cNvPr id="2062" name="Input penna 2061">
                  <a:extLst>
                    <a:ext uri="{FF2B5EF4-FFF2-40B4-BE49-F238E27FC236}">
                      <a16:creationId xmlns:a16="http://schemas.microsoft.com/office/drawing/2014/main" id="{4B1618ED-A859-82A3-3C84-8A1830C7B9AC}"/>
                    </a:ext>
                  </a:extLst>
                </p:cNvPr>
                <p:cNvPicPr/>
                <p:nvPr/>
              </p:nvPicPr>
              <p:blipFill>
                <a:blip r:embed="rId1152"/>
                <a:stretch>
                  <a:fillRect/>
                </a:stretch>
              </p:blipFill>
              <p:spPr>
                <a:xfrm>
                  <a:off x="4749394" y="3807072"/>
                  <a:ext cx="392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3">
              <p14:nvContentPartPr>
                <p14:cNvPr id="2063" name="Input penna 2062">
                  <a:extLst>
                    <a:ext uri="{FF2B5EF4-FFF2-40B4-BE49-F238E27FC236}">
                      <a16:creationId xmlns:a16="http://schemas.microsoft.com/office/drawing/2014/main" id="{D622AEB4-4CD1-5712-121B-D82313F1AA79}"/>
                    </a:ext>
                  </a:extLst>
                </p14:cNvPr>
                <p14:cNvContentPartPr/>
                <p14:nvPr/>
              </p14:nvContentPartPr>
              <p14:xfrm>
                <a:off x="4779994" y="3880872"/>
                <a:ext cx="55080" cy="9360"/>
              </p14:xfrm>
            </p:contentPart>
          </mc:Choice>
          <mc:Fallback>
            <p:pic>
              <p:nvPicPr>
                <p:cNvPr id="2063" name="Input penna 2062">
                  <a:extLst>
                    <a:ext uri="{FF2B5EF4-FFF2-40B4-BE49-F238E27FC236}">
                      <a16:creationId xmlns:a16="http://schemas.microsoft.com/office/drawing/2014/main" id="{D622AEB4-4CD1-5712-121B-D82313F1AA79}"/>
                    </a:ext>
                  </a:extLst>
                </p:cNvPr>
                <p:cNvPicPr/>
                <p:nvPr/>
              </p:nvPicPr>
              <p:blipFill>
                <a:blip r:embed="rId1154"/>
                <a:stretch>
                  <a:fillRect/>
                </a:stretch>
              </p:blipFill>
              <p:spPr>
                <a:xfrm>
                  <a:off x="4772434" y="3873312"/>
                  <a:ext cx="702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5">
              <p14:nvContentPartPr>
                <p14:cNvPr id="2064" name="Input penna 2063">
                  <a:extLst>
                    <a:ext uri="{FF2B5EF4-FFF2-40B4-BE49-F238E27FC236}">
                      <a16:creationId xmlns:a16="http://schemas.microsoft.com/office/drawing/2014/main" id="{871BB6A0-0452-15ED-CF98-681AF0F48DF7}"/>
                    </a:ext>
                  </a:extLst>
                </p14:cNvPr>
                <p14:cNvContentPartPr/>
                <p14:nvPr/>
              </p14:nvContentPartPr>
              <p14:xfrm>
                <a:off x="4786834" y="3919752"/>
                <a:ext cx="41400" cy="3240"/>
              </p14:xfrm>
            </p:contentPart>
          </mc:Choice>
          <mc:Fallback>
            <p:pic>
              <p:nvPicPr>
                <p:cNvPr id="2064" name="Input penna 2063">
                  <a:extLst>
                    <a:ext uri="{FF2B5EF4-FFF2-40B4-BE49-F238E27FC236}">
                      <a16:creationId xmlns:a16="http://schemas.microsoft.com/office/drawing/2014/main" id="{871BB6A0-0452-15ED-CF98-681AF0F48DF7}"/>
                    </a:ext>
                  </a:extLst>
                </p:cNvPr>
                <p:cNvPicPr/>
                <p:nvPr/>
              </p:nvPicPr>
              <p:blipFill>
                <a:blip r:embed="rId1156"/>
                <a:stretch>
                  <a:fillRect/>
                </a:stretch>
              </p:blipFill>
              <p:spPr>
                <a:xfrm>
                  <a:off x="4779274" y="3912192"/>
                  <a:ext cx="56520" cy="1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1" name="Gruppo 2070">
            <a:extLst>
              <a:ext uri="{FF2B5EF4-FFF2-40B4-BE49-F238E27FC236}">
                <a16:creationId xmlns:a16="http://schemas.microsoft.com/office/drawing/2014/main" id="{CA668562-CD63-1BDB-EE98-212774F059F4}"/>
              </a:ext>
            </a:extLst>
          </p:cNvPr>
          <p:cNvGrpSpPr/>
          <p:nvPr/>
        </p:nvGrpSpPr>
        <p:grpSpPr>
          <a:xfrm>
            <a:off x="5105016" y="3829464"/>
            <a:ext cx="126720" cy="132480"/>
            <a:chOff x="5105016" y="3829464"/>
            <a:chExt cx="126720" cy="13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7">
              <p14:nvContentPartPr>
                <p14:cNvPr id="2067" name="Input penna 2066">
                  <a:extLst>
                    <a:ext uri="{FF2B5EF4-FFF2-40B4-BE49-F238E27FC236}">
                      <a16:creationId xmlns:a16="http://schemas.microsoft.com/office/drawing/2014/main" id="{C6139788-19C6-3384-1C71-D5A2BA855C3C}"/>
                    </a:ext>
                  </a:extLst>
                </p14:cNvPr>
                <p14:cNvContentPartPr/>
                <p14:nvPr/>
              </p14:nvContentPartPr>
              <p14:xfrm>
                <a:off x="5105016" y="3829464"/>
                <a:ext cx="46800" cy="95040"/>
              </p14:xfrm>
            </p:contentPart>
          </mc:Choice>
          <mc:Fallback>
            <p:pic>
              <p:nvPicPr>
                <p:cNvPr id="2067" name="Input penna 2066">
                  <a:extLst>
                    <a:ext uri="{FF2B5EF4-FFF2-40B4-BE49-F238E27FC236}">
                      <a16:creationId xmlns:a16="http://schemas.microsoft.com/office/drawing/2014/main" id="{C6139788-19C6-3384-1C71-D5A2BA855C3C}"/>
                    </a:ext>
                  </a:extLst>
                </p:cNvPr>
                <p:cNvPicPr/>
                <p:nvPr/>
              </p:nvPicPr>
              <p:blipFill>
                <a:blip r:embed="rId1158"/>
                <a:stretch>
                  <a:fillRect/>
                </a:stretch>
              </p:blipFill>
              <p:spPr>
                <a:xfrm>
                  <a:off x="5097456" y="3821904"/>
                  <a:ext cx="619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9">
              <p14:nvContentPartPr>
                <p14:cNvPr id="2068" name="Input penna 2067">
                  <a:extLst>
                    <a:ext uri="{FF2B5EF4-FFF2-40B4-BE49-F238E27FC236}">
                      <a16:creationId xmlns:a16="http://schemas.microsoft.com/office/drawing/2014/main" id="{AD6F664A-516F-0D0F-7CD0-620FAB44AB85}"/>
                    </a:ext>
                  </a:extLst>
                </p14:cNvPr>
                <p14:cNvContentPartPr/>
                <p14:nvPr/>
              </p14:nvContentPartPr>
              <p14:xfrm>
                <a:off x="5174136" y="3868704"/>
                <a:ext cx="37080" cy="2520"/>
              </p14:xfrm>
            </p:contentPart>
          </mc:Choice>
          <mc:Fallback>
            <p:pic>
              <p:nvPicPr>
                <p:cNvPr id="2068" name="Input penna 2067">
                  <a:extLst>
                    <a:ext uri="{FF2B5EF4-FFF2-40B4-BE49-F238E27FC236}">
                      <a16:creationId xmlns:a16="http://schemas.microsoft.com/office/drawing/2014/main" id="{AD6F664A-516F-0D0F-7CD0-620FAB44AB85}"/>
                    </a:ext>
                  </a:extLst>
                </p:cNvPr>
                <p:cNvPicPr/>
                <p:nvPr/>
              </p:nvPicPr>
              <p:blipFill>
                <a:blip r:embed="rId1080"/>
                <a:stretch>
                  <a:fillRect/>
                </a:stretch>
              </p:blipFill>
              <p:spPr>
                <a:xfrm>
                  <a:off x="5166576" y="3861504"/>
                  <a:ext cx="522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0">
              <p14:nvContentPartPr>
                <p14:cNvPr id="2069" name="Input penna 2068">
                  <a:extLst>
                    <a:ext uri="{FF2B5EF4-FFF2-40B4-BE49-F238E27FC236}">
                      <a16:creationId xmlns:a16="http://schemas.microsoft.com/office/drawing/2014/main" id="{10E4D300-FEBA-C4F4-C5D2-B27681E05934}"/>
                    </a:ext>
                  </a:extLst>
                </p14:cNvPr>
                <p14:cNvContentPartPr/>
                <p14:nvPr/>
              </p14:nvContentPartPr>
              <p14:xfrm>
                <a:off x="5209056" y="3833424"/>
                <a:ext cx="22680" cy="128520"/>
              </p14:xfrm>
            </p:contentPart>
          </mc:Choice>
          <mc:Fallback>
            <p:pic>
              <p:nvPicPr>
                <p:cNvPr id="2069" name="Input penna 2068">
                  <a:extLst>
                    <a:ext uri="{FF2B5EF4-FFF2-40B4-BE49-F238E27FC236}">
                      <a16:creationId xmlns:a16="http://schemas.microsoft.com/office/drawing/2014/main" id="{10E4D300-FEBA-C4F4-C5D2-B27681E05934}"/>
                    </a:ext>
                  </a:extLst>
                </p:cNvPr>
                <p:cNvPicPr/>
                <p:nvPr/>
              </p:nvPicPr>
              <p:blipFill>
                <a:blip r:embed="rId1161"/>
                <a:stretch>
                  <a:fillRect/>
                </a:stretch>
              </p:blipFill>
              <p:spPr>
                <a:xfrm>
                  <a:off x="5201496" y="3825864"/>
                  <a:ext cx="37800" cy="14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8" name="Gruppo 2077">
            <a:extLst>
              <a:ext uri="{FF2B5EF4-FFF2-40B4-BE49-F238E27FC236}">
                <a16:creationId xmlns:a16="http://schemas.microsoft.com/office/drawing/2014/main" id="{2080F2A0-5710-867D-FA3C-A9E3E2AFD1E4}"/>
              </a:ext>
            </a:extLst>
          </p:cNvPr>
          <p:cNvGrpSpPr/>
          <p:nvPr/>
        </p:nvGrpSpPr>
        <p:grpSpPr>
          <a:xfrm>
            <a:off x="5532336" y="3820104"/>
            <a:ext cx="163440" cy="179280"/>
            <a:chOff x="5532336" y="3820104"/>
            <a:chExt cx="163440" cy="17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2">
              <p14:nvContentPartPr>
                <p14:cNvPr id="2072" name="Input penna 2071">
                  <a:extLst>
                    <a:ext uri="{FF2B5EF4-FFF2-40B4-BE49-F238E27FC236}">
                      <a16:creationId xmlns:a16="http://schemas.microsoft.com/office/drawing/2014/main" id="{54E355F9-AAAB-DD06-E7DE-A156E1932C5D}"/>
                    </a:ext>
                  </a:extLst>
                </p14:cNvPr>
                <p14:cNvContentPartPr/>
                <p14:nvPr/>
              </p14:nvContentPartPr>
              <p14:xfrm>
                <a:off x="5532336" y="3849264"/>
                <a:ext cx="68760" cy="113400"/>
              </p14:xfrm>
            </p:contentPart>
          </mc:Choice>
          <mc:Fallback>
            <p:pic>
              <p:nvPicPr>
                <p:cNvPr id="2072" name="Input penna 2071">
                  <a:extLst>
                    <a:ext uri="{FF2B5EF4-FFF2-40B4-BE49-F238E27FC236}">
                      <a16:creationId xmlns:a16="http://schemas.microsoft.com/office/drawing/2014/main" id="{54E355F9-AAAB-DD06-E7DE-A156E1932C5D}"/>
                    </a:ext>
                  </a:extLst>
                </p:cNvPr>
                <p:cNvPicPr/>
                <p:nvPr/>
              </p:nvPicPr>
              <p:blipFill>
                <a:blip r:embed="rId1163"/>
                <a:stretch>
                  <a:fillRect/>
                </a:stretch>
              </p:blipFill>
              <p:spPr>
                <a:xfrm>
                  <a:off x="5524776" y="3841704"/>
                  <a:ext cx="835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4">
              <p14:nvContentPartPr>
                <p14:cNvPr id="2073" name="Input penna 2072">
                  <a:extLst>
                    <a:ext uri="{FF2B5EF4-FFF2-40B4-BE49-F238E27FC236}">
                      <a16:creationId xmlns:a16="http://schemas.microsoft.com/office/drawing/2014/main" id="{1EE1935B-3ADC-AB56-B5D2-1CEECCC22623}"/>
                    </a:ext>
                  </a:extLst>
                </p14:cNvPr>
                <p14:cNvContentPartPr/>
                <p14:nvPr/>
              </p14:nvContentPartPr>
              <p14:xfrm>
                <a:off x="5630256" y="3864384"/>
                <a:ext cx="49680" cy="5760"/>
              </p14:xfrm>
            </p:contentPart>
          </mc:Choice>
          <mc:Fallback>
            <p:pic>
              <p:nvPicPr>
                <p:cNvPr id="2073" name="Input penna 2072">
                  <a:extLst>
                    <a:ext uri="{FF2B5EF4-FFF2-40B4-BE49-F238E27FC236}">
                      <a16:creationId xmlns:a16="http://schemas.microsoft.com/office/drawing/2014/main" id="{1EE1935B-3ADC-AB56-B5D2-1CEECCC22623}"/>
                    </a:ext>
                  </a:extLst>
                </p:cNvPr>
                <p:cNvPicPr/>
                <p:nvPr/>
              </p:nvPicPr>
              <p:blipFill>
                <a:blip r:embed="rId1165"/>
                <a:stretch>
                  <a:fillRect/>
                </a:stretch>
              </p:blipFill>
              <p:spPr>
                <a:xfrm>
                  <a:off x="5622696" y="3856824"/>
                  <a:ext cx="648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6">
              <p14:nvContentPartPr>
                <p14:cNvPr id="2074" name="Input penna 2073">
                  <a:extLst>
                    <a:ext uri="{FF2B5EF4-FFF2-40B4-BE49-F238E27FC236}">
                      <a16:creationId xmlns:a16="http://schemas.microsoft.com/office/drawing/2014/main" id="{F49930A4-A2B9-5E3D-323A-96B5429A9AC6}"/>
                    </a:ext>
                  </a:extLst>
                </p14:cNvPr>
                <p14:cNvContentPartPr/>
                <p14:nvPr/>
              </p14:nvContentPartPr>
              <p14:xfrm>
                <a:off x="5641776" y="3906144"/>
                <a:ext cx="18360" cy="10080"/>
              </p14:xfrm>
            </p:contentPart>
          </mc:Choice>
          <mc:Fallback>
            <p:pic>
              <p:nvPicPr>
                <p:cNvPr id="2074" name="Input penna 2073">
                  <a:extLst>
                    <a:ext uri="{FF2B5EF4-FFF2-40B4-BE49-F238E27FC236}">
                      <a16:creationId xmlns:a16="http://schemas.microsoft.com/office/drawing/2014/main" id="{F49930A4-A2B9-5E3D-323A-96B5429A9AC6}"/>
                    </a:ext>
                  </a:extLst>
                </p:cNvPr>
                <p:cNvPicPr/>
                <p:nvPr/>
              </p:nvPicPr>
              <p:blipFill>
                <a:blip r:embed="rId1167"/>
                <a:stretch>
                  <a:fillRect/>
                </a:stretch>
              </p:blipFill>
              <p:spPr>
                <a:xfrm>
                  <a:off x="5634216" y="3898584"/>
                  <a:ext cx="334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8">
              <p14:nvContentPartPr>
                <p14:cNvPr id="2075" name="Input penna 2074">
                  <a:extLst>
                    <a:ext uri="{FF2B5EF4-FFF2-40B4-BE49-F238E27FC236}">
                      <a16:creationId xmlns:a16="http://schemas.microsoft.com/office/drawing/2014/main" id="{2AFD638C-ACC0-BA03-4D53-BC4825DB2EB7}"/>
                    </a:ext>
                  </a:extLst>
                </p14:cNvPr>
                <p14:cNvContentPartPr/>
                <p14:nvPr/>
              </p14:nvContentPartPr>
              <p14:xfrm>
                <a:off x="5675256" y="3820104"/>
                <a:ext cx="20520" cy="179280"/>
              </p14:xfrm>
            </p:contentPart>
          </mc:Choice>
          <mc:Fallback>
            <p:pic>
              <p:nvPicPr>
                <p:cNvPr id="2075" name="Input penna 2074">
                  <a:extLst>
                    <a:ext uri="{FF2B5EF4-FFF2-40B4-BE49-F238E27FC236}">
                      <a16:creationId xmlns:a16="http://schemas.microsoft.com/office/drawing/2014/main" id="{2AFD638C-ACC0-BA03-4D53-BC4825DB2EB7}"/>
                    </a:ext>
                  </a:extLst>
                </p:cNvPr>
                <p:cNvPicPr/>
                <p:nvPr/>
              </p:nvPicPr>
              <p:blipFill>
                <a:blip r:embed="rId1169"/>
                <a:stretch>
                  <a:fillRect/>
                </a:stretch>
              </p:blipFill>
              <p:spPr>
                <a:xfrm>
                  <a:off x="5667696" y="3812904"/>
                  <a:ext cx="35640" cy="19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2" name="Gruppo 2081">
            <a:extLst>
              <a:ext uri="{FF2B5EF4-FFF2-40B4-BE49-F238E27FC236}">
                <a16:creationId xmlns:a16="http://schemas.microsoft.com/office/drawing/2014/main" id="{DC5F0AD0-9283-7CF4-9288-CC95231EBC46}"/>
              </a:ext>
            </a:extLst>
          </p:cNvPr>
          <p:cNvGrpSpPr/>
          <p:nvPr/>
        </p:nvGrpSpPr>
        <p:grpSpPr>
          <a:xfrm>
            <a:off x="6029856" y="3802464"/>
            <a:ext cx="223920" cy="184680"/>
            <a:chOff x="6029856" y="3802464"/>
            <a:chExt cx="223920" cy="18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0">
              <p14:nvContentPartPr>
                <p14:cNvPr id="2076" name="Input penna 2075">
                  <a:extLst>
                    <a:ext uri="{FF2B5EF4-FFF2-40B4-BE49-F238E27FC236}">
                      <a16:creationId xmlns:a16="http://schemas.microsoft.com/office/drawing/2014/main" id="{31A723EE-0457-3657-B180-4634437989FE}"/>
                    </a:ext>
                  </a:extLst>
                </p14:cNvPr>
                <p14:cNvContentPartPr/>
                <p14:nvPr/>
              </p14:nvContentPartPr>
              <p14:xfrm>
                <a:off x="6061536" y="3802464"/>
                <a:ext cx="98280" cy="90720"/>
              </p14:xfrm>
            </p:contentPart>
          </mc:Choice>
          <mc:Fallback>
            <p:pic>
              <p:nvPicPr>
                <p:cNvPr id="2076" name="Input penna 2075">
                  <a:extLst>
                    <a:ext uri="{FF2B5EF4-FFF2-40B4-BE49-F238E27FC236}">
                      <a16:creationId xmlns:a16="http://schemas.microsoft.com/office/drawing/2014/main" id="{31A723EE-0457-3657-B180-4634437989FE}"/>
                    </a:ext>
                  </a:extLst>
                </p:cNvPr>
                <p:cNvPicPr/>
                <p:nvPr/>
              </p:nvPicPr>
              <p:blipFill>
                <a:blip r:embed="rId1171"/>
                <a:stretch>
                  <a:fillRect/>
                </a:stretch>
              </p:blipFill>
              <p:spPr>
                <a:xfrm>
                  <a:off x="6053976" y="3794904"/>
                  <a:ext cx="1134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2">
              <p14:nvContentPartPr>
                <p14:cNvPr id="2079" name="Input penna 2078">
                  <a:extLst>
                    <a:ext uri="{FF2B5EF4-FFF2-40B4-BE49-F238E27FC236}">
                      <a16:creationId xmlns:a16="http://schemas.microsoft.com/office/drawing/2014/main" id="{776CFDF7-47E6-FF1A-6E8B-7F6722BD2CF5}"/>
                    </a:ext>
                  </a:extLst>
                </p14:cNvPr>
                <p14:cNvContentPartPr/>
                <p14:nvPr/>
              </p14:nvContentPartPr>
              <p14:xfrm>
                <a:off x="6116976" y="3928824"/>
                <a:ext cx="360" cy="45000"/>
              </p14:xfrm>
            </p:contentPart>
          </mc:Choice>
          <mc:Fallback>
            <p:pic>
              <p:nvPicPr>
                <p:cNvPr id="2079" name="Input penna 2078">
                  <a:extLst>
                    <a:ext uri="{FF2B5EF4-FFF2-40B4-BE49-F238E27FC236}">
                      <a16:creationId xmlns:a16="http://schemas.microsoft.com/office/drawing/2014/main" id="{776CFDF7-47E6-FF1A-6E8B-7F6722BD2CF5}"/>
                    </a:ext>
                  </a:extLst>
                </p:cNvPr>
                <p:cNvPicPr/>
                <p:nvPr/>
              </p:nvPicPr>
              <p:blipFill>
                <a:blip r:embed="rId1173"/>
                <a:stretch>
                  <a:fillRect/>
                </a:stretch>
              </p:blipFill>
              <p:spPr>
                <a:xfrm>
                  <a:off x="6109416" y="3921264"/>
                  <a:ext cx="154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4">
              <p14:nvContentPartPr>
                <p14:cNvPr id="2080" name="Input penna 2079">
                  <a:extLst>
                    <a:ext uri="{FF2B5EF4-FFF2-40B4-BE49-F238E27FC236}">
                      <a16:creationId xmlns:a16="http://schemas.microsoft.com/office/drawing/2014/main" id="{7B1FF6E6-6DD5-8285-58A6-F1767899604D}"/>
                    </a:ext>
                  </a:extLst>
                </p14:cNvPr>
                <p14:cNvContentPartPr/>
                <p14:nvPr/>
              </p14:nvContentPartPr>
              <p14:xfrm>
                <a:off x="6029856" y="3978144"/>
                <a:ext cx="223920" cy="9000"/>
              </p14:xfrm>
            </p:contentPart>
          </mc:Choice>
          <mc:Fallback>
            <p:pic>
              <p:nvPicPr>
                <p:cNvPr id="2080" name="Input penna 2079">
                  <a:extLst>
                    <a:ext uri="{FF2B5EF4-FFF2-40B4-BE49-F238E27FC236}">
                      <a16:creationId xmlns:a16="http://schemas.microsoft.com/office/drawing/2014/main" id="{7B1FF6E6-6DD5-8285-58A6-F1767899604D}"/>
                    </a:ext>
                  </a:extLst>
                </p:cNvPr>
                <p:cNvPicPr/>
                <p:nvPr/>
              </p:nvPicPr>
              <p:blipFill>
                <a:blip r:embed="rId1175"/>
                <a:stretch>
                  <a:fillRect/>
                </a:stretch>
              </p:blipFill>
              <p:spPr>
                <a:xfrm>
                  <a:off x="6022296" y="3970584"/>
                  <a:ext cx="23904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9" name="Gruppo 2098">
            <a:extLst>
              <a:ext uri="{FF2B5EF4-FFF2-40B4-BE49-F238E27FC236}">
                <a16:creationId xmlns:a16="http://schemas.microsoft.com/office/drawing/2014/main" id="{A9A32F07-7526-CEED-19F9-9E5D8B9F0565}"/>
              </a:ext>
            </a:extLst>
          </p:cNvPr>
          <p:cNvGrpSpPr/>
          <p:nvPr/>
        </p:nvGrpSpPr>
        <p:grpSpPr>
          <a:xfrm>
            <a:off x="6482189" y="3817814"/>
            <a:ext cx="236160" cy="145440"/>
            <a:chOff x="6482189" y="3817814"/>
            <a:chExt cx="236160" cy="14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6">
              <p14:nvContentPartPr>
                <p14:cNvPr id="2083" name="Input penna 2082">
                  <a:extLst>
                    <a:ext uri="{FF2B5EF4-FFF2-40B4-BE49-F238E27FC236}">
                      <a16:creationId xmlns:a16="http://schemas.microsoft.com/office/drawing/2014/main" id="{F9FF9DE0-45DB-10BC-1945-117B622F8577}"/>
                    </a:ext>
                  </a:extLst>
                </p14:cNvPr>
                <p14:cNvContentPartPr/>
                <p14:nvPr/>
              </p14:nvContentPartPr>
              <p14:xfrm>
                <a:off x="6503429" y="3817814"/>
                <a:ext cx="85320" cy="67320"/>
              </p14:xfrm>
            </p:contentPart>
          </mc:Choice>
          <mc:Fallback>
            <p:pic>
              <p:nvPicPr>
                <p:cNvPr id="2083" name="Input penna 2082">
                  <a:extLst>
                    <a:ext uri="{FF2B5EF4-FFF2-40B4-BE49-F238E27FC236}">
                      <a16:creationId xmlns:a16="http://schemas.microsoft.com/office/drawing/2014/main" id="{F9FF9DE0-45DB-10BC-1945-117B622F8577}"/>
                    </a:ext>
                  </a:extLst>
                </p:cNvPr>
                <p:cNvPicPr/>
                <p:nvPr/>
              </p:nvPicPr>
              <p:blipFill>
                <a:blip r:embed="rId1177"/>
                <a:stretch>
                  <a:fillRect/>
                </a:stretch>
              </p:blipFill>
              <p:spPr>
                <a:xfrm>
                  <a:off x="6495869" y="3810614"/>
                  <a:ext cx="100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8">
              <p14:nvContentPartPr>
                <p14:cNvPr id="2084" name="Input penna 2083">
                  <a:extLst>
                    <a:ext uri="{FF2B5EF4-FFF2-40B4-BE49-F238E27FC236}">
                      <a16:creationId xmlns:a16="http://schemas.microsoft.com/office/drawing/2014/main" id="{299C19E9-2645-BCC5-2CF4-A92E8137B702}"/>
                    </a:ext>
                  </a:extLst>
                </p14:cNvPr>
                <p14:cNvContentPartPr/>
                <p14:nvPr/>
              </p14:nvContentPartPr>
              <p14:xfrm>
                <a:off x="6524669" y="3888734"/>
                <a:ext cx="5040" cy="57960"/>
              </p14:xfrm>
            </p:contentPart>
          </mc:Choice>
          <mc:Fallback>
            <p:pic>
              <p:nvPicPr>
                <p:cNvPr id="2084" name="Input penna 2083">
                  <a:extLst>
                    <a:ext uri="{FF2B5EF4-FFF2-40B4-BE49-F238E27FC236}">
                      <a16:creationId xmlns:a16="http://schemas.microsoft.com/office/drawing/2014/main" id="{299C19E9-2645-BCC5-2CF4-A92E8137B702}"/>
                    </a:ext>
                  </a:extLst>
                </p:cNvPr>
                <p:cNvPicPr/>
                <p:nvPr/>
              </p:nvPicPr>
              <p:blipFill>
                <a:blip r:embed="rId1179"/>
                <a:stretch>
                  <a:fillRect/>
                </a:stretch>
              </p:blipFill>
              <p:spPr>
                <a:xfrm>
                  <a:off x="6517109" y="3881174"/>
                  <a:ext cx="201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0">
              <p14:nvContentPartPr>
                <p14:cNvPr id="2085" name="Input penna 2084">
                  <a:extLst>
                    <a:ext uri="{FF2B5EF4-FFF2-40B4-BE49-F238E27FC236}">
                      <a16:creationId xmlns:a16="http://schemas.microsoft.com/office/drawing/2014/main" id="{7548FD9E-617A-823C-AB1E-3C44B658F2C3}"/>
                    </a:ext>
                  </a:extLst>
                </p14:cNvPr>
                <p14:cNvContentPartPr/>
                <p14:nvPr/>
              </p14:nvContentPartPr>
              <p14:xfrm>
                <a:off x="6557429" y="3900974"/>
                <a:ext cx="9720" cy="54360"/>
              </p14:xfrm>
            </p:contentPart>
          </mc:Choice>
          <mc:Fallback>
            <p:pic>
              <p:nvPicPr>
                <p:cNvPr id="2085" name="Input penna 2084">
                  <a:extLst>
                    <a:ext uri="{FF2B5EF4-FFF2-40B4-BE49-F238E27FC236}">
                      <a16:creationId xmlns:a16="http://schemas.microsoft.com/office/drawing/2014/main" id="{7548FD9E-617A-823C-AB1E-3C44B658F2C3}"/>
                    </a:ext>
                  </a:extLst>
                </p:cNvPr>
                <p:cNvPicPr/>
                <p:nvPr/>
              </p:nvPicPr>
              <p:blipFill>
                <a:blip r:embed="rId1181"/>
                <a:stretch>
                  <a:fillRect/>
                </a:stretch>
              </p:blipFill>
              <p:spPr>
                <a:xfrm>
                  <a:off x="6549869" y="3893414"/>
                  <a:ext cx="248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2">
              <p14:nvContentPartPr>
                <p14:cNvPr id="2086" name="Input penna 2085">
                  <a:extLst>
                    <a:ext uri="{FF2B5EF4-FFF2-40B4-BE49-F238E27FC236}">
                      <a16:creationId xmlns:a16="http://schemas.microsoft.com/office/drawing/2014/main" id="{C29A30D3-E71C-1F7D-2561-766230F72B08}"/>
                    </a:ext>
                  </a:extLst>
                </p14:cNvPr>
                <p14:cNvContentPartPr/>
                <p14:nvPr/>
              </p14:nvContentPartPr>
              <p14:xfrm>
                <a:off x="6482189" y="3943454"/>
                <a:ext cx="236160" cy="19800"/>
              </p14:xfrm>
            </p:contentPart>
          </mc:Choice>
          <mc:Fallback>
            <p:pic>
              <p:nvPicPr>
                <p:cNvPr id="2086" name="Input penna 2085">
                  <a:extLst>
                    <a:ext uri="{FF2B5EF4-FFF2-40B4-BE49-F238E27FC236}">
                      <a16:creationId xmlns:a16="http://schemas.microsoft.com/office/drawing/2014/main" id="{C29A30D3-E71C-1F7D-2561-766230F72B08}"/>
                    </a:ext>
                  </a:extLst>
                </p:cNvPr>
                <p:cNvPicPr/>
                <p:nvPr/>
              </p:nvPicPr>
              <p:blipFill>
                <a:blip r:embed="rId1183"/>
                <a:stretch>
                  <a:fillRect/>
                </a:stretch>
              </p:blipFill>
              <p:spPr>
                <a:xfrm>
                  <a:off x="6474629" y="3935894"/>
                  <a:ext cx="25128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7" name="Gruppo 2096">
            <a:extLst>
              <a:ext uri="{FF2B5EF4-FFF2-40B4-BE49-F238E27FC236}">
                <a16:creationId xmlns:a16="http://schemas.microsoft.com/office/drawing/2014/main" id="{5477C5C5-D23D-BFEE-B0BE-060EAD006506}"/>
              </a:ext>
            </a:extLst>
          </p:cNvPr>
          <p:cNvGrpSpPr/>
          <p:nvPr/>
        </p:nvGrpSpPr>
        <p:grpSpPr>
          <a:xfrm>
            <a:off x="6917429" y="3823934"/>
            <a:ext cx="253080" cy="248760"/>
            <a:chOff x="6917429" y="3823934"/>
            <a:chExt cx="253080" cy="24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4">
              <p14:nvContentPartPr>
                <p14:cNvPr id="2087" name="Input penna 2086">
                  <a:extLst>
                    <a:ext uri="{FF2B5EF4-FFF2-40B4-BE49-F238E27FC236}">
                      <a16:creationId xmlns:a16="http://schemas.microsoft.com/office/drawing/2014/main" id="{16009780-B31F-3908-A658-1DFBAE02E248}"/>
                    </a:ext>
                  </a:extLst>
                </p14:cNvPr>
                <p14:cNvContentPartPr/>
                <p14:nvPr/>
              </p14:nvContentPartPr>
              <p14:xfrm>
                <a:off x="6985109" y="3823934"/>
                <a:ext cx="83880" cy="84960"/>
              </p14:xfrm>
            </p:contentPart>
          </mc:Choice>
          <mc:Fallback>
            <p:pic>
              <p:nvPicPr>
                <p:cNvPr id="2087" name="Input penna 2086">
                  <a:extLst>
                    <a:ext uri="{FF2B5EF4-FFF2-40B4-BE49-F238E27FC236}">
                      <a16:creationId xmlns:a16="http://schemas.microsoft.com/office/drawing/2014/main" id="{16009780-B31F-3908-A658-1DFBAE02E248}"/>
                    </a:ext>
                  </a:extLst>
                </p:cNvPr>
                <p:cNvPicPr/>
                <p:nvPr/>
              </p:nvPicPr>
              <p:blipFill>
                <a:blip r:embed="rId1185"/>
                <a:stretch>
                  <a:fillRect/>
                </a:stretch>
              </p:blipFill>
              <p:spPr>
                <a:xfrm>
                  <a:off x="6977549" y="3816374"/>
                  <a:ext cx="990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6">
              <p14:nvContentPartPr>
                <p14:cNvPr id="2088" name="Input penna 2087">
                  <a:extLst>
                    <a:ext uri="{FF2B5EF4-FFF2-40B4-BE49-F238E27FC236}">
                      <a16:creationId xmlns:a16="http://schemas.microsoft.com/office/drawing/2014/main" id="{F9D38770-0A54-1301-CDED-2BDF688FCB16}"/>
                    </a:ext>
                  </a:extLst>
                </p14:cNvPr>
                <p14:cNvContentPartPr/>
                <p14:nvPr/>
              </p14:nvContentPartPr>
              <p14:xfrm>
                <a:off x="6917429" y="3963974"/>
                <a:ext cx="253080" cy="20880"/>
              </p14:xfrm>
            </p:contentPart>
          </mc:Choice>
          <mc:Fallback>
            <p:pic>
              <p:nvPicPr>
                <p:cNvPr id="2088" name="Input penna 2087">
                  <a:extLst>
                    <a:ext uri="{FF2B5EF4-FFF2-40B4-BE49-F238E27FC236}">
                      <a16:creationId xmlns:a16="http://schemas.microsoft.com/office/drawing/2014/main" id="{F9D38770-0A54-1301-CDED-2BDF688FCB16}"/>
                    </a:ext>
                  </a:extLst>
                </p:cNvPr>
                <p:cNvPicPr/>
                <p:nvPr/>
              </p:nvPicPr>
              <p:blipFill>
                <a:blip r:embed="rId1187"/>
                <a:stretch>
                  <a:fillRect/>
                </a:stretch>
              </p:blipFill>
              <p:spPr>
                <a:xfrm>
                  <a:off x="6909869" y="3956414"/>
                  <a:ext cx="267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8">
              <p14:nvContentPartPr>
                <p14:cNvPr id="2089" name="Input penna 2088">
                  <a:extLst>
                    <a:ext uri="{FF2B5EF4-FFF2-40B4-BE49-F238E27FC236}">
                      <a16:creationId xmlns:a16="http://schemas.microsoft.com/office/drawing/2014/main" id="{607624F2-3A52-BC42-83FC-41F99ECB3C9E}"/>
                    </a:ext>
                  </a:extLst>
                </p14:cNvPr>
                <p14:cNvContentPartPr/>
                <p14:nvPr/>
              </p14:nvContentPartPr>
              <p14:xfrm>
                <a:off x="7038389" y="3988454"/>
                <a:ext cx="8640" cy="84240"/>
              </p14:xfrm>
            </p:contentPart>
          </mc:Choice>
          <mc:Fallback>
            <p:pic>
              <p:nvPicPr>
                <p:cNvPr id="2089" name="Input penna 2088">
                  <a:extLst>
                    <a:ext uri="{FF2B5EF4-FFF2-40B4-BE49-F238E27FC236}">
                      <a16:creationId xmlns:a16="http://schemas.microsoft.com/office/drawing/2014/main" id="{607624F2-3A52-BC42-83FC-41F99ECB3C9E}"/>
                    </a:ext>
                  </a:extLst>
                </p:cNvPr>
                <p:cNvPicPr/>
                <p:nvPr/>
              </p:nvPicPr>
              <p:blipFill>
                <a:blip r:embed="rId1189"/>
                <a:stretch>
                  <a:fillRect/>
                </a:stretch>
              </p:blipFill>
              <p:spPr>
                <a:xfrm>
                  <a:off x="7030829" y="3980894"/>
                  <a:ext cx="2340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5" name="Gruppo 2094">
            <a:extLst>
              <a:ext uri="{FF2B5EF4-FFF2-40B4-BE49-F238E27FC236}">
                <a16:creationId xmlns:a16="http://schemas.microsoft.com/office/drawing/2014/main" id="{F045200D-0D83-7946-CBF1-63B551B38C39}"/>
              </a:ext>
            </a:extLst>
          </p:cNvPr>
          <p:cNvGrpSpPr/>
          <p:nvPr/>
        </p:nvGrpSpPr>
        <p:grpSpPr>
          <a:xfrm>
            <a:off x="7374989" y="3834014"/>
            <a:ext cx="218160" cy="192240"/>
            <a:chOff x="7374989" y="3834014"/>
            <a:chExt cx="218160" cy="19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0">
              <p14:nvContentPartPr>
                <p14:cNvPr id="2090" name="Input penna 2089">
                  <a:extLst>
                    <a:ext uri="{FF2B5EF4-FFF2-40B4-BE49-F238E27FC236}">
                      <a16:creationId xmlns:a16="http://schemas.microsoft.com/office/drawing/2014/main" id="{BEAD33C6-C8EA-12EE-B193-2E5DA226D66B}"/>
                    </a:ext>
                  </a:extLst>
                </p14:cNvPr>
                <p14:cNvContentPartPr/>
                <p14:nvPr/>
              </p14:nvContentPartPr>
              <p14:xfrm>
                <a:off x="7442309" y="3834014"/>
                <a:ext cx="70560" cy="55080"/>
              </p14:xfrm>
            </p:contentPart>
          </mc:Choice>
          <mc:Fallback>
            <p:pic>
              <p:nvPicPr>
                <p:cNvPr id="2090" name="Input penna 2089">
                  <a:extLst>
                    <a:ext uri="{FF2B5EF4-FFF2-40B4-BE49-F238E27FC236}">
                      <a16:creationId xmlns:a16="http://schemas.microsoft.com/office/drawing/2014/main" id="{BEAD33C6-C8EA-12EE-B193-2E5DA226D66B}"/>
                    </a:ext>
                  </a:extLst>
                </p:cNvPr>
                <p:cNvPicPr/>
                <p:nvPr/>
              </p:nvPicPr>
              <p:blipFill>
                <a:blip r:embed="rId1191"/>
                <a:stretch>
                  <a:fillRect/>
                </a:stretch>
              </p:blipFill>
              <p:spPr>
                <a:xfrm>
                  <a:off x="7434749" y="3826814"/>
                  <a:ext cx="853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2">
              <p14:nvContentPartPr>
                <p14:cNvPr id="2091" name="Input penna 2090">
                  <a:extLst>
                    <a:ext uri="{FF2B5EF4-FFF2-40B4-BE49-F238E27FC236}">
                      <a16:creationId xmlns:a16="http://schemas.microsoft.com/office/drawing/2014/main" id="{1CFF8BC7-856D-BBF1-6664-C8CB0FFE2041}"/>
                    </a:ext>
                  </a:extLst>
                </p14:cNvPr>
                <p14:cNvContentPartPr/>
                <p14:nvPr/>
              </p14:nvContentPartPr>
              <p14:xfrm>
                <a:off x="7374989" y="3929054"/>
                <a:ext cx="218160" cy="21960"/>
              </p14:xfrm>
            </p:contentPart>
          </mc:Choice>
          <mc:Fallback>
            <p:pic>
              <p:nvPicPr>
                <p:cNvPr id="2091" name="Input penna 2090">
                  <a:extLst>
                    <a:ext uri="{FF2B5EF4-FFF2-40B4-BE49-F238E27FC236}">
                      <a16:creationId xmlns:a16="http://schemas.microsoft.com/office/drawing/2014/main" id="{1CFF8BC7-856D-BBF1-6664-C8CB0FFE2041}"/>
                    </a:ext>
                  </a:extLst>
                </p:cNvPr>
                <p:cNvPicPr/>
                <p:nvPr/>
              </p:nvPicPr>
              <p:blipFill>
                <a:blip r:embed="rId1193"/>
                <a:stretch>
                  <a:fillRect/>
                </a:stretch>
              </p:blipFill>
              <p:spPr>
                <a:xfrm>
                  <a:off x="7367429" y="3921494"/>
                  <a:ext cx="2329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4">
              <p14:nvContentPartPr>
                <p14:cNvPr id="2092" name="Input penna 2091">
                  <a:extLst>
                    <a:ext uri="{FF2B5EF4-FFF2-40B4-BE49-F238E27FC236}">
                      <a16:creationId xmlns:a16="http://schemas.microsoft.com/office/drawing/2014/main" id="{C84F9BCC-AF7F-AD8F-0426-AFB50EED5F0F}"/>
                    </a:ext>
                  </a:extLst>
                </p14:cNvPr>
                <p14:cNvContentPartPr/>
                <p14:nvPr/>
              </p14:nvContentPartPr>
              <p14:xfrm>
                <a:off x="7475789" y="3956054"/>
                <a:ext cx="10080" cy="51840"/>
              </p14:xfrm>
            </p:contentPart>
          </mc:Choice>
          <mc:Fallback>
            <p:pic>
              <p:nvPicPr>
                <p:cNvPr id="2092" name="Input penna 2091">
                  <a:extLst>
                    <a:ext uri="{FF2B5EF4-FFF2-40B4-BE49-F238E27FC236}">
                      <a16:creationId xmlns:a16="http://schemas.microsoft.com/office/drawing/2014/main" id="{C84F9BCC-AF7F-AD8F-0426-AFB50EED5F0F}"/>
                    </a:ext>
                  </a:extLst>
                </p:cNvPr>
                <p:cNvPicPr/>
                <p:nvPr/>
              </p:nvPicPr>
              <p:blipFill>
                <a:blip r:embed="rId1195"/>
                <a:stretch>
                  <a:fillRect/>
                </a:stretch>
              </p:blipFill>
              <p:spPr>
                <a:xfrm>
                  <a:off x="7468229" y="3948494"/>
                  <a:ext cx="248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6">
              <p14:nvContentPartPr>
                <p14:cNvPr id="2093" name="Input penna 2092">
                  <a:extLst>
                    <a:ext uri="{FF2B5EF4-FFF2-40B4-BE49-F238E27FC236}">
                      <a16:creationId xmlns:a16="http://schemas.microsoft.com/office/drawing/2014/main" id="{97C9061C-7799-4DFE-442E-3ED090742DB7}"/>
                    </a:ext>
                  </a:extLst>
                </p14:cNvPr>
                <p14:cNvContentPartPr/>
                <p14:nvPr/>
              </p14:nvContentPartPr>
              <p14:xfrm>
                <a:off x="7524029" y="3970814"/>
                <a:ext cx="9000" cy="55440"/>
              </p14:xfrm>
            </p:contentPart>
          </mc:Choice>
          <mc:Fallback>
            <p:pic>
              <p:nvPicPr>
                <p:cNvPr id="2093" name="Input penna 2092">
                  <a:extLst>
                    <a:ext uri="{FF2B5EF4-FFF2-40B4-BE49-F238E27FC236}">
                      <a16:creationId xmlns:a16="http://schemas.microsoft.com/office/drawing/2014/main" id="{97C9061C-7799-4DFE-442E-3ED090742DB7}"/>
                    </a:ext>
                  </a:extLst>
                </p:cNvPr>
                <p:cNvPicPr/>
                <p:nvPr/>
              </p:nvPicPr>
              <p:blipFill>
                <a:blip r:embed="rId1197"/>
                <a:stretch>
                  <a:fillRect/>
                </a:stretch>
              </p:blipFill>
              <p:spPr>
                <a:xfrm>
                  <a:off x="7516469" y="3963254"/>
                  <a:ext cx="2376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3" name="Gruppo 2102">
            <a:extLst>
              <a:ext uri="{FF2B5EF4-FFF2-40B4-BE49-F238E27FC236}">
                <a16:creationId xmlns:a16="http://schemas.microsoft.com/office/drawing/2014/main" id="{3BA1F65C-53FB-CA92-599F-276D294F2A3B}"/>
              </a:ext>
            </a:extLst>
          </p:cNvPr>
          <p:cNvGrpSpPr/>
          <p:nvPr/>
        </p:nvGrpSpPr>
        <p:grpSpPr>
          <a:xfrm>
            <a:off x="7811669" y="3826094"/>
            <a:ext cx="277560" cy="168120"/>
            <a:chOff x="7811669" y="3826094"/>
            <a:chExt cx="277560" cy="16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8">
              <p14:nvContentPartPr>
                <p14:cNvPr id="2100" name="Input penna 2099">
                  <a:extLst>
                    <a:ext uri="{FF2B5EF4-FFF2-40B4-BE49-F238E27FC236}">
                      <a16:creationId xmlns:a16="http://schemas.microsoft.com/office/drawing/2014/main" id="{617F8CB5-B48F-C508-247B-E5F8464AFEA6}"/>
                    </a:ext>
                  </a:extLst>
                </p14:cNvPr>
                <p14:cNvContentPartPr/>
                <p14:nvPr/>
              </p14:nvContentPartPr>
              <p14:xfrm>
                <a:off x="7854149" y="3826094"/>
                <a:ext cx="105480" cy="87840"/>
              </p14:xfrm>
            </p:contentPart>
          </mc:Choice>
          <mc:Fallback>
            <p:pic>
              <p:nvPicPr>
                <p:cNvPr id="2100" name="Input penna 2099">
                  <a:extLst>
                    <a:ext uri="{FF2B5EF4-FFF2-40B4-BE49-F238E27FC236}">
                      <a16:creationId xmlns:a16="http://schemas.microsoft.com/office/drawing/2014/main" id="{617F8CB5-B48F-C508-247B-E5F8464AFEA6}"/>
                    </a:ext>
                  </a:extLst>
                </p:cNvPr>
                <p:cNvPicPr/>
                <p:nvPr/>
              </p:nvPicPr>
              <p:blipFill>
                <a:blip r:embed="rId1199"/>
                <a:stretch>
                  <a:fillRect/>
                </a:stretch>
              </p:blipFill>
              <p:spPr>
                <a:xfrm>
                  <a:off x="7846589" y="3818534"/>
                  <a:ext cx="1206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0">
              <p14:nvContentPartPr>
                <p14:cNvPr id="2101" name="Input penna 2100">
                  <a:extLst>
                    <a:ext uri="{FF2B5EF4-FFF2-40B4-BE49-F238E27FC236}">
                      <a16:creationId xmlns:a16="http://schemas.microsoft.com/office/drawing/2014/main" id="{AECEAC6C-7226-893A-D2EA-13213EE64CC5}"/>
                    </a:ext>
                  </a:extLst>
                </p14:cNvPr>
                <p14:cNvContentPartPr/>
                <p14:nvPr/>
              </p14:nvContentPartPr>
              <p14:xfrm>
                <a:off x="7811669" y="3968654"/>
                <a:ext cx="277560" cy="25560"/>
              </p14:xfrm>
            </p:contentPart>
          </mc:Choice>
          <mc:Fallback>
            <p:pic>
              <p:nvPicPr>
                <p:cNvPr id="2101" name="Input penna 2100">
                  <a:extLst>
                    <a:ext uri="{FF2B5EF4-FFF2-40B4-BE49-F238E27FC236}">
                      <a16:creationId xmlns:a16="http://schemas.microsoft.com/office/drawing/2014/main" id="{AECEAC6C-7226-893A-D2EA-13213EE64CC5}"/>
                    </a:ext>
                  </a:extLst>
                </p:cNvPr>
                <p:cNvPicPr/>
                <p:nvPr/>
              </p:nvPicPr>
              <p:blipFill>
                <a:blip r:embed="rId1201"/>
                <a:stretch>
                  <a:fillRect/>
                </a:stretch>
              </p:blipFill>
              <p:spPr>
                <a:xfrm>
                  <a:off x="7804109" y="3961094"/>
                  <a:ext cx="29268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7" name="Gruppo 2106">
            <a:extLst>
              <a:ext uri="{FF2B5EF4-FFF2-40B4-BE49-F238E27FC236}">
                <a16:creationId xmlns:a16="http://schemas.microsoft.com/office/drawing/2014/main" id="{641049FD-9AB5-7F24-855E-CC5BBED734BC}"/>
              </a:ext>
            </a:extLst>
          </p:cNvPr>
          <p:cNvGrpSpPr/>
          <p:nvPr/>
        </p:nvGrpSpPr>
        <p:grpSpPr>
          <a:xfrm>
            <a:off x="8271749" y="3817094"/>
            <a:ext cx="136800" cy="175680"/>
            <a:chOff x="8271749" y="3817094"/>
            <a:chExt cx="136800" cy="1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2">
              <p14:nvContentPartPr>
                <p14:cNvPr id="2104" name="Input penna 2103">
                  <a:extLst>
                    <a:ext uri="{FF2B5EF4-FFF2-40B4-BE49-F238E27FC236}">
                      <a16:creationId xmlns:a16="http://schemas.microsoft.com/office/drawing/2014/main" id="{80E8BBA2-4E65-A8C4-1F1A-45E6F080299B}"/>
                    </a:ext>
                  </a:extLst>
                </p14:cNvPr>
                <p14:cNvContentPartPr/>
                <p14:nvPr/>
              </p14:nvContentPartPr>
              <p14:xfrm>
                <a:off x="8271749" y="3822494"/>
                <a:ext cx="72360" cy="102240"/>
              </p14:xfrm>
            </p:contentPart>
          </mc:Choice>
          <mc:Fallback>
            <p:pic>
              <p:nvPicPr>
                <p:cNvPr id="2104" name="Input penna 2103">
                  <a:extLst>
                    <a:ext uri="{FF2B5EF4-FFF2-40B4-BE49-F238E27FC236}">
                      <a16:creationId xmlns:a16="http://schemas.microsoft.com/office/drawing/2014/main" id="{80E8BBA2-4E65-A8C4-1F1A-45E6F080299B}"/>
                    </a:ext>
                  </a:extLst>
                </p:cNvPr>
                <p:cNvPicPr/>
                <p:nvPr/>
              </p:nvPicPr>
              <p:blipFill>
                <a:blip r:embed="rId1203"/>
                <a:stretch>
                  <a:fillRect/>
                </a:stretch>
              </p:blipFill>
              <p:spPr>
                <a:xfrm>
                  <a:off x="8264549" y="3814934"/>
                  <a:ext cx="874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4">
              <p14:nvContentPartPr>
                <p14:cNvPr id="2105" name="Input penna 2104">
                  <a:extLst>
                    <a:ext uri="{FF2B5EF4-FFF2-40B4-BE49-F238E27FC236}">
                      <a16:creationId xmlns:a16="http://schemas.microsoft.com/office/drawing/2014/main" id="{B344911E-E898-58A7-61B3-11D8AEE10108}"/>
                    </a:ext>
                  </a:extLst>
                </p14:cNvPr>
                <p14:cNvContentPartPr/>
                <p14:nvPr/>
              </p14:nvContentPartPr>
              <p14:xfrm>
                <a:off x="8398109" y="3817094"/>
                <a:ext cx="10440" cy="175680"/>
              </p14:xfrm>
            </p:contentPart>
          </mc:Choice>
          <mc:Fallback>
            <p:pic>
              <p:nvPicPr>
                <p:cNvPr id="2105" name="Input penna 2104">
                  <a:extLst>
                    <a:ext uri="{FF2B5EF4-FFF2-40B4-BE49-F238E27FC236}">
                      <a16:creationId xmlns:a16="http://schemas.microsoft.com/office/drawing/2014/main" id="{B344911E-E898-58A7-61B3-11D8AEE10108}"/>
                    </a:ext>
                  </a:extLst>
                </p:cNvPr>
                <p:cNvPicPr/>
                <p:nvPr/>
              </p:nvPicPr>
              <p:blipFill>
                <a:blip r:embed="rId1205"/>
                <a:stretch>
                  <a:fillRect/>
                </a:stretch>
              </p:blipFill>
              <p:spPr>
                <a:xfrm>
                  <a:off x="8390549" y="3809894"/>
                  <a:ext cx="2520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4" name="Gruppo 2113">
            <a:extLst>
              <a:ext uri="{FF2B5EF4-FFF2-40B4-BE49-F238E27FC236}">
                <a16:creationId xmlns:a16="http://schemas.microsoft.com/office/drawing/2014/main" id="{12BAB9E8-76E3-0967-61C6-D83026808706}"/>
              </a:ext>
            </a:extLst>
          </p:cNvPr>
          <p:cNvGrpSpPr/>
          <p:nvPr/>
        </p:nvGrpSpPr>
        <p:grpSpPr>
          <a:xfrm>
            <a:off x="4186629" y="4234297"/>
            <a:ext cx="202320" cy="144720"/>
            <a:chOff x="4186629" y="4234297"/>
            <a:chExt cx="202320" cy="14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6">
              <p14:nvContentPartPr>
                <p14:cNvPr id="2108" name="Input penna 2107">
                  <a:extLst>
                    <a:ext uri="{FF2B5EF4-FFF2-40B4-BE49-F238E27FC236}">
                      <a16:creationId xmlns:a16="http://schemas.microsoft.com/office/drawing/2014/main" id="{282FA5A3-A376-314C-E315-75164D44C4AC}"/>
                    </a:ext>
                  </a:extLst>
                </p14:cNvPr>
                <p14:cNvContentPartPr/>
                <p14:nvPr/>
              </p14:nvContentPartPr>
              <p14:xfrm>
                <a:off x="4186629" y="4234297"/>
                <a:ext cx="112320" cy="14400"/>
              </p14:xfrm>
            </p:contentPart>
          </mc:Choice>
          <mc:Fallback>
            <p:pic>
              <p:nvPicPr>
                <p:cNvPr id="2108" name="Input penna 2107">
                  <a:extLst>
                    <a:ext uri="{FF2B5EF4-FFF2-40B4-BE49-F238E27FC236}">
                      <a16:creationId xmlns:a16="http://schemas.microsoft.com/office/drawing/2014/main" id="{282FA5A3-A376-314C-E315-75164D44C4AC}"/>
                    </a:ext>
                  </a:extLst>
                </p:cNvPr>
                <p:cNvPicPr/>
                <p:nvPr/>
              </p:nvPicPr>
              <p:blipFill>
                <a:blip r:embed="rId1207"/>
                <a:stretch>
                  <a:fillRect/>
                </a:stretch>
              </p:blipFill>
              <p:spPr>
                <a:xfrm>
                  <a:off x="4179069" y="4226737"/>
                  <a:ext cx="127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8">
              <p14:nvContentPartPr>
                <p14:cNvPr id="2109" name="Input penna 2108">
                  <a:extLst>
                    <a:ext uri="{FF2B5EF4-FFF2-40B4-BE49-F238E27FC236}">
                      <a16:creationId xmlns:a16="http://schemas.microsoft.com/office/drawing/2014/main" id="{F906A1CA-2078-B6EE-DA78-AA3F1C869BCE}"/>
                    </a:ext>
                  </a:extLst>
                </p14:cNvPr>
                <p14:cNvContentPartPr/>
                <p14:nvPr/>
              </p14:nvContentPartPr>
              <p14:xfrm>
                <a:off x="4193829" y="4249777"/>
                <a:ext cx="47520" cy="78120"/>
              </p14:xfrm>
            </p:contentPart>
          </mc:Choice>
          <mc:Fallback>
            <p:pic>
              <p:nvPicPr>
                <p:cNvPr id="2109" name="Input penna 2108">
                  <a:extLst>
                    <a:ext uri="{FF2B5EF4-FFF2-40B4-BE49-F238E27FC236}">
                      <a16:creationId xmlns:a16="http://schemas.microsoft.com/office/drawing/2014/main" id="{F906A1CA-2078-B6EE-DA78-AA3F1C869BCE}"/>
                    </a:ext>
                  </a:extLst>
                </p:cNvPr>
                <p:cNvPicPr/>
                <p:nvPr/>
              </p:nvPicPr>
              <p:blipFill>
                <a:blip r:embed="rId1209"/>
                <a:stretch>
                  <a:fillRect/>
                </a:stretch>
              </p:blipFill>
              <p:spPr>
                <a:xfrm>
                  <a:off x="4186629" y="4242217"/>
                  <a:ext cx="622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0">
              <p14:nvContentPartPr>
                <p14:cNvPr id="2110" name="Input penna 2109">
                  <a:extLst>
                    <a:ext uri="{FF2B5EF4-FFF2-40B4-BE49-F238E27FC236}">
                      <a16:creationId xmlns:a16="http://schemas.microsoft.com/office/drawing/2014/main" id="{58038FFF-62C2-AAA5-D009-DE0440EABB1B}"/>
                    </a:ext>
                  </a:extLst>
                </p14:cNvPr>
                <p14:cNvContentPartPr/>
                <p14:nvPr/>
              </p14:nvContentPartPr>
              <p14:xfrm>
                <a:off x="4242429" y="4264177"/>
                <a:ext cx="36000" cy="64080"/>
              </p14:xfrm>
            </p:contentPart>
          </mc:Choice>
          <mc:Fallback>
            <p:pic>
              <p:nvPicPr>
                <p:cNvPr id="2110" name="Input penna 2109">
                  <a:extLst>
                    <a:ext uri="{FF2B5EF4-FFF2-40B4-BE49-F238E27FC236}">
                      <a16:creationId xmlns:a16="http://schemas.microsoft.com/office/drawing/2014/main" id="{58038FFF-62C2-AAA5-D009-DE0440EABB1B}"/>
                    </a:ext>
                  </a:extLst>
                </p:cNvPr>
                <p:cNvPicPr/>
                <p:nvPr/>
              </p:nvPicPr>
              <p:blipFill>
                <a:blip r:embed="rId1211"/>
                <a:stretch>
                  <a:fillRect/>
                </a:stretch>
              </p:blipFill>
              <p:spPr>
                <a:xfrm>
                  <a:off x="4234869" y="4256617"/>
                  <a:ext cx="511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2">
              <p14:nvContentPartPr>
                <p14:cNvPr id="2111" name="Input penna 2110">
                  <a:extLst>
                    <a:ext uri="{FF2B5EF4-FFF2-40B4-BE49-F238E27FC236}">
                      <a16:creationId xmlns:a16="http://schemas.microsoft.com/office/drawing/2014/main" id="{82624EF1-88CC-6429-2D6C-F22FF45EDD6B}"/>
                    </a:ext>
                  </a:extLst>
                </p14:cNvPr>
                <p14:cNvContentPartPr/>
                <p14:nvPr/>
              </p14:nvContentPartPr>
              <p14:xfrm>
                <a:off x="4329909" y="4249417"/>
                <a:ext cx="2880" cy="129600"/>
              </p14:xfrm>
            </p:contentPart>
          </mc:Choice>
          <mc:Fallback>
            <p:pic>
              <p:nvPicPr>
                <p:cNvPr id="2111" name="Input penna 2110">
                  <a:extLst>
                    <a:ext uri="{FF2B5EF4-FFF2-40B4-BE49-F238E27FC236}">
                      <a16:creationId xmlns:a16="http://schemas.microsoft.com/office/drawing/2014/main" id="{82624EF1-88CC-6429-2D6C-F22FF45EDD6B}"/>
                    </a:ext>
                  </a:extLst>
                </p:cNvPr>
                <p:cNvPicPr/>
                <p:nvPr/>
              </p:nvPicPr>
              <p:blipFill>
                <a:blip r:embed="rId1213"/>
                <a:stretch>
                  <a:fillRect/>
                </a:stretch>
              </p:blipFill>
              <p:spPr>
                <a:xfrm>
                  <a:off x="4322349" y="4241857"/>
                  <a:ext cx="180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4">
              <p14:nvContentPartPr>
                <p14:cNvPr id="2112" name="Input penna 2111">
                  <a:extLst>
                    <a:ext uri="{FF2B5EF4-FFF2-40B4-BE49-F238E27FC236}">
                      <a16:creationId xmlns:a16="http://schemas.microsoft.com/office/drawing/2014/main" id="{F9D7C0BB-42C4-754D-3D1A-B4EC1A464031}"/>
                    </a:ext>
                  </a:extLst>
                </p14:cNvPr>
                <p14:cNvContentPartPr/>
                <p14:nvPr/>
              </p14:nvContentPartPr>
              <p14:xfrm>
                <a:off x="4341789" y="4300177"/>
                <a:ext cx="47160" cy="11520"/>
              </p14:xfrm>
            </p:contentPart>
          </mc:Choice>
          <mc:Fallback>
            <p:pic>
              <p:nvPicPr>
                <p:cNvPr id="2112" name="Input penna 2111">
                  <a:extLst>
                    <a:ext uri="{FF2B5EF4-FFF2-40B4-BE49-F238E27FC236}">
                      <a16:creationId xmlns:a16="http://schemas.microsoft.com/office/drawing/2014/main" id="{F9D7C0BB-42C4-754D-3D1A-B4EC1A464031}"/>
                    </a:ext>
                  </a:extLst>
                </p:cNvPr>
                <p:cNvPicPr/>
                <p:nvPr/>
              </p:nvPicPr>
              <p:blipFill>
                <a:blip r:embed="rId1215"/>
                <a:stretch>
                  <a:fillRect/>
                </a:stretch>
              </p:blipFill>
              <p:spPr>
                <a:xfrm>
                  <a:off x="4334229" y="4292617"/>
                  <a:ext cx="6228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2" name="Gruppo 2121">
            <a:extLst>
              <a:ext uri="{FF2B5EF4-FFF2-40B4-BE49-F238E27FC236}">
                <a16:creationId xmlns:a16="http://schemas.microsoft.com/office/drawing/2014/main" id="{0F6D1F96-673F-6347-92F7-92F3D06FE06A}"/>
              </a:ext>
            </a:extLst>
          </p:cNvPr>
          <p:cNvGrpSpPr/>
          <p:nvPr/>
        </p:nvGrpSpPr>
        <p:grpSpPr>
          <a:xfrm>
            <a:off x="4644549" y="4231417"/>
            <a:ext cx="198000" cy="141480"/>
            <a:chOff x="4644549" y="4231417"/>
            <a:chExt cx="198000" cy="14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6">
              <p14:nvContentPartPr>
                <p14:cNvPr id="2115" name="Input penna 2114">
                  <a:extLst>
                    <a:ext uri="{FF2B5EF4-FFF2-40B4-BE49-F238E27FC236}">
                      <a16:creationId xmlns:a16="http://schemas.microsoft.com/office/drawing/2014/main" id="{FB266C31-77D9-A2D9-3BD0-AD4877195EC8}"/>
                    </a:ext>
                  </a:extLst>
                </p14:cNvPr>
                <p14:cNvContentPartPr/>
                <p14:nvPr/>
              </p14:nvContentPartPr>
              <p14:xfrm>
                <a:off x="4644549" y="4231417"/>
                <a:ext cx="104760" cy="7920"/>
              </p14:xfrm>
            </p:contentPart>
          </mc:Choice>
          <mc:Fallback>
            <p:pic>
              <p:nvPicPr>
                <p:cNvPr id="2115" name="Input penna 2114">
                  <a:extLst>
                    <a:ext uri="{FF2B5EF4-FFF2-40B4-BE49-F238E27FC236}">
                      <a16:creationId xmlns:a16="http://schemas.microsoft.com/office/drawing/2014/main" id="{FB266C31-77D9-A2D9-3BD0-AD4877195EC8}"/>
                    </a:ext>
                  </a:extLst>
                </p:cNvPr>
                <p:cNvPicPr/>
                <p:nvPr/>
              </p:nvPicPr>
              <p:blipFill>
                <a:blip r:embed="rId1217"/>
                <a:stretch>
                  <a:fillRect/>
                </a:stretch>
              </p:blipFill>
              <p:spPr>
                <a:xfrm>
                  <a:off x="4636989" y="4224217"/>
                  <a:ext cx="1195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8">
              <p14:nvContentPartPr>
                <p14:cNvPr id="2116" name="Input penna 2115">
                  <a:extLst>
                    <a:ext uri="{FF2B5EF4-FFF2-40B4-BE49-F238E27FC236}">
                      <a16:creationId xmlns:a16="http://schemas.microsoft.com/office/drawing/2014/main" id="{B1FD4448-129F-E9BE-C4EE-E7AAAD842E37}"/>
                    </a:ext>
                  </a:extLst>
                </p14:cNvPr>
                <p14:cNvContentPartPr/>
                <p14:nvPr/>
              </p14:nvContentPartPr>
              <p14:xfrm>
                <a:off x="4654269" y="4241497"/>
                <a:ext cx="29520" cy="89280"/>
              </p14:xfrm>
            </p:contentPart>
          </mc:Choice>
          <mc:Fallback>
            <p:pic>
              <p:nvPicPr>
                <p:cNvPr id="2116" name="Input penna 2115">
                  <a:extLst>
                    <a:ext uri="{FF2B5EF4-FFF2-40B4-BE49-F238E27FC236}">
                      <a16:creationId xmlns:a16="http://schemas.microsoft.com/office/drawing/2014/main" id="{B1FD4448-129F-E9BE-C4EE-E7AAAD842E37}"/>
                    </a:ext>
                  </a:extLst>
                </p:cNvPr>
                <p:cNvPicPr/>
                <p:nvPr/>
              </p:nvPicPr>
              <p:blipFill>
                <a:blip r:embed="rId1219"/>
                <a:stretch>
                  <a:fillRect/>
                </a:stretch>
              </p:blipFill>
              <p:spPr>
                <a:xfrm>
                  <a:off x="4646709" y="4233937"/>
                  <a:ext cx="44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0">
              <p14:nvContentPartPr>
                <p14:cNvPr id="2117" name="Input penna 2116">
                  <a:extLst>
                    <a:ext uri="{FF2B5EF4-FFF2-40B4-BE49-F238E27FC236}">
                      <a16:creationId xmlns:a16="http://schemas.microsoft.com/office/drawing/2014/main" id="{E8903A46-A022-1AD4-40B7-DD7C07B71BDF}"/>
                    </a:ext>
                  </a:extLst>
                </p14:cNvPr>
                <p14:cNvContentPartPr/>
                <p14:nvPr/>
              </p14:nvContentPartPr>
              <p14:xfrm>
                <a:off x="4695309" y="4246897"/>
                <a:ext cx="18000" cy="107280"/>
              </p14:xfrm>
            </p:contentPart>
          </mc:Choice>
          <mc:Fallback>
            <p:pic>
              <p:nvPicPr>
                <p:cNvPr id="2117" name="Input penna 2116">
                  <a:extLst>
                    <a:ext uri="{FF2B5EF4-FFF2-40B4-BE49-F238E27FC236}">
                      <a16:creationId xmlns:a16="http://schemas.microsoft.com/office/drawing/2014/main" id="{E8903A46-A022-1AD4-40B7-DD7C07B71BDF}"/>
                    </a:ext>
                  </a:extLst>
                </p:cNvPr>
                <p:cNvPicPr/>
                <p:nvPr/>
              </p:nvPicPr>
              <p:blipFill>
                <a:blip r:embed="rId1221"/>
                <a:stretch>
                  <a:fillRect/>
                </a:stretch>
              </p:blipFill>
              <p:spPr>
                <a:xfrm>
                  <a:off x="4687749" y="4239337"/>
                  <a:ext cx="331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2">
              <p14:nvContentPartPr>
                <p14:cNvPr id="2118" name="Input penna 2117">
                  <a:extLst>
                    <a:ext uri="{FF2B5EF4-FFF2-40B4-BE49-F238E27FC236}">
                      <a16:creationId xmlns:a16="http://schemas.microsoft.com/office/drawing/2014/main" id="{8CA5CEEF-B795-6E97-19A5-0211324E11C6}"/>
                    </a:ext>
                  </a:extLst>
                </p14:cNvPr>
                <p14:cNvContentPartPr/>
                <p14:nvPr/>
              </p14:nvContentPartPr>
              <p14:xfrm>
                <a:off x="4765869" y="4253377"/>
                <a:ext cx="5400" cy="119520"/>
              </p14:xfrm>
            </p:contentPart>
          </mc:Choice>
          <mc:Fallback>
            <p:pic>
              <p:nvPicPr>
                <p:cNvPr id="2118" name="Input penna 2117">
                  <a:extLst>
                    <a:ext uri="{FF2B5EF4-FFF2-40B4-BE49-F238E27FC236}">
                      <a16:creationId xmlns:a16="http://schemas.microsoft.com/office/drawing/2014/main" id="{8CA5CEEF-B795-6E97-19A5-0211324E11C6}"/>
                    </a:ext>
                  </a:extLst>
                </p:cNvPr>
                <p:cNvPicPr/>
                <p:nvPr/>
              </p:nvPicPr>
              <p:blipFill>
                <a:blip r:embed="rId1223"/>
                <a:stretch>
                  <a:fillRect/>
                </a:stretch>
              </p:blipFill>
              <p:spPr>
                <a:xfrm>
                  <a:off x="4758309" y="4245817"/>
                  <a:ext cx="201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4">
              <p14:nvContentPartPr>
                <p14:cNvPr id="2119" name="Input penna 2118">
                  <a:extLst>
                    <a:ext uri="{FF2B5EF4-FFF2-40B4-BE49-F238E27FC236}">
                      <a16:creationId xmlns:a16="http://schemas.microsoft.com/office/drawing/2014/main" id="{855D6604-9256-780E-487C-91A205EF9554}"/>
                    </a:ext>
                  </a:extLst>
                </p14:cNvPr>
                <p14:cNvContentPartPr/>
                <p14:nvPr/>
              </p14:nvContentPartPr>
              <p14:xfrm>
                <a:off x="4787469" y="4281457"/>
                <a:ext cx="50760" cy="4320"/>
              </p14:xfrm>
            </p:contentPart>
          </mc:Choice>
          <mc:Fallback>
            <p:pic>
              <p:nvPicPr>
                <p:cNvPr id="2119" name="Input penna 2118">
                  <a:extLst>
                    <a:ext uri="{FF2B5EF4-FFF2-40B4-BE49-F238E27FC236}">
                      <a16:creationId xmlns:a16="http://schemas.microsoft.com/office/drawing/2014/main" id="{855D6604-9256-780E-487C-91A205EF9554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779909" y="4273897"/>
                  <a:ext cx="658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5">
              <p14:nvContentPartPr>
                <p14:cNvPr id="2120" name="Input penna 2119">
                  <a:extLst>
                    <a:ext uri="{FF2B5EF4-FFF2-40B4-BE49-F238E27FC236}">
                      <a16:creationId xmlns:a16="http://schemas.microsoft.com/office/drawing/2014/main" id="{3FD39CBA-9297-40EF-46B3-995984A7DAF9}"/>
                    </a:ext>
                  </a:extLst>
                </p14:cNvPr>
                <p14:cNvContentPartPr/>
                <p14:nvPr/>
              </p14:nvContentPartPr>
              <p14:xfrm>
                <a:off x="4793949" y="4319617"/>
                <a:ext cx="48600" cy="6840"/>
              </p14:xfrm>
            </p:contentPart>
          </mc:Choice>
          <mc:Fallback>
            <p:pic>
              <p:nvPicPr>
                <p:cNvPr id="2120" name="Input penna 2119">
                  <a:extLst>
                    <a:ext uri="{FF2B5EF4-FFF2-40B4-BE49-F238E27FC236}">
                      <a16:creationId xmlns:a16="http://schemas.microsoft.com/office/drawing/2014/main" id="{3FD39CBA-9297-40EF-46B3-995984A7DAF9}"/>
                    </a:ext>
                  </a:extLst>
                </p:cNvPr>
                <p:cNvPicPr/>
                <p:nvPr/>
              </p:nvPicPr>
              <p:blipFill>
                <a:blip r:embed="rId1226"/>
                <a:stretch>
                  <a:fillRect/>
                </a:stretch>
              </p:blipFill>
              <p:spPr>
                <a:xfrm>
                  <a:off x="4786389" y="4312057"/>
                  <a:ext cx="6336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1" name="Gruppo 2130">
            <a:extLst>
              <a:ext uri="{FF2B5EF4-FFF2-40B4-BE49-F238E27FC236}">
                <a16:creationId xmlns:a16="http://schemas.microsoft.com/office/drawing/2014/main" id="{3D03B055-6CD6-D352-DD56-7FA02022BC71}"/>
              </a:ext>
            </a:extLst>
          </p:cNvPr>
          <p:cNvGrpSpPr/>
          <p:nvPr/>
        </p:nvGrpSpPr>
        <p:grpSpPr>
          <a:xfrm>
            <a:off x="5113269" y="4229257"/>
            <a:ext cx="167400" cy="115200"/>
            <a:chOff x="5113269" y="4229257"/>
            <a:chExt cx="167400" cy="11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7">
              <p14:nvContentPartPr>
                <p14:cNvPr id="2123" name="Input penna 2122">
                  <a:extLst>
                    <a:ext uri="{FF2B5EF4-FFF2-40B4-BE49-F238E27FC236}">
                      <a16:creationId xmlns:a16="http://schemas.microsoft.com/office/drawing/2014/main" id="{3413CB03-A16D-F48C-51A2-BEE366F64711}"/>
                    </a:ext>
                  </a:extLst>
                </p14:cNvPr>
                <p14:cNvContentPartPr/>
                <p14:nvPr/>
              </p14:nvContentPartPr>
              <p14:xfrm>
                <a:off x="5113269" y="4244017"/>
                <a:ext cx="80640" cy="3240"/>
              </p14:xfrm>
            </p:contentPart>
          </mc:Choice>
          <mc:Fallback>
            <p:pic>
              <p:nvPicPr>
                <p:cNvPr id="2123" name="Input penna 2122">
                  <a:extLst>
                    <a:ext uri="{FF2B5EF4-FFF2-40B4-BE49-F238E27FC236}">
                      <a16:creationId xmlns:a16="http://schemas.microsoft.com/office/drawing/2014/main" id="{3413CB03-A16D-F48C-51A2-BEE366F64711}"/>
                    </a:ext>
                  </a:extLst>
                </p:cNvPr>
                <p:cNvPicPr/>
                <p:nvPr/>
              </p:nvPicPr>
              <p:blipFill>
                <a:blip r:embed="rId1228"/>
                <a:stretch>
                  <a:fillRect/>
                </a:stretch>
              </p:blipFill>
              <p:spPr>
                <a:xfrm>
                  <a:off x="5105709" y="4236457"/>
                  <a:ext cx="957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9">
              <p14:nvContentPartPr>
                <p14:cNvPr id="2124" name="Input penna 2123">
                  <a:extLst>
                    <a:ext uri="{FF2B5EF4-FFF2-40B4-BE49-F238E27FC236}">
                      <a16:creationId xmlns:a16="http://schemas.microsoft.com/office/drawing/2014/main" id="{3F1FA90C-365F-F398-814B-E1B58ACAB308}"/>
                    </a:ext>
                  </a:extLst>
                </p14:cNvPr>
                <p14:cNvContentPartPr/>
                <p14:nvPr/>
              </p14:nvContentPartPr>
              <p14:xfrm>
                <a:off x="5114349" y="4251217"/>
                <a:ext cx="49320" cy="83880"/>
              </p14:xfrm>
            </p:contentPart>
          </mc:Choice>
          <mc:Fallback>
            <p:pic>
              <p:nvPicPr>
                <p:cNvPr id="2124" name="Input penna 2123">
                  <a:extLst>
                    <a:ext uri="{FF2B5EF4-FFF2-40B4-BE49-F238E27FC236}">
                      <a16:creationId xmlns:a16="http://schemas.microsoft.com/office/drawing/2014/main" id="{3F1FA90C-365F-F398-814B-E1B58ACAB308}"/>
                    </a:ext>
                  </a:extLst>
                </p:cNvPr>
                <p:cNvPicPr/>
                <p:nvPr/>
              </p:nvPicPr>
              <p:blipFill>
                <a:blip r:embed="rId1230"/>
                <a:stretch>
                  <a:fillRect/>
                </a:stretch>
              </p:blipFill>
              <p:spPr>
                <a:xfrm>
                  <a:off x="5106789" y="4243657"/>
                  <a:ext cx="640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1">
              <p14:nvContentPartPr>
                <p14:cNvPr id="2125" name="Input penna 2124">
                  <a:extLst>
                    <a:ext uri="{FF2B5EF4-FFF2-40B4-BE49-F238E27FC236}">
                      <a16:creationId xmlns:a16="http://schemas.microsoft.com/office/drawing/2014/main" id="{A5B9FE2F-29F1-4021-310B-B9B85BEED37A}"/>
                    </a:ext>
                  </a:extLst>
                </p14:cNvPr>
                <p14:cNvContentPartPr/>
                <p14:nvPr/>
              </p14:nvContentPartPr>
              <p14:xfrm>
                <a:off x="5159349" y="4258417"/>
                <a:ext cx="13680" cy="86040"/>
              </p14:xfrm>
            </p:contentPart>
          </mc:Choice>
          <mc:Fallback>
            <p:pic>
              <p:nvPicPr>
                <p:cNvPr id="2125" name="Input penna 2124">
                  <a:extLst>
                    <a:ext uri="{FF2B5EF4-FFF2-40B4-BE49-F238E27FC236}">
                      <a16:creationId xmlns:a16="http://schemas.microsoft.com/office/drawing/2014/main" id="{A5B9FE2F-29F1-4021-310B-B9B85BEED37A}"/>
                    </a:ext>
                  </a:extLst>
                </p:cNvPr>
                <p:cNvPicPr/>
                <p:nvPr/>
              </p:nvPicPr>
              <p:blipFill>
                <a:blip r:embed="rId1232"/>
                <a:stretch>
                  <a:fillRect/>
                </a:stretch>
              </p:blipFill>
              <p:spPr>
                <a:xfrm>
                  <a:off x="5151789" y="4250857"/>
                  <a:ext cx="288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3">
              <p14:nvContentPartPr>
                <p14:cNvPr id="2128" name="Input penna 2127">
                  <a:extLst>
                    <a:ext uri="{FF2B5EF4-FFF2-40B4-BE49-F238E27FC236}">
                      <a16:creationId xmlns:a16="http://schemas.microsoft.com/office/drawing/2014/main" id="{A6817C80-8DA7-F496-2EE0-EA13E3789B0E}"/>
                    </a:ext>
                  </a:extLst>
                </p14:cNvPr>
                <p14:cNvContentPartPr/>
                <p14:nvPr/>
              </p14:nvContentPartPr>
              <p14:xfrm>
                <a:off x="5219469" y="4286137"/>
                <a:ext cx="33120" cy="2880"/>
              </p14:xfrm>
            </p:contentPart>
          </mc:Choice>
          <mc:Fallback>
            <p:pic>
              <p:nvPicPr>
                <p:cNvPr id="2128" name="Input penna 2127">
                  <a:extLst>
                    <a:ext uri="{FF2B5EF4-FFF2-40B4-BE49-F238E27FC236}">
                      <a16:creationId xmlns:a16="http://schemas.microsoft.com/office/drawing/2014/main" id="{A6817C80-8DA7-F496-2EE0-EA13E3789B0E}"/>
                    </a:ext>
                  </a:extLst>
                </p:cNvPr>
                <p:cNvPicPr/>
                <p:nvPr/>
              </p:nvPicPr>
              <p:blipFill>
                <a:blip r:embed="rId1234"/>
                <a:stretch>
                  <a:fillRect/>
                </a:stretch>
              </p:blipFill>
              <p:spPr>
                <a:xfrm>
                  <a:off x="5211909" y="4278577"/>
                  <a:ext cx="47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5">
              <p14:nvContentPartPr>
                <p14:cNvPr id="2129" name="Input penna 2128">
                  <a:extLst>
                    <a:ext uri="{FF2B5EF4-FFF2-40B4-BE49-F238E27FC236}">
                      <a16:creationId xmlns:a16="http://schemas.microsoft.com/office/drawing/2014/main" id="{40BA5698-CAAD-4868-A503-C5B988C9F634}"/>
                    </a:ext>
                  </a:extLst>
                </p14:cNvPr>
                <p14:cNvContentPartPr/>
                <p14:nvPr/>
              </p14:nvContentPartPr>
              <p14:xfrm>
                <a:off x="5268789" y="4229257"/>
                <a:ext cx="11880" cy="109440"/>
              </p14:xfrm>
            </p:contentPart>
          </mc:Choice>
          <mc:Fallback>
            <p:pic>
              <p:nvPicPr>
                <p:cNvPr id="2129" name="Input penna 2128">
                  <a:extLst>
                    <a:ext uri="{FF2B5EF4-FFF2-40B4-BE49-F238E27FC236}">
                      <a16:creationId xmlns:a16="http://schemas.microsoft.com/office/drawing/2014/main" id="{40BA5698-CAAD-4868-A503-C5B988C9F634}"/>
                    </a:ext>
                  </a:extLst>
                </p:cNvPr>
                <p:cNvPicPr/>
                <p:nvPr/>
              </p:nvPicPr>
              <p:blipFill>
                <a:blip r:embed="rId1236"/>
                <a:stretch>
                  <a:fillRect/>
                </a:stretch>
              </p:blipFill>
              <p:spPr>
                <a:xfrm>
                  <a:off x="5261229" y="4221697"/>
                  <a:ext cx="2700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1" name="Gruppo 2140">
            <a:extLst>
              <a:ext uri="{FF2B5EF4-FFF2-40B4-BE49-F238E27FC236}">
                <a16:creationId xmlns:a16="http://schemas.microsoft.com/office/drawing/2014/main" id="{D0035892-E22D-733D-6554-6FEC616DB833}"/>
              </a:ext>
            </a:extLst>
          </p:cNvPr>
          <p:cNvGrpSpPr/>
          <p:nvPr/>
        </p:nvGrpSpPr>
        <p:grpSpPr>
          <a:xfrm>
            <a:off x="5531589" y="4233937"/>
            <a:ext cx="182880" cy="145440"/>
            <a:chOff x="5531589" y="4233937"/>
            <a:chExt cx="182880" cy="14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7">
              <p14:nvContentPartPr>
                <p14:cNvPr id="2132" name="Input penna 2131">
                  <a:extLst>
                    <a:ext uri="{FF2B5EF4-FFF2-40B4-BE49-F238E27FC236}">
                      <a16:creationId xmlns:a16="http://schemas.microsoft.com/office/drawing/2014/main" id="{717E234A-4E46-AF1F-1126-9AD186BCD609}"/>
                    </a:ext>
                  </a:extLst>
                </p14:cNvPr>
                <p14:cNvContentPartPr/>
                <p14:nvPr/>
              </p14:nvContentPartPr>
              <p14:xfrm>
                <a:off x="5531589" y="4259497"/>
                <a:ext cx="86040" cy="10800"/>
              </p14:xfrm>
            </p:contentPart>
          </mc:Choice>
          <mc:Fallback>
            <p:pic>
              <p:nvPicPr>
                <p:cNvPr id="2132" name="Input penna 2131">
                  <a:extLst>
                    <a:ext uri="{FF2B5EF4-FFF2-40B4-BE49-F238E27FC236}">
                      <a16:creationId xmlns:a16="http://schemas.microsoft.com/office/drawing/2014/main" id="{717E234A-4E46-AF1F-1126-9AD186BCD609}"/>
                    </a:ext>
                  </a:extLst>
                </p:cNvPr>
                <p:cNvPicPr/>
                <p:nvPr/>
              </p:nvPicPr>
              <p:blipFill>
                <a:blip r:embed="rId1238"/>
                <a:stretch>
                  <a:fillRect/>
                </a:stretch>
              </p:blipFill>
              <p:spPr>
                <a:xfrm>
                  <a:off x="5524029" y="4251937"/>
                  <a:ext cx="1011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9">
              <p14:nvContentPartPr>
                <p14:cNvPr id="2133" name="Input penna 2132">
                  <a:extLst>
                    <a:ext uri="{FF2B5EF4-FFF2-40B4-BE49-F238E27FC236}">
                      <a16:creationId xmlns:a16="http://schemas.microsoft.com/office/drawing/2014/main" id="{8334AB58-0E0A-FCE9-FFFE-1AC8628E38CE}"/>
                    </a:ext>
                  </a:extLst>
                </p14:cNvPr>
                <p14:cNvContentPartPr/>
                <p14:nvPr/>
              </p14:nvContentPartPr>
              <p14:xfrm>
                <a:off x="5533749" y="4281097"/>
                <a:ext cx="40320" cy="56880"/>
              </p14:xfrm>
            </p:contentPart>
          </mc:Choice>
          <mc:Fallback>
            <p:pic>
              <p:nvPicPr>
                <p:cNvPr id="2133" name="Input penna 2132">
                  <a:extLst>
                    <a:ext uri="{FF2B5EF4-FFF2-40B4-BE49-F238E27FC236}">
                      <a16:creationId xmlns:a16="http://schemas.microsoft.com/office/drawing/2014/main" id="{8334AB58-0E0A-FCE9-FFFE-1AC8628E38CE}"/>
                    </a:ext>
                  </a:extLst>
                </p:cNvPr>
                <p:cNvPicPr/>
                <p:nvPr/>
              </p:nvPicPr>
              <p:blipFill>
                <a:blip r:embed="rId1240"/>
                <a:stretch>
                  <a:fillRect/>
                </a:stretch>
              </p:blipFill>
              <p:spPr>
                <a:xfrm>
                  <a:off x="5526189" y="4273537"/>
                  <a:ext cx="554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1">
              <p14:nvContentPartPr>
                <p14:cNvPr id="2134" name="Input penna 2133">
                  <a:extLst>
                    <a:ext uri="{FF2B5EF4-FFF2-40B4-BE49-F238E27FC236}">
                      <a16:creationId xmlns:a16="http://schemas.microsoft.com/office/drawing/2014/main" id="{1D3A96EA-DD81-ABDE-8A60-EBFBA77B6F83}"/>
                    </a:ext>
                  </a:extLst>
                </p14:cNvPr>
                <p14:cNvContentPartPr/>
                <p14:nvPr/>
              </p14:nvContentPartPr>
              <p14:xfrm>
                <a:off x="5573349" y="4281457"/>
                <a:ext cx="26640" cy="82800"/>
              </p14:xfrm>
            </p:contentPart>
          </mc:Choice>
          <mc:Fallback>
            <p:pic>
              <p:nvPicPr>
                <p:cNvPr id="2134" name="Input penna 2133">
                  <a:extLst>
                    <a:ext uri="{FF2B5EF4-FFF2-40B4-BE49-F238E27FC236}">
                      <a16:creationId xmlns:a16="http://schemas.microsoft.com/office/drawing/2014/main" id="{1D3A96EA-DD81-ABDE-8A60-EBFBA77B6F83}"/>
                    </a:ext>
                  </a:extLst>
                </p:cNvPr>
                <p:cNvPicPr/>
                <p:nvPr/>
              </p:nvPicPr>
              <p:blipFill>
                <a:blip r:embed="rId1242"/>
                <a:stretch>
                  <a:fillRect/>
                </a:stretch>
              </p:blipFill>
              <p:spPr>
                <a:xfrm>
                  <a:off x="5565789" y="4273897"/>
                  <a:ext cx="41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3">
              <p14:nvContentPartPr>
                <p14:cNvPr id="2137" name="Input penna 2136">
                  <a:extLst>
                    <a:ext uri="{FF2B5EF4-FFF2-40B4-BE49-F238E27FC236}">
                      <a16:creationId xmlns:a16="http://schemas.microsoft.com/office/drawing/2014/main" id="{320029A5-8B76-8A48-1A4C-E7C7B9F0CAB1}"/>
                    </a:ext>
                  </a:extLst>
                </p14:cNvPr>
                <p14:cNvContentPartPr/>
                <p14:nvPr/>
              </p14:nvContentPartPr>
              <p14:xfrm>
                <a:off x="5644269" y="4277857"/>
                <a:ext cx="38880" cy="9000"/>
              </p14:xfrm>
            </p:contentPart>
          </mc:Choice>
          <mc:Fallback>
            <p:pic>
              <p:nvPicPr>
                <p:cNvPr id="2137" name="Input penna 2136">
                  <a:extLst>
                    <a:ext uri="{FF2B5EF4-FFF2-40B4-BE49-F238E27FC236}">
                      <a16:creationId xmlns:a16="http://schemas.microsoft.com/office/drawing/2014/main" id="{320029A5-8B76-8A48-1A4C-E7C7B9F0CAB1}"/>
                    </a:ext>
                  </a:extLst>
                </p:cNvPr>
                <p:cNvPicPr/>
                <p:nvPr/>
              </p:nvPicPr>
              <p:blipFill>
                <a:blip r:embed="rId1244"/>
                <a:stretch>
                  <a:fillRect/>
                </a:stretch>
              </p:blipFill>
              <p:spPr>
                <a:xfrm>
                  <a:off x="5636709" y="4270297"/>
                  <a:ext cx="540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5">
              <p14:nvContentPartPr>
                <p14:cNvPr id="2138" name="Input penna 2137">
                  <a:extLst>
                    <a:ext uri="{FF2B5EF4-FFF2-40B4-BE49-F238E27FC236}">
                      <a16:creationId xmlns:a16="http://schemas.microsoft.com/office/drawing/2014/main" id="{18314D03-685C-B866-D83A-D90307E2B74A}"/>
                    </a:ext>
                  </a:extLst>
                </p14:cNvPr>
                <p14:cNvContentPartPr/>
                <p14:nvPr/>
              </p14:nvContentPartPr>
              <p14:xfrm>
                <a:off x="5642829" y="4312777"/>
                <a:ext cx="51480" cy="13320"/>
              </p14:xfrm>
            </p:contentPart>
          </mc:Choice>
          <mc:Fallback>
            <p:pic>
              <p:nvPicPr>
                <p:cNvPr id="2138" name="Input penna 2137">
                  <a:extLst>
                    <a:ext uri="{FF2B5EF4-FFF2-40B4-BE49-F238E27FC236}">
                      <a16:creationId xmlns:a16="http://schemas.microsoft.com/office/drawing/2014/main" id="{18314D03-685C-B866-D83A-D90307E2B74A}"/>
                    </a:ext>
                  </a:extLst>
                </p:cNvPr>
                <p:cNvPicPr/>
                <p:nvPr/>
              </p:nvPicPr>
              <p:blipFill>
                <a:blip r:embed="rId1246"/>
                <a:stretch>
                  <a:fillRect/>
                </a:stretch>
              </p:blipFill>
              <p:spPr>
                <a:xfrm>
                  <a:off x="5635269" y="4305217"/>
                  <a:ext cx="666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7">
              <p14:nvContentPartPr>
                <p14:cNvPr id="2139" name="Input penna 2138">
                  <a:extLst>
                    <a:ext uri="{FF2B5EF4-FFF2-40B4-BE49-F238E27FC236}">
                      <a16:creationId xmlns:a16="http://schemas.microsoft.com/office/drawing/2014/main" id="{C31B49D3-B161-B2E9-675B-251513CA9DFC}"/>
                    </a:ext>
                  </a:extLst>
                </p14:cNvPr>
                <p14:cNvContentPartPr/>
                <p14:nvPr/>
              </p14:nvContentPartPr>
              <p14:xfrm>
                <a:off x="5693949" y="4233937"/>
                <a:ext cx="20520" cy="145440"/>
              </p14:xfrm>
            </p:contentPart>
          </mc:Choice>
          <mc:Fallback>
            <p:pic>
              <p:nvPicPr>
                <p:cNvPr id="2139" name="Input penna 2138">
                  <a:extLst>
                    <a:ext uri="{FF2B5EF4-FFF2-40B4-BE49-F238E27FC236}">
                      <a16:creationId xmlns:a16="http://schemas.microsoft.com/office/drawing/2014/main" id="{C31B49D3-B161-B2E9-675B-251513CA9DFC}"/>
                    </a:ext>
                  </a:extLst>
                </p:cNvPr>
                <p:cNvPicPr/>
                <p:nvPr/>
              </p:nvPicPr>
              <p:blipFill>
                <a:blip r:embed="rId1248"/>
                <a:stretch>
                  <a:fillRect/>
                </a:stretch>
              </p:blipFill>
              <p:spPr>
                <a:xfrm>
                  <a:off x="5686389" y="4226377"/>
                  <a:ext cx="3528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3" name="Gruppo 2152">
            <a:extLst>
              <a:ext uri="{FF2B5EF4-FFF2-40B4-BE49-F238E27FC236}">
                <a16:creationId xmlns:a16="http://schemas.microsoft.com/office/drawing/2014/main" id="{091C6D9C-8C5F-0C82-388C-863B8AD996F5}"/>
              </a:ext>
            </a:extLst>
          </p:cNvPr>
          <p:cNvGrpSpPr/>
          <p:nvPr/>
        </p:nvGrpSpPr>
        <p:grpSpPr>
          <a:xfrm>
            <a:off x="6023411" y="4216011"/>
            <a:ext cx="171000" cy="122040"/>
            <a:chOff x="6023411" y="4216011"/>
            <a:chExt cx="171000" cy="12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9">
              <p14:nvContentPartPr>
                <p14:cNvPr id="2142" name="Input penna 2141">
                  <a:extLst>
                    <a:ext uri="{FF2B5EF4-FFF2-40B4-BE49-F238E27FC236}">
                      <a16:creationId xmlns:a16="http://schemas.microsoft.com/office/drawing/2014/main" id="{24351B61-8341-CD70-FB1F-0E3F950A210B}"/>
                    </a:ext>
                  </a:extLst>
                </p14:cNvPr>
                <p14:cNvContentPartPr/>
                <p14:nvPr/>
              </p14:nvContentPartPr>
              <p14:xfrm>
                <a:off x="6023411" y="4216011"/>
                <a:ext cx="115560" cy="16200"/>
              </p14:xfrm>
            </p:contentPart>
          </mc:Choice>
          <mc:Fallback>
            <p:pic>
              <p:nvPicPr>
                <p:cNvPr id="2142" name="Input penna 2141">
                  <a:extLst>
                    <a:ext uri="{FF2B5EF4-FFF2-40B4-BE49-F238E27FC236}">
                      <a16:creationId xmlns:a16="http://schemas.microsoft.com/office/drawing/2014/main" id="{24351B61-8341-CD70-FB1F-0E3F950A210B}"/>
                    </a:ext>
                  </a:extLst>
                </p:cNvPr>
                <p:cNvPicPr/>
                <p:nvPr/>
              </p:nvPicPr>
              <p:blipFill>
                <a:blip r:embed="rId1250"/>
                <a:stretch>
                  <a:fillRect/>
                </a:stretch>
              </p:blipFill>
              <p:spPr>
                <a:xfrm>
                  <a:off x="6015851" y="4208451"/>
                  <a:ext cx="1306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1">
              <p14:nvContentPartPr>
                <p14:cNvPr id="2143" name="Input penna 2142">
                  <a:extLst>
                    <a:ext uri="{FF2B5EF4-FFF2-40B4-BE49-F238E27FC236}">
                      <a16:creationId xmlns:a16="http://schemas.microsoft.com/office/drawing/2014/main" id="{27E53BEC-69EB-4180-80DB-02620D45C97B}"/>
                    </a:ext>
                  </a:extLst>
                </p14:cNvPr>
                <p14:cNvContentPartPr/>
                <p14:nvPr/>
              </p14:nvContentPartPr>
              <p14:xfrm>
                <a:off x="6046451" y="4234371"/>
                <a:ext cx="45720" cy="53280"/>
              </p14:xfrm>
            </p:contentPart>
          </mc:Choice>
          <mc:Fallback>
            <p:pic>
              <p:nvPicPr>
                <p:cNvPr id="2143" name="Input penna 2142">
                  <a:extLst>
                    <a:ext uri="{FF2B5EF4-FFF2-40B4-BE49-F238E27FC236}">
                      <a16:creationId xmlns:a16="http://schemas.microsoft.com/office/drawing/2014/main" id="{27E53BEC-69EB-4180-80DB-02620D45C97B}"/>
                    </a:ext>
                  </a:extLst>
                </p:cNvPr>
                <p:cNvPicPr/>
                <p:nvPr/>
              </p:nvPicPr>
              <p:blipFill>
                <a:blip r:embed="rId1252"/>
                <a:stretch>
                  <a:fillRect/>
                </a:stretch>
              </p:blipFill>
              <p:spPr>
                <a:xfrm>
                  <a:off x="6038891" y="4226811"/>
                  <a:ext cx="608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3">
              <p14:nvContentPartPr>
                <p14:cNvPr id="2144" name="Input penna 2143">
                  <a:extLst>
                    <a:ext uri="{FF2B5EF4-FFF2-40B4-BE49-F238E27FC236}">
                      <a16:creationId xmlns:a16="http://schemas.microsoft.com/office/drawing/2014/main" id="{B2D5AE2A-2F65-D6BF-8EC7-31B39052181C}"/>
                    </a:ext>
                  </a:extLst>
                </p14:cNvPr>
                <p14:cNvContentPartPr/>
                <p14:nvPr/>
              </p14:nvContentPartPr>
              <p14:xfrm>
                <a:off x="6092891" y="4233651"/>
                <a:ext cx="15480" cy="41760"/>
              </p14:xfrm>
            </p:contentPart>
          </mc:Choice>
          <mc:Fallback>
            <p:pic>
              <p:nvPicPr>
                <p:cNvPr id="2144" name="Input penna 2143">
                  <a:extLst>
                    <a:ext uri="{FF2B5EF4-FFF2-40B4-BE49-F238E27FC236}">
                      <a16:creationId xmlns:a16="http://schemas.microsoft.com/office/drawing/2014/main" id="{B2D5AE2A-2F65-D6BF-8EC7-31B39052181C}"/>
                    </a:ext>
                  </a:extLst>
                </p:cNvPr>
                <p:cNvPicPr/>
                <p:nvPr/>
              </p:nvPicPr>
              <p:blipFill>
                <a:blip r:embed="rId1254"/>
                <a:stretch>
                  <a:fillRect/>
                </a:stretch>
              </p:blipFill>
              <p:spPr>
                <a:xfrm>
                  <a:off x="6085331" y="4226091"/>
                  <a:ext cx="306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5">
              <p14:nvContentPartPr>
                <p14:cNvPr id="2145" name="Input penna 2144">
                  <a:extLst>
                    <a:ext uri="{FF2B5EF4-FFF2-40B4-BE49-F238E27FC236}">
                      <a16:creationId xmlns:a16="http://schemas.microsoft.com/office/drawing/2014/main" id="{371DC1A5-AF87-83F6-CA81-D05DB622501B}"/>
                    </a:ext>
                  </a:extLst>
                </p14:cNvPr>
                <p14:cNvContentPartPr/>
                <p14:nvPr/>
              </p14:nvContentPartPr>
              <p14:xfrm>
                <a:off x="6086051" y="4285491"/>
                <a:ext cx="2880" cy="50760"/>
              </p14:xfrm>
            </p:contentPart>
          </mc:Choice>
          <mc:Fallback>
            <p:pic>
              <p:nvPicPr>
                <p:cNvPr id="2145" name="Input penna 2144">
                  <a:extLst>
                    <a:ext uri="{FF2B5EF4-FFF2-40B4-BE49-F238E27FC236}">
                      <a16:creationId xmlns:a16="http://schemas.microsoft.com/office/drawing/2014/main" id="{371DC1A5-AF87-83F6-CA81-D05DB622501B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6078491" y="4277931"/>
                  <a:ext cx="180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6">
              <p14:nvContentPartPr>
                <p14:cNvPr id="2146" name="Input penna 2145">
                  <a:extLst>
                    <a:ext uri="{FF2B5EF4-FFF2-40B4-BE49-F238E27FC236}">
                      <a16:creationId xmlns:a16="http://schemas.microsoft.com/office/drawing/2014/main" id="{D03B4C90-F5BD-6FFA-1D9C-B7F5D7DCFD3E}"/>
                    </a:ext>
                  </a:extLst>
                </p14:cNvPr>
                <p14:cNvContentPartPr/>
                <p14:nvPr/>
              </p14:nvContentPartPr>
              <p14:xfrm>
                <a:off x="6026651" y="4320771"/>
                <a:ext cx="167760" cy="17280"/>
              </p14:xfrm>
            </p:contentPart>
          </mc:Choice>
          <mc:Fallback>
            <p:pic>
              <p:nvPicPr>
                <p:cNvPr id="2146" name="Input penna 2145">
                  <a:extLst>
                    <a:ext uri="{FF2B5EF4-FFF2-40B4-BE49-F238E27FC236}">
                      <a16:creationId xmlns:a16="http://schemas.microsoft.com/office/drawing/2014/main" id="{D03B4C90-F5BD-6FFA-1D9C-B7F5D7DCFD3E}"/>
                    </a:ext>
                  </a:extLst>
                </p:cNvPr>
                <p:cNvPicPr/>
                <p:nvPr/>
              </p:nvPicPr>
              <p:blipFill>
                <a:blip r:embed="rId1257"/>
                <a:stretch>
                  <a:fillRect/>
                </a:stretch>
              </p:blipFill>
              <p:spPr>
                <a:xfrm>
                  <a:off x="6019091" y="4313211"/>
                  <a:ext cx="18288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8" name="Gruppo 2157">
            <a:extLst>
              <a:ext uri="{FF2B5EF4-FFF2-40B4-BE49-F238E27FC236}">
                <a16:creationId xmlns:a16="http://schemas.microsoft.com/office/drawing/2014/main" id="{77CD4B04-A5AE-0A80-4074-0473C7BCC5A8}"/>
              </a:ext>
            </a:extLst>
          </p:cNvPr>
          <p:cNvGrpSpPr/>
          <p:nvPr/>
        </p:nvGrpSpPr>
        <p:grpSpPr>
          <a:xfrm>
            <a:off x="6405371" y="4232211"/>
            <a:ext cx="321840" cy="184320"/>
            <a:chOff x="6405371" y="4232211"/>
            <a:chExt cx="321840" cy="18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8">
              <p14:nvContentPartPr>
                <p14:cNvPr id="2147" name="Input penna 2146">
                  <a:extLst>
                    <a:ext uri="{FF2B5EF4-FFF2-40B4-BE49-F238E27FC236}">
                      <a16:creationId xmlns:a16="http://schemas.microsoft.com/office/drawing/2014/main" id="{D7852994-6058-DFBB-29C8-7F6A34901599}"/>
                    </a:ext>
                  </a:extLst>
                </p14:cNvPr>
                <p14:cNvContentPartPr/>
                <p14:nvPr/>
              </p14:nvContentPartPr>
              <p14:xfrm>
                <a:off x="6460811" y="4232211"/>
                <a:ext cx="179640" cy="10080"/>
              </p14:xfrm>
            </p:contentPart>
          </mc:Choice>
          <mc:Fallback>
            <p:pic>
              <p:nvPicPr>
                <p:cNvPr id="2147" name="Input penna 2146">
                  <a:extLst>
                    <a:ext uri="{FF2B5EF4-FFF2-40B4-BE49-F238E27FC236}">
                      <a16:creationId xmlns:a16="http://schemas.microsoft.com/office/drawing/2014/main" id="{D7852994-6058-DFBB-29C8-7F6A34901599}"/>
                    </a:ext>
                  </a:extLst>
                </p:cNvPr>
                <p:cNvPicPr/>
                <p:nvPr/>
              </p:nvPicPr>
              <p:blipFill>
                <a:blip r:embed="rId1259"/>
                <a:stretch>
                  <a:fillRect/>
                </a:stretch>
              </p:blipFill>
              <p:spPr>
                <a:xfrm>
                  <a:off x="6453251" y="4224651"/>
                  <a:ext cx="194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0">
              <p14:nvContentPartPr>
                <p14:cNvPr id="2148" name="Input penna 2147">
                  <a:extLst>
                    <a:ext uri="{FF2B5EF4-FFF2-40B4-BE49-F238E27FC236}">
                      <a16:creationId xmlns:a16="http://schemas.microsoft.com/office/drawing/2014/main" id="{4B39299E-A48C-6CE7-2CDA-F055F0894BC2}"/>
                    </a:ext>
                  </a:extLst>
                </p14:cNvPr>
                <p14:cNvContentPartPr/>
                <p14:nvPr/>
              </p14:nvContentPartPr>
              <p14:xfrm>
                <a:off x="6486371" y="4258131"/>
                <a:ext cx="46080" cy="53640"/>
              </p14:xfrm>
            </p:contentPart>
          </mc:Choice>
          <mc:Fallback>
            <p:pic>
              <p:nvPicPr>
                <p:cNvPr id="2148" name="Input penna 2147">
                  <a:extLst>
                    <a:ext uri="{FF2B5EF4-FFF2-40B4-BE49-F238E27FC236}">
                      <a16:creationId xmlns:a16="http://schemas.microsoft.com/office/drawing/2014/main" id="{4B39299E-A48C-6CE7-2CDA-F055F0894BC2}"/>
                    </a:ext>
                  </a:extLst>
                </p:cNvPr>
                <p:cNvPicPr/>
                <p:nvPr/>
              </p:nvPicPr>
              <p:blipFill>
                <a:blip r:embed="rId1261"/>
                <a:stretch>
                  <a:fillRect/>
                </a:stretch>
              </p:blipFill>
              <p:spPr>
                <a:xfrm>
                  <a:off x="6478811" y="4250571"/>
                  <a:ext cx="612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2">
              <p14:nvContentPartPr>
                <p14:cNvPr id="2149" name="Input penna 2148">
                  <a:extLst>
                    <a:ext uri="{FF2B5EF4-FFF2-40B4-BE49-F238E27FC236}">
                      <a16:creationId xmlns:a16="http://schemas.microsoft.com/office/drawing/2014/main" id="{F731DCF3-E667-9F9E-E781-1AAE6F2560CB}"/>
                    </a:ext>
                  </a:extLst>
                </p14:cNvPr>
                <p14:cNvContentPartPr/>
                <p14:nvPr/>
              </p14:nvContentPartPr>
              <p14:xfrm>
                <a:off x="6557291" y="4255251"/>
                <a:ext cx="57960" cy="54000"/>
              </p14:xfrm>
            </p:contentPart>
          </mc:Choice>
          <mc:Fallback>
            <p:pic>
              <p:nvPicPr>
                <p:cNvPr id="2149" name="Input penna 2148">
                  <a:extLst>
                    <a:ext uri="{FF2B5EF4-FFF2-40B4-BE49-F238E27FC236}">
                      <a16:creationId xmlns:a16="http://schemas.microsoft.com/office/drawing/2014/main" id="{F731DCF3-E667-9F9E-E781-1AAE6F2560CB}"/>
                    </a:ext>
                  </a:extLst>
                </p:cNvPr>
                <p:cNvPicPr/>
                <p:nvPr/>
              </p:nvPicPr>
              <p:blipFill>
                <a:blip r:embed="rId1263"/>
                <a:stretch>
                  <a:fillRect/>
                </a:stretch>
              </p:blipFill>
              <p:spPr>
                <a:xfrm>
                  <a:off x="6550091" y="4247691"/>
                  <a:ext cx="730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4">
              <p14:nvContentPartPr>
                <p14:cNvPr id="2154" name="Input penna 2153">
                  <a:extLst>
                    <a:ext uri="{FF2B5EF4-FFF2-40B4-BE49-F238E27FC236}">
                      <a16:creationId xmlns:a16="http://schemas.microsoft.com/office/drawing/2014/main" id="{98AC9EA8-0F04-DFCF-E6B4-A60B3F89E78B}"/>
                    </a:ext>
                  </a:extLst>
                </p14:cNvPr>
                <p14:cNvContentPartPr/>
                <p14:nvPr/>
              </p14:nvContentPartPr>
              <p14:xfrm>
                <a:off x="6511571" y="4340211"/>
                <a:ext cx="11160" cy="58320"/>
              </p14:xfrm>
            </p:contentPart>
          </mc:Choice>
          <mc:Fallback>
            <p:pic>
              <p:nvPicPr>
                <p:cNvPr id="2154" name="Input penna 2153">
                  <a:extLst>
                    <a:ext uri="{FF2B5EF4-FFF2-40B4-BE49-F238E27FC236}">
                      <a16:creationId xmlns:a16="http://schemas.microsoft.com/office/drawing/2014/main" id="{98AC9EA8-0F04-DFCF-E6B4-A60B3F89E78B}"/>
                    </a:ext>
                  </a:extLst>
                </p:cNvPr>
                <p:cNvPicPr/>
                <p:nvPr/>
              </p:nvPicPr>
              <p:blipFill>
                <a:blip r:embed="rId1265"/>
                <a:stretch>
                  <a:fillRect/>
                </a:stretch>
              </p:blipFill>
              <p:spPr>
                <a:xfrm>
                  <a:off x="6504011" y="4332651"/>
                  <a:ext cx="262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6">
              <p14:nvContentPartPr>
                <p14:cNvPr id="2155" name="Input penna 2154">
                  <a:extLst>
                    <a:ext uri="{FF2B5EF4-FFF2-40B4-BE49-F238E27FC236}">
                      <a16:creationId xmlns:a16="http://schemas.microsoft.com/office/drawing/2014/main" id="{A1592BF6-FED3-591B-1D47-610C1CDDF3C0}"/>
                    </a:ext>
                  </a:extLst>
                </p14:cNvPr>
                <p14:cNvContentPartPr/>
                <p14:nvPr/>
              </p14:nvContentPartPr>
              <p14:xfrm>
                <a:off x="6564131" y="4345611"/>
                <a:ext cx="3600" cy="69120"/>
              </p14:xfrm>
            </p:contentPart>
          </mc:Choice>
          <mc:Fallback>
            <p:pic>
              <p:nvPicPr>
                <p:cNvPr id="2155" name="Input penna 2154">
                  <a:extLst>
                    <a:ext uri="{FF2B5EF4-FFF2-40B4-BE49-F238E27FC236}">
                      <a16:creationId xmlns:a16="http://schemas.microsoft.com/office/drawing/2014/main" id="{A1592BF6-FED3-591B-1D47-610C1CDDF3C0}"/>
                    </a:ext>
                  </a:extLst>
                </p:cNvPr>
                <p:cNvPicPr/>
                <p:nvPr/>
              </p:nvPicPr>
              <p:blipFill>
                <a:blip r:embed="rId1267"/>
                <a:stretch>
                  <a:fillRect/>
                </a:stretch>
              </p:blipFill>
              <p:spPr>
                <a:xfrm>
                  <a:off x="6556571" y="4338051"/>
                  <a:ext cx="187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8">
              <p14:nvContentPartPr>
                <p14:cNvPr id="2156" name="Input penna 2155">
                  <a:extLst>
                    <a:ext uri="{FF2B5EF4-FFF2-40B4-BE49-F238E27FC236}">
                      <a16:creationId xmlns:a16="http://schemas.microsoft.com/office/drawing/2014/main" id="{5326750B-8226-F644-15FF-F2974421E043}"/>
                    </a:ext>
                  </a:extLst>
                </p14:cNvPr>
                <p14:cNvContentPartPr/>
                <p14:nvPr/>
              </p14:nvContentPartPr>
              <p14:xfrm>
                <a:off x="6405371" y="4402851"/>
                <a:ext cx="321840" cy="13680"/>
              </p14:xfrm>
            </p:contentPart>
          </mc:Choice>
          <mc:Fallback>
            <p:pic>
              <p:nvPicPr>
                <p:cNvPr id="2156" name="Input penna 2155">
                  <a:extLst>
                    <a:ext uri="{FF2B5EF4-FFF2-40B4-BE49-F238E27FC236}">
                      <a16:creationId xmlns:a16="http://schemas.microsoft.com/office/drawing/2014/main" id="{5326750B-8226-F644-15FF-F2974421E043}"/>
                    </a:ext>
                  </a:extLst>
                </p:cNvPr>
                <p:cNvPicPr/>
                <p:nvPr/>
              </p:nvPicPr>
              <p:blipFill>
                <a:blip r:embed="rId1269"/>
                <a:stretch>
                  <a:fillRect/>
                </a:stretch>
              </p:blipFill>
              <p:spPr>
                <a:xfrm>
                  <a:off x="6397811" y="4395291"/>
                  <a:ext cx="33696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5" name="Gruppo 2164">
            <a:extLst>
              <a:ext uri="{FF2B5EF4-FFF2-40B4-BE49-F238E27FC236}">
                <a16:creationId xmlns:a16="http://schemas.microsoft.com/office/drawing/2014/main" id="{B04DBE5A-EC5D-45B4-2823-9FE0B00A313B}"/>
              </a:ext>
            </a:extLst>
          </p:cNvPr>
          <p:cNvGrpSpPr/>
          <p:nvPr/>
        </p:nvGrpSpPr>
        <p:grpSpPr>
          <a:xfrm>
            <a:off x="6937949" y="4229463"/>
            <a:ext cx="143280" cy="194400"/>
            <a:chOff x="6937949" y="4229463"/>
            <a:chExt cx="14328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0">
              <p14:nvContentPartPr>
                <p14:cNvPr id="2159" name="Input penna 2158">
                  <a:extLst>
                    <a:ext uri="{FF2B5EF4-FFF2-40B4-BE49-F238E27FC236}">
                      <a16:creationId xmlns:a16="http://schemas.microsoft.com/office/drawing/2014/main" id="{0E2FFA6A-9F23-D11F-4D29-9B9ED3009670}"/>
                    </a:ext>
                  </a:extLst>
                </p14:cNvPr>
                <p14:cNvContentPartPr/>
                <p14:nvPr/>
              </p14:nvContentPartPr>
              <p14:xfrm>
                <a:off x="6937949" y="4229463"/>
                <a:ext cx="143280" cy="23760"/>
              </p14:xfrm>
            </p:contentPart>
          </mc:Choice>
          <mc:Fallback>
            <p:pic>
              <p:nvPicPr>
                <p:cNvPr id="2159" name="Input penna 2158">
                  <a:extLst>
                    <a:ext uri="{FF2B5EF4-FFF2-40B4-BE49-F238E27FC236}">
                      <a16:creationId xmlns:a16="http://schemas.microsoft.com/office/drawing/2014/main" id="{0E2FFA6A-9F23-D11F-4D29-9B9ED3009670}"/>
                    </a:ext>
                  </a:extLst>
                </p:cNvPr>
                <p:cNvPicPr/>
                <p:nvPr/>
              </p:nvPicPr>
              <p:blipFill>
                <a:blip r:embed="rId1271"/>
                <a:stretch>
                  <a:fillRect/>
                </a:stretch>
              </p:blipFill>
              <p:spPr>
                <a:xfrm>
                  <a:off x="6930389" y="4221903"/>
                  <a:ext cx="1584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2">
              <p14:nvContentPartPr>
                <p14:cNvPr id="2160" name="Input penna 2159">
                  <a:extLst>
                    <a:ext uri="{FF2B5EF4-FFF2-40B4-BE49-F238E27FC236}">
                      <a16:creationId xmlns:a16="http://schemas.microsoft.com/office/drawing/2014/main" id="{1CE74745-71D9-E331-5C94-49C233667356}"/>
                    </a:ext>
                  </a:extLst>
                </p14:cNvPr>
                <p14:cNvContentPartPr/>
                <p14:nvPr/>
              </p14:nvContentPartPr>
              <p14:xfrm>
                <a:off x="6979709" y="4248543"/>
                <a:ext cx="38520" cy="47520"/>
              </p14:xfrm>
            </p:contentPart>
          </mc:Choice>
          <mc:Fallback>
            <p:pic>
              <p:nvPicPr>
                <p:cNvPr id="2160" name="Input penna 2159">
                  <a:extLst>
                    <a:ext uri="{FF2B5EF4-FFF2-40B4-BE49-F238E27FC236}">
                      <a16:creationId xmlns:a16="http://schemas.microsoft.com/office/drawing/2014/main" id="{1CE74745-71D9-E331-5C94-49C233667356}"/>
                    </a:ext>
                  </a:extLst>
                </p:cNvPr>
                <p:cNvPicPr/>
                <p:nvPr/>
              </p:nvPicPr>
              <p:blipFill>
                <a:blip r:embed="rId1273"/>
                <a:stretch>
                  <a:fillRect/>
                </a:stretch>
              </p:blipFill>
              <p:spPr>
                <a:xfrm>
                  <a:off x="6972149" y="4240983"/>
                  <a:ext cx="536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4">
              <p14:nvContentPartPr>
                <p14:cNvPr id="2161" name="Input penna 2160">
                  <a:extLst>
                    <a:ext uri="{FF2B5EF4-FFF2-40B4-BE49-F238E27FC236}">
                      <a16:creationId xmlns:a16="http://schemas.microsoft.com/office/drawing/2014/main" id="{5740949A-E90F-71DF-0152-4CA7B3E6F134}"/>
                    </a:ext>
                  </a:extLst>
                </p14:cNvPr>
                <p14:cNvContentPartPr/>
                <p14:nvPr/>
              </p14:nvContentPartPr>
              <p14:xfrm>
                <a:off x="7010669" y="4256463"/>
                <a:ext cx="41040" cy="50760"/>
              </p14:xfrm>
            </p:contentPart>
          </mc:Choice>
          <mc:Fallback>
            <p:pic>
              <p:nvPicPr>
                <p:cNvPr id="2161" name="Input penna 2160">
                  <a:extLst>
                    <a:ext uri="{FF2B5EF4-FFF2-40B4-BE49-F238E27FC236}">
                      <a16:creationId xmlns:a16="http://schemas.microsoft.com/office/drawing/2014/main" id="{5740949A-E90F-71DF-0152-4CA7B3E6F134}"/>
                    </a:ext>
                  </a:extLst>
                </p:cNvPr>
                <p:cNvPicPr/>
                <p:nvPr/>
              </p:nvPicPr>
              <p:blipFill>
                <a:blip r:embed="rId1275"/>
                <a:stretch>
                  <a:fillRect/>
                </a:stretch>
              </p:blipFill>
              <p:spPr>
                <a:xfrm>
                  <a:off x="7003109" y="4248903"/>
                  <a:ext cx="561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6">
              <p14:nvContentPartPr>
                <p14:cNvPr id="2162" name="Input penna 2161">
                  <a:extLst>
                    <a:ext uri="{FF2B5EF4-FFF2-40B4-BE49-F238E27FC236}">
                      <a16:creationId xmlns:a16="http://schemas.microsoft.com/office/drawing/2014/main" id="{C88A6902-7885-BD3E-44E0-CE9DC19DC7FF}"/>
                    </a:ext>
                  </a:extLst>
                </p14:cNvPr>
                <p14:cNvContentPartPr/>
                <p14:nvPr/>
              </p14:nvContentPartPr>
              <p14:xfrm>
                <a:off x="6939389" y="4328823"/>
                <a:ext cx="137160" cy="7920"/>
              </p14:xfrm>
            </p:contentPart>
          </mc:Choice>
          <mc:Fallback>
            <p:pic>
              <p:nvPicPr>
                <p:cNvPr id="2162" name="Input penna 2161">
                  <a:extLst>
                    <a:ext uri="{FF2B5EF4-FFF2-40B4-BE49-F238E27FC236}">
                      <a16:creationId xmlns:a16="http://schemas.microsoft.com/office/drawing/2014/main" id="{C88A6902-7885-BD3E-44E0-CE9DC19DC7FF}"/>
                    </a:ext>
                  </a:extLst>
                </p:cNvPr>
                <p:cNvPicPr/>
                <p:nvPr/>
              </p:nvPicPr>
              <p:blipFill>
                <a:blip r:embed="rId1277"/>
                <a:stretch>
                  <a:fillRect/>
                </a:stretch>
              </p:blipFill>
              <p:spPr>
                <a:xfrm>
                  <a:off x="6931829" y="4321263"/>
                  <a:ext cx="1522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8">
              <p14:nvContentPartPr>
                <p14:cNvPr id="2163" name="Input penna 2162">
                  <a:extLst>
                    <a:ext uri="{FF2B5EF4-FFF2-40B4-BE49-F238E27FC236}">
                      <a16:creationId xmlns:a16="http://schemas.microsoft.com/office/drawing/2014/main" id="{B8ED310D-912F-FC2F-070B-88B27215685D}"/>
                    </a:ext>
                  </a:extLst>
                </p14:cNvPr>
                <p14:cNvContentPartPr/>
                <p14:nvPr/>
              </p14:nvContentPartPr>
              <p14:xfrm>
                <a:off x="7025429" y="4347903"/>
                <a:ext cx="17640" cy="75960"/>
              </p14:xfrm>
            </p:contentPart>
          </mc:Choice>
          <mc:Fallback>
            <p:pic>
              <p:nvPicPr>
                <p:cNvPr id="2163" name="Input penna 2162">
                  <a:extLst>
                    <a:ext uri="{FF2B5EF4-FFF2-40B4-BE49-F238E27FC236}">
                      <a16:creationId xmlns:a16="http://schemas.microsoft.com/office/drawing/2014/main" id="{B8ED310D-912F-FC2F-070B-88B27215685D}"/>
                    </a:ext>
                  </a:extLst>
                </p:cNvPr>
                <p:cNvPicPr/>
                <p:nvPr/>
              </p:nvPicPr>
              <p:blipFill>
                <a:blip r:embed="rId1279"/>
                <a:stretch>
                  <a:fillRect/>
                </a:stretch>
              </p:blipFill>
              <p:spPr>
                <a:xfrm>
                  <a:off x="7017869" y="4340343"/>
                  <a:ext cx="3276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3" name="Gruppo 2172">
            <a:extLst>
              <a:ext uri="{FF2B5EF4-FFF2-40B4-BE49-F238E27FC236}">
                <a16:creationId xmlns:a16="http://schemas.microsoft.com/office/drawing/2014/main" id="{ABD29FFE-6D57-75D8-6800-0B6CF1D4DDEB}"/>
              </a:ext>
            </a:extLst>
          </p:cNvPr>
          <p:cNvGrpSpPr/>
          <p:nvPr/>
        </p:nvGrpSpPr>
        <p:grpSpPr>
          <a:xfrm>
            <a:off x="7360291" y="4245880"/>
            <a:ext cx="192600" cy="192960"/>
            <a:chOff x="7360291" y="4245880"/>
            <a:chExt cx="19260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0">
              <p14:nvContentPartPr>
                <p14:cNvPr id="2166" name="Input penna 2165">
                  <a:extLst>
                    <a:ext uri="{FF2B5EF4-FFF2-40B4-BE49-F238E27FC236}">
                      <a16:creationId xmlns:a16="http://schemas.microsoft.com/office/drawing/2014/main" id="{C12BC4E7-4181-B09E-C5AF-2B31B9B7BFBA}"/>
                    </a:ext>
                  </a:extLst>
                </p14:cNvPr>
                <p14:cNvContentPartPr/>
                <p14:nvPr/>
              </p14:nvContentPartPr>
              <p14:xfrm>
                <a:off x="7360291" y="4245880"/>
                <a:ext cx="162720" cy="20880"/>
              </p14:xfrm>
            </p:contentPart>
          </mc:Choice>
          <mc:Fallback>
            <p:pic>
              <p:nvPicPr>
                <p:cNvPr id="2166" name="Input penna 2165">
                  <a:extLst>
                    <a:ext uri="{FF2B5EF4-FFF2-40B4-BE49-F238E27FC236}">
                      <a16:creationId xmlns:a16="http://schemas.microsoft.com/office/drawing/2014/main" id="{C12BC4E7-4181-B09E-C5AF-2B31B9B7BFBA}"/>
                    </a:ext>
                  </a:extLst>
                </p:cNvPr>
                <p:cNvPicPr/>
                <p:nvPr/>
              </p:nvPicPr>
              <p:blipFill>
                <a:blip r:embed="rId1281"/>
                <a:stretch>
                  <a:fillRect/>
                </a:stretch>
              </p:blipFill>
              <p:spPr>
                <a:xfrm>
                  <a:off x="7352731" y="4238320"/>
                  <a:ext cx="177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2">
              <p14:nvContentPartPr>
                <p14:cNvPr id="2167" name="Input penna 2166">
                  <a:extLst>
                    <a:ext uri="{FF2B5EF4-FFF2-40B4-BE49-F238E27FC236}">
                      <a16:creationId xmlns:a16="http://schemas.microsoft.com/office/drawing/2014/main" id="{78AD81CA-8A4E-6367-E253-4BF9FB5F2ECC}"/>
                    </a:ext>
                  </a:extLst>
                </p14:cNvPr>
                <p14:cNvContentPartPr/>
                <p14:nvPr/>
              </p14:nvContentPartPr>
              <p14:xfrm>
                <a:off x="7393771" y="4272160"/>
                <a:ext cx="52560" cy="50760"/>
              </p14:xfrm>
            </p:contentPart>
          </mc:Choice>
          <mc:Fallback>
            <p:pic>
              <p:nvPicPr>
                <p:cNvPr id="2167" name="Input penna 2166">
                  <a:extLst>
                    <a:ext uri="{FF2B5EF4-FFF2-40B4-BE49-F238E27FC236}">
                      <a16:creationId xmlns:a16="http://schemas.microsoft.com/office/drawing/2014/main" id="{78AD81CA-8A4E-6367-E253-4BF9FB5F2ECC}"/>
                    </a:ext>
                  </a:extLst>
                </p:cNvPr>
                <p:cNvPicPr/>
                <p:nvPr/>
              </p:nvPicPr>
              <p:blipFill>
                <a:blip r:embed="rId1283"/>
                <a:stretch>
                  <a:fillRect/>
                </a:stretch>
              </p:blipFill>
              <p:spPr>
                <a:xfrm>
                  <a:off x="7386211" y="4264600"/>
                  <a:ext cx="676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4">
              <p14:nvContentPartPr>
                <p14:cNvPr id="2168" name="Input penna 2167">
                  <a:extLst>
                    <a:ext uri="{FF2B5EF4-FFF2-40B4-BE49-F238E27FC236}">
                      <a16:creationId xmlns:a16="http://schemas.microsoft.com/office/drawing/2014/main" id="{CFD2C195-DB10-AF7F-EB98-5E2D46BE924D}"/>
                    </a:ext>
                  </a:extLst>
                </p14:cNvPr>
                <p14:cNvContentPartPr/>
                <p14:nvPr/>
              </p14:nvContentPartPr>
              <p14:xfrm>
                <a:off x="7449211" y="4265680"/>
                <a:ext cx="51840" cy="42840"/>
              </p14:xfrm>
            </p:contentPart>
          </mc:Choice>
          <mc:Fallback>
            <p:pic>
              <p:nvPicPr>
                <p:cNvPr id="2168" name="Input penna 2167">
                  <a:extLst>
                    <a:ext uri="{FF2B5EF4-FFF2-40B4-BE49-F238E27FC236}">
                      <a16:creationId xmlns:a16="http://schemas.microsoft.com/office/drawing/2014/main" id="{CFD2C195-DB10-AF7F-EB98-5E2D46BE924D}"/>
                    </a:ext>
                  </a:extLst>
                </p:cNvPr>
                <p:cNvPicPr/>
                <p:nvPr/>
              </p:nvPicPr>
              <p:blipFill>
                <a:blip r:embed="rId1285"/>
                <a:stretch>
                  <a:fillRect/>
                </a:stretch>
              </p:blipFill>
              <p:spPr>
                <a:xfrm>
                  <a:off x="7441651" y="4258120"/>
                  <a:ext cx="669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6">
              <p14:nvContentPartPr>
                <p14:cNvPr id="2169" name="Input penna 2168">
                  <a:extLst>
                    <a:ext uri="{FF2B5EF4-FFF2-40B4-BE49-F238E27FC236}">
                      <a16:creationId xmlns:a16="http://schemas.microsoft.com/office/drawing/2014/main" id="{4DB7E8F2-B1DA-0309-DA7F-2522B8F86F7B}"/>
                    </a:ext>
                  </a:extLst>
                </p14:cNvPr>
                <p14:cNvContentPartPr/>
                <p14:nvPr/>
              </p14:nvContentPartPr>
              <p14:xfrm>
                <a:off x="7363531" y="4352440"/>
                <a:ext cx="189360" cy="4320"/>
              </p14:xfrm>
            </p:contentPart>
          </mc:Choice>
          <mc:Fallback>
            <p:pic>
              <p:nvPicPr>
                <p:cNvPr id="2169" name="Input penna 2168">
                  <a:extLst>
                    <a:ext uri="{FF2B5EF4-FFF2-40B4-BE49-F238E27FC236}">
                      <a16:creationId xmlns:a16="http://schemas.microsoft.com/office/drawing/2014/main" id="{4DB7E8F2-B1DA-0309-DA7F-2522B8F86F7B}"/>
                    </a:ext>
                  </a:extLst>
                </p:cNvPr>
                <p:cNvPicPr/>
                <p:nvPr/>
              </p:nvPicPr>
              <p:blipFill>
                <a:blip r:embed="rId1287"/>
                <a:stretch>
                  <a:fillRect/>
                </a:stretch>
              </p:blipFill>
              <p:spPr>
                <a:xfrm>
                  <a:off x="7355971" y="4345240"/>
                  <a:ext cx="204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8">
              <p14:nvContentPartPr>
                <p14:cNvPr id="2170" name="Input penna 2169">
                  <a:extLst>
                    <a:ext uri="{FF2B5EF4-FFF2-40B4-BE49-F238E27FC236}">
                      <a16:creationId xmlns:a16="http://schemas.microsoft.com/office/drawing/2014/main" id="{322D5290-6F16-7F84-F20B-313FB526B2C9}"/>
                    </a:ext>
                  </a:extLst>
                </p14:cNvPr>
                <p14:cNvContentPartPr/>
                <p14:nvPr/>
              </p14:nvContentPartPr>
              <p14:xfrm>
                <a:off x="7457131" y="4376200"/>
                <a:ext cx="3600" cy="52920"/>
              </p14:xfrm>
            </p:contentPart>
          </mc:Choice>
          <mc:Fallback>
            <p:pic>
              <p:nvPicPr>
                <p:cNvPr id="2170" name="Input penna 2169">
                  <a:extLst>
                    <a:ext uri="{FF2B5EF4-FFF2-40B4-BE49-F238E27FC236}">
                      <a16:creationId xmlns:a16="http://schemas.microsoft.com/office/drawing/2014/main" id="{322D5290-6F16-7F84-F20B-313FB526B2C9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449571" y="4369000"/>
                  <a:ext cx="187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9">
              <p14:nvContentPartPr>
                <p14:cNvPr id="2171" name="Input penna 2170">
                  <a:extLst>
                    <a:ext uri="{FF2B5EF4-FFF2-40B4-BE49-F238E27FC236}">
                      <a16:creationId xmlns:a16="http://schemas.microsoft.com/office/drawing/2014/main" id="{20539DBA-9F3F-03D1-FD6F-5ECBC14AC87F}"/>
                    </a:ext>
                  </a:extLst>
                </p14:cNvPr>
                <p14:cNvContentPartPr/>
                <p14:nvPr/>
              </p14:nvContentPartPr>
              <p14:xfrm>
                <a:off x="7517251" y="4372240"/>
                <a:ext cx="720" cy="66600"/>
              </p14:xfrm>
            </p:contentPart>
          </mc:Choice>
          <mc:Fallback>
            <p:pic>
              <p:nvPicPr>
                <p:cNvPr id="2171" name="Input penna 2170">
                  <a:extLst>
                    <a:ext uri="{FF2B5EF4-FFF2-40B4-BE49-F238E27FC236}">
                      <a16:creationId xmlns:a16="http://schemas.microsoft.com/office/drawing/2014/main" id="{20539DBA-9F3F-03D1-FD6F-5ECBC14AC87F}"/>
                    </a:ext>
                  </a:extLst>
                </p:cNvPr>
                <p:cNvPicPr/>
                <p:nvPr/>
              </p:nvPicPr>
              <p:blipFill>
                <a:blip r:embed="rId1290"/>
                <a:stretch>
                  <a:fillRect/>
                </a:stretch>
              </p:blipFill>
              <p:spPr>
                <a:xfrm>
                  <a:off x="7510051" y="4364680"/>
                  <a:ext cx="15840" cy="8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9" name="Gruppo 2178">
            <a:extLst>
              <a:ext uri="{FF2B5EF4-FFF2-40B4-BE49-F238E27FC236}">
                <a16:creationId xmlns:a16="http://schemas.microsoft.com/office/drawing/2014/main" id="{C9DFE821-8ADC-F676-322D-33A6D108ED42}"/>
              </a:ext>
            </a:extLst>
          </p:cNvPr>
          <p:cNvGrpSpPr/>
          <p:nvPr/>
        </p:nvGrpSpPr>
        <p:grpSpPr>
          <a:xfrm>
            <a:off x="7795531" y="4297720"/>
            <a:ext cx="263160" cy="114120"/>
            <a:chOff x="7795531" y="4297720"/>
            <a:chExt cx="263160" cy="11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1">
              <p14:nvContentPartPr>
                <p14:cNvPr id="2174" name="Input penna 2173">
                  <a:extLst>
                    <a:ext uri="{FF2B5EF4-FFF2-40B4-BE49-F238E27FC236}">
                      <a16:creationId xmlns:a16="http://schemas.microsoft.com/office/drawing/2014/main" id="{A3A5931E-E69A-A1EB-688C-83ECB42802C3}"/>
                    </a:ext>
                  </a:extLst>
                </p14:cNvPr>
                <p14:cNvContentPartPr/>
                <p14:nvPr/>
              </p14:nvContentPartPr>
              <p14:xfrm>
                <a:off x="7820011" y="4297720"/>
                <a:ext cx="145440" cy="5040"/>
              </p14:xfrm>
            </p:contentPart>
          </mc:Choice>
          <mc:Fallback>
            <p:pic>
              <p:nvPicPr>
                <p:cNvPr id="2174" name="Input penna 2173">
                  <a:extLst>
                    <a:ext uri="{FF2B5EF4-FFF2-40B4-BE49-F238E27FC236}">
                      <a16:creationId xmlns:a16="http://schemas.microsoft.com/office/drawing/2014/main" id="{A3A5931E-E69A-A1EB-688C-83ECB42802C3}"/>
                    </a:ext>
                  </a:extLst>
                </p:cNvPr>
                <p:cNvPicPr/>
                <p:nvPr/>
              </p:nvPicPr>
              <p:blipFill>
                <a:blip r:embed="rId1292"/>
                <a:stretch>
                  <a:fillRect/>
                </a:stretch>
              </p:blipFill>
              <p:spPr>
                <a:xfrm>
                  <a:off x="7812451" y="4290160"/>
                  <a:ext cx="1602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3">
              <p14:nvContentPartPr>
                <p14:cNvPr id="2175" name="Input penna 2174">
                  <a:extLst>
                    <a:ext uri="{FF2B5EF4-FFF2-40B4-BE49-F238E27FC236}">
                      <a16:creationId xmlns:a16="http://schemas.microsoft.com/office/drawing/2014/main" id="{94CFFB0E-7A8F-113B-0EB3-2CBCF0BCD6C6}"/>
                    </a:ext>
                  </a:extLst>
                </p14:cNvPr>
                <p14:cNvContentPartPr/>
                <p14:nvPr/>
              </p14:nvContentPartPr>
              <p14:xfrm>
                <a:off x="7859251" y="4315360"/>
                <a:ext cx="40320" cy="42480"/>
              </p14:xfrm>
            </p:contentPart>
          </mc:Choice>
          <mc:Fallback>
            <p:pic>
              <p:nvPicPr>
                <p:cNvPr id="2175" name="Input penna 2174">
                  <a:extLst>
                    <a:ext uri="{FF2B5EF4-FFF2-40B4-BE49-F238E27FC236}">
                      <a16:creationId xmlns:a16="http://schemas.microsoft.com/office/drawing/2014/main" id="{94CFFB0E-7A8F-113B-0EB3-2CBCF0BCD6C6}"/>
                    </a:ext>
                  </a:extLst>
                </p:cNvPr>
                <p:cNvPicPr/>
                <p:nvPr/>
              </p:nvPicPr>
              <p:blipFill>
                <a:blip r:embed="rId1294"/>
                <a:stretch>
                  <a:fillRect/>
                </a:stretch>
              </p:blipFill>
              <p:spPr>
                <a:xfrm>
                  <a:off x="7851691" y="4307800"/>
                  <a:ext cx="554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5">
              <p14:nvContentPartPr>
                <p14:cNvPr id="2176" name="Input penna 2175">
                  <a:extLst>
                    <a:ext uri="{FF2B5EF4-FFF2-40B4-BE49-F238E27FC236}">
                      <a16:creationId xmlns:a16="http://schemas.microsoft.com/office/drawing/2014/main" id="{0F66CDF5-DD05-A3A4-D92B-DBA8576C0514}"/>
                    </a:ext>
                  </a:extLst>
                </p14:cNvPr>
                <p14:cNvContentPartPr/>
                <p14:nvPr/>
              </p14:nvContentPartPr>
              <p14:xfrm>
                <a:off x="7913251" y="4315000"/>
                <a:ext cx="44640" cy="29520"/>
              </p14:xfrm>
            </p:contentPart>
          </mc:Choice>
          <mc:Fallback>
            <p:pic>
              <p:nvPicPr>
                <p:cNvPr id="2176" name="Input penna 2175">
                  <a:extLst>
                    <a:ext uri="{FF2B5EF4-FFF2-40B4-BE49-F238E27FC236}">
                      <a16:creationId xmlns:a16="http://schemas.microsoft.com/office/drawing/2014/main" id="{0F66CDF5-DD05-A3A4-D92B-DBA8576C0514}"/>
                    </a:ext>
                  </a:extLst>
                </p:cNvPr>
                <p:cNvPicPr/>
                <p:nvPr/>
              </p:nvPicPr>
              <p:blipFill>
                <a:blip r:embed="rId1296"/>
                <a:stretch>
                  <a:fillRect/>
                </a:stretch>
              </p:blipFill>
              <p:spPr>
                <a:xfrm>
                  <a:off x="7905691" y="4307440"/>
                  <a:ext cx="59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7">
              <p14:nvContentPartPr>
                <p14:cNvPr id="2177" name="Input penna 2176">
                  <a:extLst>
                    <a:ext uri="{FF2B5EF4-FFF2-40B4-BE49-F238E27FC236}">
                      <a16:creationId xmlns:a16="http://schemas.microsoft.com/office/drawing/2014/main" id="{5A3CBC8E-3694-6C13-0C31-A894934F486A}"/>
                    </a:ext>
                  </a:extLst>
                </p14:cNvPr>
                <p14:cNvContentPartPr/>
                <p14:nvPr/>
              </p14:nvContentPartPr>
              <p14:xfrm>
                <a:off x="7795531" y="4399600"/>
                <a:ext cx="263160" cy="12240"/>
              </p14:xfrm>
            </p:contentPart>
          </mc:Choice>
          <mc:Fallback>
            <p:pic>
              <p:nvPicPr>
                <p:cNvPr id="2177" name="Input penna 2176">
                  <a:extLst>
                    <a:ext uri="{FF2B5EF4-FFF2-40B4-BE49-F238E27FC236}">
                      <a16:creationId xmlns:a16="http://schemas.microsoft.com/office/drawing/2014/main" id="{5A3CBC8E-3694-6C13-0C31-A894934F486A}"/>
                    </a:ext>
                  </a:extLst>
                </p:cNvPr>
                <p:cNvPicPr/>
                <p:nvPr/>
              </p:nvPicPr>
              <p:blipFill>
                <a:blip r:embed="rId1298"/>
                <a:stretch>
                  <a:fillRect/>
                </a:stretch>
              </p:blipFill>
              <p:spPr>
                <a:xfrm>
                  <a:off x="7788331" y="4392040"/>
                  <a:ext cx="27828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5" name="Gruppo 2184">
            <a:extLst>
              <a:ext uri="{FF2B5EF4-FFF2-40B4-BE49-F238E27FC236}">
                <a16:creationId xmlns:a16="http://schemas.microsoft.com/office/drawing/2014/main" id="{9F33EE4E-489A-2B08-C2B0-1A04FB2DB5AB}"/>
              </a:ext>
            </a:extLst>
          </p:cNvPr>
          <p:cNvGrpSpPr/>
          <p:nvPr/>
        </p:nvGrpSpPr>
        <p:grpSpPr>
          <a:xfrm>
            <a:off x="8229691" y="4275040"/>
            <a:ext cx="200880" cy="107280"/>
            <a:chOff x="8229691" y="4275040"/>
            <a:chExt cx="200880" cy="10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9">
              <p14:nvContentPartPr>
                <p14:cNvPr id="2180" name="Input penna 2179">
                  <a:extLst>
                    <a:ext uri="{FF2B5EF4-FFF2-40B4-BE49-F238E27FC236}">
                      <a16:creationId xmlns:a16="http://schemas.microsoft.com/office/drawing/2014/main" id="{F8BF9DA4-9D71-4B9F-85FA-E841E57DE8D5}"/>
                    </a:ext>
                  </a:extLst>
                </p14:cNvPr>
                <p14:cNvContentPartPr/>
                <p14:nvPr/>
              </p14:nvContentPartPr>
              <p14:xfrm>
                <a:off x="8229691" y="4275040"/>
                <a:ext cx="146160" cy="5040"/>
              </p14:xfrm>
            </p:contentPart>
          </mc:Choice>
          <mc:Fallback>
            <p:pic>
              <p:nvPicPr>
                <p:cNvPr id="2180" name="Input penna 2179">
                  <a:extLst>
                    <a:ext uri="{FF2B5EF4-FFF2-40B4-BE49-F238E27FC236}">
                      <a16:creationId xmlns:a16="http://schemas.microsoft.com/office/drawing/2014/main" id="{F8BF9DA4-9D71-4B9F-85FA-E841E57DE8D5}"/>
                    </a:ext>
                  </a:extLst>
                </p:cNvPr>
                <p:cNvPicPr/>
                <p:nvPr/>
              </p:nvPicPr>
              <p:blipFill>
                <a:blip r:embed="rId1300"/>
                <a:stretch>
                  <a:fillRect/>
                </a:stretch>
              </p:blipFill>
              <p:spPr>
                <a:xfrm>
                  <a:off x="8222131" y="4267840"/>
                  <a:ext cx="161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1">
              <p14:nvContentPartPr>
                <p14:cNvPr id="2181" name="Input penna 2180">
                  <a:extLst>
                    <a:ext uri="{FF2B5EF4-FFF2-40B4-BE49-F238E27FC236}">
                      <a16:creationId xmlns:a16="http://schemas.microsoft.com/office/drawing/2014/main" id="{DD7A2811-9006-5FAA-73B9-7086115F47FE}"/>
                    </a:ext>
                  </a:extLst>
                </p14:cNvPr>
                <p14:cNvContentPartPr/>
                <p14:nvPr/>
              </p14:nvContentPartPr>
              <p14:xfrm>
                <a:off x="8272171" y="4286200"/>
                <a:ext cx="38520" cy="57960"/>
              </p14:xfrm>
            </p:contentPart>
          </mc:Choice>
          <mc:Fallback>
            <p:pic>
              <p:nvPicPr>
                <p:cNvPr id="2181" name="Input penna 2180">
                  <a:extLst>
                    <a:ext uri="{FF2B5EF4-FFF2-40B4-BE49-F238E27FC236}">
                      <a16:creationId xmlns:a16="http://schemas.microsoft.com/office/drawing/2014/main" id="{DD7A2811-9006-5FAA-73B9-7086115F47FE}"/>
                    </a:ext>
                  </a:extLst>
                </p:cNvPr>
                <p:cNvPicPr/>
                <p:nvPr/>
              </p:nvPicPr>
              <p:blipFill>
                <a:blip r:embed="rId1302"/>
                <a:stretch>
                  <a:fillRect/>
                </a:stretch>
              </p:blipFill>
              <p:spPr>
                <a:xfrm>
                  <a:off x="8264611" y="4278640"/>
                  <a:ext cx="536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3">
              <p14:nvContentPartPr>
                <p14:cNvPr id="2182" name="Input penna 2181">
                  <a:extLst>
                    <a:ext uri="{FF2B5EF4-FFF2-40B4-BE49-F238E27FC236}">
                      <a16:creationId xmlns:a16="http://schemas.microsoft.com/office/drawing/2014/main" id="{121FF9D1-17A1-36FE-0F8C-ADB04DD79D7E}"/>
                    </a:ext>
                  </a:extLst>
                </p14:cNvPr>
                <p14:cNvContentPartPr/>
                <p14:nvPr/>
              </p14:nvContentPartPr>
              <p14:xfrm>
                <a:off x="8307811" y="4298800"/>
                <a:ext cx="33840" cy="49320"/>
              </p14:xfrm>
            </p:contentPart>
          </mc:Choice>
          <mc:Fallback>
            <p:pic>
              <p:nvPicPr>
                <p:cNvPr id="2182" name="Input penna 2181">
                  <a:extLst>
                    <a:ext uri="{FF2B5EF4-FFF2-40B4-BE49-F238E27FC236}">
                      <a16:creationId xmlns:a16="http://schemas.microsoft.com/office/drawing/2014/main" id="{121FF9D1-17A1-36FE-0F8C-ADB04DD79D7E}"/>
                    </a:ext>
                  </a:extLst>
                </p:cNvPr>
                <p:cNvPicPr/>
                <p:nvPr/>
              </p:nvPicPr>
              <p:blipFill>
                <a:blip r:embed="rId1304"/>
                <a:stretch>
                  <a:fillRect/>
                </a:stretch>
              </p:blipFill>
              <p:spPr>
                <a:xfrm>
                  <a:off x="8300251" y="4291240"/>
                  <a:ext cx="486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5">
              <p14:nvContentPartPr>
                <p14:cNvPr id="2183" name="Input penna 2182">
                  <a:extLst>
                    <a:ext uri="{FF2B5EF4-FFF2-40B4-BE49-F238E27FC236}">
                      <a16:creationId xmlns:a16="http://schemas.microsoft.com/office/drawing/2014/main" id="{9667D46E-7243-14DA-D46F-791F94CA04F5}"/>
                    </a:ext>
                  </a:extLst>
                </p14:cNvPr>
                <p14:cNvContentPartPr/>
                <p14:nvPr/>
              </p14:nvContentPartPr>
              <p14:xfrm>
                <a:off x="8407891" y="4280800"/>
                <a:ext cx="22680" cy="101520"/>
              </p14:xfrm>
            </p:contentPart>
          </mc:Choice>
          <mc:Fallback>
            <p:pic>
              <p:nvPicPr>
                <p:cNvPr id="2183" name="Input penna 2182">
                  <a:extLst>
                    <a:ext uri="{FF2B5EF4-FFF2-40B4-BE49-F238E27FC236}">
                      <a16:creationId xmlns:a16="http://schemas.microsoft.com/office/drawing/2014/main" id="{9667D46E-7243-14DA-D46F-791F94CA04F5}"/>
                    </a:ext>
                  </a:extLst>
                </p:cNvPr>
                <p:cNvPicPr/>
                <p:nvPr/>
              </p:nvPicPr>
              <p:blipFill>
                <a:blip r:embed="rId1306"/>
                <a:stretch>
                  <a:fillRect/>
                </a:stretch>
              </p:blipFill>
              <p:spPr>
                <a:xfrm>
                  <a:off x="8400691" y="4273240"/>
                  <a:ext cx="37800" cy="11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6" name="Gruppo 2195">
            <a:extLst>
              <a:ext uri="{FF2B5EF4-FFF2-40B4-BE49-F238E27FC236}">
                <a16:creationId xmlns:a16="http://schemas.microsoft.com/office/drawing/2014/main" id="{E050071D-A59F-1B90-707C-4BA92954C2B2}"/>
              </a:ext>
            </a:extLst>
          </p:cNvPr>
          <p:cNvGrpSpPr/>
          <p:nvPr/>
        </p:nvGrpSpPr>
        <p:grpSpPr>
          <a:xfrm>
            <a:off x="4185378" y="4604125"/>
            <a:ext cx="226080" cy="199800"/>
            <a:chOff x="4185378" y="4604125"/>
            <a:chExt cx="22608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7">
              <p14:nvContentPartPr>
                <p14:cNvPr id="2187" name="Input penna 2186">
                  <a:extLst>
                    <a:ext uri="{FF2B5EF4-FFF2-40B4-BE49-F238E27FC236}">
                      <a16:creationId xmlns:a16="http://schemas.microsoft.com/office/drawing/2014/main" id="{7899610C-C5C5-246A-AA13-8F8BFB1B1198}"/>
                    </a:ext>
                  </a:extLst>
                </p14:cNvPr>
                <p14:cNvContentPartPr/>
                <p14:nvPr/>
              </p14:nvContentPartPr>
              <p14:xfrm>
                <a:off x="4247298" y="4604125"/>
                <a:ext cx="11880" cy="59760"/>
              </p14:xfrm>
            </p:contentPart>
          </mc:Choice>
          <mc:Fallback>
            <p:pic>
              <p:nvPicPr>
                <p:cNvPr id="2187" name="Input penna 2186">
                  <a:extLst>
                    <a:ext uri="{FF2B5EF4-FFF2-40B4-BE49-F238E27FC236}">
                      <a16:creationId xmlns:a16="http://schemas.microsoft.com/office/drawing/2014/main" id="{7899610C-C5C5-246A-AA13-8F8BFB1B1198}"/>
                    </a:ext>
                  </a:extLst>
                </p:cNvPr>
                <p:cNvPicPr/>
                <p:nvPr/>
              </p:nvPicPr>
              <p:blipFill>
                <a:blip r:embed="rId1308"/>
                <a:stretch>
                  <a:fillRect/>
                </a:stretch>
              </p:blipFill>
              <p:spPr>
                <a:xfrm>
                  <a:off x="4239738" y="4596565"/>
                  <a:ext cx="270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9">
              <p14:nvContentPartPr>
                <p14:cNvPr id="2188" name="Input penna 2187">
                  <a:extLst>
                    <a:ext uri="{FF2B5EF4-FFF2-40B4-BE49-F238E27FC236}">
                      <a16:creationId xmlns:a16="http://schemas.microsoft.com/office/drawing/2014/main" id="{C7D424BC-4F71-12E8-C7E2-6E88B6F1A981}"/>
                    </a:ext>
                  </a:extLst>
                </p14:cNvPr>
                <p14:cNvContentPartPr/>
                <p14:nvPr/>
              </p14:nvContentPartPr>
              <p14:xfrm>
                <a:off x="4185378" y="4662805"/>
                <a:ext cx="129960" cy="1080"/>
              </p14:xfrm>
            </p:contentPart>
          </mc:Choice>
          <mc:Fallback>
            <p:pic>
              <p:nvPicPr>
                <p:cNvPr id="2188" name="Input penna 2187">
                  <a:extLst>
                    <a:ext uri="{FF2B5EF4-FFF2-40B4-BE49-F238E27FC236}">
                      <a16:creationId xmlns:a16="http://schemas.microsoft.com/office/drawing/2014/main" id="{C7D424BC-4F71-12E8-C7E2-6E88B6F1A981}"/>
                    </a:ext>
                  </a:extLst>
                </p:cNvPr>
                <p:cNvPicPr/>
                <p:nvPr/>
              </p:nvPicPr>
              <p:blipFill>
                <a:blip r:embed="rId1310"/>
                <a:stretch>
                  <a:fillRect/>
                </a:stretch>
              </p:blipFill>
              <p:spPr>
                <a:xfrm>
                  <a:off x="4177818" y="4655245"/>
                  <a:ext cx="1450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1">
              <p14:nvContentPartPr>
                <p14:cNvPr id="2189" name="Input penna 2188">
                  <a:extLst>
                    <a:ext uri="{FF2B5EF4-FFF2-40B4-BE49-F238E27FC236}">
                      <a16:creationId xmlns:a16="http://schemas.microsoft.com/office/drawing/2014/main" id="{DAC83046-DEA5-F3DD-F518-F8EF81F5A985}"/>
                    </a:ext>
                  </a:extLst>
                </p14:cNvPr>
                <p14:cNvContentPartPr/>
                <p14:nvPr/>
              </p14:nvContentPartPr>
              <p14:xfrm>
                <a:off x="4210218" y="4657765"/>
                <a:ext cx="41040" cy="90000"/>
              </p14:xfrm>
            </p:contentPart>
          </mc:Choice>
          <mc:Fallback>
            <p:pic>
              <p:nvPicPr>
                <p:cNvPr id="2189" name="Input penna 2188">
                  <a:extLst>
                    <a:ext uri="{FF2B5EF4-FFF2-40B4-BE49-F238E27FC236}">
                      <a16:creationId xmlns:a16="http://schemas.microsoft.com/office/drawing/2014/main" id="{DAC83046-DEA5-F3DD-F518-F8EF81F5A985}"/>
                    </a:ext>
                  </a:extLst>
                </p:cNvPr>
                <p:cNvPicPr/>
                <p:nvPr/>
              </p:nvPicPr>
              <p:blipFill>
                <a:blip r:embed="rId1312"/>
                <a:stretch>
                  <a:fillRect/>
                </a:stretch>
              </p:blipFill>
              <p:spPr>
                <a:xfrm>
                  <a:off x="4202658" y="4650205"/>
                  <a:ext cx="561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3">
              <p14:nvContentPartPr>
                <p14:cNvPr id="2190" name="Input penna 2189">
                  <a:extLst>
                    <a:ext uri="{FF2B5EF4-FFF2-40B4-BE49-F238E27FC236}">
                      <a16:creationId xmlns:a16="http://schemas.microsoft.com/office/drawing/2014/main" id="{A01C8443-0D01-AA20-C526-409B00D6693C}"/>
                    </a:ext>
                  </a:extLst>
                </p14:cNvPr>
                <p14:cNvContentPartPr/>
                <p14:nvPr/>
              </p14:nvContentPartPr>
              <p14:xfrm>
                <a:off x="4256658" y="4670365"/>
                <a:ext cx="10800" cy="95400"/>
              </p14:xfrm>
            </p:contentPart>
          </mc:Choice>
          <mc:Fallback>
            <p:pic>
              <p:nvPicPr>
                <p:cNvPr id="2190" name="Input penna 2189">
                  <a:extLst>
                    <a:ext uri="{FF2B5EF4-FFF2-40B4-BE49-F238E27FC236}">
                      <a16:creationId xmlns:a16="http://schemas.microsoft.com/office/drawing/2014/main" id="{A01C8443-0D01-AA20-C526-409B00D6693C}"/>
                    </a:ext>
                  </a:extLst>
                </p:cNvPr>
                <p:cNvPicPr/>
                <p:nvPr/>
              </p:nvPicPr>
              <p:blipFill>
                <a:blip r:embed="rId1314"/>
                <a:stretch>
                  <a:fillRect/>
                </a:stretch>
              </p:blipFill>
              <p:spPr>
                <a:xfrm>
                  <a:off x="4249098" y="4662805"/>
                  <a:ext cx="255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5">
              <p14:nvContentPartPr>
                <p14:cNvPr id="2193" name="Input penna 2192">
                  <a:extLst>
                    <a:ext uri="{FF2B5EF4-FFF2-40B4-BE49-F238E27FC236}">
                      <a16:creationId xmlns:a16="http://schemas.microsoft.com/office/drawing/2014/main" id="{98047895-E880-B294-95CE-AD1F4FAA639D}"/>
                    </a:ext>
                  </a:extLst>
                </p14:cNvPr>
                <p14:cNvContentPartPr/>
                <p14:nvPr/>
              </p14:nvContentPartPr>
              <p14:xfrm>
                <a:off x="4334778" y="4640845"/>
                <a:ext cx="14760" cy="163080"/>
              </p14:xfrm>
            </p:contentPart>
          </mc:Choice>
          <mc:Fallback>
            <p:pic>
              <p:nvPicPr>
                <p:cNvPr id="2193" name="Input penna 2192">
                  <a:extLst>
                    <a:ext uri="{FF2B5EF4-FFF2-40B4-BE49-F238E27FC236}">
                      <a16:creationId xmlns:a16="http://schemas.microsoft.com/office/drawing/2014/main" id="{98047895-E880-B294-95CE-AD1F4FAA639D}"/>
                    </a:ext>
                  </a:extLst>
                </p:cNvPr>
                <p:cNvPicPr/>
                <p:nvPr/>
              </p:nvPicPr>
              <p:blipFill>
                <a:blip r:embed="rId1316"/>
                <a:stretch>
                  <a:fillRect/>
                </a:stretch>
              </p:blipFill>
              <p:spPr>
                <a:xfrm>
                  <a:off x="4327218" y="4633285"/>
                  <a:ext cx="298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7">
              <p14:nvContentPartPr>
                <p14:cNvPr id="2194" name="Input penna 2193">
                  <a:extLst>
                    <a:ext uri="{FF2B5EF4-FFF2-40B4-BE49-F238E27FC236}">
                      <a16:creationId xmlns:a16="http://schemas.microsoft.com/office/drawing/2014/main" id="{D273BA5B-B53D-622F-6868-F5789024658D}"/>
                    </a:ext>
                  </a:extLst>
                </p14:cNvPr>
                <p14:cNvContentPartPr/>
                <p14:nvPr/>
              </p14:nvContentPartPr>
              <p14:xfrm>
                <a:off x="4350978" y="4720405"/>
                <a:ext cx="60480" cy="6480"/>
              </p14:xfrm>
            </p:contentPart>
          </mc:Choice>
          <mc:Fallback>
            <p:pic>
              <p:nvPicPr>
                <p:cNvPr id="2194" name="Input penna 2193">
                  <a:extLst>
                    <a:ext uri="{FF2B5EF4-FFF2-40B4-BE49-F238E27FC236}">
                      <a16:creationId xmlns:a16="http://schemas.microsoft.com/office/drawing/2014/main" id="{D273BA5B-B53D-622F-6868-F5789024658D}"/>
                    </a:ext>
                  </a:extLst>
                </p:cNvPr>
                <p:cNvPicPr/>
                <p:nvPr/>
              </p:nvPicPr>
              <p:blipFill>
                <a:blip r:embed="rId1318"/>
                <a:stretch>
                  <a:fillRect/>
                </a:stretch>
              </p:blipFill>
              <p:spPr>
                <a:xfrm>
                  <a:off x="4343418" y="4712845"/>
                  <a:ext cx="756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5" name="Gruppo 2204">
            <a:extLst>
              <a:ext uri="{FF2B5EF4-FFF2-40B4-BE49-F238E27FC236}">
                <a16:creationId xmlns:a16="http://schemas.microsoft.com/office/drawing/2014/main" id="{FAC160FB-BE38-D6D2-7618-359810481D13}"/>
              </a:ext>
            </a:extLst>
          </p:cNvPr>
          <p:cNvGrpSpPr/>
          <p:nvPr/>
        </p:nvGrpSpPr>
        <p:grpSpPr>
          <a:xfrm>
            <a:off x="4663458" y="4605925"/>
            <a:ext cx="190440" cy="189720"/>
            <a:chOff x="4663458" y="4605925"/>
            <a:chExt cx="190440" cy="18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9">
              <p14:nvContentPartPr>
                <p14:cNvPr id="2197" name="Input penna 2196">
                  <a:extLst>
                    <a:ext uri="{FF2B5EF4-FFF2-40B4-BE49-F238E27FC236}">
                      <a16:creationId xmlns:a16="http://schemas.microsoft.com/office/drawing/2014/main" id="{DE22F51C-776F-E35A-09C4-2154D9B51F88}"/>
                    </a:ext>
                  </a:extLst>
                </p14:cNvPr>
                <p14:cNvContentPartPr/>
                <p14:nvPr/>
              </p14:nvContentPartPr>
              <p14:xfrm>
                <a:off x="4714218" y="4605925"/>
                <a:ext cx="4320" cy="48240"/>
              </p14:xfrm>
            </p:contentPart>
          </mc:Choice>
          <mc:Fallback>
            <p:pic>
              <p:nvPicPr>
                <p:cNvPr id="2197" name="Input penna 2196">
                  <a:extLst>
                    <a:ext uri="{FF2B5EF4-FFF2-40B4-BE49-F238E27FC236}">
                      <a16:creationId xmlns:a16="http://schemas.microsoft.com/office/drawing/2014/main" id="{DE22F51C-776F-E35A-09C4-2154D9B51F88}"/>
                    </a:ext>
                  </a:extLst>
                </p:cNvPr>
                <p:cNvPicPr/>
                <p:nvPr/>
              </p:nvPicPr>
              <p:blipFill>
                <a:blip r:embed="rId1320"/>
                <a:stretch>
                  <a:fillRect/>
                </a:stretch>
              </p:blipFill>
              <p:spPr>
                <a:xfrm>
                  <a:off x="4706658" y="4598365"/>
                  <a:ext cx="194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1">
              <p14:nvContentPartPr>
                <p14:cNvPr id="2198" name="Input penna 2197">
                  <a:extLst>
                    <a:ext uri="{FF2B5EF4-FFF2-40B4-BE49-F238E27FC236}">
                      <a16:creationId xmlns:a16="http://schemas.microsoft.com/office/drawing/2014/main" id="{E2689293-AFFE-DD73-2048-C21FB4089CE8}"/>
                    </a:ext>
                  </a:extLst>
                </p14:cNvPr>
                <p14:cNvContentPartPr/>
                <p14:nvPr/>
              </p14:nvContentPartPr>
              <p14:xfrm>
                <a:off x="4663458" y="4651645"/>
                <a:ext cx="128160" cy="9360"/>
              </p14:xfrm>
            </p:contentPart>
          </mc:Choice>
          <mc:Fallback>
            <p:pic>
              <p:nvPicPr>
                <p:cNvPr id="2198" name="Input penna 2197">
                  <a:extLst>
                    <a:ext uri="{FF2B5EF4-FFF2-40B4-BE49-F238E27FC236}">
                      <a16:creationId xmlns:a16="http://schemas.microsoft.com/office/drawing/2014/main" id="{E2689293-AFFE-DD73-2048-C21FB4089CE8}"/>
                    </a:ext>
                  </a:extLst>
                </p:cNvPr>
                <p:cNvPicPr/>
                <p:nvPr/>
              </p:nvPicPr>
              <p:blipFill>
                <a:blip r:embed="rId1322"/>
                <a:stretch>
                  <a:fillRect/>
                </a:stretch>
              </p:blipFill>
              <p:spPr>
                <a:xfrm>
                  <a:off x="4655898" y="4644085"/>
                  <a:ext cx="1432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3">
              <p14:nvContentPartPr>
                <p14:cNvPr id="2199" name="Input penna 2198">
                  <a:extLst>
                    <a:ext uri="{FF2B5EF4-FFF2-40B4-BE49-F238E27FC236}">
                      <a16:creationId xmlns:a16="http://schemas.microsoft.com/office/drawing/2014/main" id="{2C7BD104-1D21-09A0-7519-A4BC988A39BB}"/>
                    </a:ext>
                  </a:extLst>
                </p14:cNvPr>
                <p14:cNvContentPartPr/>
                <p14:nvPr/>
              </p14:nvContentPartPr>
              <p14:xfrm>
                <a:off x="4693698" y="4663165"/>
                <a:ext cx="48960" cy="89280"/>
              </p14:xfrm>
            </p:contentPart>
          </mc:Choice>
          <mc:Fallback>
            <p:pic>
              <p:nvPicPr>
                <p:cNvPr id="2199" name="Input penna 2198">
                  <a:extLst>
                    <a:ext uri="{FF2B5EF4-FFF2-40B4-BE49-F238E27FC236}">
                      <a16:creationId xmlns:a16="http://schemas.microsoft.com/office/drawing/2014/main" id="{2C7BD104-1D21-09A0-7519-A4BC988A39BB}"/>
                    </a:ext>
                  </a:extLst>
                </p:cNvPr>
                <p:cNvPicPr/>
                <p:nvPr/>
              </p:nvPicPr>
              <p:blipFill>
                <a:blip r:embed="rId1324"/>
                <a:stretch>
                  <a:fillRect/>
                </a:stretch>
              </p:blipFill>
              <p:spPr>
                <a:xfrm>
                  <a:off x="4686138" y="4655605"/>
                  <a:ext cx="640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5">
              <p14:nvContentPartPr>
                <p14:cNvPr id="2200" name="Input penna 2199">
                  <a:extLst>
                    <a:ext uri="{FF2B5EF4-FFF2-40B4-BE49-F238E27FC236}">
                      <a16:creationId xmlns:a16="http://schemas.microsoft.com/office/drawing/2014/main" id="{D7977E16-70DF-512F-7C02-4843886069B9}"/>
                    </a:ext>
                  </a:extLst>
                </p14:cNvPr>
                <p14:cNvContentPartPr/>
                <p14:nvPr/>
              </p14:nvContentPartPr>
              <p14:xfrm>
                <a:off x="4727538" y="4671085"/>
                <a:ext cx="7920" cy="109800"/>
              </p14:xfrm>
            </p:contentPart>
          </mc:Choice>
          <mc:Fallback>
            <p:pic>
              <p:nvPicPr>
                <p:cNvPr id="2200" name="Input penna 2199">
                  <a:extLst>
                    <a:ext uri="{FF2B5EF4-FFF2-40B4-BE49-F238E27FC236}">
                      <a16:creationId xmlns:a16="http://schemas.microsoft.com/office/drawing/2014/main" id="{D7977E16-70DF-512F-7C02-4843886069B9}"/>
                    </a:ext>
                  </a:extLst>
                </p:cNvPr>
                <p:cNvPicPr/>
                <p:nvPr/>
              </p:nvPicPr>
              <p:blipFill>
                <a:blip r:embed="rId1326"/>
                <a:stretch>
                  <a:fillRect/>
                </a:stretch>
              </p:blipFill>
              <p:spPr>
                <a:xfrm>
                  <a:off x="4719978" y="4663885"/>
                  <a:ext cx="230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7">
              <p14:nvContentPartPr>
                <p14:cNvPr id="2201" name="Input penna 2200">
                  <a:extLst>
                    <a:ext uri="{FF2B5EF4-FFF2-40B4-BE49-F238E27FC236}">
                      <a16:creationId xmlns:a16="http://schemas.microsoft.com/office/drawing/2014/main" id="{A5136A95-070B-40B7-36EC-A05FE26DF499}"/>
                    </a:ext>
                  </a:extLst>
                </p14:cNvPr>
                <p14:cNvContentPartPr/>
                <p14:nvPr/>
              </p14:nvContentPartPr>
              <p14:xfrm>
                <a:off x="4780818" y="4660645"/>
                <a:ext cx="26280" cy="135000"/>
              </p14:xfrm>
            </p:contentPart>
          </mc:Choice>
          <mc:Fallback>
            <p:pic>
              <p:nvPicPr>
                <p:cNvPr id="2201" name="Input penna 2200">
                  <a:extLst>
                    <a:ext uri="{FF2B5EF4-FFF2-40B4-BE49-F238E27FC236}">
                      <a16:creationId xmlns:a16="http://schemas.microsoft.com/office/drawing/2014/main" id="{A5136A95-070B-40B7-36EC-A05FE26DF499}"/>
                    </a:ext>
                  </a:extLst>
                </p:cNvPr>
                <p:cNvPicPr/>
                <p:nvPr/>
              </p:nvPicPr>
              <p:blipFill>
                <a:blip r:embed="rId1328"/>
                <a:stretch>
                  <a:fillRect/>
                </a:stretch>
              </p:blipFill>
              <p:spPr>
                <a:xfrm>
                  <a:off x="4773258" y="4653085"/>
                  <a:ext cx="414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9">
              <p14:nvContentPartPr>
                <p14:cNvPr id="2202" name="Input penna 2201">
                  <a:extLst>
                    <a:ext uri="{FF2B5EF4-FFF2-40B4-BE49-F238E27FC236}">
                      <a16:creationId xmlns:a16="http://schemas.microsoft.com/office/drawing/2014/main" id="{D6046552-14A5-3188-7CD2-4F4D0BF66B01}"/>
                    </a:ext>
                  </a:extLst>
                </p14:cNvPr>
                <p14:cNvContentPartPr/>
                <p14:nvPr/>
              </p14:nvContentPartPr>
              <p14:xfrm>
                <a:off x="4805298" y="4698805"/>
                <a:ext cx="48600" cy="10800"/>
              </p14:xfrm>
            </p:contentPart>
          </mc:Choice>
          <mc:Fallback>
            <p:pic>
              <p:nvPicPr>
                <p:cNvPr id="2202" name="Input penna 2201">
                  <a:extLst>
                    <a:ext uri="{FF2B5EF4-FFF2-40B4-BE49-F238E27FC236}">
                      <a16:creationId xmlns:a16="http://schemas.microsoft.com/office/drawing/2014/main" id="{D6046552-14A5-3188-7CD2-4F4D0BF66B01}"/>
                    </a:ext>
                  </a:extLst>
                </p:cNvPr>
                <p:cNvPicPr/>
                <p:nvPr/>
              </p:nvPicPr>
              <p:blipFill>
                <a:blip r:embed="rId1330"/>
                <a:stretch>
                  <a:fillRect/>
                </a:stretch>
              </p:blipFill>
              <p:spPr>
                <a:xfrm>
                  <a:off x="4797738" y="4691245"/>
                  <a:ext cx="637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1">
              <p14:nvContentPartPr>
                <p14:cNvPr id="2203" name="Input penna 2202">
                  <a:extLst>
                    <a:ext uri="{FF2B5EF4-FFF2-40B4-BE49-F238E27FC236}">
                      <a16:creationId xmlns:a16="http://schemas.microsoft.com/office/drawing/2014/main" id="{E03CFB55-C29A-0A09-7723-74686E61593B}"/>
                    </a:ext>
                  </a:extLst>
                </p14:cNvPr>
                <p14:cNvContentPartPr/>
                <p14:nvPr/>
              </p14:nvContentPartPr>
              <p14:xfrm>
                <a:off x="4795218" y="4745245"/>
                <a:ext cx="55080" cy="9000"/>
              </p14:xfrm>
            </p:contentPart>
          </mc:Choice>
          <mc:Fallback>
            <p:pic>
              <p:nvPicPr>
                <p:cNvPr id="2203" name="Input penna 2202">
                  <a:extLst>
                    <a:ext uri="{FF2B5EF4-FFF2-40B4-BE49-F238E27FC236}">
                      <a16:creationId xmlns:a16="http://schemas.microsoft.com/office/drawing/2014/main" id="{E03CFB55-C29A-0A09-7723-74686E61593B}"/>
                    </a:ext>
                  </a:extLst>
                </p:cNvPr>
                <p:cNvPicPr/>
                <p:nvPr/>
              </p:nvPicPr>
              <p:blipFill>
                <a:blip r:embed="rId1332"/>
                <a:stretch>
                  <a:fillRect/>
                </a:stretch>
              </p:blipFill>
              <p:spPr>
                <a:xfrm>
                  <a:off x="4787658" y="4737685"/>
                  <a:ext cx="7020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13" name="Gruppo 2212">
            <a:extLst>
              <a:ext uri="{FF2B5EF4-FFF2-40B4-BE49-F238E27FC236}">
                <a16:creationId xmlns:a16="http://schemas.microsoft.com/office/drawing/2014/main" id="{49C78A98-4274-6DA3-5B44-2588975325DC}"/>
              </a:ext>
            </a:extLst>
          </p:cNvPr>
          <p:cNvGrpSpPr/>
          <p:nvPr/>
        </p:nvGrpSpPr>
        <p:grpSpPr>
          <a:xfrm>
            <a:off x="5098338" y="4578565"/>
            <a:ext cx="158760" cy="201960"/>
            <a:chOff x="5098338" y="4578565"/>
            <a:chExt cx="158760" cy="20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3">
              <p14:nvContentPartPr>
                <p14:cNvPr id="2206" name="Input penna 2205">
                  <a:extLst>
                    <a:ext uri="{FF2B5EF4-FFF2-40B4-BE49-F238E27FC236}">
                      <a16:creationId xmlns:a16="http://schemas.microsoft.com/office/drawing/2014/main" id="{D8CC89B7-162B-5B97-F624-7A58643A3EDB}"/>
                    </a:ext>
                  </a:extLst>
                </p14:cNvPr>
                <p14:cNvContentPartPr/>
                <p14:nvPr/>
              </p14:nvContentPartPr>
              <p14:xfrm>
                <a:off x="5155938" y="4578565"/>
                <a:ext cx="360" cy="44280"/>
              </p14:xfrm>
            </p:contentPart>
          </mc:Choice>
          <mc:Fallback>
            <p:pic>
              <p:nvPicPr>
                <p:cNvPr id="2206" name="Input penna 2205">
                  <a:extLst>
                    <a:ext uri="{FF2B5EF4-FFF2-40B4-BE49-F238E27FC236}">
                      <a16:creationId xmlns:a16="http://schemas.microsoft.com/office/drawing/2014/main" id="{D8CC89B7-162B-5B97-F624-7A58643A3EDB}"/>
                    </a:ext>
                  </a:extLst>
                </p:cNvPr>
                <p:cNvPicPr/>
                <p:nvPr/>
              </p:nvPicPr>
              <p:blipFill>
                <a:blip r:embed="rId1334"/>
                <a:stretch>
                  <a:fillRect/>
                </a:stretch>
              </p:blipFill>
              <p:spPr>
                <a:xfrm>
                  <a:off x="5148738" y="4571005"/>
                  <a:ext cx="15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5">
              <p14:nvContentPartPr>
                <p14:cNvPr id="2207" name="Input penna 2206">
                  <a:extLst>
                    <a:ext uri="{FF2B5EF4-FFF2-40B4-BE49-F238E27FC236}">
                      <a16:creationId xmlns:a16="http://schemas.microsoft.com/office/drawing/2014/main" id="{9476DA31-0362-A1B3-904F-1E4499EE1157}"/>
                    </a:ext>
                  </a:extLst>
                </p14:cNvPr>
                <p14:cNvContentPartPr/>
                <p14:nvPr/>
              </p14:nvContentPartPr>
              <p14:xfrm>
                <a:off x="5101218" y="4640845"/>
                <a:ext cx="82800" cy="6120"/>
              </p14:xfrm>
            </p:contentPart>
          </mc:Choice>
          <mc:Fallback>
            <p:pic>
              <p:nvPicPr>
                <p:cNvPr id="2207" name="Input penna 2206">
                  <a:extLst>
                    <a:ext uri="{FF2B5EF4-FFF2-40B4-BE49-F238E27FC236}">
                      <a16:creationId xmlns:a16="http://schemas.microsoft.com/office/drawing/2014/main" id="{9476DA31-0362-A1B3-904F-1E4499EE1157}"/>
                    </a:ext>
                  </a:extLst>
                </p:cNvPr>
                <p:cNvPicPr/>
                <p:nvPr/>
              </p:nvPicPr>
              <p:blipFill>
                <a:blip r:embed="rId1336"/>
                <a:stretch>
                  <a:fillRect/>
                </a:stretch>
              </p:blipFill>
              <p:spPr>
                <a:xfrm>
                  <a:off x="5093658" y="4633285"/>
                  <a:ext cx="979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7">
              <p14:nvContentPartPr>
                <p14:cNvPr id="2208" name="Input penna 2207">
                  <a:extLst>
                    <a:ext uri="{FF2B5EF4-FFF2-40B4-BE49-F238E27FC236}">
                      <a16:creationId xmlns:a16="http://schemas.microsoft.com/office/drawing/2014/main" id="{11CC8FE7-9016-83D3-FD87-2C4256D2B5F4}"/>
                    </a:ext>
                  </a:extLst>
                </p14:cNvPr>
                <p14:cNvContentPartPr/>
                <p14:nvPr/>
              </p14:nvContentPartPr>
              <p14:xfrm>
                <a:off x="5098338" y="4633285"/>
                <a:ext cx="60840" cy="104760"/>
              </p14:xfrm>
            </p:contentPart>
          </mc:Choice>
          <mc:Fallback>
            <p:pic>
              <p:nvPicPr>
                <p:cNvPr id="2208" name="Input penna 2207">
                  <a:extLst>
                    <a:ext uri="{FF2B5EF4-FFF2-40B4-BE49-F238E27FC236}">
                      <a16:creationId xmlns:a16="http://schemas.microsoft.com/office/drawing/2014/main" id="{11CC8FE7-9016-83D3-FD87-2C4256D2B5F4}"/>
                    </a:ext>
                  </a:extLst>
                </p:cNvPr>
                <p:cNvPicPr/>
                <p:nvPr/>
              </p:nvPicPr>
              <p:blipFill>
                <a:blip r:embed="rId1338"/>
                <a:stretch>
                  <a:fillRect/>
                </a:stretch>
              </p:blipFill>
              <p:spPr>
                <a:xfrm>
                  <a:off x="5090778" y="4625725"/>
                  <a:ext cx="759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9">
              <p14:nvContentPartPr>
                <p14:cNvPr id="2209" name="Input penna 2208">
                  <a:extLst>
                    <a:ext uri="{FF2B5EF4-FFF2-40B4-BE49-F238E27FC236}">
                      <a16:creationId xmlns:a16="http://schemas.microsoft.com/office/drawing/2014/main" id="{10D84B65-9E68-D7F7-93EA-D8910DF1F333}"/>
                    </a:ext>
                  </a:extLst>
                </p14:cNvPr>
                <p14:cNvContentPartPr/>
                <p14:nvPr/>
              </p14:nvContentPartPr>
              <p14:xfrm>
                <a:off x="5139018" y="4666405"/>
                <a:ext cx="15120" cy="92160"/>
              </p14:xfrm>
            </p:contentPart>
          </mc:Choice>
          <mc:Fallback>
            <p:pic>
              <p:nvPicPr>
                <p:cNvPr id="2209" name="Input penna 2208">
                  <a:extLst>
                    <a:ext uri="{FF2B5EF4-FFF2-40B4-BE49-F238E27FC236}">
                      <a16:creationId xmlns:a16="http://schemas.microsoft.com/office/drawing/2014/main" id="{10D84B65-9E68-D7F7-93EA-D8910DF1F333}"/>
                    </a:ext>
                  </a:extLst>
                </p:cNvPr>
                <p:cNvPicPr/>
                <p:nvPr/>
              </p:nvPicPr>
              <p:blipFill>
                <a:blip r:embed="rId1340"/>
                <a:stretch>
                  <a:fillRect/>
                </a:stretch>
              </p:blipFill>
              <p:spPr>
                <a:xfrm>
                  <a:off x="5131458" y="4658845"/>
                  <a:ext cx="302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1">
              <p14:nvContentPartPr>
                <p14:cNvPr id="2210" name="Input penna 2209">
                  <a:extLst>
                    <a:ext uri="{FF2B5EF4-FFF2-40B4-BE49-F238E27FC236}">
                      <a16:creationId xmlns:a16="http://schemas.microsoft.com/office/drawing/2014/main" id="{3A23520A-7E85-C46D-2739-5A1E8E32B4C4}"/>
                    </a:ext>
                  </a:extLst>
                </p14:cNvPr>
                <p14:cNvContentPartPr/>
                <p14:nvPr/>
              </p14:nvContentPartPr>
              <p14:xfrm>
                <a:off x="5186538" y="4706005"/>
                <a:ext cx="38520" cy="12600"/>
              </p14:xfrm>
            </p:contentPart>
          </mc:Choice>
          <mc:Fallback>
            <p:pic>
              <p:nvPicPr>
                <p:cNvPr id="2210" name="Input penna 2209">
                  <a:extLst>
                    <a:ext uri="{FF2B5EF4-FFF2-40B4-BE49-F238E27FC236}">
                      <a16:creationId xmlns:a16="http://schemas.microsoft.com/office/drawing/2014/main" id="{3A23520A-7E85-C46D-2739-5A1E8E32B4C4}"/>
                    </a:ext>
                  </a:extLst>
                </p:cNvPr>
                <p:cNvPicPr/>
                <p:nvPr/>
              </p:nvPicPr>
              <p:blipFill>
                <a:blip r:embed="rId1342"/>
                <a:stretch>
                  <a:fillRect/>
                </a:stretch>
              </p:blipFill>
              <p:spPr>
                <a:xfrm>
                  <a:off x="5178978" y="4698445"/>
                  <a:ext cx="536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3">
              <p14:nvContentPartPr>
                <p14:cNvPr id="2211" name="Input penna 2210">
                  <a:extLst>
                    <a:ext uri="{FF2B5EF4-FFF2-40B4-BE49-F238E27FC236}">
                      <a16:creationId xmlns:a16="http://schemas.microsoft.com/office/drawing/2014/main" id="{8B1E3C76-9535-CA44-EFF9-175B5B0A97E4}"/>
                    </a:ext>
                  </a:extLst>
                </p14:cNvPr>
                <p14:cNvContentPartPr/>
                <p14:nvPr/>
              </p14:nvContentPartPr>
              <p14:xfrm>
                <a:off x="5232258" y="4650925"/>
                <a:ext cx="24840" cy="129600"/>
              </p14:xfrm>
            </p:contentPart>
          </mc:Choice>
          <mc:Fallback>
            <p:pic>
              <p:nvPicPr>
                <p:cNvPr id="2211" name="Input penna 2210">
                  <a:extLst>
                    <a:ext uri="{FF2B5EF4-FFF2-40B4-BE49-F238E27FC236}">
                      <a16:creationId xmlns:a16="http://schemas.microsoft.com/office/drawing/2014/main" id="{8B1E3C76-9535-CA44-EFF9-175B5B0A97E4}"/>
                    </a:ext>
                  </a:extLst>
                </p:cNvPr>
                <p:cNvPicPr/>
                <p:nvPr/>
              </p:nvPicPr>
              <p:blipFill>
                <a:blip r:embed="rId1344"/>
                <a:stretch>
                  <a:fillRect/>
                </a:stretch>
              </p:blipFill>
              <p:spPr>
                <a:xfrm>
                  <a:off x="5224698" y="4643365"/>
                  <a:ext cx="39960" cy="144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45">
            <p14:nvContentPartPr>
              <p14:cNvPr id="2214" name="Input penna 2213">
                <a:extLst>
                  <a:ext uri="{FF2B5EF4-FFF2-40B4-BE49-F238E27FC236}">
                    <a16:creationId xmlns:a16="http://schemas.microsoft.com/office/drawing/2014/main" id="{63882C71-D21E-068A-C90E-8181F0377122}"/>
                  </a:ext>
                </a:extLst>
              </p14:cNvPr>
              <p14:cNvContentPartPr/>
              <p14:nvPr/>
            </p14:nvContentPartPr>
            <p14:xfrm>
              <a:off x="3670218" y="4112725"/>
              <a:ext cx="63360" cy="84960"/>
            </p14:xfrm>
          </p:contentPart>
        </mc:Choice>
        <mc:Fallback>
          <p:pic>
            <p:nvPicPr>
              <p:cNvPr id="2214" name="Input penna 2213">
                <a:extLst>
                  <a:ext uri="{FF2B5EF4-FFF2-40B4-BE49-F238E27FC236}">
                    <a16:creationId xmlns:a16="http://schemas.microsoft.com/office/drawing/2014/main" id="{63882C71-D21E-068A-C90E-8181F0377122}"/>
                  </a:ext>
                </a:extLst>
              </p:cNvPr>
              <p:cNvPicPr/>
              <p:nvPr/>
            </p:nvPicPr>
            <p:blipFill>
              <a:blip r:embed="rId1346"/>
              <a:stretch>
                <a:fillRect/>
              </a:stretch>
            </p:blipFill>
            <p:spPr>
              <a:xfrm>
                <a:off x="3662658" y="4105165"/>
                <a:ext cx="78480" cy="9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220" name="Gruppo 2219">
            <a:extLst>
              <a:ext uri="{FF2B5EF4-FFF2-40B4-BE49-F238E27FC236}">
                <a16:creationId xmlns:a16="http://schemas.microsoft.com/office/drawing/2014/main" id="{333D0B9F-963C-009D-135A-E6A4660A51BC}"/>
              </a:ext>
            </a:extLst>
          </p:cNvPr>
          <p:cNvGrpSpPr/>
          <p:nvPr/>
        </p:nvGrpSpPr>
        <p:grpSpPr>
          <a:xfrm>
            <a:off x="3676698" y="4553725"/>
            <a:ext cx="108360" cy="88920"/>
            <a:chOff x="3676698" y="4553725"/>
            <a:chExt cx="108360" cy="8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7">
              <p14:nvContentPartPr>
                <p14:cNvPr id="2215" name="Input penna 2214">
                  <a:extLst>
                    <a:ext uri="{FF2B5EF4-FFF2-40B4-BE49-F238E27FC236}">
                      <a16:creationId xmlns:a16="http://schemas.microsoft.com/office/drawing/2014/main" id="{B1F8D90C-54A7-E61A-633D-6C39E5B8B868}"/>
                    </a:ext>
                  </a:extLst>
                </p14:cNvPr>
                <p14:cNvContentPartPr/>
                <p14:nvPr/>
              </p14:nvContentPartPr>
              <p14:xfrm>
                <a:off x="3676698" y="4553725"/>
                <a:ext cx="52560" cy="88920"/>
              </p14:xfrm>
            </p:contentPart>
          </mc:Choice>
          <mc:Fallback>
            <p:pic>
              <p:nvPicPr>
                <p:cNvPr id="2215" name="Input penna 2214">
                  <a:extLst>
                    <a:ext uri="{FF2B5EF4-FFF2-40B4-BE49-F238E27FC236}">
                      <a16:creationId xmlns:a16="http://schemas.microsoft.com/office/drawing/2014/main" id="{B1F8D90C-54A7-E61A-633D-6C39E5B8B868}"/>
                    </a:ext>
                  </a:extLst>
                </p:cNvPr>
                <p:cNvPicPr/>
                <p:nvPr/>
              </p:nvPicPr>
              <p:blipFill>
                <a:blip r:embed="rId1348"/>
                <a:stretch>
                  <a:fillRect/>
                </a:stretch>
              </p:blipFill>
              <p:spPr>
                <a:xfrm>
                  <a:off x="3669138" y="4546165"/>
                  <a:ext cx="676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9">
              <p14:nvContentPartPr>
                <p14:cNvPr id="2216" name="Input penna 2215">
                  <a:extLst>
                    <a:ext uri="{FF2B5EF4-FFF2-40B4-BE49-F238E27FC236}">
                      <a16:creationId xmlns:a16="http://schemas.microsoft.com/office/drawing/2014/main" id="{49321363-F769-E189-3D95-9D0CCF50ABF2}"/>
                    </a:ext>
                  </a:extLst>
                </p14:cNvPr>
                <p14:cNvContentPartPr/>
                <p14:nvPr/>
              </p14:nvContentPartPr>
              <p14:xfrm>
                <a:off x="3740418" y="4561285"/>
                <a:ext cx="2880" cy="63360"/>
              </p14:xfrm>
            </p:contentPart>
          </mc:Choice>
          <mc:Fallback>
            <p:pic>
              <p:nvPicPr>
                <p:cNvPr id="2216" name="Input penna 2215">
                  <a:extLst>
                    <a:ext uri="{FF2B5EF4-FFF2-40B4-BE49-F238E27FC236}">
                      <a16:creationId xmlns:a16="http://schemas.microsoft.com/office/drawing/2014/main" id="{49321363-F769-E189-3D95-9D0CCF50ABF2}"/>
                    </a:ext>
                  </a:extLst>
                </p:cNvPr>
                <p:cNvPicPr/>
                <p:nvPr/>
              </p:nvPicPr>
              <p:blipFill>
                <a:blip r:embed="rId1350"/>
                <a:stretch>
                  <a:fillRect/>
                </a:stretch>
              </p:blipFill>
              <p:spPr>
                <a:xfrm>
                  <a:off x="3732858" y="4553725"/>
                  <a:ext cx="180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1">
              <p14:nvContentPartPr>
                <p14:cNvPr id="2217" name="Input penna 2216">
                  <a:extLst>
                    <a:ext uri="{FF2B5EF4-FFF2-40B4-BE49-F238E27FC236}">
                      <a16:creationId xmlns:a16="http://schemas.microsoft.com/office/drawing/2014/main" id="{527D3B40-8D85-94FD-2ECE-E29B7ECEDBC0}"/>
                    </a:ext>
                  </a:extLst>
                </p14:cNvPr>
                <p14:cNvContentPartPr/>
                <p14:nvPr/>
              </p14:nvContentPartPr>
              <p14:xfrm>
                <a:off x="3740058" y="4589005"/>
                <a:ext cx="23760" cy="20520"/>
              </p14:xfrm>
            </p:contentPart>
          </mc:Choice>
          <mc:Fallback>
            <p:pic>
              <p:nvPicPr>
                <p:cNvPr id="2217" name="Input penna 2216">
                  <a:extLst>
                    <a:ext uri="{FF2B5EF4-FFF2-40B4-BE49-F238E27FC236}">
                      <a16:creationId xmlns:a16="http://schemas.microsoft.com/office/drawing/2014/main" id="{527D3B40-8D85-94FD-2ECE-E29B7ECEDBC0}"/>
                    </a:ext>
                  </a:extLst>
                </p:cNvPr>
                <p:cNvPicPr/>
                <p:nvPr/>
              </p:nvPicPr>
              <p:blipFill>
                <a:blip r:embed="rId1352"/>
                <a:stretch>
                  <a:fillRect/>
                </a:stretch>
              </p:blipFill>
              <p:spPr>
                <a:xfrm>
                  <a:off x="3732498" y="4581445"/>
                  <a:ext cx="38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3">
              <p14:nvContentPartPr>
                <p14:cNvPr id="2218" name="Input penna 2217">
                  <a:extLst>
                    <a:ext uri="{FF2B5EF4-FFF2-40B4-BE49-F238E27FC236}">
                      <a16:creationId xmlns:a16="http://schemas.microsoft.com/office/drawing/2014/main" id="{2968056A-6FFE-77F5-7C65-9F8F90DAAC23}"/>
                    </a:ext>
                  </a:extLst>
                </p14:cNvPr>
                <p14:cNvContentPartPr/>
                <p14:nvPr/>
              </p14:nvContentPartPr>
              <p14:xfrm>
                <a:off x="3781458" y="4558045"/>
                <a:ext cx="3600" cy="64800"/>
              </p14:xfrm>
            </p:contentPart>
          </mc:Choice>
          <mc:Fallback>
            <p:pic>
              <p:nvPicPr>
                <p:cNvPr id="2218" name="Input penna 2217">
                  <a:extLst>
                    <a:ext uri="{FF2B5EF4-FFF2-40B4-BE49-F238E27FC236}">
                      <a16:creationId xmlns:a16="http://schemas.microsoft.com/office/drawing/2014/main" id="{2968056A-6FFE-77F5-7C65-9F8F90DAAC23}"/>
                    </a:ext>
                  </a:extLst>
                </p:cNvPr>
                <p:cNvPicPr/>
                <p:nvPr/>
              </p:nvPicPr>
              <p:blipFill>
                <a:blip r:embed="rId1354"/>
                <a:stretch>
                  <a:fillRect/>
                </a:stretch>
              </p:blipFill>
              <p:spPr>
                <a:xfrm>
                  <a:off x="3773898" y="4550845"/>
                  <a:ext cx="1872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27" name="Gruppo 2226">
            <a:extLst>
              <a:ext uri="{FF2B5EF4-FFF2-40B4-BE49-F238E27FC236}">
                <a16:creationId xmlns:a16="http://schemas.microsoft.com/office/drawing/2014/main" id="{B3441269-6FB9-3F4C-48B1-D398C17B70B0}"/>
              </a:ext>
            </a:extLst>
          </p:cNvPr>
          <p:cNvGrpSpPr/>
          <p:nvPr/>
        </p:nvGrpSpPr>
        <p:grpSpPr>
          <a:xfrm>
            <a:off x="3850218" y="4060885"/>
            <a:ext cx="222120" cy="73080"/>
            <a:chOff x="3850218" y="4060885"/>
            <a:chExt cx="222120" cy="7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5">
              <p14:nvContentPartPr>
                <p14:cNvPr id="2221" name="Input penna 2220">
                  <a:extLst>
                    <a:ext uri="{FF2B5EF4-FFF2-40B4-BE49-F238E27FC236}">
                      <a16:creationId xmlns:a16="http://schemas.microsoft.com/office/drawing/2014/main" id="{AF639524-38C3-97F8-3E71-C576210D780C}"/>
                    </a:ext>
                  </a:extLst>
                </p14:cNvPr>
                <p14:cNvContentPartPr/>
                <p14:nvPr/>
              </p14:nvContentPartPr>
              <p14:xfrm>
                <a:off x="3850218" y="4073485"/>
                <a:ext cx="32760" cy="59760"/>
              </p14:xfrm>
            </p:contentPart>
          </mc:Choice>
          <mc:Fallback>
            <p:pic>
              <p:nvPicPr>
                <p:cNvPr id="2221" name="Input penna 2220">
                  <a:extLst>
                    <a:ext uri="{FF2B5EF4-FFF2-40B4-BE49-F238E27FC236}">
                      <a16:creationId xmlns:a16="http://schemas.microsoft.com/office/drawing/2014/main" id="{AF639524-38C3-97F8-3E71-C576210D780C}"/>
                    </a:ext>
                  </a:extLst>
                </p:cNvPr>
                <p:cNvPicPr/>
                <p:nvPr/>
              </p:nvPicPr>
              <p:blipFill>
                <a:blip r:embed="rId1356"/>
                <a:stretch>
                  <a:fillRect/>
                </a:stretch>
              </p:blipFill>
              <p:spPr>
                <a:xfrm>
                  <a:off x="3842658" y="4066285"/>
                  <a:ext cx="478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7">
              <p14:nvContentPartPr>
                <p14:cNvPr id="2222" name="Input penna 2221">
                  <a:extLst>
                    <a:ext uri="{FF2B5EF4-FFF2-40B4-BE49-F238E27FC236}">
                      <a16:creationId xmlns:a16="http://schemas.microsoft.com/office/drawing/2014/main" id="{31546102-E5C1-F8A2-AD67-B12D49915BC6}"/>
                    </a:ext>
                  </a:extLst>
                </p14:cNvPr>
                <p14:cNvContentPartPr/>
                <p14:nvPr/>
              </p14:nvContentPartPr>
              <p14:xfrm>
                <a:off x="3899538" y="4060885"/>
                <a:ext cx="39600" cy="70560"/>
              </p14:xfrm>
            </p:contentPart>
          </mc:Choice>
          <mc:Fallback>
            <p:pic>
              <p:nvPicPr>
                <p:cNvPr id="2222" name="Input penna 2221">
                  <a:extLst>
                    <a:ext uri="{FF2B5EF4-FFF2-40B4-BE49-F238E27FC236}">
                      <a16:creationId xmlns:a16="http://schemas.microsoft.com/office/drawing/2014/main" id="{31546102-E5C1-F8A2-AD67-B12D49915BC6}"/>
                    </a:ext>
                  </a:extLst>
                </p:cNvPr>
                <p:cNvPicPr/>
                <p:nvPr/>
              </p:nvPicPr>
              <p:blipFill>
                <a:blip r:embed="rId1358"/>
                <a:stretch>
                  <a:fillRect/>
                </a:stretch>
              </p:blipFill>
              <p:spPr>
                <a:xfrm>
                  <a:off x="3891978" y="4053325"/>
                  <a:ext cx="543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9">
              <p14:nvContentPartPr>
                <p14:cNvPr id="2223" name="Input penna 2222">
                  <a:extLst>
                    <a:ext uri="{FF2B5EF4-FFF2-40B4-BE49-F238E27FC236}">
                      <a16:creationId xmlns:a16="http://schemas.microsoft.com/office/drawing/2014/main" id="{069629ED-872C-7C20-EBD9-6EEAF1E257F2}"/>
                    </a:ext>
                  </a:extLst>
                </p14:cNvPr>
                <p14:cNvContentPartPr/>
                <p14:nvPr/>
              </p14:nvContentPartPr>
              <p14:xfrm>
                <a:off x="3949938" y="4086805"/>
                <a:ext cx="46440" cy="42120"/>
              </p14:xfrm>
            </p:contentPart>
          </mc:Choice>
          <mc:Fallback>
            <p:pic>
              <p:nvPicPr>
                <p:cNvPr id="2223" name="Input penna 2222">
                  <a:extLst>
                    <a:ext uri="{FF2B5EF4-FFF2-40B4-BE49-F238E27FC236}">
                      <a16:creationId xmlns:a16="http://schemas.microsoft.com/office/drawing/2014/main" id="{069629ED-872C-7C20-EBD9-6EEAF1E257F2}"/>
                    </a:ext>
                  </a:extLst>
                </p:cNvPr>
                <p:cNvPicPr/>
                <p:nvPr/>
              </p:nvPicPr>
              <p:blipFill>
                <a:blip r:embed="rId1360"/>
                <a:stretch>
                  <a:fillRect/>
                </a:stretch>
              </p:blipFill>
              <p:spPr>
                <a:xfrm>
                  <a:off x="3942378" y="4079245"/>
                  <a:ext cx="615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1">
              <p14:nvContentPartPr>
                <p14:cNvPr id="2224" name="Input penna 2223">
                  <a:extLst>
                    <a:ext uri="{FF2B5EF4-FFF2-40B4-BE49-F238E27FC236}">
                      <a16:creationId xmlns:a16="http://schemas.microsoft.com/office/drawing/2014/main" id="{B3CD310E-6CCA-4DFF-8837-266920E5BF00}"/>
                    </a:ext>
                  </a:extLst>
                </p14:cNvPr>
                <p14:cNvContentPartPr/>
                <p14:nvPr/>
              </p14:nvContentPartPr>
              <p14:xfrm>
                <a:off x="4005018" y="4070605"/>
                <a:ext cx="28440" cy="63360"/>
              </p14:xfrm>
            </p:contentPart>
          </mc:Choice>
          <mc:Fallback>
            <p:pic>
              <p:nvPicPr>
                <p:cNvPr id="2224" name="Input penna 2223">
                  <a:extLst>
                    <a:ext uri="{FF2B5EF4-FFF2-40B4-BE49-F238E27FC236}">
                      <a16:creationId xmlns:a16="http://schemas.microsoft.com/office/drawing/2014/main" id="{B3CD310E-6CCA-4DFF-8837-266920E5BF00}"/>
                    </a:ext>
                  </a:extLst>
                </p:cNvPr>
                <p:cNvPicPr/>
                <p:nvPr/>
              </p:nvPicPr>
              <p:blipFill>
                <a:blip r:embed="rId1362"/>
                <a:stretch>
                  <a:fillRect/>
                </a:stretch>
              </p:blipFill>
              <p:spPr>
                <a:xfrm>
                  <a:off x="3997458" y="4063045"/>
                  <a:ext cx="435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3">
              <p14:nvContentPartPr>
                <p14:cNvPr id="2225" name="Input penna 2224">
                  <a:extLst>
                    <a:ext uri="{FF2B5EF4-FFF2-40B4-BE49-F238E27FC236}">
                      <a16:creationId xmlns:a16="http://schemas.microsoft.com/office/drawing/2014/main" id="{68D8D8F9-3089-569C-D877-57F41C6A3802}"/>
                    </a:ext>
                  </a:extLst>
                </p14:cNvPr>
                <p14:cNvContentPartPr/>
                <p14:nvPr/>
              </p14:nvContentPartPr>
              <p14:xfrm>
                <a:off x="4044618" y="4092925"/>
                <a:ext cx="27720" cy="40680"/>
              </p14:xfrm>
            </p:contentPart>
          </mc:Choice>
          <mc:Fallback>
            <p:pic>
              <p:nvPicPr>
                <p:cNvPr id="2225" name="Input penna 2224">
                  <a:extLst>
                    <a:ext uri="{FF2B5EF4-FFF2-40B4-BE49-F238E27FC236}">
                      <a16:creationId xmlns:a16="http://schemas.microsoft.com/office/drawing/2014/main" id="{68D8D8F9-3089-569C-D877-57F41C6A3802}"/>
                    </a:ext>
                  </a:extLst>
                </p:cNvPr>
                <p:cNvPicPr/>
                <p:nvPr/>
              </p:nvPicPr>
              <p:blipFill>
                <a:blip r:embed="rId1364"/>
                <a:stretch>
                  <a:fillRect/>
                </a:stretch>
              </p:blipFill>
              <p:spPr>
                <a:xfrm>
                  <a:off x="4037058" y="4085365"/>
                  <a:ext cx="4284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36" name="Gruppo 2235">
            <a:extLst>
              <a:ext uri="{FF2B5EF4-FFF2-40B4-BE49-F238E27FC236}">
                <a16:creationId xmlns:a16="http://schemas.microsoft.com/office/drawing/2014/main" id="{6B544090-7F13-69EB-76F5-49EE1E499818}"/>
              </a:ext>
            </a:extLst>
          </p:cNvPr>
          <p:cNvGrpSpPr/>
          <p:nvPr/>
        </p:nvGrpSpPr>
        <p:grpSpPr>
          <a:xfrm>
            <a:off x="5523547" y="4630377"/>
            <a:ext cx="151200" cy="145440"/>
            <a:chOff x="5523547" y="4630377"/>
            <a:chExt cx="151200" cy="14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5">
              <p14:nvContentPartPr>
                <p14:cNvPr id="2228" name="Input penna 2227">
                  <a:extLst>
                    <a:ext uri="{FF2B5EF4-FFF2-40B4-BE49-F238E27FC236}">
                      <a16:creationId xmlns:a16="http://schemas.microsoft.com/office/drawing/2014/main" id="{A5D61A09-77D5-BA2D-31C6-640F0F95CE63}"/>
                    </a:ext>
                  </a:extLst>
                </p14:cNvPr>
                <p14:cNvContentPartPr/>
                <p14:nvPr/>
              </p14:nvContentPartPr>
              <p14:xfrm>
                <a:off x="5559187" y="4630377"/>
                <a:ext cx="5760" cy="36360"/>
              </p14:xfrm>
            </p:contentPart>
          </mc:Choice>
          <mc:Fallback>
            <p:pic>
              <p:nvPicPr>
                <p:cNvPr id="2228" name="Input penna 2227">
                  <a:extLst>
                    <a:ext uri="{FF2B5EF4-FFF2-40B4-BE49-F238E27FC236}">
                      <a16:creationId xmlns:a16="http://schemas.microsoft.com/office/drawing/2014/main" id="{A5D61A09-77D5-BA2D-31C6-640F0F95CE63}"/>
                    </a:ext>
                  </a:extLst>
                </p:cNvPr>
                <p:cNvPicPr/>
                <p:nvPr/>
              </p:nvPicPr>
              <p:blipFill>
                <a:blip r:embed="rId1366"/>
                <a:stretch>
                  <a:fillRect/>
                </a:stretch>
              </p:blipFill>
              <p:spPr>
                <a:xfrm>
                  <a:off x="5551627" y="4622817"/>
                  <a:ext cx="208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7">
              <p14:nvContentPartPr>
                <p14:cNvPr id="2229" name="Input penna 2228">
                  <a:extLst>
                    <a:ext uri="{FF2B5EF4-FFF2-40B4-BE49-F238E27FC236}">
                      <a16:creationId xmlns:a16="http://schemas.microsoft.com/office/drawing/2014/main" id="{6E218B0B-2787-1C43-0224-B83DB0209D8F}"/>
                    </a:ext>
                  </a:extLst>
                </p14:cNvPr>
                <p14:cNvContentPartPr/>
                <p14:nvPr/>
              </p14:nvContentPartPr>
              <p14:xfrm>
                <a:off x="5523547" y="4666017"/>
                <a:ext cx="72720" cy="14400"/>
              </p14:xfrm>
            </p:contentPart>
          </mc:Choice>
          <mc:Fallback>
            <p:pic>
              <p:nvPicPr>
                <p:cNvPr id="2229" name="Input penna 2228">
                  <a:extLst>
                    <a:ext uri="{FF2B5EF4-FFF2-40B4-BE49-F238E27FC236}">
                      <a16:creationId xmlns:a16="http://schemas.microsoft.com/office/drawing/2014/main" id="{6E218B0B-2787-1C43-0224-B83DB0209D8F}"/>
                    </a:ext>
                  </a:extLst>
                </p:cNvPr>
                <p:cNvPicPr/>
                <p:nvPr/>
              </p:nvPicPr>
              <p:blipFill>
                <a:blip r:embed="rId1368"/>
                <a:stretch>
                  <a:fillRect/>
                </a:stretch>
              </p:blipFill>
              <p:spPr>
                <a:xfrm>
                  <a:off x="5515987" y="4658457"/>
                  <a:ext cx="878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9">
              <p14:nvContentPartPr>
                <p14:cNvPr id="2230" name="Input penna 2229">
                  <a:extLst>
                    <a:ext uri="{FF2B5EF4-FFF2-40B4-BE49-F238E27FC236}">
                      <a16:creationId xmlns:a16="http://schemas.microsoft.com/office/drawing/2014/main" id="{B3ED8E0F-EC34-0B69-69BE-0688C02FA92E}"/>
                    </a:ext>
                  </a:extLst>
                </p14:cNvPr>
                <p14:cNvContentPartPr/>
                <p14:nvPr/>
              </p14:nvContentPartPr>
              <p14:xfrm>
                <a:off x="5530747" y="4676097"/>
                <a:ext cx="32040" cy="76320"/>
              </p14:xfrm>
            </p:contentPart>
          </mc:Choice>
          <mc:Fallback>
            <p:pic>
              <p:nvPicPr>
                <p:cNvPr id="2230" name="Input penna 2229">
                  <a:extLst>
                    <a:ext uri="{FF2B5EF4-FFF2-40B4-BE49-F238E27FC236}">
                      <a16:creationId xmlns:a16="http://schemas.microsoft.com/office/drawing/2014/main" id="{B3ED8E0F-EC34-0B69-69BE-0688C02FA92E}"/>
                    </a:ext>
                  </a:extLst>
                </p:cNvPr>
                <p:cNvPicPr/>
                <p:nvPr/>
              </p:nvPicPr>
              <p:blipFill>
                <a:blip r:embed="rId1370"/>
                <a:stretch>
                  <a:fillRect/>
                </a:stretch>
              </p:blipFill>
              <p:spPr>
                <a:xfrm>
                  <a:off x="5523187" y="4668537"/>
                  <a:ext cx="471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1">
              <p14:nvContentPartPr>
                <p14:cNvPr id="2231" name="Input penna 2230">
                  <a:extLst>
                    <a:ext uri="{FF2B5EF4-FFF2-40B4-BE49-F238E27FC236}">
                      <a16:creationId xmlns:a16="http://schemas.microsoft.com/office/drawing/2014/main" id="{299406D5-05CD-4BD4-54A8-D02FFBEA515C}"/>
                    </a:ext>
                  </a:extLst>
                </p14:cNvPr>
                <p14:cNvContentPartPr/>
                <p14:nvPr/>
              </p14:nvContentPartPr>
              <p14:xfrm>
                <a:off x="5554867" y="4685457"/>
                <a:ext cx="31680" cy="72720"/>
              </p14:xfrm>
            </p:contentPart>
          </mc:Choice>
          <mc:Fallback>
            <p:pic>
              <p:nvPicPr>
                <p:cNvPr id="2231" name="Input penna 2230">
                  <a:extLst>
                    <a:ext uri="{FF2B5EF4-FFF2-40B4-BE49-F238E27FC236}">
                      <a16:creationId xmlns:a16="http://schemas.microsoft.com/office/drawing/2014/main" id="{299406D5-05CD-4BD4-54A8-D02FFBEA515C}"/>
                    </a:ext>
                  </a:extLst>
                </p:cNvPr>
                <p:cNvPicPr/>
                <p:nvPr/>
              </p:nvPicPr>
              <p:blipFill>
                <a:blip r:embed="rId1372"/>
                <a:stretch>
                  <a:fillRect/>
                </a:stretch>
              </p:blipFill>
              <p:spPr>
                <a:xfrm>
                  <a:off x="5547307" y="4677897"/>
                  <a:ext cx="464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3">
              <p14:nvContentPartPr>
                <p14:cNvPr id="2232" name="Input penna 2231">
                  <a:extLst>
                    <a:ext uri="{FF2B5EF4-FFF2-40B4-BE49-F238E27FC236}">
                      <a16:creationId xmlns:a16="http://schemas.microsoft.com/office/drawing/2014/main" id="{E5645B9E-6D48-D0AC-8870-FAD3FD1F5ABE}"/>
                    </a:ext>
                  </a:extLst>
                </p14:cNvPr>
                <p14:cNvContentPartPr/>
                <p14:nvPr/>
              </p14:nvContentPartPr>
              <p14:xfrm>
                <a:off x="5619667" y="4691577"/>
                <a:ext cx="32400" cy="2880"/>
              </p14:xfrm>
            </p:contentPart>
          </mc:Choice>
          <mc:Fallback>
            <p:pic>
              <p:nvPicPr>
                <p:cNvPr id="2232" name="Input penna 2231">
                  <a:extLst>
                    <a:ext uri="{FF2B5EF4-FFF2-40B4-BE49-F238E27FC236}">
                      <a16:creationId xmlns:a16="http://schemas.microsoft.com/office/drawing/2014/main" id="{E5645B9E-6D48-D0AC-8870-FAD3FD1F5ABE}"/>
                    </a:ext>
                  </a:extLst>
                </p:cNvPr>
                <p:cNvPicPr/>
                <p:nvPr/>
              </p:nvPicPr>
              <p:blipFill>
                <a:blip r:embed="rId1374"/>
                <a:stretch>
                  <a:fillRect/>
                </a:stretch>
              </p:blipFill>
              <p:spPr>
                <a:xfrm>
                  <a:off x="5612107" y="4684017"/>
                  <a:ext cx="47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5">
              <p14:nvContentPartPr>
                <p14:cNvPr id="2233" name="Input penna 2232">
                  <a:extLst>
                    <a:ext uri="{FF2B5EF4-FFF2-40B4-BE49-F238E27FC236}">
                      <a16:creationId xmlns:a16="http://schemas.microsoft.com/office/drawing/2014/main" id="{C01502D2-A80F-97AE-03D1-594FC43627ED}"/>
                    </a:ext>
                  </a:extLst>
                </p14:cNvPr>
                <p14:cNvContentPartPr/>
                <p14:nvPr/>
              </p14:nvContentPartPr>
              <p14:xfrm>
                <a:off x="5621107" y="4726497"/>
                <a:ext cx="21600" cy="3240"/>
              </p14:xfrm>
            </p:contentPart>
          </mc:Choice>
          <mc:Fallback>
            <p:pic>
              <p:nvPicPr>
                <p:cNvPr id="2233" name="Input penna 2232">
                  <a:extLst>
                    <a:ext uri="{FF2B5EF4-FFF2-40B4-BE49-F238E27FC236}">
                      <a16:creationId xmlns:a16="http://schemas.microsoft.com/office/drawing/2014/main" id="{C01502D2-A80F-97AE-03D1-594FC43627ED}"/>
                    </a:ext>
                  </a:extLst>
                </p:cNvPr>
                <p:cNvPicPr/>
                <p:nvPr/>
              </p:nvPicPr>
              <p:blipFill>
                <a:blip r:embed="rId1376"/>
                <a:stretch>
                  <a:fillRect/>
                </a:stretch>
              </p:blipFill>
              <p:spPr>
                <a:xfrm>
                  <a:off x="5613547" y="4718937"/>
                  <a:ext cx="367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7">
              <p14:nvContentPartPr>
                <p14:cNvPr id="2234" name="Input penna 2233">
                  <a:extLst>
                    <a:ext uri="{FF2B5EF4-FFF2-40B4-BE49-F238E27FC236}">
                      <a16:creationId xmlns:a16="http://schemas.microsoft.com/office/drawing/2014/main" id="{E744E0C8-82F0-3581-B354-A86A2AC70934}"/>
                    </a:ext>
                  </a:extLst>
                </p14:cNvPr>
                <p14:cNvContentPartPr/>
                <p14:nvPr/>
              </p14:nvContentPartPr>
              <p14:xfrm>
                <a:off x="5645227" y="4639377"/>
                <a:ext cx="29520" cy="136440"/>
              </p14:xfrm>
            </p:contentPart>
          </mc:Choice>
          <mc:Fallback>
            <p:pic>
              <p:nvPicPr>
                <p:cNvPr id="2234" name="Input penna 2233">
                  <a:extLst>
                    <a:ext uri="{FF2B5EF4-FFF2-40B4-BE49-F238E27FC236}">
                      <a16:creationId xmlns:a16="http://schemas.microsoft.com/office/drawing/2014/main" id="{E744E0C8-82F0-3581-B354-A86A2AC70934}"/>
                    </a:ext>
                  </a:extLst>
                </p:cNvPr>
                <p:cNvPicPr/>
                <p:nvPr/>
              </p:nvPicPr>
              <p:blipFill>
                <a:blip r:embed="rId1378"/>
                <a:stretch>
                  <a:fillRect/>
                </a:stretch>
              </p:blipFill>
              <p:spPr>
                <a:xfrm>
                  <a:off x="5637667" y="4631817"/>
                  <a:ext cx="44640" cy="15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8" name="Gruppo 2267">
            <a:extLst>
              <a:ext uri="{FF2B5EF4-FFF2-40B4-BE49-F238E27FC236}">
                <a16:creationId xmlns:a16="http://schemas.microsoft.com/office/drawing/2014/main" id="{93AECF77-4693-2457-817E-E2E7A230E6BD}"/>
              </a:ext>
            </a:extLst>
          </p:cNvPr>
          <p:cNvGrpSpPr/>
          <p:nvPr/>
        </p:nvGrpSpPr>
        <p:grpSpPr>
          <a:xfrm>
            <a:off x="6006562" y="4606560"/>
            <a:ext cx="222120" cy="204480"/>
            <a:chOff x="6006562" y="4606560"/>
            <a:chExt cx="222120" cy="20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9">
              <p14:nvContentPartPr>
                <p14:cNvPr id="2259" name="Input penna 2258">
                  <a:extLst>
                    <a:ext uri="{FF2B5EF4-FFF2-40B4-BE49-F238E27FC236}">
                      <a16:creationId xmlns:a16="http://schemas.microsoft.com/office/drawing/2014/main" id="{42758351-4829-6B36-603E-8E2F9D19B49E}"/>
                    </a:ext>
                  </a:extLst>
                </p14:cNvPr>
                <p14:cNvContentPartPr/>
                <p14:nvPr/>
              </p14:nvContentPartPr>
              <p14:xfrm>
                <a:off x="6104122" y="4606560"/>
                <a:ext cx="6840" cy="57240"/>
              </p14:xfrm>
            </p:contentPart>
          </mc:Choice>
          <mc:Fallback>
            <p:pic>
              <p:nvPicPr>
                <p:cNvPr id="2259" name="Input penna 2258">
                  <a:extLst>
                    <a:ext uri="{FF2B5EF4-FFF2-40B4-BE49-F238E27FC236}">
                      <a16:creationId xmlns:a16="http://schemas.microsoft.com/office/drawing/2014/main" id="{42758351-4829-6B36-603E-8E2F9D19B49E}"/>
                    </a:ext>
                  </a:extLst>
                </p:cNvPr>
                <p:cNvPicPr/>
                <p:nvPr/>
              </p:nvPicPr>
              <p:blipFill>
                <a:blip r:embed="rId1380"/>
                <a:stretch>
                  <a:fillRect/>
                </a:stretch>
              </p:blipFill>
              <p:spPr>
                <a:xfrm>
                  <a:off x="6096562" y="4599000"/>
                  <a:ext cx="219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1">
              <p14:nvContentPartPr>
                <p14:cNvPr id="2260" name="Input penna 2259">
                  <a:extLst>
                    <a:ext uri="{FF2B5EF4-FFF2-40B4-BE49-F238E27FC236}">
                      <a16:creationId xmlns:a16="http://schemas.microsoft.com/office/drawing/2014/main" id="{D19341EA-D7E7-8C16-C370-9C8C4F72DC0C}"/>
                    </a:ext>
                  </a:extLst>
                </p14:cNvPr>
                <p14:cNvContentPartPr/>
                <p14:nvPr/>
              </p14:nvContentPartPr>
              <p14:xfrm>
                <a:off x="6006562" y="4658040"/>
                <a:ext cx="171720" cy="10440"/>
              </p14:xfrm>
            </p:contentPart>
          </mc:Choice>
          <mc:Fallback>
            <p:pic>
              <p:nvPicPr>
                <p:cNvPr id="2260" name="Input penna 2259">
                  <a:extLst>
                    <a:ext uri="{FF2B5EF4-FFF2-40B4-BE49-F238E27FC236}">
                      <a16:creationId xmlns:a16="http://schemas.microsoft.com/office/drawing/2014/main" id="{D19341EA-D7E7-8C16-C370-9C8C4F72DC0C}"/>
                    </a:ext>
                  </a:extLst>
                </p:cNvPr>
                <p:cNvPicPr/>
                <p:nvPr/>
              </p:nvPicPr>
              <p:blipFill>
                <a:blip r:embed="rId1382"/>
                <a:stretch>
                  <a:fillRect/>
                </a:stretch>
              </p:blipFill>
              <p:spPr>
                <a:xfrm>
                  <a:off x="5999002" y="4650840"/>
                  <a:ext cx="186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3">
              <p14:nvContentPartPr>
                <p14:cNvPr id="2261" name="Input penna 2260">
                  <a:extLst>
                    <a:ext uri="{FF2B5EF4-FFF2-40B4-BE49-F238E27FC236}">
                      <a16:creationId xmlns:a16="http://schemas.microsoft.com/office/drawing/2014/main" id="{0E7D24EA-54B7-DCEF-4BF2-5646CFDD0283}"/>
                    </a:ext>
                  </a:extLst>
                </p14:cNvPr>
                <p14:cNvContentPartPr/>
                <p14:nvPr/>
              </p14:nvContentPartPr>
              <p14:xfrm>
                <a:off x="6053002" y="4665960"/>
                <a:ext cx="44640" cy="48600"/>
              </p14:xfrm>
            </p:contentPart>
          </mc:Choice>
          <mc:Fallback>
            <p:pic>
              <p:nvPicPr>
                <p:cNvPr id="2261" name="Input penna 2260">
                  <a:extLst>
                    <a:ext uri="{FF2B5EF4-FFF2-40B4-BE49-F238E27FC236}">
                      <a16:creationId xmlns:a16="http://schemas.microsoft.com/office/drawing/2014/main" id="{0E7D24EA-54B7-DCEF-4BF2-5646CFDD0283}"/>
                    </a:ext>
                  </a:extLst>
                </p:cNvPr>
                <p:cNvPicPr/>
                <p:nvPr/>
              </p:nvPicPr>
              <p:blipFill>
                <a:blip r:embed="rId1384"/>
                <a:stretch>
                  <a:fillRect/>
                </a:stretch>
              </p:blipFill>
              <p:spPr>
                <a:xfrm>
                  <a:off x="6045442" y="4658760"/>
                  <a:ext cx="597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5">
              <p14:nvContentPartPr>
                <p14:cNvPr id="2262" name="Input penna 2261">
                  <a:extLst>
                    <a:ext uri="{FF2B5EF4-FFF2-40B4-BE49-F238E27FC236}">
                      <a16:creationId xmlns:a16="http://schemas.microsoft.com/office/drawing/2014/main" id="{71DAB3FF-A771-6D9D-03C0-A99A456244C1}"/>
                    </a:ext>
                  </a:extLst>
                </p14:cNvPr>
                <p14:cNvContentPartPr/>
                <p14:nvPr/>
              </p14:nvContentPartPr>
              <p14:xfrm>
                <a:off x="6099442" y="4673880"/>
                <a:ext cx="48240" cy="35280"/>
              </p14:xfrm>
            </p:contentPart>
          </mc:Choice>
          <mc:Fallback>
            <p:pic>
              <p:nvPicPr>
                <p:cNvPr id="2262" name="Input penna 2261">
                  <a:extLst>
                    <a:ext uri="{FF2B5EF4-FFF2-40B4-BE49-F238E27FC236}">
                      <a16:creationId xmlns:a16="http://schemas.microsoft.com/office/drawing/2014/main" id="{71DAB3FF-A771-6D9D-03C0-A99A456244C1}"/>
                    </a:ext>
                  </a:extLst>
                </p:cNvPr>
                <p:cNvPicPr/>
                <p:nvPr/>
              </p:nvPicPr>
              <p:blipFill>
                <a:blip r:embed="rId1386"/>
                <a:stretch>
                  <a:fillRect/>
                </a:stretch>
              </p:blipFill>
              <p:spPr>
                <a:xfrm>
                  <a:off x="6092242" y="4666320"/>
                  <a:ext cx="630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7">
              <p14:nvContentPartPr>
                <p14:cNvPr id="2265" name="Input penna 2264">
                  <a:extLst>
                    <a:ext uri="{FF2B5EF4-FFF2-40B4-BE49-F238E27FC236}">
                      <a16:creationId xmlns:a16="http://schemas.microsoft.com/office/drawing/2014/main" id="{6940FC0A-3940-7863-E908-6331ECB406CD}"/>
                    </a:ext>
                  </a:extLst>
                </p14:cNvPr>
                <p14:cNvContentPartPr/>
                <p14:nvPr/>
              </p14:nvContentPartPr>
              <p14:xfrm>
                <a:off x="6101602" y="4749480"/>
                <a:ext cx="4320" cy="60120"/>
              </p14:xfrm>
            </p:contentPart>
          </mc:Choice>
          <mc:Fallback>
            <p:pic>
              <p:nvPicPr>
                <p:cNvPr id="2265" name="Input penna 2264">
                  <a:extLst>
                    <a:ext uri="{FF2B5EF4-FFF2-40B4-BE49-F238E27FC236}">
                      <a16:creationId xmlns:a16="http://schemas.microsoft.com/office/drawing/2014/main" id="{6940FC0A-3940-7863-E908-6331ECB406CD}"/>
                    </a:ext>
                  </a:extLst>
                </p:cNvPr>
                <p:cNvPicPr/>
                <p:nvPr/>
              </p:nvPicPr>
              <p:blipFill>
                <a:blip r:embed="rId1388"/>
                <a:stretch>
                  <a:fillRect/>
                </a:stretch>
              </p:blipFill>
              <p:spPr>
                <a:xfrm>
                  <a:off x="6094042" y="4741920"/>
                  <a:ext cx="194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9">
              <p14:nvContentPartPr>
                <p14:cNvPr id="2266" name="Input penna 2265">
                  <a:extLst>
                    <a:ext uri="{FF2B5EF4-FFF2-40B4-BE49-F238E27FC236}">
                      <a16:creationId xmlns:a16="http://schemas.microsoft.com/office/drawing/2014/main" id="{CCE9E319-C996-26B3-C393-A62178BE6BF8}"/>
                    </a:ext>
                  </a:extLst>
                </p14:cNvPr>
                <p14:cNvContentPartPr/>
                <p14:nvPr/>
              </p14:nvContentPartPr>
              <p14:xfrm>
                <a:off x="6033922" y="4797720"/>
                <a:ext cx="194760" cy="13320"/>
              </p14:xfrm>
            </p:contentPart>
          </mc:Choice>
          <mc:Fallback>
            <p:pic>
              <p:nvPicPr>
                <p:cNvPr id="2266" name="Input penna 2265">
                  <a:extLst>
                    <a:ext uri="{FF2B5EF4-FFF2-40B4-BE49-F238E27FC236}">
                      <a16:creationId xmlns:a16="http://schemas.microsoft.com/office/drawing/2014/main" id="{CCE9E319-C996-26B3-C393-A62178BE6BF8}"/>
                    </a:ext>
                  </a:extLst>
                </p:cNvPr>
                <p:cNvPicPr/>
                <p:nvPr/>
              </p:nvPicPr>
              <p:blipFill>
                <a:blip r:embed="rId1390"/>
                <a:stretch>
                  <a:fillRect/>
                </a:stretch>
              </p:blipFill>
              <p:spPr>
                <a:xfrm>
                  <a:off x="6026362" y="4790160"/>
                  <a:ext cx="20988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9" name="Gruppo 2278">
            <a:extLst>
              <a:ext uri="{FF2B5EF4-FFF2-40B4-BE49-F238E27FC236}">
                <a16:creationId xmlns:a16="http://schemas.microsoft.com/office/drawing/2014/main" id="{44A60C71-37F8-0385-83B4-AA2915C67D7E}"/>
              </a:ext>
            </a:extLst>
          </p:cNvPr>
          <p:cNvGrpSpPr/>
          <p:nvPr/>
        </p:nvGrpSpPr>
        <p:grpSpPr>
          <a:xfrm>
            <a:off x="6498322" y="4607280"/>
            <a:ext cx="246600" cy="223200"/>
            <a:chOff x="6498322" y="4607280"/>
            <a:chExt cx="246600" cy="22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1">
              <p14:nvContentPartPr>
                <p14:cNvPr id="2269" name="Input penna 2268">
                  <a:extLst>
                    <a:ext uri="{FF2B5EF4-FFF2-40B4-BE49-F238E27FC236}">
                      <a16:creationId xmlns:a16="http://schemas.microsoft.com/office/drawing/2014/main" id="{9D3BCAFF-DC90-DBD3-0D49-2F601CA6A04A}"/>
                    </a:ext>
                  </a:extLst>
                </p14:cNvPr>
                <p14:cNvContentPartPr/>
                <p14:nvPr/>
              </p14:nvContentPartPr>
              <p14:xfrm>
                <a:off x="6589042" y="4607280"/>
                <a:ext cx="5040" cy="44280"/>
              </p14:xfrm>
            </p:contentPart>
          </mc:Choice>
          <mc:Fallback>
            <p:pic>
              <p:nvPicPr>
                <p:cNvPr id="2269" name="Input penna 2268">
                  <a:extLst>
                    <a:ext uri="{FF2B5EF4-FFF2-40B4-BE49-F238E27FC236}">
                      <a16:creationId xmlns:a16="http://schemas.microsoft.com/office/drawing/2014/main" id="{9D3BCAFF-DC90-DBD3-0D49-2F601CA6A04A}"/>
                    </a:ext>
                  </a:extLst>
                </p:cNvPr>
                <p:cNvPicPr/>
                <p:nvPr/>
              </p:nvPicPr>
              <p:blipFill>
                <a:blip r:embed="rId1392"/>
                <a:stretch>
                  <a:fillRect/>
                </a:stretch>
              </p:blipFill>
              <p:spPr>
                <a:xfrm>
                  <a:off x="6581482" y="4599720"/>
                  <a:ext cx="201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3">
              <p14:nvContentPartPr>
                <p14:cNvPr id="2270" name="Input penna 2269">
                  <a:extLst>
                    <a:ext uri="{FF2B5EF4-FFF2-40B4-BE49-F238E27FC236}">
                      <a16:creationId xmlns:a16="http://schemas.microsoft.com/office/drawing/2014/main" id="{0E562B00-5581-06D8-792C-B6D2D8ED5B48}"/>
                    </a:ext>
                  </a:extLst>
                </p14:cNvPr>
                <p14:cNvContentPartPr/>
                <p14:nvPr/>
              </p14:nvContentPartPr>
              <p14:xfrm>
                <a:off x="6515602" y="4647600"/>
                <a:ext cx="157320" cy="20520"/>
              </p14:xfrm>
            </p:contentPart>
          </mc:Choice>
          <mc:Fallback>
            <p:pic>
              <p:nvPicPr>
                <p:cNvPr id="2270" name="Input penna 2269">
                  <a:extLst>
                    <a:ext uri="{FF2B5EF4-FFF2-40B4-BE49-F238E27FC236}">
                      <a16:creationId xmlns:a16="http://schemas.microsoft.com/office/drawing/2014/main" id="{0E562B00-5581-06D8-792C-B6D2D8ED5B48}"/>
                    </a:ext>
                  </a:extLst>
                </p:cNvPr>
                <p:cNvPicPr/>
                <p:nvPr/>
              </p:nvPicPr>
              <p:blipFill>
                <a:blip r:embed="rId1394"/>
                <a:stretch>
                  <a:fillRect/>
                </a:stretch>
              </p:blipFill>
              <p:spPr>
                <a:xfrm>
                  <a:off x="6508042" y="4640040"/>
                  <a:ext cx="1724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5">
              <p14:nvContentPartPr>
                <p14:cNvPr id="2271" name="Input penna 2270">
                  <a:extLst>
                    <a:ext uri="{FF2B5EF4-FFF2-40B4-BE49-F238E27FC236}">
                      <a16:creationId xmlns:a16="http://schemas.microsoft.com/office/drawing/2014/main" id="{9FE8DC44-209E-2664-DD3B-13B3958341F0}"/>
                    </a:ext>
                  </a:extLst>
                </p14:cNvPr>
                <p14:cNvContentPartPr/>
                <p14:nvPr/>
              </p14:nvContentPartPr>
              <p14:xfrm>
                <a:off x="6526042" y="4670640"/>
                <a:ext cx="57240" cy="61560"/>
              </p14:xfrm>
            </p:contentPart>
          </mc:Choice>
          <mc:Fallback>
            <p:pic>
              <p:nvPicPr>
                <p:cNvPr id="2271" name="Input penna 2270">
                  <a:extLst>
                    <a:ext uri="{FF2B5EF4-FFF2-40B4-BE49-F238E27FC236}">
                      <a16:creationId xmlns:a16="http://schemas.microsoft.com/office/drawing/2014/main" id="{9FE8DC44-209E-2664-DD3B-13B3958341F0}"/>
                    </a:ext>
                  </a:extLst>
                </p:cNvPr>
                <p:cNvPicPr/>
                <p:nvPr/>
              </p:nvPicPr>
              <p:blipFill>
                <a:blip r:embed="rId1396"/>
                <a:stretch>
                  <a:fillRect/>
                </a:stretch>
              </p:blipFill>
              <p:spPr>
                <a:xfrm>
                  <a:off x="6518482" y="4663080"/>
                  <a:ext cx="723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7">
              <p14:nvContentPartPr>
                <p14:cNvPr id="2272" name="Input penna 2271">
                  <a:extLst>
                    <a:ext uri="{FF2B5EF4-FFF2-40B4-BE49-F238E27FC236}">
                      <a16:creationId xmlns:a16="http://schemas.microsoft.com/office/drawing/2014/main" id="{4DD622E4-C4C1-FB3E-CE22-04334A81914E}"/>
                    </a:ext>
                  </a:extLst>
                </p14:cNvPr>
                <p14:cNvContentPartPr/>
                <p14:nvPr/>
              </p14:nvContentPartPr>
              <p14:xfrm>
                <a:off x="6580762" y="4674240"/>
                <a:ext cx="68760" cy="53280"/>
              </p14:xfrm>
            </p:contentPart>
          </mc:Choice>
          <mc:Fallback>
            <p:pic>
              <p:nvPicPr>
                <p:cNvPr id="2272" name="Input penna 2271">
                  <a:extLst>
                    <a:ext uri="{FF2B5EF4-FFF2-40B4-BE49-F238E27FC236}">
                      <a16:creationId xmlns:a16="http://schemas.microsoft.com/office/drawing/2014/main" id="{4DD622E4-C4C1-FB3E-CE22-04334A81914E}"/>
                    </a:ext>
                  </a:extLst>
                </p:cNvPr>
                <p:cNvPicPr/>
                <p:nvPr/>
              </p:nvPicPr>
              <p:blipFill>
                <a:blip r:embed="rId1398"/>
                <a:stretch>
                  <a:fillRect/>
                </a:stretch>
              </p:blipFill>
              <p:spPr>
                <a:xfrm>
                  <a:off x="6573202" y="4667040"/>
                  <a:ext cx="838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9">
              <p14:nvContentPartPr>
                <p14:cNvPr id="2275" name="Input penna 2274">
                  <a:extLst>
                    <a:ext uri="{FF2B5EF4-FFF2-40B4-BE49-F238E27FC236}">
                      <a16:creationId xmlns:a16="http://schemas.microsoft.com/office/drawing/2014/main" id="{28644BF8-4351-5CB0-C9BD-B9B3E234AC57}"/>
                    </a:ext>
                  </a:extLst>
                </p14:cNvPr>
                <p14:cNvContentPartPr/>
                <p14:nvPr/>
              </p14:nvContentPartPr>
              <p14:xfrm>
                <a:off x="6563482" y="4759560"/>
                <a:ext cx="6480" cy="41040"/>
              </p14:xfrm>
            </p:contentPart>
          </mc:Choice>
          <mc:Fallback>
            <p:pic>
              <p:nvPicPr>
                <p:cNvPr id="2275" name="Input penna 2274">
                  <a:extLst>
                    <a:ext uri="{FF2B5EF4-FFF2-40B4-BE49-F238E27FC236}">
                      <a16:creationId xmlns:a16="http://schemas.microsoft.com/office/drawing/2014/main" id="{28644BF8-4351-5CB0-C9BD-B9B3E234AC57}"/>
                    </a:ext>
                  </a:extLst>
                </p:cNvPr>
                <p:cNvPicPr/>
                <p:nvPr/>
              </p:nvPicPr>
              <p:blipFill>
                <a:blip r:embed="rId1400"/>
                <a:stretch>
                  <a:fillRect/>
                </a:stretch>
              </p:blipFill>
              <p:spPr>
                <a:xfrm>
                  <a:off x="6555922" y="4752000"/>
                  <a:ext cx="212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1">
              <p14:nvContentPartPr>
                <p14:cNvPr id="2276" name="Input penna 2275">
                  <a:extLst>
                    <a:ext uri="{FF2B5EF4-FFF2-40B4-BE49-F238E27FC236}">
                      <a16:creationId xmlns:a16="http://schemas.microsoft.com/office/drawing/2014/main" id="{7F5C773A-0DA6-CB0E-1DA4-12283625EC95}"/>
                    </a:ext>
                  </a:extLst>
                </p14:cNvPr>
                <p14:cNvContentPartPr/>
                <p14:nvPr/>
              </p14:nvContentPartPr>
              <p14:xfrm>
                <a:off x="6601642" y="4755240"/>
                <a:ext cx="10080" cy="75240"/>
              </p14:xfrm>
            </p:contentPart>
          </mc:Choice>
          <mc:Fallback>
            <p:pic>
              <p:nvPicPr>
                <p:cNvPr id="2276" name="Input penna 2275">
                  <a:extLst>
                    <a:ext uri="{FF2B5EF4-FFF2-40B4-BE49-F238E27FC236}">
                      <a16:creationId xmlns:a16="http://schemas.microsoft.com/office/drawing/2014/main" id="{7F5C773A-0DA6-CB0E-1DA4-12283625EC95}"/>
                    </a:ext>
                  </a:extLst>
                </p:cNvPr>
                <p:cNvPicPr/>
                <p:nvPr/>
              </p:nvPicPr>
              <p:blipFill>
                <a:blip r:embed="rId1402"/>
                <a:stretch>
                  <a:fillRect/>
                </a:stretch>
              </p:blipFill>
              <p:spPr>
                <a:xfrm>
                  <a:off x="6594082" y="4747680"/>
                  <a:ext cx="252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3">
              <p14:nvContentPartPr>
                <p14:cNvPr id="2277" name="Input penna 2276">
                  <a:extLst>
                    <a:ext uri="{FF2B5EF4-FFF2-40B4-BE49-F238E27FC236}">
                      <a16:creationId xmlns:a16="http://schemas.microsoft.com/office/drawing/2014/main" id="{82B08C47-F9FB-E080-C503-69B414DC22E0}"/>
                    </a:ext>
                  </a:extLst>
                </p14:cNvPr>
                <p14:cNvContentPartPr/>
                <p14:nvPr/>
              </p14:nvContentPartPr>
              <p14:xfrm>
                <a:off x="6498322" y="4805640"/>
                <a:ext cx="246600" cy="18360"/>
              </p14:xfrm>
            </p:contentPart>
          </mc:Choice>
          <mc:Fallback>
            <p:pic>
              <p:nvPicPr>
                <p:cNvPr id="2277" name="Input penna 2276">
                  <a:extLst>
                    <a:ext uri="{FF2B5EF4-FFF2-40B4-BE49-F238E27FC236}">
                      <a16:creationId xmlns:a16="http://schemas.microsoft.com/office/drawing/2014/main" id="{82B08C47-F9FB-E080-C503-69B414DC22E0}"/>
                    </a:ext>
                  </a:extLst>
                </p:cNvPr>
                <p:cNvPicPr/>
                <p:nvPr/>
              </p:nvPicPr>
              <p:blipFill>
                <a:blip r:embed="rId1404"/>
                <a:stretch>
                  <a:fillRect/>
                </a:stretch>
              </p:blipFill>
              <p:spPr>
                <a:xfrm>
                  <a:off x="6490762" y="4798080"/>
                  <a:ext cx="26136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9" name="Gruppo 2288">
            <a:extLst>
              <a:ext uri="{FF2B5EF4-FFF2-40B4-BE49-F238E27FC236}">
                <a16:creationId xmlns:a16="http://schemas.microsoft.com/office/drawing/2014/main" id="{3C39D4A4-97BD-FA5B-C6D4-879F6DD623BB}"/>
              </a:ext>
            </a:extLst>
          </p:cNvPr>
          <p:cNvGrpSpPr/>
          <p:nvPr/>
        </p:nvGrpSpPr>
        <p:grpSpPr>
          <a:xfrm>
            <a:off x="6946077" y="4612116"/>
            <a:ext cx="174960" cy="223560"/>
            <a:chOff x="6946077" y="4612116"/>
            <a:chExt cx="174960" cy="22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5">
              <p14:nvContentPartPr>
                <p14:cNvPr id="2280" name="Input penna 2279">
                  <a:extLst>
                    <a:ext uri="{FF2B5EF4-FFF2-40B4-BE49-F238E27FC236}">
                      <a16:creationId xmlns:a16="http://schemas.microsoft.com/office/drawing/2014/main" id="{9AE98F79-CAE7-1CA0-E5BA-05431F6A5D23}"/>
                    </a:ext>
                  </a:extLst>
                </p14:cNvPr>
                <p14:cNvContentPartPr/>
                <p14:nvPr/>
              </p14:nvContentPartPr>
              <p14:xfrm>
                <a:off x="7015197" y="4612116"/>
                <a:ext cx="6840" cy="36000"/>
              </p14:xfrm>
            </p:contentPart>
          </mc:Choice>
          <mc:Fallback>
            <p:pic>
              <p:nvPicPr>
                <p:cNvPr id="2280" name="Input penna 2279">
                  <a:extLst>
                    <a:ext uri="{FF2B5EF4-FFF2-40B4-BE49-F238E27FC236}">
                      <a16:creationId xmlns:a16="http://schemas.microsoft.com/office/drawing/2014/main" id="{9AE98F79-CAE7-1CA0-E5BA-05431F6A5D23}"/>
                    </a:ext>
                  </a:extLst>
                </p:cNvPr>
                <p:cNvPicPr/>
                <p:nvPr/>
              </p:nvPicPr>
              <p:blipFill>
                <a:blip r:embed="rId1406"/>
                <a:stretch>
                  <a:fillRect/>
                </a:stretch>
              </p:blipFill>
              <p:spPr>
                <a:xfrm>
                  <a:off x="7007997" y="4604556"/>
                  <a:ext cx="219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7">
              <p14:nvContentPartPr>
                <p14:cNvPr id="2281" name="Input penna 2280">
                  <a:extLst>
                    <a:ext uri="{FF2B5EF4-FFF2-40B4-BE49-F238E27FC236}">
                      <a16:creationId xmlns:a16="http://schemas.microsoft.com/office/drawing/2014/main" id="{C96E8A97-7E2E-8D7B-2EE6-9223374C9DFB}"/>
                    </a:ext>
                  </a:extLst>
                </p14:cNvPr>
                <p14:cNvContentPartPr/>
                <p14:nvPr/>
              </p14:nvContentPartPr>
              <p14:xfrm>
                <a:off x="6946077" y="4642356"/>
                <a:ext cx="147240" cy="12240"/>
              </p14:xfrm>
            </p:contentPart>
          </mc:Choice>
          <mc:Fallback>
            <p:pic>
              <p:nvPicPr>
                <p:cNvPr id="2281" name="Input penna 2280">
                  <a:extLst>
                    <a:ext uri="{FF2B5EF4-FFF2-40B4-BE49-F238E27FC236}">
                      <a16:creationId xmlns:a16="http://schemas.microsoft.com/office/drawing/2014/main" id="{C96E8A97-7E2E-8D7B-2EE6-9223374C9DFB}"/>
                    </a:ext>
                  </a:extLst>
                </p:cNvPr>
                <p:cNvPicPr/>
                <p:nvPr/>
              </p:nvPicPr>
              <p:blipFill>
                <a:blip r:embed="rId1408"/>
                <a:stretch>
                  <a:fillRect/>
                </a:stretch>
              </p:blipFill>
              <p:spPr>
                <a:xfrm>
                  <a:off x="6938517" y="4634796"/>
                  <a:ext cx="1620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9">
              <p14:nvContentPartPr>
                <p14:cNvPr id="2282" name="Input penna 2281">
                  <a:extLst>
                    <a:ext uri="{FF2B5EF4-FFF2-40B4-BE49-F238E27FC236}">
                      <a16:creationId xmlns:a16="http://schemas.microsoft.com/office/drawing/2014/main" id="{4CDF8EEE-BE7A-4C45-8216-8E83759FDCC0}"/>
                    </a:ext>
                  </a:extLst>
                </p14:cNvPr>
                <p14:cNvContentPartPr/>
                <p14:nvPr/>
              </p14:nvContentPartPr>
              <p14:xfrm>
                <a:off x="6979197" y="4657476"/>
                <a:ext cx="43560" cy="42480"/>
              </p14:xfrm>
            </p:contentPart>
          </mc:Choice>
          <mc:Fallback>
            <p:pic>
              <p:nvPicPr>
                <p:cNvPr id="2282" name="Input penna 2281">
                  <a:extLst>
                    <a:ext uri="{FF2B5EF4-FFF2-40B4-BE49-F238E27FC236}">
                      <a16:creationId xmlns:a16="http://schemas.microsoft.com/office/drawing/2014/main" id="{4CDF8EEE-BE7A-4C45-8216-8E83759FDCC0}"/>
                    </a:ext>
                  </a:extLst>
                </p:cNvPr>
                <p:cNvPicPr/>
                <p:nvPr/>
              </p:nvPicPr>
              <p:blipFill>
                <a:blip r:embed="rId1410"/>
                <a:stretch>
                  <a:fillRect/>
                </a:stretch>
              </p:blipFill>
              <p:spPr>
                <a:xfrm>
                  <a:off x="6971637" y="4649916"/>
                  <a:ext cx="583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1">
              <p14:nvContentPartPr>
                <p14:cNvPr id="2283" name="Input penna 2282">
                  <a:extLst>
                    <a:ext uri="{FF2B5EF4-FFF2-40B4-BE49-F238E27FC236}">
                      <a16:creationId xmlns:a16="http://schemas.microsoft.com/office/drawing/2014/main" id="{CC945322-F713-A132-9D71-9F8F58FC24B7}"/>
                    </a:ext>
                  </a:extLst>
                </p14:cNvPr>
                <p14:cNvContentPartPr/>
                <p14:nvPr/>
              </p14:nvContentPartPr>
              <p14:xfrm>
                <a:off x="7039677" y="4656756"/>
                <a:ext cx="46080" cy="29160"/>
              </p14:xfrm>
            </p:contentPart>
          </mc:Choice>
          <mc:Fallback>
            <p:pic>
              <p:nvPicPr>
                <p:cNvPr id="2283" name="Input penna 2282">
                  <a:extLst>
                    <a:ext uri="{FF2B5EF4-FFF2-40B4-BE49-F238E27FC236}">
                      <a16:creationId xmlns:a16="http://schemas.microsoft.com/office/drawing/2014/main" id="{CC945322-F713-A132-9D71-9F8F58FC24B7}"/>
                    </a:ext>
                  </a:extLst>
                </p:cNvPr>
                <p:cNvPicPr/>
                <p:nvPr/>
              </p:nvPicPr>
              <p:blipFill>
                <a:blip r:embed="rId1412"/>
                <a:stretch>
                  <a:fillRect/>
                </a:stretch>
              </p:blipFill>
              <p:spPr>
                <a:xfrm>
                  <a:off x="7032117" y="4649556"/>
                  <a:ext cx="612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3">
              <p14:nvContentPartPr>
                <p14:cNvPr id="2286" name="Input penna 2285">
                  <a:extLst>
                    <a:ext uri="{FF2B5EF4-FFF2-40B4-BE49-F238E27FC236}">
                      <a16:creationId xmlns:a16="http://schemas.microsoft.com/office/drawing/2014/main" id="{A07BBC88-228F-412F-B08B-FE88C249DC74}"/>
                    </a:ext>
                  </a:extLst>
                </p14:cNvPr>
                <p14:cNvContentPartPr/>
                <p14:nvPr/>
              </p14:nvContentPartPr>
              <p14:xfrm>
                <a:off x="6978477" y="4747476"/>
                <a:ext cx="142560" cy="16560"/>
              </p14:xfrm>
            </p:contentPart>
          </mc:Choice>
          <mc:Fallback>
            <p:pic>
              <p:nvPicPr>
                <p:cNvPr id="2286" name="Input penna 2285">
                  <a:extLst>
                    <a:ext uri="{FF2B5EF4-FFF2-40B4-BE49-F238E27FC236}">
                      <a16:creationId xmlns:a16="http://schemas.microsoft.com/office/drawing/2014/main" id="{A07BBC88-228F-412F-B08B-FE88C249DC74}"/>
                    </a:ext>
                  </a:extLst>
                </p:cNvPr>
                <p:cNvPicPr/>
                <p:nvPr/>
              </p:nvPicPr>
              <p:blipFill>
                <a:blip r:embed="rId1414"/>
                <a:stretch>
                  <a:fillRect/>
                </a:stretch>
              </p:blipFill>
              <p:spPr>
                <a:xfrm>
                  <a:off x="6970917" y="4739916"/>
                  <a:ext cx="157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5">
              <p14:nvContentPartPr>
                <p14:cNvPr id="2287" name="Input penna 2286">
                  <a:extLst>
                    <a:ext uri="{FF2B5EF4-FFF2-40B4-BE49-F238E27FC236}">
                      <a16:creationId xmlns:a16="http://schemas.microsoft.com/office/drawing/2014/main" id="{B69332D5-C296-4D2D-6D77-20A4761867BC}"/>
                    </a:ext>
                  </a:extLst>
                </p14:cNvPr>
                <p14:cNvContentPartPr/>
                <p14:nvPr/>
              </p14:nvContentPartPr>
              <p14:xfrm>
                <a:off x="7052277" y="4763316"/>
                <a:ext cx="26640" cy="72360"/>
              </p14:xfrm>
            </p:contentPart>
          </mc:Choice>
          <mc:Fallback>
            <p:pic>
              <p:nvPicPr>
                <p:cNvPr id="2287" name="Input penna 2286">
                  <a:extLst>
                    <a:ext uri="{FF2B5EF4-FFF2-40B4-BE49-F238E27FC236}">
                      <a16:creationId xmlns:a16="http://schemas.microsoft.com/office/drawing/2014/main" id="{B69332D5-C296-4D2D-6D77-20A4761867BC}"/>
                    </a:ext>
                  </a:extLst>
                </p:cNvPr>
                <p:cNvPicPr/>
                <p:nvPr/>
              </p:nvPicPr>
              <p:blipFill>
                <a:blip r:embed="rId1416"/>
                <a:stretch>
                  <a:fillRect/>
                </a:stretch>
              </p:blipFill>
              <p:spPr>
                <a:xfrm>
                  <a:off x="7044717" y="4755756"/>
                  <a:ext cx="4176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8" name="Gruppo 2297">
            <a:extLst>
              <a:ext uri="{FF2B5EF4-FFF2-40B4-BE49-F238E27FC236}">
                <a16:creationId xmlns:a16="http://schemas.microsoft.com/office/drawing/2014/main" id="{C8CD1D0F-60DD-306F-5A2E-81FD4E75A9A9}"/>
              </a:ext>
            </a:extLst>
          </p:cNvPr>
          <p:cNvGrpSpPr/>
          <p:nvPr/>
        </p:nvGrpSpPr>
        <p:grpSpPr>
          <a:xfrm>
            <a:off x="7379888" y="4606854"/>
            <a:ext cx="195840" cy="213120"/>
            <a:chOff x="7379888" y="4606854"/>
            <a:chExt cx="19584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7">
              <p14:nvContentPartPr>
                <p14:cNvPr id="2290" name="Input penna 2289">
                  <a:extLst>
                    <a:ext uri="{FF2B5EF4-FFF2-40B4-BE49-F238E27FC236}">
                      <a16:creationId xmlns:a16="http://schemas.microsoft.com/office/drawing/2014/main" id="{DF724383-C793-5377-C0E4-1E3765C856C7}"/>
                    </a:ext>
                  </a:extLst>
                </p14:cNvPr>
                <p14:cNvContentPartPr/>
                <p14:nvPr/>
              </p14:nvContentPartPr>
              <p14:xfrm>
                <a:off x="7451168" y="4606854"/>
                <a:ext cx="5400" cy="39240"/>
              </p14:xfrm>
            </p:contentPart>
          </mc:Choice>
          <mc:Fallback>
            <p:pic>
              <p:nvPicPr>
                <p:cNvPr id="2290" name="Input penna 2289">
                  <a:extLst>
                    <a:ext uri="{FF2B5EF4-FFF2-40B4-BE49-F238E27FC236}">
                      <a16:creationId xmlns:a16="http://schemas.microsoft.com/office/drawing/2014/main" id="{DF724383-C793-5377-C0E4-1E3765C856C7}"/>
                    </a:ext>
                  </a:extLst>
                </p:cNvPr>
                <p:cNvPicPr/>
                <p:nvPr/>
              </p:nvPicPr>
              <p:blipFill>
                <a:blip r:embed="rId1418"/>
                <a:stretch>
                  <a:fillRect/>
                </a:stretch>
              </p:blipFill>
              <p:spPr>
                <a:xfrm>
                  <a:off x="7443608" y="4599294"/>
                  <a:ext cx="205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9">
              <p14:nvContentPartPr>
                <p14:cNvPr id="2291" name="Input penna 2290">
                  <a:extLst>
                    <a:ext uri="{FF2B5EF4-FFF2-40B4-BE49-F238E27FC236}">
                      <a16:creationId xmlns:a16="http://schemas.microsoft.com/office/drawing/2014/main" id="{B8AB85AF-5E76-3EB3-FFBF-7DB0F789345A}"/>
                    </a:ext>
                  </a:extLst>
                </p14:cNvPr>
                <p14:cNvContentPartPr/>
                <p14:nvPr/>
              </p14:nvContentPartPr>
              <p14:xfrm>
                <a:off x="7388168" y="4647534"/>
                <a:ext cx="172080" cy="14040"/>
              </p14:xfrm>
            </p:contentPart>
          </mc:Choice>
          <mc:Fallback>
            <p:pic>
              <p:nvPicPr>
                <p:cNvPr id="2291" name="Input penna 2290">
                  <a:extLst>
                    <a:ext uri="{FF2B5EF4-FFF2-40B4-BE49-F238E27FC236}">
                      <a16:creationId xmlns:a16="http://schemas.microsoft.com/office/drawing/2014/main" id="{B8AB85AF-5E76-3EB3-FFBF-7DB0F789345A}"/>
                    </a:ext>
                  </a:extLst>
                </p:cNvPr>
                <p:cNvPicPr/>
                <p:nvPr/>
              </p:nvPicPr>
              <p:blipFill>
                <a:blip r:embed="rId1420"/>
                <a:stretch>
                  <a:fillRect/>
                </a:stretch>
              </p:blipFill>
              <p:spPr>
                <a:xfrm>
                  <a:off x="7380608" y="4639974"/>
                  <a:ext cx="1872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1">
              <p14:nvContentPartPr>
                <p14:cNvPr id="2292" name="Input penna 2291">
                  <a:extLst>
                    <a:ext uri="{FF2B5EF4-FFF2-40B4-BE49-F238E27FC236}">
                      <a16:creationId xmlns:a16="http://schemas.microsoft.com/office/drawing/2014/main" id="{63AB957F-4CCE-1FDA-2A4D-230CA6DB6480}"/>
                    </a:ext>
                  </a:extLst>
                </p14:cNvPr>
                <p14:cNvContentPartPr/>
                <p14:nvPr/>
              </p14:nvContentPartPr>
              <p14:xfrm>
                <a:off x="7411928" y="4664814"/>
                <a:ext cx="55800" cy="56160"/>
              </p14:xfrm>
            </p:contentPart>
          </mc:Choice>
          <mc:Fallback>
            <p:pic>
              <p:nvPicPr>
                <p:cNvPr id="2292" name="Input penna 2291">
                  <a:extLst>
                    <a:ext uri="{FF2B5EF4-FFF2-40B4-BE49-F238E27FC236}">
                      <a16:creationId xmlns:a16="http://schemas.microsoft.com/office/drawing/2014/main" id="{63AB957F-4CCE-1FDA-2A4D-230CA6DB6480}"/>
                    </a:ext>
                  </a:extLst>
                </p:cNvPr>
                <p:cNvPicPr/>
                <p:nvPr/>
              </p:nvPicPr>
              <p:blipFill>
                <a:blip r:embed="rId1422"/>
                <a:stretch>
                  <a:fillRect/>
                </a:stretch>
              </p:blipFill>
              <p:spPr>
                <a:xfrm>
                  <a:off x="7404368" y="4657254"/>
                  <a:ext cx="705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3">
              <p14:nvContentPartPr>
                <p14:cNvPr id="2293" name="Input penna 2292">
                  <a:extLst>
                    <a:ext uri="{FF2B5EF4-FFF2-40B4-BE49-F238E27FC236}">
                      <a16:creationId xmlns:a16="http://schemas.microsoft.com/office/drawing/2014/main" id="{DD50CE9B-4245-575B-3DFB-2C41CBC353B9}"/>
                    </a:ext>
                  </a:extLst>
                </p14:cNvPr>
                <p14:cNvContentPartPr/>
                <p14:nvPr/>
              </p14:nvContentPartPr>
              <p14:xfrm>
                <a:off x="7472768" y="4672374"/>
                <a:ext cx="59040" cy="45360"/>
              </p14:xfrm>
            </p:contentPart>
          </mc:Choice>
          <mc:Fallback>
            <p:pic>
              <p:nvPicPr>
                <p:cNvPr id="2293" name="Input penna 2292">
                  <a:extLst>
                    <a:ext uri="{FF2B5EF4-FFF2-40B4-BE49-F238E27FC236}">
                      <a16:creationId xmlns:a16="http://schemas.microsoft.com/office/drawing/2014/main" id="{DD50CE9B-4245-575B-3DFB-2C41CBC353B9}"/>
                    </a:ext>
                  </a:extLst>
                </p:cNvPr>
                <p:cNvPicPr/>
                <p:nvPr/>
              </p:nvPicPr>
              <p:blipFill>
                <a:blip r:embed="rId1424"/>
                <a:stretch>
                  <a:fillRect/>
                </a:stretch>
              </p:blipFill>
              <p:spPr>
                <a:xfrm>
                  <a:off x="7465208" y="4664814"/>
                  <a:ext cx="741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5">
              <p14:nvContentPartPr>
                <p14:cNvPr id="2294" name="Input penna 2293">
                  <a:extLst>
                    <a:ext uri="{FF2B5EF4-FFF2-40B4-BE49-F238E27FC236}">
                      <a16:creationId xmlns:a16="http://schemas.microsoft.com/office/drawing/2014/main" id="{31A92A95-0770-797A-5B36-608E93BC6E19}"/>
                    </a:ext>
                  </a:extLst>
                </p14:cNvPr>
                <p14:cNvContentPartPr/>
                <p14:nvPr/>
              </p14:nvContentPartPr>
              <p14:xfrm>
                <a:off x="7379888" y="4744734"/>
                <a:ext cx="195840" cy="14400"/>
              </p14:xfrm>
            </p:contentPart>
          </mc:Choice>
          <mc:Fallback>
            <p:pic>
              <p:nvPicPr>
                <p:cNvPr id="2294" name="Input penna 2293">
                  <a:extLst>
                    <a:ext uri="{FF2B5EF4-FFF2-40B4-BE49-F238E27FC236}">
                      <a16:creationId xmlns:a16="http://schemas.microsoft.com/office/drawing/2014/main" id="{31A92A95-0770-797A-5B36-608E93BC6E19}"/>
                    </a:ext>
                  </a:extLst>
                </p:cNvPr>
                <p:cNvPicPr/>
                <p:nvPr/>
              </p:nvPicPr>
              <p:blipFill>
                <a:blip r:embed="rId1426"/>
                <a:stretch>
                  <a:fillRect/>
                </a:stretch>
              </p:blipFill>
              <p:spPr>
                <a:xfrm>
                  <a:off x="7372328" y="4737174"/>
                  <a:ext cx="2109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7">
              <p14:nvContentPartPr>
                <p14:cNvPr id="2295" name="Input penna 2294">
                  <a:extLst>
                    <a:ext uri="{FF2B5EF4-FFF2-40B4-BE49-F238E27FC236}">
                      <a16:creationId xmlns:a16="http://schemas.microsoft.com/office/drawing/2014/main" id="{CEAA082E-980F-1B21-5813-ACCACAEF4DD0}"/>
                    </a:ext>
                  </a:extLst>
                </p14:cNvPr>
                <p14:cNvContentPartPr/>
                <p14:nvPr/>
              </p14:nvContentPartPr>
              <p14:xfrm>
                <a:off x="7470968" y="4757694"/>
                <a:ext cx="8640" cy="59400"/>
              </p14:xfrm>
            </p:contentPart>
          </mc:Choice>
          <mc:Fallback>
            <p:pic>
              <p:nvPicPr>
                <p:cNvPr id="2295" name="Input penna 2294">
                  <a:extLst>
                    <a:ext uri="{FF2B5EF4-FFF2-40B4-BE49-F238E27FC236}">
                      <a16:creationId xmlns:a16="http://schemas.microsoft.com/office/drawing/2014/main" id="{CEAA082E-980F-1B21-5813-ACCACAEF4DD0}"/>
                    </a:ext>
                  </a:extLst>
                </p:cNvPr>
                <p:cNvPicPr/>
                <p:nvPr/>
              </p:nvPicPr>
              <p:blipFill>
                <a:blip r:embed="rId1428"/>
                <a:stretch>
                  <a:fillRect/>
                </a:stretch>
              </p:blipFill>
              <p:spPr>
                <a:xfrm>
                  <a:off x="7463408" y="4750134"/>
                  <a:ext cx="237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9">
              <p14:nvContentPartPr>
                <p14:cNvPr id="2296" name="Input penna 2295">
                  <a:extLst>
                    <a:ext uri="{FF2B5EF4-FFF2-40B4-BE49-F238E27FC236}">
                      <a16:creationId xmlns:a16="http://schemas.microsoft.com/office/drawing/2014/main" id="{9E691B58-D84E-6E27-2BDA-9482B964D18C}"/>
                    </a:ext>
                  </a:extLst>
                </p14:cNvPr>
                <p14:cNvContentPartPr/>
                <p14:nvPr/>
              </p14:nvContentPartPr>
              <p14:xfrm>
                <a:off x="7525328" y="4752294"/>
                <a:ext cx="3960" cy="67680"/>
              </p14:xfrm>
            </p:contentPart>
          </mc:Choice>
          <mc:Fallback>
            <p:pic>
              <p:nvPicPr>
                <p:cNvPr id="2296" name="Input penna 2295">
                  <a:extLst>
                    <a:ext uri="{FF2B5EF4-FFF2-40B4-BE49-F238E27FC236}">
                      <a16:creationId xmlns:a16="http://schemas.microsoft.com/office/drawing/2014/main" id="{9E691B58-D84E-6E27-2BDA-9482B964D18C}"/>
                    </a:ext>
                  </a:extLst>
                </p:cNvPr>
                <p:cNvPicPr/>
                <p:nvPr/>
              </p:nvPicPr>
              <p:blipFill>
                <a:blip r:embed="rId1430"/>
                <a:stretch>
                  <a:fillRect/>
                </a:stretch>
              </p:blipFill>
              <p:spPr>
                <a:xfrm>
                  <a:off x="7517768" y="4744734"/>
                  <a:ext cx="1908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0" name="Gruppo 2319">
            <a:extLst>
              <a:ext uri="{FF2B5EF4-FFF2-40B4-BE49-F238E27FC236}">
                <a16:creationId xmlns:a16="http://schemas.microsoft.com/office/drawing/2014/main" id="{1DD5BE14-81D7-9179-F988-F2FF5EEC3E27}"/>
              </a:ext>
            </a:extLst>
          </p:cNvPr>
          <p:cNvGrpSpPr/>
          <p:nvPr/>
        </p:nvGrpSpPr>
        <p:grpSpPr>
          <a:xfrm>
            <a:off x="7788284" y="4603254"/>
            <a:ext cx="631174" cy="232863"/>
            <a:chOff x="7788284" y="4603254"/>
            <a:chExt cx="631174" cy="23286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1">
              <p14:nvContentPartPr>
                <p14:cNvPr id="2299" name="Input penna 2298">
                  <a:extLst>
                    <a:ext uri="{FF2B5EF4-FFF2-40B4-BE49-F238E27FC236}">
                      <a16:creationId xmlns:a16="http://schemas.microsoft.com/office/drawing/2014/main" id="{DEF9C85B-74B9-3B76-D61F-8C2919893BD3}"/>
                    </a:ext>
                  </a:extLst>
                </p14:cNvPr>
                <p14:cNvContentPartPr/>
                <p14:nvPr/>
              </p14:nvContentPartPr>
              <p14:xfrm>
                <a:off x="7904204" y="4603254"/>
                <a:ext cx="11520" cy="48960"/>
              </p14:xfrm>
            </p:contentPart>
          </mc:Choice>
          <mc:Fallback>
            <p:pic>
              <p:nvPicPr>
                <p:cNvPr id="2299" name="Input penna 2298">
                  <a:extLst>
                    <a:ext uri="{FF2B5EF4-FFF2-40B4-BE49-F238E27FC236}">
                      <a16:creationId xmlns:a16="http://schemas.microsoft.com/office/drawing/2014/main" id="{DEF9C85B-74B9-3B76-D61F-8C2919893BD3}"/>
                    </a:ext>
                  </a:extLst>
                </p:cNvPr>
                <p:cNvPicPr/>
                <p:nvPr/>
              </p:nvPicPr>
              <p:blipFill>
                <a:blip r:embed="rId1432"/>
                <a:stretch>
                  <a:fillRect/>
                </a:stretch>
              </p:blipFill>
              <p:spPr>
                <a:xfrm>
                  <a:off x="7897004" y="4595694"/>
                  <a:ext cx="266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3">
              <p14:nvContentPartPr>
                <p14:cNvPr id="2300" name="Input penna 2299">
                  <a:extLst>
                    <a:ext uri="{FF2B5EF4-FFF2-40B4-BE49-F238E27FC236}">
                      <a16:creationId xmlns:a16="http://schemas.microsoft.com/office/drawing/2014/main" id="{9B2CEA35-FA7C-CA8D-E4D3-AFC81B611D6B}"/>
                    </a:ext>
                  </a:extLst>
                </p14:cNvPr>
                <p14:cNvContentPartPr/>
                <p14:nvPr/>
              </p14:nvContentPartPr>
              <p14:xfrm>
                <a:off x="7829684" y="4647534"/>
                <a:ext cx="156240" cy="16200"/>
              </p14:xfrm>
            </p:contentPart>
          </mc:Choice>
          <mc:Fallback>
            <p:pic>
              <p:nvPicPr>
                <p:cNvPr id="2300" name="Input penna 2299">
                  <a:extLst>
                    <a:ext uri="{FF2B5EF4-FFF2-40B4-BE49-F238E27FC236}">
                      <a16:creationId xmlns:a16="http://schemas.microsoft.com/office/drawing/2014/main" id="{9B2CEA35-FA7C-CA8D-E4D3-AFC81B611D6B}"/>
                    </a:ext>
                  </a:extLst>
                </p:cNvPr>
                <p:cNvPicPr/>
                <p:nvPr/>
              </p:nvPicPr>
              <p:blipFill>
                <a:blip r:embed="rId1434"/>
                <a:stretch>
                  <a:fillRect/>
                </a:stretch>
              </p:blipFill>
              <p:spPr>
                <a:xfrm>
                  <a:off x="7822124" y="4639974"/>
                  <a:ext cx="1713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5">
              <p14:nvContentPartPr>
                <p14:cNvPr id="2301" name="Input penna 2300">
                  <a:extLst>
                    <a:ext uri="{FF2B5EF4-FFF2-40B4-BE49-F238E27FC236}">
                      <a16:creationId xmlns:a16="http://schemas.microsoft.com/office/drawing/2014/main" id="{4655E573-5C48-A5A6-4CFB-4CC21597E77B}"/>
                    </a:ext>
                  </a:extLst>
                </p14:cNvPr>
                <p14:cNvContentPartPr/>
                <p14:nvPr/>
              </p14:nvContentPartPr>
              <p14:xfrm>
                <a:off x="7858484" y="4663734"/>
                <a:ext cx="51840" cy="61200"/>
              </p14:xfrm>
            </p:contentPart>
          </mc:Choice>
          <mc:Fallback>
            <p:pic>
              <p:nvPicPr>
                <p:cNvPr id="2301" name="Input penna 2300">
                  <a:extLst>
                    <a:ext uri="{FF2B5EF4-FFF2-40B4-BE49-F238E27FC236}">
                      <a16:creationId xmlns:a16="http://schemas.microsoft.com/office/drawing/2014/main" id="{4655E573-5C48-A5A6-4CFB-4CC21597E77B}"/>
                    </a:ext>
                  </a:extLst>
                </p:cNvPr>
                <p:cNvPicPr/>
                <p:nvPr/>
              </p:nvPicPr>
              <p:blipFill>
                <a:blip r:embed="rId1436"/>
                <a:stretch>
                  <a:fillRect/>
                </a:stretch>
              </p:blipFill>
              <p:spPr>
                <a:xfrm>
                  <a:off x="7850924" y="4656174"/>
                  <a:ext cx="666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7">
              <p14:nvContentPartPr>
                <p14:cNvPr id="2302" name="Input penna 2301">
                  <a:extLst>
                    <a:ext uri="{FF2B5EF4-FFF2-40B4-BE49-F238E27FC236}">
                      <a16:creationId xmlns:a16="http://schemas.microsoft.com/office/drawing/2014/main" id="{7888E55C-5B48-9318-3B25-53BAE35BFD4D}"/>
                    </a:ext>
                  </a:extLst>
                </p14:cNvPr>
                <p14:cNvContentPartPr/>
                <p14:nvPr/>
              </p14:nvContentPartPr>
              <p14:xfrm>
                <a:off x="7894484" y="4674174"/>
                <a:ext cx="73080" cy="70200"/>
              </p14:xfrm>
            </p:contentPart>
          </mc:Choice>
          <mc:Fallback>
            <p:pic>
              <p:nvPicPr>
                <p:cNvPr id="2302" name="Input penna 2301">
                  <a:extLst>
                    <a:ext uri="{FF2B5EF4-FFF2-40B4-BE49-F238E27FC236}">
                      <a16:creationId xmlns:a16="http://schemas.microsoft.com/office/drawing/2014/main" id="{7888E55C-5B48-9318-3B25-53BAE35BFD4D}"/>
                    </a:ext>
                  </a:extLst>
                </p:cNvPr>
                <p:cNvPicPr/>
                <p:nvPr/>
              </p:nvPicPr>
              <p:blipFill>
                <a:blip r:embed="rId1438"/>
                <a:stretch>
                  <a:fillRect/>
                </a:stretch>
              </p:blipFill>
              <p:spPr>
                <a:xfrm>
                  <a:off x="7886924" y="4666614"/>
                  <a:ext cx="88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9">
              <p14:nvContentPartPr>
                <p14:cNvPr id="2305" name="Input penna 2304">
                  <a:extLst>
                    <a:ext uri="{FF2B5EF4-FFF2-40B4-BE49-F238E27FC236}">
                      <a16:creationId xmlns:a16="http://schemas.microsoft.com/office/drawing/2014/main" id="{74EBB2F2-CE84-3E7F-C4A7-EA4B1D4983CF}"/>
                    </a:ext>
                  </a:extLst>
                </p14:cNvPr>
                <p14:cNvContentPartPr/>
                <p14:nvPr/>
              </p14:nvContentPartPr>
              <p14:xfrm>
                <a:off x="7788284" y="4782894"/>
                <a:ext cx="300960" cy="18360"/>
              </p14:xfrm>
            </p:contentPart>
          </mc:Choice>
          <mc:Fallback>
            <p:pic>
              <p:nvPicPr>
                <p:cNvPr id="2305" name="Input penna 2304">
                  <a:extLst>
                    <a:ext uri="{FF2B5EF4-FFF2-40B4-BE49-F238E27FC236}">
                      <a16:creationId xmlns:a16="http://schemas.microsoft.com/office/drawing/2014/main" id="{74EBB2F2-CE84-3E7F-C4A7-EA4B1D4983CF}"/>
                    </a:ext>
                  </a:extLst>
                </p:cNvPr>
                <p:cNvPicPr/>
                <p:nvPr/>
              </p:nvPicPr>
              <p:blipFill>
                <a:blip r:embed="rId1440"/>
                <a:stretch>
                  <a:fillRect/>
                </a:stretch>
              </p:blipFill>
              <p:spPr>
                <a:xfrm>
                  <a:off x="7780724" y="4775334"/>
                  <a:ext cx="3160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1">
              <p14:nvContentPartPr>
                <p14:cNvPr id="2306" name="Input penna 2305">
                  <a:extLst>
                    <a:ext uri="{FF2B5EF4-FFF2-40B4-BE49-F238E27FC236}">
                      <a16:creationId xmlns:a16="http://schemas.microsoft.com/office/drawing/2014/main" id="{248992BC-2FFC-11C8-56EA-50AC32A54E30}"/>
                    </a:ext>
                  </a:extLst>
                </p14:cNvPr>
                <p14:cNvContentPartPr/>
                <p14:nvPr/>
              </p14:nvContentPartPr>
              <p14:xfrm>
                <a:off x="8279684" y="4645374"/>
                <a:ext cx="18720" cy="48960"/>
              </p14:xfrm>
            </p:contentPart>
          </mc:Choice>
          <mc:Fallback>
            <p:pic>
              <p:nvPicPr>
                <p:cNvPr id="2306" name="Input penna 2305">
                  <a:extLst>
                    <a:ext uri="{FF2B5EF4-FFF2-40B4-BE49-F238E27FC236}">
                      <a16:creationId xmlns:a16="http://schemas.microsoft.com/office/drawing/2014/main" id="{248992BC-2FFC-11C8-56EA-50AC32A54E30}"/>
                    </a:ext>
                  </a:extLst>
                </p:cNvPr>
                <p:cNvPicPr/>
                <p:nvPr/>
              </p:nvPicPr>
              <p:blipFill>
                <a:blip r:embed="rId1442"/>
                <a:stretch>
                  <a:fillRect/>
                </a:stretch>
              </p:blipFill>
              <p:spPr>
                <a:xfrm>
                  <a:off x="8272124" y="4637814"/>
                  <a:ext cx="334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3">
              <p14:nvContentPartPr>
                <p14:cNvPr id="2307" name="Input penna 2306">
                  <a:extLst>
                    <a:ext uri="{FF2B5EF4-FFF2-40B4-BE49-F238E27FC236}">
                      <a16:creationId xmlns:a16="http://schemas.microsoft.com/office/drawing/2014/main" id="{96B4935B-CCF2-E72F-72D4-F5DB4D296092}"/>
                    </a:ext>
                  </a:extLst>
                </p14:cNvPr>
                <p14:cNvContentPartPr/>
                <p14:nvPr/>
              </p14:nvContentPartPr>
              <p14:xfrm>
                <a:off x="8220284" y="4690374"/>
                <a:ext cx="129960" cy="13320"/>
              </p14:xfrm>
            </p:contentPart>
          </mc:Choice>
          <mc:Fallback>
            <p:pic>
              <p:nvPicPr>
                <p:cNvPr id="2307" name="Input penna 2306">
                  <a:extLst>
                    <a:ext uri="{FF2B5EF4-FFF2-40B4-BE49-F238E27FC236}">
                      <a16:creationId xmlns:a16="http://schemas.microsoft.com/office/drawing/2014/main" id="{96B4935B-CCF2-E72F-72D4-F5DB4D296092}"/>
                    </a:ext>
                  </a:extLst>
                </p:cNvPr>
                <p:cNvPicPr/>
                <p:nvPr/>
              </p:nvPicPr>
              <p:blipFill>
                <a:blip r:embed="rId1444"/>
                <a:stretch>
                  <a:fillRect/>
                </a:stretch>
              </p:blipFill>
              <p:spPr>
                <a:xfrm>
                  <a:off x="8212724" y="4683174"/>
                  <a:ext cx="1450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5">
              <p14:nvContentPartPr>
                <p14:cNvPr id="2308" name="Input penna 2307">
                  <a:extLst>
                    <a:ext uri="{FF2B5EF4-FFF2-40B4-BE49-F238E27FC236}">
                      <a16:creationId xmlns:a16="http://schemas.microsoft.com/office/drawing/2014/main" id="{90F87ECF-68A9-293C-8316-5C02F2A75A44}"/>
                    </a:ext>
                  </a:extLst>
                </p14:cNvPr>
                <p14:cNvContentPartPr/>
                <p14:nvPr/>
              </p14:nvContentPartPr>
              <p14:xfrm>
                <a:off x="8239724" y="4726014"/>
                <a:ext cx="39960" cy="51120"/>
              </p14:xfrm>
            </p:contentPart>
          </mc:Choice>
          <mc:Fallback>
            <p:pic>
              <p:nvPicPr>
                <p:cNvPr id="2308" name="Input penna 2307">
                  <a:extLst>
                    <a:ext uri="{FF2B5EF4-FFF2-40B4-BE49-F238E27FC236}">
                      <a16:creationId xmlns:a16="http://schemas.microsoft.com/office/drawing/2014/main" id="{90F87ECF-68A9-293C-8316-5C02F2A75A44}"/>
                    </a:ext>
                  </a:extLst>
                </p:cNvPr>
                <p:cNvPicPr/>
                <p:nvPr/>
              </p:nvPicPr>
              <p:blipFill>
                <a:blip r:embed="rId1446"/>
                <a:stretch>
                  <a:fillRect/>
                </a:stretch>
              </p:blipFill>
              <p:spPr>
                <a:xfrm>
                  <a:off x="8232164" y="4718454"/>
                  <a:ext cx="550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7">
              <p14:nvContentPartPr>
                <p14:cNvPr id="2309" name="Input penna 2308">
                  <a:extLst>
                    <a:ext uri="{FF2B5EF4-FFF2-40B4-BE49-F238E27FC236}">
                      <a16:creationId xmlns:a16="http://schemas.microsoft.com/office/drawing/2014/main" id="{9FDA063C-5DC2-9B91-07FC-B713955967C7}"/>
                    </a:ext>
                  </a:extLst>
                </p14:cNvPr>
                <p14:cNvContentPartPr/>
                <p14:nvPr/>
              </p14:nvContentPartPr>
              <p14:xfrm>
                <a:off x="8292284" y="4722774"/>
                <a:ext cx="45720" cy="75960"/>
              </p14:xfrm>
            </p:contentPart>
          </mc:Choice>
          <mc:Fallback>
            <p:pic>
              <p:nvPicPr>
                <p:cNvPr id="2309" name="Input penna 2308">
                  <a:extLst>
                    <a:ext uri="{FF2B5EF4-FFF2-40B4-BE49-F238E27FC236}">
                      <a16:creationId xmlns:a16="http://schemas.microsoft.com/office/drawing/2014/main" id="{9FDA063C-5DC2-9B91-07FC-B713955967C7}"/>
                    </a:ext>
                  </a:extLst>
                </p:cNvPr>
                <p:cNvPicPr/>
                <p:nvPr/>
              </p:nvPicPr>
              <p:blipFill>
                <a:blip r:embed="rId1448"/>
                <a:stretch>
                  <a:fillRect/>
                </a:stretch>
              </p:blipFill>
              <p:spPr>
                <a:xfrm>
                  <a:off x="8284724" y="4715574"/>
                  <a:ext cx="608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9">
              <p14:nvContentPartPr>
                <p14:cNvPr id="2318" name="Input penna 2317">
                  <a:extLst>
                    <a:ext uri="{FF2B5EF4-FFF2-40B4-BE49-F238E27FC236}">
                      <a16:creationId xmlns:a16="http://schemas.microsoft.com/office/drawing/2014/main" id="{BFB5152D-104C-6C5D-446F-A79A9263A9FC}"/>
                    </a:ext>
                  </a:extLst>
                </p14:cNvPr>
                <p14:cNvContentPartPr/>
                <p14:nvPr/>
              </p14:nvContentPartPr>
              <p14:xfrm>
                <a:off x="8378778" y="4668357"/>
                <a:ext cx="40680" cy="167760"/>
              </p14:xfrm>
            </p:contentPart>
          </mc:Choice>
          <mc:Fallback>
            <p:pic>
              <p:nvPicPr>
                <p:cNvPr id="2318" name="Input penna 2317">
                  <a:extLst>
                    <a:ext uri="{FF2B5EF4-FFF2-40B4-BE49-F238E27FC236}">
                      <a16:creationId xmlns:a16="http://schemas.microsoft.com/office/drawing/2014/main" id="{BFB5152D-104C-6C5D-446F-A79A9263A9FC}"/>
                    </a:ext>
                  </a:extLst>
                </p:cNvPr>
                <p:cNvPicPr/>
                <p:nvPr/>
              </p:nvPicPr>
              <p:blipFill>
                <a:blip r:embed="rId1450"/>
                <a:stretch>
                  <a:fillRect/>
                </a:stretch>
              </p:blipFill>
              <p:spPr>
                <a:xfrm>
                  <a:off x="8371218" y="4661157"/>
                  <a:ext cx="55800" cy="18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51">
            <p14:nvContentPartPr>
              <p14:cNvPr id="2321" name="Input penna 2320">
                <a:extLst>
                  <a:ext uri="{FF2B5EF4-FFF2-40B4-BE49-F238E27FC236}">
                    <a16:creationId xmlns:a16="http://schemas.microsoft.com/office/drawing/2014/main" id="{447FAF13-90F4-7B62-98FB-CE9CFD2D5DBD}"/>
                  </a:ext>
                </a:extLst>
              </p14:cNvPr>
              <p14:cNvContentPartPr/>
              <p14:nvPr/>
            </p14:nvContentPartPr>
            <p14:xfrm>
              <a:off x="3695171" y="932732"/>
              <a:ext cx="229320" cy="73800"/>
            </p14:xfrm>
          </p:contentPart>
        </mc:Choice>
        <mc:Fallback>
          <p:pic>
            <p:nvPicPr>
              <p:cNvPr id="2321" name="Input penna 2320">
                <a:extLst>
                  <a:ext uri="{FF2B5EF4-FFF2-40B4-BE49-F238E27FC236}">
                    <a16:creationId xmlns:a16="http://schemas.microsoft.com/office/drawing/2014/main" id="{447FAF13-90F4-7B62-98FB-CE9CFD2D5DBD}"/>
                  </a:ext>
                </a:extLst>
              </p:cNvPr>
              <p:cNvPicPr/>
              <p:nvPr/>
            </p:nvPicPr>
            <p:blipFill>
              <a:blip r:embed="rId1452"/>
              <a:stretch>
                <a:fillRect/>
              </a:stretch>
            </p:blipFill>
            <p:spPr>
              <a:xfrm>
                <a:off x="3641531" y="825092"/>
                <a:ext cx="33696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53">
            <p14:nvContentPartPr>
              <p14:cNvPr id="2322" name="Input penna 2321">
                <a:extLst>
                  <a:ext uri="{FF2B5EF4-FFF2-40B4-BE49-F238E27FC236}">
                    <a16:creationId xmlns:a16="http://schemas.microsoft.com/office/drawing/2014/main" id="{FF6D12A5-2E50-A106-C014-DA8F015A171C}"/>
                  </a:ext>
                </a:extLst>
              </p14:cNvPr>
              <p14:cNvContentPartPr/>
              <p14:nvPr/>
            </p14:nvContentPartPr>
            <p14:xfrm>
              <a:off x="3724331" y="5099811"/>
              <a:ext cx="254520" cy="27000"/>
            </p14:xfrm>
          </p:contentPart>
        </mc:Choice>
        <mc:Fallback>
          <p:pic>
            <p:nvPicPr>
              <p:cNvPr id="2322" name="Input penna 2321">
                <a:extLst>
                  <a:ext uri="{FF2B5EF4-FFF2-40B4-BE49-F238E27FC236}">
                    <a16:creationId xmlns:a16="http://schemas.microsoft.com/office/drawing/2014/main" id="{FF6D12A5-2E50-A106-C014-DA8F015A171C}"/>
                  </a:ext>
                </a:extLst>
              </p:cNvPr>
              <p:cNvPicPr/>
              <p:nvPr/>
            </p:nvPicPr>
            <p:blipFill>
              <a:blip r:embed="rId1454"/>
              <a:stretch>
                <a:fillRect/>
              </a:stretch>
            </p:blipFill>
            <p:spPr>
              <a:xfrm>
                <a:off x="3670691" y="4992171"/>
                <a:ext cx="362160" cy="24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30" name="Gruppo 2329">
            <a:extLst>
              <a:ext uri="{FF2B5EF4-FFF2-40B4-BE49-F238E27FC236}">
                <a16:creationId xmlns:a16="http://schemas.microsoft.com/office/drawing/2014/main" id="{76846649-37E2-2783-DF6E-F46F807CF055}"/>
              </a:ext>
            </a:extLst>
          </p:cNvPr>
          <p:cNvGrpSpPr/>
          <p:nvPr/>
        </p:nvGrpSpPr>
        <p:grpSpPr>
          <a:xfrm>
            <a:off x="4143480" y="5069895"/>
            <a:ext cx="262800" cy="194400"/>
            <a:chOff x="4143480" y="5069895"/>
            <a:chExt cx="26280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5">
              <p14:nvContentPartPr>
                <p14:cNvPr id="2323" name="Input penna 2322">
                  <a:extLst>
                    <a:ext uri="{FF2B5EF4-FFF2-40B4-BE49-F238E27FC236}">
                      <a16:creationId xmlns:a16="http://schemas.microsoft.com/office/drawing/2014/main" id="{477AAE36-AA5B-909D-B166-3F2703CDB7D6}"/>
                    </a:ext>
                  </a:extLst>
                </p14:cNvPr>
                <p14:cNvContentPartPr/>
                <p14:nvPr/>
              </p14:nvContentPartPr>
              <p14:xfrm>
                <a:off x="4143480" y="5075295"/>
                <a:ext cx="122400" cy="183600"/>
              </p14:xfrm>
            </p:contentPart>
          </mc:Choice>
          <mc:Fallback>
            <p:pic>
              <p:nvPicPr>
                <p:cNvPr id="2323" name="Input penna 2322">
                  <a:extLst>
                    <a:ext uri="{FF2B5EF4-FFF2-40B4-BE49-F238E27FC236}">
                      <a16:creationId xmlns:a16="http://schemas.microsoft.com/office/drawing/2014/main" id="{477AAE36-AA5B-909D-B166-3F2703CDB7D6}"/>
                    </a:ext>
                  </a:extLst>
                </p:cNvPr>
                <p:cNvPicPr/>
                <p:nvPr/>
              </p:nvPicPr>
              <p:blipFill>
                <a:blip r:embed="rId1456"/>
                <a:stretch>
                  <a:fillRect/>
                </a:stretch>
              </p:blipFill>
              <p:spPr>
                <a:xfrm>
                  <a:off x="4135920" y="5067735"/>
                  <a:ext cx="1375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7">
              <p14:nvContentPartPr>
                <p14:cNvPr id="2324" name="Input penna 2323">
                  <a:extLst>
                    <a:ext uri="{FF2B5EF4-FFF2-40B4-BE49-F238E27FC236}">
                      <a16:creationId xmlns:a16="http://schemas.microsoft.com/office/drawing/2014/main" id="{F127F296-F0E4-81E9-D804-B6100FF38B7A}"/>
                    </a:ext>
                  </a:extLst>
                </p14:cNvPr>
                <p14:cNvContentPartPr/>
                <p14:nvPr/>
              </p14:nvContentPartPr>
              <p14:xfrm>
                <a:off x="4150680" y="5163855"/>
                <a:ext cx="84600" cy="6840"/>
              </p14:xfrm>
            </p:contentPart>
          </mc:Choice>
          <mc:Fallback>
            <p:pic>
              <p:nvPicPr>
                <p:cNvPr id="2324" name="Input penna 2323">
                  <a:extLst>
                    <a:ext uri="{FF2B5EF4-FFF2-40B4-BE49-F238E27FC236}">
                      <a16:creationId xmlns:a16="http://schemas.microsoft.com/office/drawing/2014/main" id="{F127F296-F0E4-81E9-D804-B6100FF38B7A}"/>
                    </a:ext>
                  </a:extLst>
                </p:cNvPr>
                <p:cNvPicPr/>
                <p:nvPr/>
              </p:nvPicPr>
              <p:blipFill>
                <a:blip r:embed="rId1458"/>
                <a:stretch>
                  <a:fillRect/>
                </a:stretch>
              </p:blipFill>
              <p:spPr>
                <a:xfrm>
                  <a:off x="4143120" y="5156295"/>
                  <a:ext cx="997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9">
              <p14:nvContentPartPr>
                <p14:cNvPr id="2327" name="Input penna 2326">
                  <a:extLst>
                    <a:ext uri="{FF2B5EF4-FFF2-40B4-BE49-F238E27FC236}">
                      <a16:creationId xmlns:a16="http://schemas.microsoft.com/office/drawing/2014/main" id="{4C19DA97-B5D7-90CC-E00C-3551CE926938}"/>
                    </a:ext>
                  </a:extLst>
                </p14:cNvPr>
                <p14:cNvContentPartPr/>
                <p14:nvPr/>
              </p14:nvContentPartPr>
              <p14:xfrm>
                <a:off x="4313760" y="5069895"/>
                <a:ext cx="5760" cy="194400"/>
              </p14:xfrm>
            </p:contentPart>
          </mc:Choice>
          <mc:Fallback>
            <p:pic>
              <p:nvPicPr>
                <p:cNvPr id="2327" name="Input penna 2326">
                  <a:extLst>
                    <a:ext uri="{FF2B5EF4-FFF2-40B4-BE49-F238E27FC236}">
                      <a16:creationId xmlns:a16="http://schemas.microsoft.com/office/drawing/2014/main" id="{4C19DA97-B5D7-90CC-E00C-3551CE926938}"/>
                    </a:ext>
                  </a:extLst>
                </p:cNvPr>
                <p:cNvPicPr/>
                <p:nvPr/>
              </p:nvPicPr>
              <p:blipFill>
                <a:blip r:embed="rId1460"/>
                <a:stretch>
                  <a:fillRect/>
                </a:stretch>
              </p:blipFill>
              <p:spPr>
                <a:xfrm>
                  <a:off x="4306200" y="5062335"/>
                  <a:ext cx="205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1">
              <p14:nvContentPartPr>
                <p14:cNvPr id="2328" name="Input penna 2327">
                  <a:extLst>
                    <a:ext uri="{FF2B5EF4-FFF2-40B4-BE49-F238E27FC236}">
                      <a16:creationId xmlns:a16="http://schemas.microsoft.com/office/drawing/2014/main" id="{E8A6F44D-0B8C-4DBC-1BC5-8899E5B66727}"/>
                    </a:ext>
                  </a:extLst>
                </p14:cNvPr>
                <p14:cNvContentPartPr/>
                <p14:nvPr/>
              </p14:nvContentPartPr>
              <p14:xfrm>
                <a:off x="4341120" y="5154135"/>
                <a:ext cx="65160" cy="6120"/>
              </p14:xfrm>
            </p:contentPart>
          </mc:Choice>
          <mc:Fallback>
            <p:pic>
              <p:nvPicPr>
                <p:cNvPr id="2328" name="Input penna 2327">
                  <a:extLst>
                    <a:ext uri="{FF2B5EF4-FFF2-40B4-BE49-F238E27FC236}">
                      <a16:creationId xmlns:a16="http://schemas.microsoft.com/office/drawing/2014/main" id="{E8A6F44D-0B8C-4DBC-1BC5-8899E5B66727}"/>
                    </a:ext>
                  </a:extLst>
                </p:cNvPr>
                <p:cNvPicPr/>
                <p:nvPr/>
              </p:nvPicPr>
              <p:blipFill>
                <a:blip r:embed="rId1462"/>
                <a:stretch>
                  <a:fillRect/>
                </a:stretch>
              </p:blipFill>
              <p:spPr>
                <a:xfrm>
                  <a:off x="4333560" y="5146575"/>
                  <a:ext cx="80280" cy="2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41" name="Gruppo 2340">
            <a:extLst>
              <a:ext uri="{FF2B5EF4-FFF2-40B4-BE49-F238E27FC236}">
                <a16:creationId xmlns:a16="http://schemas.microsoft.com/office/drawing/2014/main" id="{37B8DF61-B79B-15DA-7161-2D2D8EFAF295}"/>
              </a:ext>
            </a:extLst>
          </p:cNvPr>
          <p:cNvGrpSpPr/>
          <p:nvPr/>
        </p:nvGrpSpPr>
        <p:grpSpPr>
          <a:xfrm>
            <a:off x="109061" y="204918"/>
            <a:ext cx="864720" cy="478440"/>
            <a:chOff x="109061" y="204918"/>
            <a:chExt cx="864720" cy="47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3">
              <p14:nvContentPartPr>
                <p14:cNvPr id="2331" name="Input penna 2330">
                  <a:extLst>
                    <a:ext uri="{FF2B5EF4-FFF2-40B4-BE49-F238E27FC236}">
                      <a16:creationId xmlns:a16="http://schemas.microsoft.com/office/drawing/2014/main" id="{1ED3A25F-9B7D-EA4F-1A8C-C7ECBB3A1C56}"/>
                    </a:ext>
                  </a:extLst>
                </p14:cNvPr>
                <p14:cNvContentPartPr/>
                <p14:nvPr/>
              </p14:nvContentPartPr>
              <p14:xfrm>
                <a:off x="109061" y="279078"/>
                <a:ext cx="148680" cy="300960"/>
              </p14:xfrm>
            </p:contentPart>
          </mc:Choice>
          <mc:Fallback>
            <p:pic>
              <p:nvPicPr>
                <p:cNvPr id="2331" name="Input penna 2330">
                  <a:extLst>
                    <a:ext uri="{FF2B5EF4-FFF2-40B4-BE49-F238E27FC236}">
                      <a16:creationId xmlns:a16="http://schemas.microsoft.com/office/drawing/2014/main" id="{1ED3A25F-9B7D-EA4F-1A8C-C7ECBB3A1C56}"/>
                    </a:ext>
                  </a:extLst>
                </p:cNvPr>
                <p:cNvPicPr/>
                <p:nvPr/>
              </p:nvPicPr>
              <p:blipFill>
                <a:blip r:embed="rId1464"/>
                <a:stretch>
                  <a:fillRect/>
                </a:stretch>
              </p:blipFill>
              <p:spPr>
                <a:xfrm>
                  <a:off x="101501" y="271518"/>
                  <a:ext cx="16380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5">
              <p14:nvContentPartPr>
                <p14:cNvPr id="2332" name="Input penna 2331">
                  <a:extLst>
                    <a:ext uri="{FF2B5EF4-FFF2-40B4-BE49-F238E27FC236}">
                      <a16:creationId xmlns:a16="http://schemas.microsoft.com/office/drawing/2014/main" id="{842F2059-6525-DC4A-B18E-5EB128292EDB}"/>
                    </a:ext>
                  </a:extLst>
                </p14:cNvPr>
                <p14:cNvContentPartPr/>
                <p14:nvPr/>
              </p14:nvContentPartPr>
              <p14:xfrm>
                <a:off x="262781" y="397158"/>
                <a:ext cx="55440" cy="79200"/>
              </p14:xfrm>
            </p:contentPart>
          </mc:Choice>
          <mc:Fallback>
            <p:pic>
              <p:nvPicPr>
                <p:cNvPr id="2332" name="Input penna 2331">
                  <a:extLst>
                    <a:ext uri="{FF2B5EF4-FFF2-40B4-BE49-F238E27FC236}">
                      <a16:creationId xmlns:a16="http://schemas.microsoft.com/office/drawing/2014/main" id="{842F2059-6525-DC4A-B18E-5EB128292EDB}"/>
                    </a:ext>
                  </a:extLst>
                </p:cNvPr>
                <p:cNvPicPr/>
                <p:nvPr/>
              </p:nvPicPr>
              <p:blipFill>
                <a:blip r:embed="rId1466"/>
                <a:stretch>
                  <a:fillRect/>
                </a:stretch>
              </p:blipFill>
              <p:spPr>
                <a:xfrm>
                  <a:off x="255221" y="389598"/>
                  <a:ext cx="705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7">
              <p14:nvContentPartPr>
                <p14:cNvPr id="2333" name="Input penna 2332">
                  <a:extLst>
                    <a:ext uri="{FF2B5EF4-FFF2-40B4-BE49-F238E27FC236}">
                      <a16:creationId xmlns:a16="http://schemas.microsoft.com/office/drawing/2014/main" id="{08FB0AA0-016B-C659-A272-D07BCC03B377}"/>
                    </a:ext>
                  </a:extLst>
                </p14:cNvPr>
                <p14:cNvContentPartPr/>
                <p14:nvPr/>
              </p14:nvContentPartPr>
              <p14:xfrm>
                <a:off x="359621" y="437478"/>
                <a:ext cx="45720" cy="38520"/>
              </p14:xfrm>
            </p:contentPart>
          </mc:Choice>
          <mc:Fallback>
            <p:pic>
              <p:nvPicPr>
                <p:cNvPr id="2333" name="Input penna 2332">
                  <a:extLst>
                    <a:ext uri="{FF2B5EF4-FFF2-40B4-BE49-F238E27FC236}">
                      <a16:creationId xmlns:a16="http://schemas.microsoft.com/office/drawing/2014/main" id="{08FB0AA0-016B-C659-A272-D07BCC03B377}"/>
                    </a:ext>
                  </a:extLst>
                </p:cNvPr>
                <p:cNvPicPr/>
                <p:nvPr/>
              </p:nvPicPr>
              <p:blipFill>
                <a:blip r:embed="rId1468"/>
                <a:stretch>
                  <a:fillRect/>
                </a:stretch>
              </p:blipFill>
              <p:spPr>
                <a:xfrm>
                  <a:off x="352061" y="429918"/>
                  <a:ext cx="604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9">
              <p14:nvContentPartPr>
                <p14:cNvPr id="2334" name="Input penna 2333">
                  <a:extLst>
                    <a:ext uri="{FF2B5EF4-FFF2-40B4-BE49-F238E27FC236}">
                      <a16:creationId xmlns:a16="http://schemas.microsoft.com/office/drawing/2014/main" id="{69050C54-8752-DCEC-4DB5-65A3B0EFD1C1}"/>
                    </a:ext>
                  </a:extLst>
                </p14:cNvPr>
                <p14:cNvContentPartPr/>
                <p14:nvPr/>
              </p14:nvContentPartPr>
              <p14:xfrm>
                <a:off x="428021" y="405438"/>
                <a:ext cx="30240" cy="72360"/>
              </p14:xfrm>
            </p:contentPart>
          </mc:Choice>
          <mc:Fallback>
            <p:pic>
              <p:nvPicPr>
                <p:cNvPr id="2334" name="Input penna 2333">
                  <a:extLst>
                    <a:ext uri="{FF2B5EF4-FFF2-40B4-BE49-F238E27FC236}">
                      <a16:creationId xmlns:a16="http://schemas.microsoft.com/office/drawing/2014/main" id="{69050C54-8752-DCEC-4DB5-65A3B0EFD1C1}"/>
                    </a:ext>
                  </a:extLst>
                </p:cNvPr>
                <p:cNvPicPr/>
                <p:nvPr/>
              </p:nvPicPr>
              <p:blipFill>
                <a:blip r:embed="rId1470"/>
                <a:stretch>
                  <a:fillRect/>
                </a:stretch>
              </p:blipFill>
              <p:spPr>
                <a:xfrm>
                  <a:off x="420821" y="397878"/>
                  <a:ext cx="453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1">
              <p14:nvContentPartPr>
                <p14:cNvPr id="2335" name="Input penna 2334">
                  <a:extLst>
                    <a:ext uri="{FF2B5EF4-FFF2-40B4-BE49-F238E27FC236}">
                      <a16:creationId xmlns:a16="http://schemas.microsoft.com/office/drawing/2014/main" id="{C4BB8B67-8095-96B7-1902-7F5CD69C1346}"/>
                    </a:ext>
                  </a:extLst>
                </p14:cNvPr>
                <p14:cNvContentPartPr/>
                <p14:nvPr/>
              </p14:nvContentPartPr>
              <p14:xfrm>
                <a:off x="474821" y="355038"/>
                <a:ext cx="32400" cy="111600"/>
              </p14:xfrm>
            </p:contentPart>
          </mc:Choice>
          <mc:Fallback>
            <p:pic>
              <p:nvPicPr>
                <p:cNvPr id="2335" name="Input penna 2334">
                  <a:extLst>
                    <a:ext uri="{FF2B5EF4-FFF2-40B4-BE49-F238E27FC236}">
                      <a16:creationId xmlns:a16="http://schemas.microsoft.com/office/drawing/2014/main" id="{C4BB8B67-8095-96B7-1902-7F5CD69C1346}"/>
                    </a:ext>
                  </a:extLst>
                </p:cNvPr>
                <p:cNvPicPr/>
                <p:nvPr/>
              </p:nvPicPr>
              <p:blipFill>
                <a:blip r:embed="rId1472"/>
                <a:stretch>
                  <a:fillRect/>
                </a:stretch>
              </p:blipFill>
              <p:spPr>
                <a:xfrm>
                  <a:off x="467261" y="347478"/>
                  <a:ext cx="475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3">
              <p14:nvContentPartPr>
                <p14:cNvPr id="2336" name="Input penna 2335">
                  <a:extLst>
                    <a:ext uri="{FF2B5EF4-FFF2-40B4-BE49-F238E27FC236}">
                      <a16:creationId xmlns:a16="http://schemas.microsoft.com/office/drawing/2014/main" id="{ABA6A8F3-A1DB-1FF9-73F4-CAC9F75641E7}"/>
                    </a:ext>
                  </a:extLst>
                </p14:cNvPr>
                <p14:cNvContentPartPr/>
                <p14:nvPr/>
              </p14:nvContentPartPr>
              <p14:xfrm>
                <a:off x="529901" y="415878"/>
                <a:ext cx="64080" cy="84240"/>
              </p14:xfrm>
            </p:contentPart>
          </mc:Choice>
          <mc:Fallback>
            <p:pic>
              <p:nvPicPr>
                <p:cNvPr id="2336" name="Input penna 2335">
                  <a:extLst>
                    <a:ext uri="{FF2B5EF4-FFF2-40B4-BE49-F238E27FC236}">
                      <a16:creationId xmlns:a16="http://schemas.microsoft.com/office/drawing/2014/main" id="{ABA6A8F3-A1DB-1FF9-73F4-CAC9F75641E7}"/>
                    </a:ext>
                  </a:extLst>
                </p:cNvPr>
                <p:cNvPicPr/>
                <p:nvPr/>
              </p:nvPicPr>
              <p:blipFill>
                <a:blip r:embed="rId1474"/>
                <a:stretch>
                  <a:fillRect/>
                </a:stretch>
              </p:blipFill>
              <p:spPr>
                <a:xfrm>
                  <a:off x="522341" y="408318"/>
                  <a:ext cx="792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5">
              <p14:nvContentPartPr>
                <p14:cNvPr id="2337" name="Input penna 2336">
                  <a:extLst>
                    <a:ext uri="{FF2B5EF4-FFF2-40B4-BE49-F238E27FC236}">
                      <a16:creationId xmlns:a16="http://schemas.microsoft.com/office/drawing/2014/main" id="{A62FE050-373F-FD6F-FE1B-4BC2D7CAAA64}"/>
                    </a:ext>
                  </a:extLst>
                </p14:cNvPr>
                <p14:cNvContentPartPr/>
                <p14:nvPr/>
              </p14:nvContentPartPr>
              <p14:xfrm>
                <a:off x="756701" y="324438"/>
                <a:ext cx="111960" cy="208080"/>
              </p14:xfrm>
            </p:contentPart>
          </mc:Choice>
          <mc:Fallback>
            <p:pic>
              <p:nvPicPr>
                <p:cNvPr id="2337" name="Input penna 2336">
                  <a:extLst>
                    <a:ext uri="{FF2B5EF4-FFF2-40B4-BE49-F238E27FC236}">
                      <a16:creationId xmlns:a16="http://schemas.microsoft.com/office/drawing/2014/main" id="{A62FE050-373F-FD6F-FE1B-4BC2D7CAAA64}"/>
                    </a:ext>
                  </a:extLst>
                </p:cNvPr>
                <p:cNvPicPr/>
                <p:nvPr/>
              </p:nvPicPr>
              <p:blipFill>
                <a:blip r:embed="rId1476"/>
                <a:stretch>
                  <a:fillRect/>
                </a:stretch>
              </p:blipFill>
              <p:spPr>
                <a:xfrm>
                  <a:off x="749141" y="316878"/>
                  <a:ext cx="1270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7">
              <p14:nvContentPartPr>
                <p14:cNvPr id="2338" name="Input penna 2337">
                  <a:extLst>
                    <a:ext uri="{FF2B5EF4-FFF2-40B4-BE49-F238E27FC236}">
                      <a16:creationId xmlns:a16="http://schemas.microsoft.com/office/drawing/2014/main" id="{C35D1B88-28C4-2F7A-506D-170E660CAE5D}"/>
                    </a:ext>
                  </a:extLst>
                </p14:cNvPr>
                <p14:cNvContentPartPr/>
                <p14:nvPr/>
              </p14:nvContentPartPr>
              <p14:xfrm>
                <a:off x="742661" y="445038"/>
                <a:ext cx="81360" cy="1800"/>
              </p14:xfrm>
            </p:contentPart>
          </mc:Choice>
          <mc:Fallback>
            <p:pic>
              <p:nvPicPr>
                <p:cNvPr id="2338" name="Input penna 2337">
                  <a:extLst>
                    <a:ext uri="{FF2B5EF4-FFF2-40B4-BE49-F238E27FC236}">
                      <a16:creationId xmlns:a16="http://schemas.microsoft.com/office/drawing/2014/main" id="{C35D1B88-28C4-2F7A-506D-170E660CAE5D}"/>
                    </a:ext>
                  </a:extLst>
                </p:cNvPr>
                <p:cNvPicPr/>
                <p:nvPr/>
              </p:nvPicPr>
              <p:blipFill>
                <a:blip r:embed="rId1478"/>
                <a:stretch>
                  <a:fillRect/>
                </a:stretch>
              </p:blipFill>
              <p:spPr>
                <a:xfrm>
                  <a:off x="735101" y="437478"/>
                  <a:ext cx="964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9">
              <p14:nvContentPartPr>
                <p14:cNvPr id="2339" name="Input penna 2338">
                  <a:extLst>
                    <a:ext uri="{FF2B5EF4-FFF2-40B4-BE49-F238E27FC236}">
                      <a16:creationId xmlns:a16="http://schemas.microsoft.com/office/drawing/2014/main" id="{9DD844B4-50E5-8FE2-D071-F231953DF5C8}"/>
                    </a:ext>
                  </a:extLst>
                </p14:cNvPr>
                <p14:cNvContentPartPr/>
                <p14:nvPr/>
              </p14:nvContentPartPr>
              <p14:xfrm>
                <a:off x="928061" y="204918"/>
                <a:ext cx="45720" cy="478440"/>
              </p14:xfrm>
            </p:contentPart>
          </mc:Choice>
          <mc:Fallback>
            <p:pic>
              <p:nvPicPr>
                <p:cNvPr id="2339" name="Input penna 2338">
                  <a:extLst>
                    <a:ext uri="{FF2B5EF4-FFF2-40B4-BE49-F238E27FC236}">
                      <a16:creationId xmlns:a16="http://schemas.microsoft.com/office/drawing/2014/main" id="{9DD844B4-50E5-8FE2-D071-F231953DF5C8}"/>
                    </a:ext>
                  </a:extLst>
                </p:cNvPr>
                <p:cNvPicPr/>
                <p:nvPr/>
              </p:nvPicPr>
              <p:blipFill>
                <a:blip r:embed="rId1480"/>
                <a:stretch>
                  <a:fillRect/>
                </a:stretch>
              </p:blipFill>
              <p:spPr>
                <a:xfrm>
                  <a:off x="920501" y="197358"/>
                  <a:ext cx="60480" cy="49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50" name="Gruppo 2349">
            <a:extLst>
              <a:ext uri="{FF2B5EF4-FFF2-40B4-BE49-F238E27FC236}">
                <a16:creationId xmlns:a16="http://schemas.microsoft.com/office/drawing/2014/main" id="{19E76BFB-CED6-FCD7-D349-3E039E263D42}"/>
              </a:ext>
            </a:extLst>
          </p:cNvPr>
          <p:cNvGrpSpPr/>
          <p:nvPr/>
        </p:nvGrpSpPr>
        <p:grpSpPr>
          <a:xfrm>
            <a:off x="4612835" y="5074440"/>
            <a:ext cx="218160" cy="168840"/>
            <a:chOff x="4612835" y="5074440"/>
            <a:chExt cx="218160" cy="16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1">
              <p14:nvContentPartPr>
                <p14:cNvPr id="2344" name="Input penna 2343">
                  <a:extLst>
                    <a:ext uri="{FF2B5EF4-FFF2-40B4-BE49-F238E27FC236}">
                      <a16:creationId xmlns:a16="http://schemas.microsoft.com/office/drawing/2014/main" id="{929D2404-2EBE-6C1B-D30A-588CAACD1817}"/>
                    </a:ext>
                  </a:extLst>
                </p14:cNvPr>
                <p14:cNvContentPartPr/>
                <p14:nvPr/>
              </p14:nvContentPartPr>
              <p14:xfrm>
                <a:off x="4612835" y="5075160"/>
                <a:ext cx="101520" cy="150480"/>
              </p14:xfrm>
            </p:contentPart>
          </mc:Choice>
          <mc:Fallback>
            <p:pic>
              <p:nvPicPr>
                <p:cNvPr id="2344" name="Input penna 2343">
                  <a:extLst>
                    <a:ext uri="{FF2B5EF4-FFF2-40B4-BE49-F238E27FC236}">
                      <a16:creationId xmlns:a16="http://schemas.microsoft.com/office/drawing/2014/main" id="{929D2404-2EBE-6C1B-D30A-588CAACD1817}"/>
                    </a:ext>
                  </a:extLst>
                </p:cNvPr>
                <p:cNvPicPr/>
                <p:nvPr/>
              </p:nvPicPr>
              <p:blipFill>
                <a:blip r:embed="rId1482"/>
                <a:stretch>
                  <a:fillRect/>
                </a:stretch>
              </p:blipFill>
              <p:spPr>
                <a:xfrm>
                  <a:off x="4605275" y="5067600"/>
                  <a:ext cx="1166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3">
              <p14:nvContentPartPr>
                <p14:cNvPr id="2345" name="Input penna 2344">
                  <a:extLst>
                    <a:ext uri="{FF2B5EF4-FFF2-40B4-BE49-F238E27FC236}">
                      <a16:creationId xmlns:a16="http://schemas.microsoft.com/office/drawing/2014/main" id="{75E433FD-AA2F-E270-F2EA-D339EF8EC523}"/>
                    </a:ext>
                  </a:extLst>
                </p14:cNvPr>
                <p14:cNvContentPartPr/>
                <p14:nvPr/>
              </p14:nvContentPartPr>
              <p14:xfrm>
                <a:off x="4632635" y="5152200"/>
                <a:ext cx="61200" cy="8280"/>
              </p14:xfrm>
            </p:contentPart>
          </mc:Choice>
          <mc:Fallback>
            <p:pic>
              <p:nvPicPr>
                <p:cNvPr id="2345" name="Input penna 2344">
                  <a:extLst>
                    <a:ext uri="{FF2B5EF4-FFF2-40B4-BE49-F238E27FC236}">
                      <a16:creationId xmlns:a16="http://schemas.microsoft.com/office/drawing/2014/main" id="{75E433FD-AA2F-E270-F2EA-D339EF8EC523}"/>
                    </a:ext>
                  </a:extLst>
                </p:cNvPr>
                <p:cNvPicPr/>
                <p:nvPr/>
              </p:nvPicPr>
              <p:blipFill>
                <a:blip r:embed="rId1484"/>
                <a:stretch>
                  <a:fillRect/>
                </a:stretch>
              </p:blipFill>
              <p:spPr>
                <a:xfrm>
                  <a:off x="4625075" y="5144640"/>
                  <a:ext cx="763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5">
              <p14:nvContentPartPr>
                <p14:cNvPr id="2346" name="Input penna 2345">
                  <a:extLst>
                    <a:ext uri="{FF2B5EF4-FFF2-40B4-BE49-F238E27FC236}">
                      <a16:creationId xmlns:a16="http://schemas.microsoft.com/office/drawing/2014/main" id="{A6E2890C-DACC-65DD-E39F-13130698675C}"/>
                    </a:ext>
                  </a:extLst>
                </p14:cNvPr>
                <p14:cNvContentPartPr/>
                <p14:nvPr/>
              </p14:nvContentPartPr>
              <p14:xfrm>
                <a:off x="4747835" y="5074440"/>
                <a:ext cx="17280" cy="168840"/>
              </p14:xfrm>
            </p:contentPart>
          </mc:Choice>
          <mc:Fallback>
            <p:pic>
              <p:nvPicPr>
                <p:cNvPr id="2346" name="Input penna 2345">
                  <a:extLst>
                    <a:ext uri="{FF2B5EF4-FFF2-40B4-BE49-F238E27FC236}">
                      <a16:creationId xmlns:a16="http://schemas.microsoft.com/office/drawing/2014/main" id="{A6E2890C-DACC-65DD-E39F-13130698675C}"/>
                    </a:ext>
                  </a:extLst>
                </p:cNvPr>
                <p:cNvPicPr/>
                <p:nvPr/>
              </p:nvPicPr>
              <p:blipFill>
                <a:blip r:embed="rId1486"/>
                <a:stretch>
                  <a:fillRect/>
                </a:stretch>
              </p:blipFill>
              <p:spPr>
                <a:xfrm>
                  <a:off x="4740275" y="5066880"/>
                  <a:ext cx="324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7">
              <p14:nvContentPartPr>
                <p14:cNvPr id="2347" name="Input penna 2346">
                  <a:extLst>
                    <a:ext uri="{FF2B5EF4-FFF2-40B4-BE49-F238E27FC236}">
                      <a16:creationId xmlns:a16="http://schemas.microsoft.com/office/drawing/2014/main" id="{C668B03A-A59F-BDB9-F29D-2E56353DC564}"/>
                    </a:ext>
                  </a:extLst>
                </p14:cNvPr>
                <p14:cNvContentPartPr/>
                <p14:nvPr/>
              </p14:nvContentPartPr>
              <p14:xfrm>
                <a:off x="4767995" y="5146440"/>
                <a:ext cx="54720" cy="1440"/>
              </p14:xfrm>
            </p:contentPart>
          </mc:Choice>
          <mc:Fallback>
            <p:pic>
              <p:nvPicPr>
                <p:cNvPr id="2347" name="Input penna 2346">
                  <a:extLst>
                    <a:ext uri="{FF2B5EF4-FFF2-40B4-BE49-F238E27FC236}">
                      <a16:creationId xmlns:a16="http://schemas.microsoft.com/office/drawing/2014/main" id="{C668B03A-A59F-BDB9-F29D-2E56353DC564}"/>
                    </a:ext>
                  </a:extLst>
                </p:cNvPr>
                <p:cNvPicPr/>
                <p:nvPr/>
              </p:nvPicPr>
              <p:blipFill>
                <a:blip r:embed="rId1488"/>
                <a:stretch>
                  <a:fillRect/>
                </a:stretch>
              </p:blipFill>
              <p:spPr>
                <a:xfrm>
                  <a:off x="4760435" y="5138880"/>
                  <a:ext cx="698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9">
              <p14:nvContentPartPr>
                <p14:cNvPr id="2348" name="Input penna 2347">
                  <a:extLst>
                    <a:ext uri="{FF2B5EF4-FFF2-40B4-BE49-F238E27FC236}">
                      <a16:creationId xmlns:a16="http://schemas.microsoft.com/office/drawing/2014/main" id="{99AF5B3A-1BE6-7E69-DA6E-F4D4B66F18BA}"/>
                    </a:ext>
                  </a:extLst>
                </p14:cNvPr>
                <p14:cNvContentPartPr/>
                <p14:nvPr/>
              </p14:nvContentPartPr>
              <p14:xfrm>
                <a:off x="4760795" y="5171280"/>
                <a:ext cx="70200" cy="18720"/>
              </p14:xfrm>
            </p:contentPart>
          </mc:Choice>
          <mc:Fallback>
            <p:pic>
              <p:nvPicPr>
                <p:cNvPr id="2348" name="Input penna 2347">
                  <a:extLst>
                    <a:ext uri="{FF2B5EF4-FFF2-40B4-BE49-F238E27FC236}">
                      <a16:creationId xmlns:a16="http://schemas.microsoft.com/office/drawing/2014/main" id="{99AF5B3A-1BE6-7E69-DA6E-F4D4B66F18BA}"/>
                    </a:ext>
                  </a:extLst>
                </p:cNvPr>
                <p:cNvPicPr/>
                <p:nvPr/>
              </p:nvPicPr>
              <p:blipFill>
                <a:blip r:embed="rId1490"/>
                <a:stretch>
                  <a:fillRect/>
                </a:stretch>
              </p:blipFill>
              <p:spPr>
                <a:xfrm>
                  <a:off x="4753235" y="5163720"/>
                  <a:ext cx="8496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2" name="Gruppo 2361">
            <a:extLst>
              <a:ext uri="{FF2B5EF4-FFF2-40B4-BE49-F238E27FC236}">
                <a16:creationId xmlns:a16="http://schemas.microsoft.com/office/drawing/2014/main" id="{7BFEA4F1-7E70-243F-9CA9-131328A045E2}"/>
              </a:ext>
            </a:extLst>
          </p:cNvPr>
          <p:cNvGrpSpPr/>
          <p:nvPr/>
        </p:nvGrpSpPr>
        <p:grpSpPr>
          <a:xfrm>
            <a:off x="5080835" y="5051760"/>
            <a:ext cx="175320" cy="162360"/>
            <a:chOff x="5080835" y="5051760"/>
            <a:chExt cx="175320" cy="16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1">
              <p14:nvContentPartPr>
                <p14:cNvPr id="2351" name="Input penna 2350">
                  <a:extLst>
                    <a:ext uri="{FF2B5EF4-FFF2-40B4-BE49-F238E27FC236}">
                      <a16:creationId xmlns:a16="http://schemas.microsoft.com/office/drawing/2014/main" id="{60BDAB38-2CFD-F2E4-824C-F403A904C274}"/>
                    </a:ext>
                  </a:extLst>
                </p14:cNvPr>
                <p14:cNvContentPartPr/>
                <p14:nvPr/>
              </p14:nvContentPartPr>
              <p14:xfrm>
                <a:off x="5080835" y="5051760"/>
                <a:ext cx="77760" cy="158400"/>
              </p14:xfrm>
            </p:contentPart>
          </mc:Choice>
          <mc:Fallback>
            <p:pic>
              <p:nvPicPr>
                <p:cNvPr id="2351" name="Input penna 2350">
                  <a:extLst>
                    <a:ext uri="{FF2B5EF4-FFF2-40B4-BE49-F238E27FC236}">
                      <a16:creationId xmlns:a16="http://schemas.microsoft.com/office/drawing/2014/main" id="{60BDAB38-2CFD-F2E4-824C-F403A904C274}"/>
                    </a:ext>
                  </a:extLst>
                </p:cNvPr>
                <p:cNvPicPr/>
                <p:nvPr/>
              </p:nvPicPr>
              <p:blipFill>
                <a:blip r:embed="rId1492"/>
                <a:stretch>
                  <a:fillRect/>
                </a:stretch>
              </p:blipFill>
              <p:spPr>
                <a:xfrm>
                  <a:off x="5073275" y="5044200"/>
                  <a:ext cx="928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3">
              <p14:nvContentPartPr>
                <p14:cNvPr id="2352" name="Input penna 2351">
                  <a:extLst>
                    <a:ext uri="{FF2B5EF4-FFF2-40B4-BE49-F238E27FC236}">
                      <a16:creationId xmlns:a16="http://schemas.microsoft.com/office/drawing/2014/main" id="{39AF160F-8432-8E6B-3F40-6955E567469C}"/>
                    </a:ext>
                  </a:extLst>
                </p14:cNvPr>
                <p14:cNvContentPartPr/>
                <p14:nvPr/>
              </p14:nvContentPartPr>
              <p14:xfrm>
                <a:off x="5084075" y="5146080"/>
                <a:ext cx="50040" cy="2160"/>
              </p14:xfrm>
            </p:contentPart>
          </mc:Choice>
          <mc:Fallback>
            <p:pic>
              <p:nvPicPr>
                <p:cNvPr id="2352" name="Input penna 2351">
                  <a:extLst>
                    <a:ext uri="{FF2B5EF4-FFF2-40B4-BE49-F238E27FC236}">
                      <a16:creationId xmlns:a16="http://schemas.microsoft.com/office/drawing/2014/main" id="{39AF160F-8432-8E6B-3F40-6955E567469C}"/>
                    </a:ext>
                  </a:extLst>
                </p:cNvPr>
                <p:cNvPicPr/>
                <p:nvPr/>
              </p:nvPicPr>
              <p:blipFill>
                <a:blip r:embed="rId1494"/>
                <a:stretch>
                  <a:fillRect/>
                </a:stretch>
              </p:blipFill>
              <p:spPr>
                <a:xfrm>
                  <a:off x="5076515" y="5138520"/>
                  <a:ext cx="651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5">
              <p14:nvContentPartPr>
                <p14:cNvPr id="2355" name="Input penna 2354">
                  <a:extLst>
                    <a:ext uri="{FF2B5EF4-FFF2-40B4-BE49-F238E27FC236}">
                      <a16:creationId xmlns:a16="http://schemas.microsoft.com/office/drawing/2014/main" id="{2CDDD1C3-510E-7000-3041-D681621F8485}"/>
                    </a:ext>
                  </a:extLst>
                </p14:cNvPr>
                <p14:cNvContentPartPr/>
                <p14:nvPr/>
              </p14:nvContentPartPr>
              <p14:xfrm>
                <a:off x="5194235" y="5112240"/>
                <a:ext cx="42120" cy="9720"/>
              </p14:xfrm>
            </p:contentPart>
          </mc:Choice>
          <mc:Fallback>
            <p:pic>
              <p:nvPicPr>
                <p:cNvPr id="2355" name="Input penna 2354">
                  <a:extLst>
                    <a:ext uri="{FF2B5EF4-FFF2-40B4-BE49-F238E27FC236}">
                      <a16:creationId xmlns:a16="http://schemas.microsoft.com/office/drawing/2014/main" id="{2CDDD1C3-510E-7000-3041-D681621F8485}"/>
                    </a:ext>
                  </a:extLst>
                </p:cNvPr>
                <p:cNvPicPr/>
                <p:nvPr/>
              </p:nvPicPr>
              <p:blipFill>
                <a:blip r:embed="rId1496"/>
                <a:stretch>
                  <a:fillRect/>
                </a:stretch>
              </p:blipFill>
              <p:spPr>
                <a:xfrm>
                  <a:off x="5186675" y="5104680"/>
                  <a:ext cx="572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7">
              <p14:nvContentPartPr>
                <p14:cNvPr id="2356" name="Input penna 2355">
                  <a:extLst>
                    <a:ext uri="{FF2B5EF4-FFF2-40B4-BE49-F238E27FC236}">
                      <a16:creationId xmlns:a16="http://schemas.microsoft.com/office/drawing/2014/main" id="{A6F24514-1741-1D20-962E-296EBC999507}"/>
                    </a:ext>
                  </a:extLst>
                </p14:cNvPr>
                <p14:cNvContentPartPr/>
                <p14:nvPr/>
              </p14:nvContentPartPr>
              <p14:xfrm>
                <a:off x="5240315" y="5062560"/>
                <a:ext cx="15840" cy="151560"/>
              </p14:xfrm>
            </p:contentPart>
          </mc:Choice>
          <mc:Fallback>
            <p:pic>
              <p:nvPicPr>
                <p:cNvPr id="2356" name="Input penna 2355">
                  <a:extLst>
                    <a:ext uri="{FF2B5EF4-FFF2-40B4-BE49-F238E27FC236}">
                      <a16:creationId xmlns:a16="http://schemas.microsoft.com/office/drawing/2014/main" id="{A6F24514-1741-1D20-962E-296EBC999507}"/>
                    </a:ext>
                  </a:extLst>
                </p:cNvPr>
                <p:cNvPicPr/>
                <p:nvPr/>
              </p:nvPicPr>
              <p:blipFill>
                <a:blip r:embed="rId1498"/>
                <a:stretch>
                  <a:fillRect/>
                </a:stretch>
              </p:blipFill>
              <p:spPr>
                <a:xfrm>
                  <a:off x="5232755" y="5055000"/>
                  <a:ext cx="30960" cy="16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7" name="Gruppo 2366">
            <a:extLst>
              <a:ext uri="{FF2B5EF4-FFF2-40B4-BE49-F238E27FC236}">
                <a16:creationId xmlns:a16="http://schemas.microsoft.com/office/drawing/2014/main" id="{0C5966DD-ACEA-E67F-EEF2-7D2BCEB29826}"/>
              </a:ext>
            </a:extLst>
          </p:cNvPr>
          <p:cNvGrpSpPr/>
          <p:nvPr/>
        </p:nvGrpSpPr>
        <p:grpSpPr>
          <a:xfrm>
            <a:off x="5530115" y="5040960"/>
            <a:ext cx="178200" cy="192960"/>
            <a:chOff x="5530115" y="5040960"/>
            <a:chExt cx="17820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9">
              <p14:nvContentPartPr>
                <p14:cNvPr id="2357" name="Input penna 2356">
                  <a:extLst>
                    <a:ext uri="{FF2B5EF4-FFF2-40B4-BE49-F238E27FC236}">
                      <a16:creationId xmlns:a16="http://schemas.microsoft.com/office/drawing/2014/main" id="{88A50C3C-C45D-4A20-E9A7-20BB3D2B049F}"/>
                    </a:ext>
                  </a:extLst>
                </p14:cNvPr>
                <p14:cNvContentPartPr/>
                <p14:nvPr/>
              </p14:nvContentPartPr>
              <p14:xfrm>
                <a:off x="5530115" y="5056080"/>
                <a:ext cx="69120" cy="152280"/>
              </p14:xfrm>
            </p:contentPart>
          </mc:Choice>
          <mc:Fallback>
            <p:pic>
              <p:nvPicPr>
                <p:cNvPr id="2357" name="Input penna 2356">
                  <a:extLst>
                    <a:ext uri="{FF2B5EF4-FFF2-40B4-BE49-F238E27FC236}">
                      <a16:creationId xmlns:a16="http://schemas.microsoft.com/office/drawing/2014/main" id="{88A50C3C-C45D-4A20-E9A7-20BB3D2B049F}"/>
                    </a:ext>
                  </a:extLst>
                </p:cNvPr>
                <p:cNvPicPr/>
                <p:nvPr/>
              </p:nvPicPr>
              <p:blipFill>
                <a:blip r:embed="rId1500"/>
                <a:stretch>
                  <a:fillRect/>
                </a:stretch>
              </p:blipFill>
              <p:spPr>
                <a:xfrm>
                  <a:off x="5522915" y="5048520"/>
                  <a:ext cx="8424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1">
              <p14:nvContentPartPr>
                <p14:cNvPr id="2358" name="Input penna 2357">
                  <a:extLst>
                    <a:ext uri="{FF2B5EF4-FFF2-40B4-BE49-F238E27FC236}">
                      <a16:creationId xmlns:a16="http://schemas.microsoft.com/office/drawing/2014/main" id="{3313CDDD-57AC-D438-2B36-0BFCF8EC8D37}"/>
                    </a:ext>
                  </a:extLst>
                </p14:cNvPr>
                <p14:cNvContentPartPr/>
                <p14:nvPr/>
              </p14:nvContentPartPr>
              <p14:xfrm>
                <a:off x="5537675" y="5130240"/>
                <a:ext cx="51840" cy="6120"/>
              </p14:xfrm>
            </p:contentPart>
          </mc:Choice>
          <mc:Fallback>
            <p:pic>
              <p:nvPicPr>
                <p:cNvPr id="2358" name="Input penna 2357">
                  <a:extLst>
                    <a:ext uri="{FF2B5EF4-FFF2-40B4-BE49-F238E27FC236}">
                      <a16:creationId xmlns:a16="http://schemas.microsoft.com/office/drawing/2014/main" id="{3313CDDD-57AC-D438-2B36-0BFCF8EC8D37}"/>
                    </a:ext>
                  </a:extLst>
                </p:cNvPr>
                <p:cNvPicPr/>
                <p:nvPr/>
              </p:nvPicPr>
              <p:blipFill>
                <a:blip r:embed="rId1502"/>
                <a:stretch>
                  <a:fillRect/>
                </a:stretch>
              </p:blipFill>
              <p:spPr>
                <a:xfrm>
                  <a:off x="5530115" y="5122680"/>
                  <a:ext cx="669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3">
              <p14:nvContentPartPr>
                <p14:cNvPr id="2363" name="Input penna 2362">
                  <a:extLst>
                    <a:ext uri="{FF2B5EF4-FFF2-40B4-BE49-F238E27FC236}">
                      <a16:creationId xmlns:a16="http://schemas.microsoft.com/office/drawing/2014/main" id="{FAA10CB0-1E43-03C2-D919-7F84E2710E28}"/>
                    </a:ext>
                  </a:extLst>
                </p14:cNvPr>
                <p14:cNvContentPartPr/>
                <p14:nvPr/>
              </p14:nvContentPartPr>
              <p14:xfrm>
                <a:off x="5630555" y="5106480"/>
                <a:ext cx="43920" cy="9720"/>
              </p14:xfrm>
            </p:contentPart>
          </mc:Choice>
          <mc:Fallback>
            <p:pic>
              <p:nvPicPr>
                <p:cNvPr id="2363" name="Input penna 2362">
                  <a:extLst>
                    <a:ext uri="{FF2B5EF4-FFF2-40B4-BE49-F238E27FC236}">
                      <a16:creationId xmlns:a16="http://schemas.microsoft.com/office/drawing/2014/main" id="{FAA10CB0-1E43-03C2-D919-7F84E2710E28}"/>
                    </a:ext>
                  </a:extLst>
                </p:cNvPr>
                <p:cNvPicPr/>
                <p:nvPr/>
              </p:nvPicPr>
              <p:blipFill>
                <a:blip r:embed="rId1504"/>
                <a:stretch>
                  <a:fillRect/>
                </a:stretch>
              </p:blipFill>
              <p:spPr>
                <a:xfrm>
                  <a:off x="5622995" y="5099280"/>
                  <a:ext cx="59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5">
              <p14:nvContentPartPr>
                <p14:cNvPr id="2364" name="Input penna 2363">
                  <a:extLst>
                    <a:ext uri="{FF2B5EF4-FFF2-40B4-BE49-F238E27FC236}">
                      <a16:creationId xmlns:a16="http://schemas.microsoft.com/office/drawing/2014/main" id="{A73DE90C-67F3-CE90-C3A1-9ED3641D1C7F}"/>
                    </a:ext>
                  </a:extLst>
                </p14:cNvPr>
                <p14:cNvContentPartPr/>
                <p14:nvPr/>
              </p14:nvContentPartPr>
              <p14:xfrm>
                <a:off x="5638835" y="5134560"/>
                <a:ext cx="45360" cy="21240"/>
              </p14:xfrm>
            </p:contentPart>
          </mc:Choice>
          <mc:Fallback>
            <p:pic>
              <p:nvPicPr>
                <p:cNvPr id="2364" name="Input penna 2363">
                  <a:extLst>
                    <a:ext uri="{FF2B5EF4-FFF2-40B4-BE49-F238E27FC236}">
                      <a16:creationId xmlns:a16="http://schemas.microsoft.com/office/drawing/2014/main" id="{A73DE90C-67F3-CE90-C3A1-9ED3641D1C7F}"/>
                    </a:ext>
                  </a:extLst>
                </p:cNvPr>
                <p:cNvPicPr/>
                <p:nvPr/>
              </p:nvPicPr>
              <p:blipFill>
                <a:blip r:embed="rId1506"/>
                <a:stretch>
                  <a:fillRect/>
                </a:stretch>
              </p:blipFill>
              <p:spPr>
                <a:xfrm>
                  <a:off x="5631275" y="5127000"/>
                  <a:ext cx="601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7">
              <p14:nvContentPartPr>
                <p14:cNvPr id="2365" name="Input penna 2364">
                  <a:extLst>
                    <a:ext uri="{FF2B5EF4-FFF2-40B4-BE49-F238E27FC236}">
                      <a16:creationId xmlns:a16="http://schemas.microsoft.com/office/drawing/2014/main" id="{3EC9A16B-48C0-32CB-481A-E81B263C362F}"/>
                    </a:ext>
                  </a:extLst>
                </p14:cNvPr>
                <p14:cNvContentPartPr/>
                <p14:nvPr/>
              </p14:nvContentPartPr>
              <p14:xfrm>
                <a:off x="5675915" y="5040960"/>
                <a:ext cx="32400" cy="192960"/>
              </p14:xfrm>
            </p:contentPart>
          </mc:Choice>
          <mc:Fallback>
            <p:pic>
              <p:nvPicPr>
                <p:cNvPr id="2365" name="Input penna 2364">
                  <a:extLst>
                    <a:ext uri="{FF2B5EF4-FFF2-40B4-BE49-F238E27FC236}">
                      <a16:creationId xmlns:a16="http://schemas.microsoft.com/office/drawing/2014/main" id="{3EC9A16B-48C0-32CB-481A-E81B263C362F}"/>
                    </a:ext>
                  </a:extLst>
                </p:cNvPr>
                <p:cNvPicPr/>
                <p:nvPr/>
              </p:nvPicPr>
              <p:blipFill>
                <a:blip r:embed="rId1508"/>
                <a:stretch>
                  <a:fillRect/>
                </a:stretch>
              </p:blipFill>
              <p:spPr>
                <a:xfrm>
                  <a:off x="5668355" y="5033400"/>
                  <a:ext cx="47520" cy="20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76" name="Gruppo 2375">
            <a:extLst>
              <a:ext uri="{FF2B5EF4-FFF2-40B4-BE49-F238E27FC236}">
                <a16:creationId xmlns:a16="http://schemas.microsoft.com/office/drawing/2014/main" id="{BE27F7AC-7BE0-C568-9569-9BAF761628FB}"/>
              </a:ext>
            </a:extLst>
          </p:cNvPr>
          <p:cNvGrpSpPr/>
          <p:nvPr/>
        </p:nvGrpSpPr>
        <p:grpSpPr>
          <a:xfrm>
            <a:off x="5989455" y="5033990"/>
            <a:ext cx="202680" cy="189000"/>
            <a:chOff x="5989455" y="5033990"/>
            <a:chExt cx="20268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9">
              <p14:nvContentPartPr>
                <p14:cNvPr id="2369" name="Input penna 2368">
                  <a:extLst>
                    <a:ext uri="{FF2B5EF4-FFF2-40B4-BE49-F238E27FC236}">
                      <a16:creationId xmlns:a16="http://schemas.microsoft.com/office/drawing/2014/main" id="{4F911430-4397-703B-E2E2-B107691B50EB}"/>
                    </a:ext>
                  </a:extLst>
                </p14:cNvPr>
                <p14:cNvContentPartPr/>
                <p14:nvPr/>
              </p14:nvContentPartPr>
              <p14:xfrm>
                <a:off x="5989455" y="5033990"/>
                <a:ext cx="196920" cy="94320"/>
              </p14:xfrm>
            </p:contentPart>
          </mc:Choice>
          <mc:Fallback>
            <p:pic>
              <p:nvPicPr>
                <p:cNvPr id="2369" name="Input penna 2368">
                  <a:extLst>
                    <a:ext uri="{FF2B5EF4-FFF2-40B4-BE49-F238E27FC236}">
                      <a16:creationId xmlns:a16="http://schemas.microsoft.com/office/drawing/2014/main" id="{4F911430-4397-703B-E2E2-B107691B50EB}"/>
                    </a:ext>
                  </a:extLst>
                </p:cNvPr>
                <p:cNvPicPr/>
                <p:nvPr/>
              </p:nvPicPr>
              <p:blipFill>
                <a:blip r:embed="rId1510"/>
                <a:stretch>
                  <a:fillRect/>
                </a:stretch>
              </p:blipFill>
              <p:spPr>
                <a:xfrm>
                  <a:off x="5981895" y="5026430"/>
                  <a:ext cx="2120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1">
              <p14:nvContentPartPr>
                <p14:cNvPr id="2370" name="Input penna 2369">
                  <a:extLst>
                    <a:ext uri="{FF2B5EF4-FFF2-40B4-BE49-F238E27FC236}">
                      <a16:creationId xmlns:a16="http://schemas.microsoft.com/office/drawing/2014/main" id="{4EFA391F-4E64-ACD5-0F56-00CAB810937D}"/>
                    </a:ext>
                  </a:extLst>
                </p14:cNvPr>
                <p14:cNvContentPartPr/>
                <p14:nvPr/>
              </p14:nvContentPartPr>
              <p14:xfrm>
                <a:off x="6067215" y="5093030"/>
                <a:ext cx="109080" cy="4680"/>
              </p14:xfrm>
            </p:contentPart>
          </mc:Choice>
          <mc:Fallback>
            <p:pic>
              <p:nvPicPr>
                <p:cNvPr id="2370" name="Input penna 2369">
                  <a:extLst>
                    <a:ext uri="{FF2B5EF4-FFF2-40B4-BE49-F238E27FC236}">
                      <a16:creationId xmlns:a16="http://schemas.microsoft.com/office/drawing/2014/main" id="{4EFA391F-4E64-ACD5-0F56-00CAB810937D}"/>
                    </a:ext>
                  </a:extLst>
                </p:cNvPr>
                <p:cNvPicPr/>
                <p:nvPr/>
              </p:nvPicPr>
              <p:blipFill>
                <a:blip r:embed="rId1512"/>
                <a:stretch>
                  <a:fillRect/>
                </a:stretch>
              </p:blipFill>
              <p:spPr>
                <a:xfrm>
                  <a:off x="6059655" y="5085470"/>
                  <a:ext cx="124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3">
              <p14:nvContentPartPr>
                <p14:cNvPr id="2373" name="Input penna 2372">
                  <a:extLst>
                    <a:ext uri="{FF2B5EF4-FFF2-40B4-BE49-F238E27FC236}">
                      <a16:creationId xmlns:a16="http://schemas.microsoft.com/office/drawing/2014/main" id="{FC91B504-0389-459D-EC9C-AD8D119AD1D8}"/>
                    </a:ext>
                  </a:extLst>
                </p14:cNvPr>
                <p14:cNvContentPartPr/>
                <p14:nvPr/>
              </p14:nvContentPartPr>
              <p14:xfrm>
                <a:off x="6091695" y="5172230"/>
                <a:ext cx="5040" cy="50760"/>
              </p14:xfrm>
            </p:contentPart>
          </mc:Choice>
          <mc:Fallback>
            <p:pic>
              <p:nvPicPr>
                <p:cNvPr id="2373" name="Input penna 2372">
                  <a:extLst>
                    <a:ext uri="{FF2B5EF4-FFF2-40B4-BE49-F238E27FC236}">
                      <a16:creationId xmlns:a16="http://schemas.microsoft.com/office/drawing/2014/main" id="{FC91B504-0389-459D-EC9C-AD8D119AD1D8}"/>
                    </a:ext>
                  </a:extLst>
                </p:cNvPr>
                <p:cNvPicPr/>
                <p:nvPr/>
              </p:nvPicPr>
              <p:blipFill>
                <a:blip r:embed="rId1514"/>
                <a:stretch>
                  <a:fillRect/>
                </a:stretch>
              </p:blipFill>
              <p:spPr>
                <a:xfrm>
                  <a:off x="6084135" y="5164670"/>
                  <a:ext cx="201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5">
              <p14:nvContentPartPr>
                <p14:cNvPr id="2374" name="Input penna 2373">
                  <a:extLst>
                    <a:ext uri="{FF2B5EF4-FFF2-40B4-BE49-F238E27FC236}">
                      <a16:creationId xmlns:a16="http://schemas.microsoft.com/office/drawing/2014/main" id="{90630E00-D701-61D4-1414-BDD1F25FC631}"/>
                    </a:ext>
                  </a:extLst>
                </p14:cNvPr>
                <p14:cNvContentPartPr/>
                <p14:nvPr/>
              </p14:nvContentPartPr>
              <p14:xfrm>
                <a:off x="6026895" y="5206070"/>
                <a:ext cx="165240" cy="7200"/>
              </p14:xfrm>
            </p:contentPart>
          </mc:Choice>
          <mc:Fallback>
            <p:pic>
              <p:nvPicPr>
                <p:cNvPr id="2374" name="Input penna 2373">
                  <a:extLst>
                    <a:ext uri="{FF2B5EF4-FFF2-40B4-BE49-F238E27FC236}">
                      <a16:creationId xmlns:a16="http://schemas.microsoft.com/office/drawing/2014/main" id="{90630E00-D701-61D4-1414-BDD1F25FC631}"/>
                    </a:ext>
                  </a:extLst>
                </p:cNvPr>
                <p:cNvPicPr/>
                <p:nvPr/>
              </p:nvPicPr>
              <p:blipFill>
                <a:blip r:embed="rId1516"/>
                <a:stretch>
                  <a:fillRect/>
                </a:stretch>
              </p:blipFill>
              <p:spPr>
                <a:xfrm>
                  <a:off x="6019335" y="5198510"/>
                  <a:ext cx="18036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3" name="Gruppo 2382">
            <a:extLst>
              <a:ext uri="{FF2B5EF4-FFF2-40B4-BE49-F238E27FC236}">
                <a16:creationId xmlns:a16="http://schemas.microsoft.com/office/drawing/2014/main" id="{FBDF9BC6-09C7-4F38-C909-942D7B8F88C4}"/>
              </a:ext>
            </a:extLst>
          </p:cNvPr>
          <p:cNvGrpSpPr/>
          <p:nvPr/>
        </p:nvGrpSpPr>
        <p:grpSpPr>
          <a:xfrm>
            <a:off x="6449005" y="5067110"/>
            <a:ext cx="216360" cy="178200"/>
            <a:chOff x="6449005" y="5067110"/>
            <a:chExt cx="216360" cy="17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7">
              <p14:nvContentPartPr>
                <p14:cNvPr id="2377" name="Input penna 2376">
                  <a:extLst>
                    <a:ext uri="{FF2B5EF4-FFF2-40B4-BE49-F238E27FC236}">
                      <a16:creationId xmlns:a16="http://schemas.microsoft.com/office/drawing/2014/main" id="{DF759156-98ED-301E-664E-D7600CAC554F}"/>
                    </a:ext>
                  </a:extLst>
                </p14:cNvPr>
                <p14:cNvContentPartPr/>
                <p14:nvPr/>
              </p14:nvContentPartPr>
              <p14:xfrm>
                <a:off x="6452965" y="5067110"/>
                <a:ext cx="141480" cy="78120"/>
              </p14:xfrm>
            </p:contentPart>
          </mc:Choice>
          <mc:Fallback>
            <p:pic>
              <p:nvPicPr>
                <p:cNvPr id="2377" name="Input penna 2376">
                  <a:extLst>
                    <a:ext uri="{FF2B5EF4-FFF2-40B4-BE49-F238E27FC236}">
                      <a16:creationId xmlns:a16="http://schemas.microsoft.com/office/drawing/2014/main" id="{DF759156-98ED-301E-664E-D7600CAC554F}"/>
                    </a:ext>
                  </a:extLst>
                </p:cNvPr>
                <p:cNvPicPr/>
                <p:nvPr/>
              </p:nvPicPr>
              <p:blipFill>
                <a:blip r:embed="rId1518"/>
                <a:stretch>
                  <a:fillRect/>
                </a:stretch>
              </p:blipFill>
              <p:spPr>
                <a:xfrm>
                  <a:off x="6445405" y="5059550"/>
                  <a:ext cx="156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9">
              <p14:nvContentPartPr>
                <p14:cNvPr id="2378" name="Input penna 2377">
                  <a:extLst>
                    <a:ext uri="{FF2B5EF4-FFF2-40B4-BE49-F238E27FC236}">
                      <a16:creationId xmlns:a16="http://schemas.microsoft.com/office/drawing/2014/main" id="{023FB5E7-DED3-5FE8-7A18-1BAF4ECE5867}"/>
                    </a:ext>
                  </a:extLst>
                </p14:cNvPr>
                <p14:cNvContentPartPr/>
                <p14:nvPr/>
              </p14:nvContentPartPr>
              <p14:xfrm>
                <a:off x="6491125" y="5120030"/>
                <a:ext cx="87120" cy="4320"/>
              </p14:xfrm>
            </p:contentPart>
          </mc:Choice>
          <mc:Fallback>
            <p:pic>
              <p:nvPicPr>
                <p:cNvPr id="2378" name="Input penna 2377">
                  <a:extLst>
                    <a:ext uri="{FF2B5EF4-FFF2-40B4-BE49-F238E27FC236}">
                      <a16:creationId xmlns:a16="http://schemas.microsoft.com/office/drawing/2014/main" id="{023FB5E7-DED3-5FE8-7A18-1BAF4ECE5867}"/>
                    </a:ext>
                  </a:extLst>
                </p:cNvPr>
                <p:cNvPicPr/>
                <p:nvPr/>
              </p:nvPicPr>
              <p:blipFill>
                <a:blip r:embed="rId1520"/>
                <a:stretch>
                  <a:fillRect/>
                </a:stretch>
              </p:blipFill>
              <p:spPr>
                <a:xfrm>
                  <a:off x="6483925" y="5112470"/>
                  <a:ext cx="1022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1">
              <p14:nvContentPartPr>
                <p14:cNvPr id="2379" name="Input penna 2378">
                  <a:extLst>
                    <a:ext uri="{FF2B5EF4-FFF2-40B4-BE49-F238E27FC236}">
                      <a16:creationId xmlns:a16="http://schemas.microsoft.com/office/drawing/2014/main" id="{1436B8C4-45A9-2EDA-1A65-F9E3C9D83C0D}"/>
                    </a:ext>
                  </a:extLst>
                </p14:cNvPr>
                <p14:cNvContentPartPr/>
                <p14:nvPr/>
              </p14:nvContentPartPr>
              <p14:xfrm>
                <a:off x="6509485" y="5193830"/>
                <a:ext cx="1800" cy="47160"/>
              </p14:xfrm>
            </p:contentPart>
          </mc:Choice>
          <mc:Fallback>
            <p:pic>
              <p:nvPicPr>
                <p:cNvPr id="2379" name="Input penna 2378">
                  <a:extLst>
                    <a:ext uri="{FF2B5EF4-FFF2-40B4-BE49-F238E27FC236}">
                      <a16:creationId xmlns:a16="http://schemas.microsoft.com/office/drawing/2014/main" id="{1436B8C4-45A9-2EDA-1A65-F9E3C9D83C0D}"/>
                    </a:ext>
                  </a:extLst>
                </p:cNvPr>
                <p:cNvPicPr/>
                <p:nvPr/>
              </p:nvPicPr>
              <p:blipFill>
                <a:blip r:embed="rId1522"/>
                <a:stretch>
                  <a:fillRect/>
                </a:stretch>
              </p:blipFill>
              <p:spPr>
                <a:xfrm>
                  <a:off x="6501925" y="5186270"/>
                  <a:ext cx="169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3">
              <p14:nvContentPartPr>
                <p14:cNvPr id="2380" name="Input penna 2379">
                  <a:extLst>
                    <a:ext uri="{FF2B5EF4-FFF2-40B4-BE49-F238E27FC236}">
                      <a16:creationId xmlns:a16="http://schemas.microsoft.com/office/drawing/2014/main" id="{FDC7BA26-A821-A091-635E-315272F23216}"/>
                    </a:ext>
                  </a:extLst>
                </p14:cNvPr>
                <p14:cNvContentPartPr/>
                <p14:nvPr/>
              </p14:nvContentPartPr>
              <p14:xfrm>
                <a:off x="6540805" y="5194190"/>
                <a:ext cx="10080" cy="42480"/>
              </p14:xfrm>
            </p:contentPart>
          </mc:Choice>
          <mc:Fallback>
            <p:pic>
              <p:nvPicPr>
                <p:cNvPr id="2380" name="Input penna 2379">
                  <a:extLst>
                    <a:ext uri="{FF2B5EF4-FFF2-40B4-BE49-F238E27FC236}">
                      <a16:creationId xmlns:a16="http://schemas.microsoft.com/office/drawing/2014/main" id="{FDC7BA26-A821-A091-635E-315272F23216}"/>
                    </a:ext>
                  </a:extLst>
                </p:cNvPr>
                <p:cNvPicPr/>
                <p:nvPr/>
              </p:nvPicPr>
              <p:blipFill>
                <a:blip r:embed="rId1524"/>
                <a:stretch>
                  <a:fillRect/>
                </a:stretch>
              </p:blipFill>
              <p:spPr>
                <a:xfrm>
                  <a:off x="6533245" y="5186630"/>
                  <a:ext cx="252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5">
              <p14:nvContentPartPr>
                <p14:cNvPr id="2381" name="Input penna 2380">
                  <a:extLst>
                    <a:ext uri="{FF2B5EF4-FFF2-40B4-BE49-F238E27FC236}">
                      <a16:creationId xmlns:a16="http://schemas.microsoft.com/office/drawing/2014/main" id="{EB3CE926-5B73-F112-8D83-E143221D475F}"/>
                    </a:ext>
                  </a:extLst>
                </p14:cNvPr>
                <p14:cNvContentPartPr/>
                <p14:nvPr/>
              </p14:nvContentPartPr>
              <p14:xfrm>
                <a:off x="6449005" y="5229110"/>
                <a:ext cx="216360" cy="16200"/>
              </p14:xfrm>
            </p:contentPart>
          </mc:Choice>
          <mc:Fallback>
            <p:pic>
              <p:nvPicPr>
                <p:cNvPr id="2381" name="Input penna 2380">
                  <a:extLst>
                    <a:ext uri="{FF2B5EF4-FFF2-40B4-BE49-F238E27FC236}">
                      <a16:creationId xmlns:a16="http://schemas.microsoft.com/office/drawing/2014/main" id="{EB3CE926-5B73-F112-8D83-E143221D475F}"/>
                    </a:ext>
                  </a:extLst>
                </p:cNvPr>
                <p:cNvPicPr/>
                <p:nvPr/>
              </p:nvPicPr>
              <p:blipFill>
                <a:blip r:embed="rId1526"/>
                <a:stretch>
                  <a:fillRect/>
                </a:stretch>
              </p:blipFill>
              <p:spPr>
                <a:xfrm>
                  <a:off x="6441445" y="5221550"/>
                  <a:ext cx="23112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9" name="Gruppo 2388">
            <a:extLst>
              <a:ext uri="{FF2B5EF4-FFF2-40B4-BE49-F238E27FC236}">
                <a16:creationId xmlns:a16="http://schemas.microsoft.com/office/drawing/2014/main" id="{B78C978E-6D78-D7A2-996E-38A3F652AF6B}"/>
              </a:ext>
            </a:extLst>
          </p:cNvPr>
          <p:cNvGrpSpPr/>
          <p:nvPr/>
        </p:nvGrpSpPr>
        <p:grpSpPr>
          <a:xfrm>
            <a:off x="6917645" y="5030420"/>
            <a:ext cx="187920" cy="205920"/>
            <a:chOff x="6917645" y="5030420"/>
            <a:chExt cx="187920" cy="20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7">
              <p14:nvContentPartPr>
                <p14:cNvPr id="2384" name="Input penna 2383">
                  <a:extLst>
                    <a:ext uri="{FF2B5EF4-FFF2-40B4-BE49-F238E27FC236}">
                      <a16:creationId xmlns:a16="http://schemas.microsoft.com/office/drawing/2014/main" id="{92296232-EB36-9EC8-9D55-4448B6F8DBEF}"/>
                    </a:ext>
                  </a:extLst>
                </p14:cNvPr>
                <p14:cNvContentPartPr/>
                <p14:nvPr/>
              </p14:nvContentPartPr>
              <p14:xfrm>
                <a:off x="6917645" y="5030420"/>
                <a:ext cx="140040" cy="100080"/>
              </p14:xfrm>
            </p:contentPart>
          </mc:Choice>
          <mc:Fallback>
            <p:pic>
              <p:nvPicPr>
                <p:cNvPr id="2384" name="Input penna 2383">
                  <a:extLst>
                    <a:ext uri="{FF2B5EF4-FFF2-40B4-BE49-F238E27FC236}">
                      <a16:creationId xmlns:a16="http://schemas.microsoft.com/office/drawing/2014/main" id="{92296232-EB36-9EC8-9D55-4448B6F8DBEF}"/>
                    </a:ext>
                  </a:extLst>
                </p:cNvPr>
                <p:cNvPicPr/>
                <p:nvPr/>
              </p:nvPicPr>
              <p:blipFill>
                <a:blip r:embed="rId1528"/>
                <a:stretch>
                  <a:fillRect/>
                </a:stretch>
              </p:blipFill>
              <p:spPr>
                <a:xfrm>
                  <a:off x="6910085" y="5022860"/>
                  <a:ext cx="1551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9">
              <p14:nvContentPartPr>
                <p14:cNvPr id="2385" name="Input penna 2384">
                  <a:extLst>
                    <a:ext uri="{FF2B5EF4-FFF2-40B4-BE49-F238E27FC236}">
                      <a16:creationId xmlns:a16="http://schemas.microsoft.com/office/drawing/2014/main" id="{FA50CD41-EB8D-E1ED-9005-9B189F7D233E}"/>
                    </a:ext>
                  </a:extLst>
                </p14:cNvPr>
                <p14:cNvContentPartPr/>
                <p14:nvPr/>
              </p14:nvContentPartPr>
              <p14:xfrm>
                <a:off x="6948605" y="5078300"/>
                <a:ext cx="105120" cy="11520"/>
              </p14:xfrm>
            </p:contentPart>
          </mc:Choice>
          <mc:Fallback>
            <p:pic>
              <p:nvPicPr>
                <p:cNvPr id="2385" name="Input penna 2384">
                  <a:extLst>
                    <a:ext uri="{FF2B5EF4-FFF2-40B4-BE49-F238E27FC236}">
                      <a16:creationId xmlns:a16="http://schemas.microsoft.com/office/drawing/2014/main" id="{FA50CD41-EB8D-E1ED-9005-9B189F7D233E}"/>
                    </a:ext>
                  </a:extLst>
                </p:cNvPr>
                <p:cNvPicPr/>
                <p:nvPr/>
              </p:nvPicPr>
              <p:blipFill>
                <a:blip r:embed="rId1530"/>
                <a:stretch>
                  <a:fillRect/>
                </a:stretch>
              </p:blipFill>
              <p:spPr>
                <a:xfrm>
                  <a:off x="6941045" y="5070740"/>
                  <a:ext cx="1202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1">
              <p14:nvContentPartPr>
                <p14:cNvPr id="2386" name="Input penna 2385">
                  <a:extLst>
                    <a:ext uri="{FF2B5EF4-FFF2-40B4-BE49-F238E27FC236}">
                      <a16:creationId xmlns:a16="http://schemas.microsoft.com/office/drawing/2014/main" id="{3CFA98CF-C930-7A38-C388-D9E75EB29E03}"/>
                    </a:ext>
                  </a:extLst>
                </p14:cNvPr>
                <p14:cNvContentPartPr/>
                <p14:nvPr/>
              </p14:nvContentPartPr>
              <p14:xfrm>
                <a:off x="6922685" y="5153540"/>
                <a:ext cx="182880" cy="6480"/>
              </p14:xfrm>
            </p:contentPart>
          </mc:Choice>
          <mc:Fallback>
            <p:pic>
              <p:nvPicPr>
                <p:cNvPr id="2386" name="Input penna 2385">
                  <a:extLst>
                    <a:ext uri="{FF2B5EF4-FFF2-40B4-BE49-F238E27FC236}">
                      <a16:creationId xmlns:a16="http://schemas.microsoft.com/office/drawing/2014/main" id="{3CFA98CF-C930-7A38-C388-D9E75EB29E03}"/>
                    </a:ext>
                  </a:extLst>
                </p:cNvPr>
                <p:cNvPicPr/>
                <p:nvPr/>
              </p:nvPicPr>
              <p:blipFill>
                <a:blip r:embed="rId1532"/>
                <a:stretch>
                  <a:fillRect/>
                </a:stretch>
              </p:blipFill>
              <p:spPr>
                <a:xfrm>
                  <a:off x="6915125" y="5145980"/>
                  <a:ext cx="1976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3">
              <p14:nvContentPartPr>
                <p14:cNvPr id="2387" name="Input penna 2386">
                  <a:extLst>
                    <a:ext uri="{FF2B5EF4-FFF2-40B4-BE49-F238E27FC236}">
                      <a16:creationId xmlns:a16="http://schemas.microsoft.com/office/drawing/2014/main" id="{A031F3B3-B8FC-4DC3-E4C2-35526976F839}"/>
                    </a:ext>
                  </a:extLst>
                </p14:cNvPr>
                <p14:cNvContentPartPr/>
                <p14:nvPr/>
              </p14:nvContentPartPr>
              <p14:xfrm>
                <a:off x="7013045" y="5161100"/>
                <a:ext cx="9000" cy="75240"/>
              </p14:xfrm>
            </p:contentPart>
          </mc:Choice>
          <mc:Fallback>
            <p:pic>
              <p:nvPicPr>
                <p:cNvPr id="2387" name="Input penna 2386">
                  <a:extLst>
                    <a:ext uri="{FF2B5EF4-FFF2-40B4-BE49-F238E27FC236}">
                      <a16:creationId xmlns:a16="http://schemas.microsoft.com/office/drawing/2014/main" id="{A031F3B3-B8FC-4DC3-E4C2-35526976F839}"/>
                    </a:ext>
                  </a:extLst>
                </p:cNvPr>
                <p:cNvPicPr/>
                <p:nvPr/>
              </p:nvPicPr>
              <p:blipFill>
                <a:blip r:embed="rId1534"/>
                <a:stretch>
                  <a:fillRect/>
                </a:stretch>
              </p:blipFill>
              <p:spPr>
                <a:xfrm>
                  <a:off x="7005485" y="5153540"/>
                  <a:ext cx="24120" cy="9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96" name="Gruppo 2395">
            <a:extLst>
              <a:ext uri="{FF2B5EF4-FFF2-40B4-BE49-F238E27FC236}">
                <a16:creationId xmlns:a16="http://schemas.microsoft.com/office/drawing/2014/main" id="{27CBDA8D-E65A-D4E7-B672-B01989739F81}"/>
              </a:ext>
            </a:extLst>
          </p:cNvPr>
          <p:cNvGrpSpPr/>
          <p:nvPr/>
        </p:nvGrpSpPr>
        <p:grpSpPr>
          <a:xfrm>
            <a:off x="7336735" y="5033460"/>
            <a:ext cx="241200" cy="208440"/>
            <a:chOff x="7336735" y="5033460"/>
            <a:chExt cx="241200" cy="20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5">
              <p14:nvContentPartPr>
                <p14:cNvPr id="2390" name="Input penna 2389">
                  <a:extLst>
                    <a:ext uri="{FF2B5EF4-FFF2-40B4-BE49-F238E27FC236}">
                      <a16:creationId xmlns:a16="http://schemas.microsoft.com/office/drawing/2014/main" id="{F0942CDE-DA9A-11C7-EB18-2179B5480F53}"/>
                    </a:ext>
                  </a:extLst>
                </p14:cNvPr>
                <p14:cNvContentPartPr/>
                <p14:nvPr/>
              </p14:nvContentPartPr>
              <p14:xfrm>
                <a:off x="7376695" y="5033460"/>
                <a:ext cx="143280" cy="96840"/>
              </p14:xfrm>
            </p:contentPart>
          </mc:Choice>
          <mc:Fallback>
            <p:pic>
              <p:nvPicPr>
                <p:cNvPr id="2390" name="Input penna 2389">
                  <a:extLst>
                    <a:ext uri="{FF2B5EF4-FFF2-40B4-BE49-F238E27FC236}">
                      <a16:creationId xmlns:a16="http://schemas.microsoft.com/office/drawing/2014/main" id="{F0942CDE-DA9A-11C7-EB18-2179B5480F53}"/>
                    </a:ext>
                  </a:extLst>
                </p:cNvPr>
                <p:cNvPicPr/>
                <p:nvPr/>
              </p:nvPicPr>
              <p:blipFill>
                <a:blip r:embed="rId1536"/>
                <a:stretch>
                  <a:fillRect/>
                </a:stretch>
              </p:blipFill>
              <p:spPr>
                <a:xfrm>
                  <a:off x="7369495" y="5025900"/>
                  <a:ext cx="1580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7">
              <p14:nvContentPartPr>
                <p14:cNvPr id="2391" name="Input penna 2390">
                  <a:extLst>
                    <a:ext uri="{FF2B5EF4-FFF2-40B4-BE49-F238E27FC236}">
                      <a16:creationId xmlns:a16="http://schemas.microsoft.com/office/drawing/2014/main" id="{F1C6E9D4-CF0E-CDE3-4513-2321BAC05ADF}"/>
                    </a:ext>
                  </a:extLst>
                </p14:cNvPr>
                <p14:cNvContentPartPr/>
                <p14:nvPr/>
              </p14:nvContentPartPr>
              <p14:xfrm>
                <a:off x="7401535" y="5074500"/>
                <a:ext cx="111960" cy="13680"/>
              </p14:xfrm>
            </p:contentPart>
          </mc:Choice>
          <mc:Fallback>
            <p:pic>
              <p:nvPicPr>
                <p:cNvPr id="2391" name="Input penna 2390">
                  <a:extLst>
                    <a:ext uri="{FF2B5EF4-FFF2-40B4-BE49-F238E27FC236}">
                      <a16:creationId xmlns:a16="http://schemas.microsoft.com/office/drawing/2014/main" id="{F1C6E9D4-CF0E-CDE3-4513-2321BAC05ADF}"/>
                    </a:ext>
                  </a:extLst>
                </p:cNvPr>
                <p:cNvPicPr/>
                <p:nvPr/>
              </p:nvPicPr>
              <p:blipFill>
                <a:blip r:embed="rId1538"/>
                <a:stretch>
                  <a:fillRect/>
                </a:stretch>
              </p:blipFill>
              <p:spPr>
                <a:xfrm>
                  <a:off x="7394335" y="5066940"/>
                  <a:ext cx="1267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9">
              <p14:nvContentPartPr>
                <p14:cNvPr id="2392" name="Input penna 2391">
                  <a:extLst>
                    <a:ext uri="{FF2B5EF4-FFF2-40B4-BE49-F238E27FC236}">
                      <a16:creationId xmlns:a16="http://schemas.microsoft.com/office/drawing/2014/main" id="{0A8B582F-E151-95B1-FC2A-4A55F947443C}"/>
                    </a:ext>
                  </a:extLst>
                </p14:cNvPr>
                <p14:cNvContentPartPr/>
                <p14:nvPr/>
              </p14:nvContentPartPr>
              <p14:xfrm>
                <a:off x="7336735" y="5159820"/>
                <a:ext cx="241200" cy="10080"/>
              </p14:xfrm>
            </p:contentPart>
          </mc:Choice>
          <mc:Fallback>
            <p:pic>
              <p:nvPicPr>
                <p:cNvPr id="2392" name="Input penna 2391">
                  <a:extLst>
                    <a:ext uri="{FF2B5EF4-FFF2-40B4-BE49-F238E27FC236}">
                      <a16:creationId xmlns:a16="http://schemas.microsoft.com/office/drawing/2014/main" id="{0A8B582F-E151-95B1-FC2A-4A55F947443C}"/>
                    </a:ext>
                  </a:extLst>
                </p:cNvPr>
                <p:cNvPicPr/>
                <p:nvPr/>
              </p:nvPicPr>
              <p:blipFill>
                <a:blip r:embed="rId1540"/>
                <a:stretch>
                  <a:fillRect/>
                </a:stretch>
              </p:blipFill>
              <p:spPr>
                <a:xfrm>
                  <a:off x="7329175" y="5152260"/>
                  <a:ext cx="2563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1">
              <p14:nvContentPartPr>
                <p14:cNvPr id="2393" name="Input penna 2392">
                  <a:extLst>
                    <a:ext uri="{FF2B5EF4-FFF2-40B4-BE49-F238E27FC236}">
                      <a16:creationId xmlns:a16="http://schemas.microsoft.com/office/drawing/2014/main" id="{1CF12B03-1F87-8EAC-B868-3C57D39F6E63}"/>
                    </a:ext>
                  </a:extLst>
                </p14:cNvPr>
                <p14:cNvContentPartPr/>
                <p14:nvPr/>
              </p14:nvContentPartPr>
              <p14:xfrm>
                <a:off x="7442935" y="5175660"/>
                <a:ext cx="2520" cy="54000"/>
              </p14:xfrm>
            </p:contentPart>
          </mc:Choice>
          <mc:Fallback>
            <p:pic>
              <p:nvPicPr>
                <p:cNvPr id="2393" name="Input penna 2392">
                  <a:extLst>
                    <a:ext uri="{FF2B5EF4-FFF2-40B4-BE49-F238E27FC236}">
                      <a16:creationId xmlns:a16="http://schemas.microsoft.com/office/drawing/2014/main" id="{1CF12B03-1F87-8EAC-B868-3C57D39F6E63}"/>
                    </a:ext>
                  </a:extLst>
                </p:cNvPr>
                <p:cNvPicPr/>
                <p:nvPr/>
              </p:nvPicPr>
              <p:blipFill>
                <a:blip r:embed="rId1542"/>
                <a:stretch>
                  <a:fillRect/>
                </a:stretch>
              </p:blipFill>
              <p:spPr>
                <a:xfrm>
                  <a:off x="7435375" y="5168100"/>
                  <a:ext cx="176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3">
              <p14:nvContentPartPr>
                <p14:cNvPr id="2394" name="Input penna 2393">
                  <a:extLst>
                    <a:ext uri="{FF2B5EF4-FFF2-40B4-BE49-F238E27FC236}">
                      <a16:creationId xmlns:a16="http://schemas.microsoft.com/office/drawing/2014/main" id="{69C78419-047B-05BB-37BA-7BCDFED342A3}"/>
                    </a:ext>
                  </a:extLst>
                </p14:cNvPr>
                <p14:cNvContentPartPr/>
                <p14:nvPr/>
              </p14:nvContentPartPr>
              <p14:xfrm>
                <a:off x="7483255" y="5182500"/>
                <a:ext cx="10800" cy="59400"/>
              </p14:xfrm>
            </p:contentPart>
          </mc:Choice>
          <mc:Fallback>
            <p:pic>
              <p:nvPicPr>
                <p:cNvPr id="2394" name="Input penna 2393">
                  <a:extLst>
                    <a:ext uri="{FF2B5EF4-FFF2-40B4-BE49-F238E27FC236}">
                      <a16:creationId xmlns:a16="http://schemas.microsoft.com/office/drawing/2014/main" id="{69C78419-047B-05BB-37BA-7BCDFED342A3}"/>
                    </a:ext>
                  </a:extLst>
                </p:cNvPr>
                <p:cNvPicPr/>
                <p:nvPr/>
              </p:nvPicPr>
              <p:blipFill>
                <a:blip r:embed="rId1544"/>
                <a:stretch>
                  <a:fillRect/>
                </a:stretch>
              </p:blipFill>
              <p:spPr>
                <a:xfrm>
                  <a:off x="7475695" y="5174940"/>
                  <a:ext cx="2592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6" name="Gruppo 2405">
            <a:extLst>
              <a:ext uri="{FF2B5EF4-FFF2-40B4-BE49-F238E27FC236}">
                <a16:creationId xmlns:a16="http://schemas.microsoft.com/office/drawing/2014/main" id="{0BB299E6-F26C-C4B2-EC50-9269033F5BF0}"/>
              </a:ext>
            </a:extLst>
          </p:cNvPr>
          <p:cNvGrpSpPr/>
          <p:nvPr/>
        </p:nvGrpSpPr>
        <p:grpSpPr>
          <a:xfrm>
            <a:off x="7832095" y="5068020"/>
            <a:ext cx="120240" cy="78480"/>
            <a:chOff x="7832095" y="5068020"/>
            <a:chExt cx="120240" cy="7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5">
              <p14:nvContentPartPr>
                <p14:cNvPr id="2397" name="Input penna 2396">
                  <a:extLst>
                    <a:ext uri="{FF2B5EF4-FFF2-40B4-BE49-F238E27FC236}">
                      <a16:creationId xmlns:a16="http://schemas.microsoft.com/office/drawing/2014/main" id="{7C275E67-FC39-BEE9-BA74-2E527B479516}"/>
                    </a:ext>
                  </a:extLst>
                </p14:cNvPr>
                <p14:cNvContentPartPr/>
                <p14:nvPr/>
              </p14:nvContentPartPr>
              <p14:xfrm>
                <a:off x="7832095" y="5068020"/>
                <a:ext cx="118440" cy="78480"/>
              </p14:xfrm>
            </p:contentPart>
          </mc:Choice>
          <mc:Fallback>
            <p:pic>
              <p:nvPicPr>
                <p:cNvPr id="2397" name="Input penna 2396">
                  <a:extLst>
                    <a:ext uri="{FF2B5EF4-FFF2-40B4-BE49-F238E27FC236}">
                      <a16:creationId xmlns:a16="http://schemas.microsoft.com/office/drawing/2014/main" id="{7C275E67-FC39-BEE9-BA74-2E527B479516}"/>
                    </a:ext>
                  </a:extLst>
                </p:cNvPr>
                <p:cNvPicPr/>
                <p:nvPr/>
              </p:nvPicPr>
              <p:blipFill>
                <a:blip r:embed="rId1546"/>
                <a:stretch>
                  <a:fillRect/>
                </a:stretch>
              </p:blipFill>
              <p:spPr>
                <a:xfrm>
                  <a:off x="7824535" y="5060460"/>
                  <a:ext cx="1335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7">
              <p14:nvContentPartPr>
                <p14:cNvPr id="2398" name="Input penna 2397">
                  <a:extLst>
                    <a:ext uri="{FF2B5EF4-FFF2-40B4-BE49-F238E27FC236}">
                      <a16:creationId xmlns:a16="http://schemas.microsoft.com/office/drawing/2014/main" id="{D2E1AC5C-7C92-32CA-6EAD-48955489169D}"/>
                    </a:ext>
                  </a:extLst>
                </p14:cNvPr>
                <p14:cNvContentPartPr/>
                <p14:nvPr/>
              </p14:nvContentPartPr>
              <p14:xfrm>
                <a:off x="7895455" y="5124180"/>
                <a:ext cx="56880" cy="2160"/>
              </p14:xfrm>
            </p:contentPart>
          </mc:Choice>
          <mc:Fallback>
            <p:pic>
              <p:nvPicPr>
                <p:cNvPr id="2398" name="Input penna 2397">
                  <a:extLst>
                    <a:ext uri="{FF2B5EF4-FFF2-40B4-BE49-F238E27FC236}">
                      <a16:creationId xmlns:a16="http://schemas.microsoft.com/office/drawing/2014/main" id="{D2E1AC5C-7C92-32CA-6EAD-48955489169D}"/>
                    </a:ext>
                  </a:extLst>
                </p:cNvPr>
                <p:cNvPicPr/>
                <p:nvPr/>
              </p:nvPicPr>
              <p:blipFill>
                <a:blip r:embed="rId1548"/>
                <a:stretch>
                  <a:fillRect/>
                </a:stretch>
              </p:blipFill>
              <p:spPr>
                <a:xfrm>
                  <a:off x="7887895" y="5116620"/>
                  <a:ext cx="72000" cy="1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4" name="Gruppo 2403">
            <a:extLst>
              <a:ext uri="{FF2B5EF4-FFF2-40B4-BE49-F238E27FC236}">
                <a16:creationId xmlns:a16="http://schemas.microsoft.com/office/drawing/2014/main" id="{E2EF3DAC-2A15-34BA-1F06-ED7991F28DB9}"/>
              </a:ext>
            </a:extLst>
          </p:cNvPr>
          <p:cNvGrpSpPr/>
          <p:nvPr/>
        </p:nvGrpSpPr>
        <p:grpSpPr>
          <a:xfrm>
            <a:off x="8189575" y="5072700"/>
            <a:ext cx="131760" cy="149760"/>
            <a:chOff x="8189575" y="5072700"/>
            <a:chExt cx="13176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9">
              <p14:nvContentPartPr>
                <p14:cNvPr id="2400" name="Input penna 2399">
                  <a:extLst>
                    <a:ext uri="{FF2B5EF4-FFF2-40B4-BE49-F238E27FC236}">
                      <a16:creationId xmlns:a16="http://schemas.microsoft.com/office/drawing/2014/main" id="{BC8C2257-E3EC-C411-3810-0A11A2261878}"/>
                    </a:ext>
                  </a:extLst>
                </p14:cNvPr>
                <p14:cNvContentPartPr/>
                <p14:nvPr/>
              </p14:nvContentPartPr>
              <p14:xfrm>
                <a:off x="8189575" y="5072700"/>
                <a:ext cx="131760" cy="149760"/>
              </p14:xfrm>
            </p:contentPart>
          </mc:Choice>
          <mc:Fallback>
            <p:pic>
              <p:nvPicPr>
                <p:cNvPr id="2400" name="Input penna 2399">
                  <a:extLst>
                    <a:ext uri="{FF2B5EF4-FFF2-40B4-BE49-F238E27FC236}">
                      <a16:creationId xmlns:a16="http://schemas.microsoft.com/office/drawing/2014/main" id="{BC8C2257-E3EC-C411-3810-0A11A2261878}"/>
                    </a:ext>
                  </a:extLst>
                </p:cNvPr>
                <p:cNvPicPr/>
                <p:nvPr/>
              </p:nvPicPr>
              <p:blipFill>
                <a:blip r:embed="rId1550"/>
                <a:stretch>
                  <a:fillRect/>
                </a:stretch>
              </p:blipFill>
              <p:spPr>
                <a:xfrm>
                  <a:off x="8182015" y="5065140"/>
                  <a:ext cx="1468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1">
              <p14:nvContentPartPr>
                <p14:cNvPr id="2401" name="Input penna 2400">
                  <a:extLst>
                    <a:ext uri="{FF2B5EF4-FFF2-40B4-BE49-F238E27FC236}">
                      <a16:creationId xmlns:a16="http://schemas.microsoft.com/office/drawing/2014/main" id="{8F7CBCE0-58F3-AD2A-8E6C-2A08B61E6DA8}"/>
                    </a:ext>
                  </a:extLst>
                </p14:cNvPr>
                <p14:cNvContentPartPr/>
                <p14:nvPr/>
              </p14:nvContentPartPr>
              <p14:xfrm>
                <a:off x="8210455" y="5146140"/>
                <a:ext cx="94320" cy="2160"/>
              </p14:xfrm>
            </p:contentPart>
          </mc:Choice>
          <mc:Fallback>
            <p:pic>
              <p:nvPicPr>
                <p:cNvPr id="2401" name="Input penna 2400">
                  <a:extLst>
                    <a:ext uri="{FF2B5EF4-FFF2-40B4-BE49-F238E27FC236}">
                      <a16:creationId xmlns:a16="http://schemas.microsoft.com/office/drawing/2014/main" id="{8F7CBCE0-58F3-AD2A-8E6C-2A08B61E6DA8}"/>
                    </a:ext>
                  </a:extLst>
                </p:cNvPr>
                <p:cNvPicPr/>
                <p:nvPr/>
              </p:nvPicPr>
              <p:blipFill>
                <a:blip r:embed="rId1552"/>
                <a:stretch>
                  <a:fillRect/>
                </a:stretch>
              </p:blipFill>
              <p:spPr>
                <a:xfrm>
                  <a:off x="8202895" y="5138580"/>
                  <a:ext cx="109440" cy="1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53">
            <p14:nvContentPartPr>
              <p14:cNvPr id="2407" name="Input penna 2406">
                <a:extLst>
                  <a:ext uri="{FF2B5EF4-FFF2-40B4-BE49-F238E27FC236}">
                    <a16:creationId xmlns:a16="http://schemas.microsoft.com/office/drawing/2014/main" id="{59EB8C4D-EBB0-0039-AEBE-DE9DD18EA8F0}"/>
                  </a:ext>
                </a:extLst>
              </p14:cNvPr>
              <p14:cNvContentPartPr/>
              <p14:nvPr/>
            </p14:nvContentPartPr>
            <p14:xfrm>
              <a:off x="7956295" y="5096820"/>
              <a:ext cx="360" cy="360"/>
            </p14:xfrm>
          </p:contentPart>
        </mc:Choice>
        <mc:Fallback>
          <p:pic>
            <p:nvPicPr>
              <p:cNvPr id="2407" name="Input penna 2406">
                <a:extLst>
                  <a:ext uri="{FF2B5EF4-FFF2-40B4-BE49-F238E27FC236}">
                    <a16:creationId xmlns:a16="http://schemas.microsoft.com/office/drawing/2014/main" id="{59EB8C4D-EBB0-0039-AEBE-DE9DD18EA8F0}"/>
                  </a:ext>
                </a:extLst>
              </p:cNvPr>
              <p:cNvPicPr/>
              <p:nvPr/>
            </p:nvPicPr>
            <p:blipFill>
              <a:blip r:embed="rId1554"/>
              <a:stretch>
                <a:fillRect/>
              </a:stretch>
            </p:blipFill>
            <p:spPr>
              <a:xfrm>
                <a:off x="7902295" y="498918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5">
            <p14:nvContentPartPr>
              <p14:cNvPr id="2408" name="Input penna 2407">
                <a:extLst>
                  <a:ext uri="{FF2B5EF4-FFF2-40B4-BE49-F238E27FC236}">
                    <a16:creationId xmlns:a16="http://schemas.microsoft.com/office/drawing/2014/main" id="{2068EBAE-D323-8FCD-7E5C-B3A4214883E0}"/>
                  </a:ext>
                </a:extLst>
              </p14:cNvPr>
              <p14:cNvContentPartPr/>
              <p14:nvPr/>
            </p14:nvContentPartPr>
            <p14:xfrm>
              <a:off x="8292535" y="5168100"/>
              <a:ext cx="360" cy="360"/>
            </p14:xfrm>
          </p:contentPart>
        </mc:Choice>
        <mc:Fallback>
          <p:pic>
            <p:nvPicPr>
              <p:cNvPr id="2408" name="Input penna 2407">
                <a:extLst>
                  <a:ext uri="{FF2B5EF4-FFF2-40B4-BE49-F238E27FC236}">
                    <a16:creationId xmlns:a16="http://schemas.microsoft.com/office/drawing/2014/main" id="{2068EBAE-D323-8FCD-7E5C-B3A4214883E0}"/>
                  </a:ext>
                </a:extLst>
              </p:cNvPr>
              <p:cNvPicPr/>
              <p:nvPr/>
            </p:nvPicPr>
            <p:blipFill>
              <a:blip r:embed="rId1554"/>
              <a:stretch>
                <a:fillRect/>
              </a:stretch>
            </p:blipFill>
            <p:spPr>
              <a:xfrm>
                <a:off x="8238535" y="506046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6">
            <p14:nvContentPartPr>
              <p14:cNvPr id="2409" name="Input penna 2408">
                <a:extLst>
                  <a:ext uri="{FF2B5EF4-FFF2-40B4-BE49-F238E27FC236}">
                    <a16:creationId xmlns:a16="http://schemas.microsoft.com/office/drawing/2014/main" id="{CF742108-A6B3-0A13-7B95-E9CC9AD82040}"/>
                  </a:ext>
                </a:extLst>
              </p14:cNvPr>
              <p14:cNvContentPartPr/>
              <p14:nvPr/>
            </p14:nvContentPartPr>
            <p14:xfrm>
              <a:off x="7834255" y="5206980"/>
              <a:ext cx="199440" cy="14040"/>
            </p14:xfrm>
          </p:contentPart>
        </mc:Choice>
        <mc:Fallback>
          <p:pic>
            <p:nvPicPr>
              <p:cNvPr id="2409" name="Input penna 2408">
                <a:extLst>
                  <a:ext uri="{FF2B5EF4-FFF2-40B4-BE49-F238E27FC236}">
                    <a16:creationId xmlns:a16="http://schemas.microsoft.com/office/drawing/2014/main" id="{CF742108-A6B3-0A13-7B95-E9CC9AD82040}"/>
                  </a:ext>
                </a:extLst>
              </p:cNvPr>
              <p:cNvPicPr/>
              <p:nvPr/>
            </p:nvPicPr>
            <p:blipFill>
              <a:blip r:embed="rId1557"/>
              <a:stretch>
                <a:fillRect/>
              </a:stretch>
            </p:blipFill>
            <p:spPr>
              <a:xfrm>
                <a:off x="7826695" y="5199420"/>
                <a:ext cx="21456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8">
            <p14:nvContentPartPr>
              <p14:cNvPr id="2410" name="Input penna 2409">
                <a:extLst>
                  <a:ext uri="{FF2B5EF4-FFF2-40B4-BE49-F238E27FC236}">
                    <a16:creationId xmlns:a16="http://schemas.microsoft.com/office/drawing/2014/main" id="{8D8BA59E-C3CC-E61E-6D67-9C895268BA41}"/>
                  </a:ext>
                </a:extLst>
              </p14:cNvPr>
              <p14:cNvContentPartPr/>
              <p14:nvPr/>
            </p14:nvContentPartPr>
            <p14:xfrm>
              <a:off x="8372815" y="5058300"/>
              <a:ext cx="8640" cy="191880"/>
            </p14:xfrm>
          </p:contentPart>
        </mc:Choice>
        <mc:Fallback>
          <p:pic>
            <p:nvPicPr>
              <p:cNvPr id="2410" name="Input penna 2409">
                <a:extLst>
                  <a:ext uri="{FF2B5EF4-FFF2-40B4-BE49-F238E27FC236}">
                    <a16:creationId xmlns:a16="http://schemas.microsoft.com/office/drawing/2014/main" id="{8D8BA59E-C3CC-E61E-6D67-9C895268BA41}"/>
                  </a:ext>
                </a:extLst>
              </p:cNvPr>
              <p:cNvPicPr/>
              <p:nvPr/>
            </p:nvPicPr>
            <p:blipFill>
              <a:blip r:embed="rId1559"/>
              <a:stretch>
                <a:fillRect/>
              </a:stretch>
            </p:blipFill>
            <p:spPr>
              <a:xfrm>
                <a:off x="8365255" y="5051100"/>
                <a:ext cx="23760" cy="20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18" name="Gruppo 2417">
            <a:extLst>
              <a:ext uri="{FF2B5EF4-FFF2-40B4-BE49-F238E27FC236}">
                <a16:creationId xmlns:a16="http://schemas.microsoft.com/office/drawing/2014/main" id="{B19D1807-AF03-5EF4-0746-F8A813F8DBA2}"/>
              </a:ext>
            </a:extLst>
          </p:cNvPr>
          <p:cNvGrpSpPr/>
          <p:nvPr/>
        </p:nvGrpSpPr>
        <p:grpSpPr>
          <a:xfrm>
            <a:off x="4179380" y="5491700"/>
            <a:ext cx="146880" cy="116280"/>
            <a:chOff x="4179380" y="5491700"/>
            <a:chExt cx="146880" cy="11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0">
              <p14:nvContentPartPr>
                <p14:cNvPr id="2412" name="Input penna 2411">
                  <a:extLst>
                    <a:ext uri="{FF2B5EF4-FFF2-40B4-BE49-F238E27FC236}">
                      <a16:creationId xmlns:a16="http://schemas.microsoft.com/office/drawing/2014/main" id="{B6CE42E7-8BA8-155B-A724-B905766A21F5}"/>
                    </a:ext>
                  </a:extLst>
                </p14:cNvPr>
                <p14:cNvContentPartPr/>
                <p14:nvPr/>
              </p14:nvContentPartPr>
              <p14:xfrm>
                <a:off x="4179380" y="5491700"/>
                <a:ext cx="72360" cy="15840"/>
              </p14:xfrm>
            </p:contentPart>
          </mc:Choice>
          <mc:Fallback>
            <p:pic>
              <p:nvPicPr>
                <p:cNvPr id="2412" name="Input penna 2411">
                  <a:extLst>
                    <a:ext uri="{FF2B5EF4-FFF2-40B4-BE49-F238E27FC236}">
                      <a16:creationId xmlns:a16="http://schemas.microsoft.com/office/drawing/2014/main" id="{B6CE42E7-8BA8-155B-A724-B905766A21F5}"/>
                    </a:ext>
                  </a:extLst>
                </p:cNvPr>
                <p:cNvPicPr/>
                <p:nvPr/>
              </p:nvPicPr>
              <p:blipFill>
                <a:blip r:embed="rId1561"/>
                <a:stretch>
                  <a:fillRect/>
                </a:stretch>
              </p:blipFill>
              <p:spPr>
                <a:xfrm>
                  <a:off x="4171820" y="5484140"/>
                  <a:ext cx="871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2">
              <p14:nvContentPartPr>
                <p14:cNvPr id="2413" name="Input penna 2412">
                  <a:extLst>
                    <a:ext uri="{FF2B5EF4-FFF2-40B4-BE49-F238E27FC236}">
                      <a16:creationId xmlns:a16="http://schemas.microsoft.com/office/drawing/2014/main" id="{6791B3CC-6E08-D959-871C-A176BB98409A}"/>
                    </a:ext>
                  </a:extLst>
                </p14:cNvPr>
                <p14:cNvContentPartPr/>
                <p14:nvPr/>
              </p14:nvContentPartPr>
              <p14:xfrm>
                <a:off x="4193780" y="5494580"/>
                <a:ext cx="41400" cy="112680"/>
              </p14:xfrm>
            </p:contentPart>
          </mc:Choice>
          <mc:Fallback>
            <p:pic>
              <p:nvPicPr>
                <p:cNvPr id="2413" name="Input penna 2412">
                  <a:extLst>
                    <a:ext uri="{FF2B5EF4-FFF2-40B4-BE49-F238E27FC236}">
                      <a16:creationId xmlns:a16="http://schemas.microsoft.com/office/drawing/2014/main" id="{6791B3CC-6E08-D959-871C-A176BB98409A}"/>
                    </a:ext>
                  </a:extLst>
                </p:cNvPr>
                <p:cNvPicPr/>
                <p:nvPr/>
              </p:nvPicPr>
              <p:blipFill>
                <a:blip r:embed="rId1563"/>
                <a:stretch>
                  <a:fillRect/>
                </a:stretch>
              </p:blipFill>
              <p:spPr>
                <a:xfrm>
                  <a:off x="4186220" y="5487020"/>
                  <a:ext cx="565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4">
              <p14:nvContentPartPr>
                <p14:cNvPr id="2414" name="Input penna 2413">
                  <a:extLst>
                    <a:ext uri="{FF2B5EF4-FFF2-40B4-BE49-F238E27FC236}">
                      <a16:creationId xmlns:a16="http://schemas.microsoft.com/office/drawing/2014/main" id="{686D6708-8704-B60F-D329-621879407AE8}"/>
                    </a:ext>
                  </a:extLst>
                </p14:cNvPr>
                <p14:cNvContentPartPr/>
                <p14:nvPr/>
              </p14:nvContentPartPr>
              <p14:xfrm>
                <a:off x="4189460" y="5558660"/>
                <a:ext cx="61200" cy="5400"/>
              </p14:xfrm>
            </p:contentPart>
          </mc:Choice>
          <mc:Fallback>
            <p:pic>
              <p:nvPicPr>
                <p:cNvPr id="2414" name="Input penna 2413">
                  <a:extLst>
                    <a:ext uri="{FF2B5EF4-FFF2-40B4-BE49-F238E27FC236}">
                      <a16:creationId xmlns:a16="http://schemas.microsoft.com/office/drawing/2014/main" id="{686D6708-8704-B60F-D329-621879407AE8}"/>
                    </a:ext>
                  </a:extLst>
                </p:cNvPr>
                <p:cNvPicPr/>
                <p:nvPr/>
              </p:nvPicPr>
              <p:blipFill>
                <a:blip r:embed="rId1565"/>
                <a:stretch>
                  <a:fillRect/>
                </a:stretch>
              </p:blipFill>
              <p:spPr>
                <a:xfrm>
                  <a:off x="4181900" y="5551100"/>
                  <a:ext cx="763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6">
              <p14:nvContentPartPr>
                <p14:cNvPr id="2415" name="Input penna 2414">
                  <a:extLst>
                    <a:ext uri="{FF2B5EF4-FFF2-40B4-BE49-F238E27FC236}">
                      <a16:creationId xmlns:a16="http://schemas.microsoft.com/office/drawing/2014/main" id="{FEE20F14-FA82-034A-18F1-493EC745E542}"/>
                    </a:ext>
                  </a:extLst>
                </p14:cNvPr>
                <p14:cNvContentPartPr/>
                <p14:nvPr/>
              </p14:nvContentPartPr>
              <p14:xfrm>
                <a:off x="4281260" y="5506100"/>
                <a:ext cx="6840" cy="101880"/>
              </p14:xfrm>
            </p:contentPart>
          </mc:Choice>
          <mc:Fallback>
            <p:pic>
              <p:nvPicPr>
                <p:cNvPr id="2415" name="Input penna 2414">
                  <a:extLst>
                    <a:ext uri="{FF2B5EF4-FFF2-40B4-BE49-F238E27FC236}">
                      <a16:creationId xmlns:a16="http://schemas.microsoft.com/office/drawing/2014/main" id="{FEE20F14-FA82-034A-18F1-493EC745E542}"/>
                    </a:ext>
                  </a:extLst>
                </p:cNvPr>
                <p:cNvPicPr/>
                <p:nvPr/>
              </p:nvPicPr>
              <p:blipFill>
                <a:blip r:embed="rId1567"/>
                <a:stretch>
                  <a:fillRect/>
                </a:stretch>
              </p:blipFill>
              <p:spPr>
                <a:xfrm>
                  <a:off x="4273700" y="5498540"/>
                  <a:ext cx="219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8">
              <p14:nvContentPartPr>
                <p14:cNvPr id="2416" name="Input penna 2415">
                  <a:extLst>
                    <a:ext uri="{FF2B5EF4-FFF2-40B4-BE49-F238E27FC236}">
                      <a16:creationId xmlns:a16="http://schemas.microsoft.com/office/drawing/2014/main" id="{9FF593AD-9B1C-7CAA-6877-0AF6C70FAFAF}"/>
                    </a:ext>
                  </a:extLst>
                </p14:cNvPr>
                <p14:cNvContentPartPr/>
                <p14:nvPr/>
              </p14:nvContentPartPr>
              <p14:xfrm>
                <a:off x="4293140" y="5552900"/>
                <a:ext cx="33120" cy="1800"/>
              </p14:xfrm>
            </p:contentPart>
          </mc:Choice>
          <mc:Fallback>
            <p:pic>
              <p:nvPicPr>
                <p:cNvPr id="2416" name="Input penna 2415">
                  <a:extLst>
                    <a:ext uri="{FF2B5EF4-FFF2-40B4-BE49-F238E27FC236}">
                      <a16:creationId xmlns:a16="http://schemas.microsoft.com/office/drawing/2014/main" id="{9FF593AD-9B1C-7CAA-6877-0AF6C70FAFAF}"/>
                    </a:ext>
                  </a:extLst>
                </p:cNvPr>
                <p:cNvPicPr/>
                <p:nvPr/>
              </p:nvPicPr>
              <p:blipFill>
                <a:blip r:embed="rId1569"/>
                <a:stretch>
                  <a:fillRect/>
                </a:stretch>
              </p:blipFill>
              <p:spPr>
                <a:xfrm>
                  <a:off x="4285580" y="5545340"/>
                  <a:ext cx="4824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6" name="Gruppo 2425">
            <a:extLst>
              <a:ext uri="{FF2B5EF4-FFF2-40B4-BE49-F238E27FC236}">
                <a16:creationId xmlns:a16="http://schemas.microsoft.com/office/drawing/2014/main" id="{6D706099-8424-EE85-7577-0425AA39A725}"/>
              </a:ext>
            </a:extLst>
          </p:cNvPr>
          <p:cNvGrpSpPr/>
          <p:nvPr/>
        </p:nvGrpSpPr>
        <p:grpSpPr>
          <a:xfrm>
            <a:off x="4630460" y="5502860"/>
            <a:ext cx="178560" cy="132840"/>
            <a:chOff x="4630460" y="5502860"/>
            <a:chExt cx="17856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0">
              <p14:nvContentPartPr>
                <p14:cNvPr id="2419" name="Input penna 2418">
                  <a:extLst>
                    <a:ext uri="{FF2B5EF4-FFF2-40B4-BE49-F238E27FC236}">
                      <a16:creationId xmlns:a16="http://schemas.microsoft.com/office/drawing/2014/main" id="{1C250DB1-5D96-C160-1D4F-B4312FF02ADC}"/>
                    </a:ext>
                  </a:extLst>
                </p14:cNvPr>
                <p14:cNvContentPartPr/>
                <p14:nvPr/>
              </p14:nvContentPartPr>
              <p14:xfrm>
                <a:off x="4630460" y="5502860"/>
                <a:ext cx="95400" cy="7920"/>
              </p14:xfrm>
            </p:contentPart>
          </mc:Choice>
          <mc:Fallback>
            <p:pic>
              <p:nvPicPr>
                <p:cNvPr id="2419" name="Input penna 2418">
                  <a:extLst>
                    <a:ext uri="{FF2B5EF4-FFF2-40B4-BE49-F238E27FC236}">
                      <a16:creationId xmlns:a16="http://schemas.microsoft.com/office/drawing/2014/main" id="{1C250DB1-5D96-C160-1D4F-B4312FF02ADC}"/>
                    </a:ext>
                  </a:extLst>
                </p:cNvPr>
                <p:cNvPicPr/>
                <p:nvPr/>
              </p:nvPicPr>
              <p:blipFill>
                <a:blip r:embed="rId1571"/>
                <a:stretch>
                  <a:fillRect/>
                </a:stretch>
              </p:blipFill>
              <p:spPr>
                <a:xfrm>
                  <a:off x="4622900" y="5495300"/>
                  <a:ext cx="1101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2">
              <p14:nvContentPartPr>
                <p14:cNvPr id="2420" name="Input penna 2419">
                  <a:extLst>
                    <a:ext uri="{FF2B5EF4-FFF2-40B4-BE49-F238E27FC236}">
                      <a16:creationId xmlns:a16="http://schemas.microsoft.com/office/drawing/2014/main" id="{B25A23CB-586F-A7B1-2178-F0C67E10938C}"/>
                    </a:ext>
                  </a:extLst>
                </p14:cNvPr>
                <p14:cNvContentPartPr/>
                <p14:nvPr/>
              </p14:nvContentPartPr>
              <p14:xfrm>
                <a:off x="4646300" y="5504300"/>
                <a:ext cx="67320" cy="108720"/>
              </p14:xfrm>
            </p:contentPart>
          </mc:Choice>
          <mc:Fallback>
            <p:pic>
              <p:nvPicPr>
                <p:cNvPr id="2420" name="Input penna 2419">
                  <a:extLst>
                    <a:ext uri="{FF2B5EF4-FFF2-40B4-BE49-F238E27FC236}">
                      <a16:creationId xmlns:a16="http://schemas.microsoft.com/office/drawing/2014/main" id="{B25A23CB-586F-A7B1-2178-F0C67E10938C}"/>
                    </a:ext>
                  </a:extLst>
                </p:cNvPr>
                <p:cNvPicPr/>
                <p:nvPr/>
              </p:nvPicPr>
              <p:blipFill>
                <a:blip r:embed="rId1573"/>
                <a:stretch>
                  <a:fillRect/>
                </a:stretch>
              </p:blipFill>
              <p:spPr>
                <a:xfrm>
                  <a:off x="4638740" y="5496740"/>
                  <a:ext cx="824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4">
              <p14:nvContentPartPr>
                <p14:cNvPr id="2421" name="Input penna 2420">
                  <a:extLst>
                    <a:ext uri="{FF2B5EF4-FFF2-40B4-BE49-F238E27FC236}">
                      <a16:creationId xmlns:a16="http://schemas.microsoft.com/office/drawing/2014/main" id="{EC103606-96B3-D3DB-F94B-7C27D68E40A7}"/>
                    </a:ext>
                  </a:extLst>
                </p14:cNvPr>
                <p14:cNvContentPartPr/>
                <p14:nvPr/>
              </p14:nvContentPartPr>
              <p14:xfrm>
                <a:off x="4657820" y="5565140"/>
                <a:ext cx="78480" cy="5400"/>
              </p14:xfrm>
            </p:contentPart>
          </mc:Choice>
          <mc:Fallback>
            <p:pic>
              <p:nvPicPr>
                <p:cNvPr id="2421" name="Input penna 2420">
                  <a:extLst>
                    <a:ext uri="{FF2B5EF4-FFF2-40B4-BE49-F238E27FC236}">
                      <a16:creationId xmlns:a16="http://schemas.microsoft.com/office/drawing/2014/main" id="{EC103606-96B3-D3DB-F94B-7C27D68E40A7}"/>
                    </a:ext>
                  </a:extLst>
                </p:cNvPr>
                <p:cNvPicPr/>
                <p:nvPr/>
              </p:nvPicPr>
              <p:blipFill>
                <a:blip r:embed="rId1575"/>
                <a:stretch>
                  <a:fillRect/>
                </a:stretch>
              </p:blipFill>
              <p:spPr>
                <a:xfrm>
                  <a:off x="4650260" y="5557580"/>
                  <a:ext cx="936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6">
              <p14:nvContentPartPr>
                <p14:cNvPr id="2422" name="Input penna 2421">
                  <a:extLst>
                    <a:ext uri="{FF2B5EF4-FFF2-40B4-BE49-F238E27FC236}">
                      <a16:creationId xmlns:a16="http://schemas.microsoft.com/office/drawing/2014/main" id="{2625BADD-A341-8672-B9ED-2355178E741F}"/>
                    </a:ext>
                  </a:extLst>
                </p14:cNvPr>
                <p14:cNvContentPartPr/>
                <p14:nvPr/>
              </p14:nvContentPartPr>
              <p14:xfrm>
                <a:off x="4759340" y="5505020"/>
                <a:ext cx="12960" cy="130680"/>
              </p14:xfrm>
            </p:contentPart>
          </mc:Choice>
          <mc:Fallback>
            <p:pic>
              <p:nvPicPr>
                <p:cNvPr id="2422" name="Input penna 2421">
                  <a:extLst>
                    <a:ext uri="{FF2B5EF4-FFF2-40B4-BE49-F238E27FC236}">
                      <a16:creationId xmlns:a16="http://schemas.microsoft.com/office/drawing/2014/main" id="{2625BADD-A341-8672-B9ED-2355178E741F}"/>
                    </a:ext>
                  </a:extLst>
                </p:cNvPr>
                <p:cNvPicPr/>
                <p:nvPr/>
              </p:nvPicPr>
              <p:blipFill>
                <a:blip r:embed="rId1577"/>
                <a:stretch>
                  <a:fillRect/>
                </a:stretch>
              </p:blipFill>
              <p:spPr>
                <a:xfrm>
                  <a:off x="4751780" y="5497460"/>
                  <a:ext cx="280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8">
              <p14:nvContentPartPr>
                <p14:cNvPr id="2423" name="Input penna 2422">
                  <a:extLst>
                    <a:ext uri="{FF2B5EF4-FFF2-40B4-BE49-F238E27FC236}">
                      <a16:creationId xmlns:a16="http://schemas.microsoft.com/office/drawing/2014/main" id="{D375AAEA-3838-E0BB-5BCD-571044805EAE}"/>
                    </a:ext>
                  </a:extLst>
                </p14:cNvPr>
                <p14:cNvContentPartPr/>
                <p14:nvPr/>
              </p14:nvContentPartPr>
              <p14:xfrm>
                <a:off x="4771220" y="5547500"/>
                <a:ext cx="33840" cy="12240"/>
              </p14:xfrm>
            </p:contentPart>
          </mc:Choice>
          <mc:Fallback>
            <p:pic>
              <p:nvPicPr>
                <p:cNvPr id="2423" name="Input penna 2422">
                  <a:extLst>
                    <a:ext uri="{FF2B5EF4-FFF2-40B4-BE49-F238E27FC236}">
                      <a16:creationId xmlns:a16="http://schemas.microsoft.com/office/drawing/2014/main" id="{D375AAEA-3838-E0BB-5BCD-571044805EAE}"/>
                    </a:ext>
                  </a:extLst>
                </p:cNvPr>
                <p:cNvPicPr/>
                <p:nvPr/>
              </p:nvPicPr>
              <p:blipFill>
                <a:blip r:embed="rId1579"/>
                <a:stretch>
                  <a:fillRect/>
                </a:stretch>
              </p:blipFill>
              <p:spPr>
                <a:xfrm>
                  <a:off x="4763660" y="5539940"/>
                  <a:ext cx="489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0">
              <p14:nvContentPartPr>
                <p14:cNvPr id="2424" name="Input penna 2423">
                  <a:extLst>
                    <a:ext uri="{FF2B5EF4-FFF2-40B4-BE49-F238E27FC236}">
                      <a16:creationId xmlns:a16="http://schemas.microsoft.com/office/drawing/2014/main" id="{BCF56B2E-71E0-2753-F076-D6770A29DB74}"/>
                    </a:ext>
                  </a:extLst>
                </p14:cNvPr>
                <p14:cNvContentPartPr/>
                <p14:nvPr/>
              </p14:nvContentPartPr>
              <p14:xfrm>
                <a:off x="4773380" y="5582060"/>
                <a:ext cx="35640" cy="5400"/>
              </p14:xfrm>
            </p:contentPart>
          </mc:Choice>
          <mc:Fallback>
            <p:pic>
              <p:nvPicPr>
                <p:cNvPr id="2424" name="Input penna 2423">
                  <a:extLst>
                    <a:ext uri="{FF2B5EF4-FFF2-40B4-BE49-F238E27FC236}">
                      <a16:creationId xmlns:a16="http://schemas.microsoft.com/office/drawing/2014/main" id="{BCF56B2E-71E0-2753-F076-D6770A29DB74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4765820" y="5574500"/>
                  <a:ext cx="5076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41" name="Gruppo 2440">
            <a:extLst>
              <a:ext uri="{FF2B5EF4-FFF2-40B4-BE49-F238E27FC236}">
                <a16:creationId xmlns:a16="http://schemas.microsoft.com/office/drawing/2014/main" id="{14E0FE85-502D-2959-097B-2D89686A1829}"/>
              </a:ext>
            </a:extLst>
          </p:cNvPr>
          <p:cNvGrpSpPr/>
          <p:nvPr/>
        </p:nvGrpSpPr>
        <p:grpSpPr>
          <a:xfrm>
            <a:off x="5055205" y="5498110"/>
            <a:ext cx="149760" cy="117720"/>
            <a:chOff x="5055205" y="5498110"/>
            <a:chExt cx="149760" cy="11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81">
              <p14:nvContentPartPr>
                <p14:cNvPr id="2427" name="Input penna 2426">
                  <a:extLst>
                    <a:ext uri="{FF2B5EF4-FFF2-40B4-BE49-F238E27FC236}">
                      <a16:creationId xmlns:a16="http://schemas.microsoft.com/office/drawing/2014/main" id="{12F74C88-2FB1-D56C-8762-A21B171A8F1E}"/>
                    </a:ext>
                  </a:extLst>
                </p14:cNvPr>
                <p14:cNvContentPartPr/>
                <p14:nvPr/>
              </p14:nvContentPartPr>
              <p14:xfrm>
                <a:off x="5055205" y="5498470"/>
                <a:ext cx="75960" cy="8640"/>
              </p14:xfrm>
            </p:contentPart>
          </mc:Choice>
          <mc:Fallback>
            <p:pic>
              <p:nvPicPr>
                <p:cNvPr id="2427" name="Input penna 2426">
                  <a:extLst>
                    <a:ext uri="{FF2B5EF4-FFF2-40B4-BE49-F238E27FC236}">
                      <a16:creationId xmlns:a16="http://schemas.microsoft.com/office/drawing/2014/main" id="{12F74C88-2FB1-D56C-8762-A21B171A8F1E}"/>
                    </a:ext>
                  </a:extLst>
                </p:cNvPr>
                <p:cNvPicPr/>
                <p:nvPr/>
              </p:nvPicPr>
              <p:blipFill>
                <a:blip r:embed="rId1582"/>
                <a:stretch>
                  <a:fillRect/>
                </a:stretch>
              </p:blipFill>
              <p:spPr>
                <a:xfrm>
                  <a:off x="5047645" y="5490910"/>
                  <a:ext cx="910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3">
              <p14:nvContentPartPr>
                <p14:cNvPr id="2428" name="Input penna 2427">
                  <a:extLst>
                    <a:ext uri="{FF2B5EF4-FFF2-40B4-BE49-F238E27FC236}">
                      <a16:creationId xmlns:a16="http://schemas.microsoft.com/office/drawing/2014/main" id="{02407EA5-2922-B150-1052-4E5ACE9A9D91}"/>
                    </a:ext>
                  </a:extLst>
                </p14:cNvPr>
                <p14:cNvContentPartPr/>
                <p14:nvPr/>
              </p14:nvContentPartPr>
              <p14:xfrm>
                <a:off x="5059165" y="5498110"/>
                <a:ext cx="49320" cy="101880"/>
              </p14:xfrm>
            </p:contentPart>
          </mc:Choice>
          <mc:Fallback>
            <p:pic>
              <p:nvPicPr>
                <p:cNvPr id="2428" name="Input penna 2427">
                  <a:extLst>
                    <a:ext uri="{FF2B5EF4-FFF2-40B4-BE49-F238E27FC236}">
                      <a16:creationId xmlns:a16="http://schemas.microsoft.com/office/drawing/2014/main" id="{02407EA5-2922-B150-1052-4E5ACE9A9D91}"/>
                    </a:ext>
                  </a:extLst>
                </p:cNvPr>
                <p:cNvPicPr/>
                <p:nvPr/>
              </p:nvPicPr>
              <p:blipFill>
                <a:blip r:embed="rId1584"/>
                <a:stretch>
                  <a:fillRect/>
                </a:stretch>
              </p:blipFill>
              <p:spPr>
                <a:xfrm>
                  <a:off x="5051605" y="5490550"/>
                  <a:ext cx="644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5">
              <p14:nvContentPartPr>
                <p14:cNvPr id="2429" name="Input penna 2428">
                  <a:extLst>
                    <a:ext uri="{FF2B5EF4-FFF2-40B4-BE49-F238E27FC236}">
                      <a16:creationId xmlns:a16="http://schemas.microsoft.com/office/drawing/2014/main" id="{09B1F47E-B3FC-F15F-12C6-9AFE568A8542}"/>
                    </a:ext>
                  </a:extLst>
                </p14:cNvPr>
                <p14:cNvContentPartPr/>
                <p14:nvPr/>
              </p14:nvContentPartPr>
              <p14:xfrm>
                <a:off x="5079685" y="5543830"/>
                <a:ext cx="63360" cy="5400"/>
              </p14:xfrm>
            </p:contentPart>
          </mc:Choice>
          <mc:Fallback>
            <p:pic>
              <p:nvPicPr>
                <p:cNvPr id="2429" name="Input penna 2428">
                  <a:extLst>
                    <a:ext uri="{FF2B5EF4-FFF2-40B4-BE49-F238E27FC236}">
                      <a16:creationId xmlns:a16="http://schemas.microsoft.com/office/drawing/2014/main" id="{09B1F47E-B3FC-F15F-12C6-9AFE568A8542}"/>
                    </a:ext>
                  </a:extLst>
                </p:cNvPr>
                <p:cNvPicPr/>
                <p:nvPr/>
              </p:nvPicPr>
              <p:blipFill>
                <a:blip r:embed="rId1586"/>
                <a:stretch>
                  <a:fillRect/>
                </a:stretch>
              </p:blipFill>
              <p:spPr>
                <a:xfrm>
                  <a:off x="5072125" y="5536270"/>
                  <a:ext cx="784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7">
              <p14:nvContentPartPr>
                <p14:cNvPr id="2430" name="Input penna 2429">
                  <a:extLst>
                    <a:ext uri="{FF2B5EF4-FFF2-40B4-BE49-F238E27FC236}">
                      <a16:creationId xmlns:a16="http://schemas.microsoft.com/office/drawing/2014/main" id="{9533B29B-9E27-1F99-DB34-D7D2DFC7E3D2}"/>
                    </a:ext>
                  </a:extLst>
                </p14:cNvPr>
                <p14:cNvContentPartPr/>
                <p14:nvPr/>
              </p14:nvContentPartPr>
              <p14:xfrm>
                <a:off x="5165725" y="5536630"/>
                <a:ext cx="28440" cy="4680"/>
              </p14:xfrm>
            </p:contentPart>
          </mc:Choice>
          <mc:Fallback>
            <p:pic>
              <p:nvPicPr>
                <p:cNvPr id="2430" name="Input penna 2429">
                  <a:extLst>
                    <a:ext uri="{FF2B5EF4-FFF2-40B4-BE49-F238E27FC236}">
                      <a16:creationId xmlns:a16="http://schemas.microsoft.com/office/drawing/2014/main" id="{9533B29B-9E27-1F99-DB34-D7D2DFC7E3D2}"/>
                    </a:ext>
                  </a:extLst>
                </p:cNvPr>
                <p:cNvPicPr/>
                <p:nvPr/>
              </p:nvPicPr>
              <p:blipFill>
                <a:blip r:embed="rId1588"/>
                <a:stretch>
                  <a:fillRect/>
                </a:stretch>
              </p:blipFill>
              <p:spPr>
                <a:xfrm>
                  <a:off x="5158165" y="5529430"/>
                  <a:ext cx="435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9">
              <p14:nvContentPartPr>
                <p14:cNvPr id="2431" name="Input penna 2430">
                  <a:extLst>
                    <a:ext uri="{FF2B5EF4-FFF2-40B4-BE49-F238E27FC236}">
                      <a16:creationId xmlns:a16="http://schemas.microsoft.com/office/drawing/2014/main" id="{6B6491C0-94EC-D523-046C-89AA8B549F10}"/>
                    </a:ext>
                  </a:extLst>
                </p14:cNvPr>
                <p14:cNvContentPartPr/>
                <p14:nvPr/>
              </p14:nvContentPartPr>
              <p14:xfrm>
                <a:off x="5191645" y="5512150"/>
                <a:ext cx="13320" cy="103680"/>
              </p14:xfrm>
            </p:contentPart>
          </mc:Choice>
          <mc:Fallback>
            <p:pic>
              <p:nvPicPr>
                <p:cNvPr id="2431" name="Input penna 2430">
                  <a:extLst>
                    <a:ext uri="{FF2B5EF4-FFF2-40B4-BE49-F238E27FC236}">
                      <a16:creationId xmlns:a16="http://schemas.microsoft.com/office/drawing/2014/main" id="{6B6491C0-94EC-D523-046C-89AA8B549F10}"/>
                    </a:ext>
                  </a:extLst>
                </p:cNvPr>
                <p:cNvPicPr/>
                <p:nvPr/>
              </p:nvPicPr>
              <p:blipFill>
                <a:blip r:embed="rId1590"/>
                <a:stretch>
                  <a:fillRect/>
                </a:stretch>
              </p:blipFill>
              <p:spPr>
                <a:xfrm>
                  <a:off x="5184085" y="5504590"/>
                  <a:ext cx="2844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39" name="Gruppo 2438">
            <a:extLst>
              <a:ext uri="{FF2B5EF4-FFF2-40B4-BE49-F238E27FC236}">
                <a16:creationId xmlns:a16="http://schemas.microsoft.com/office/drawing/2014/main" id="{A45760F4-CC9F-4C14-1507-997B5909E16F}"/>
              </a:ext>
            </a:extLst>
          </p:cNvPr>
          <p:cNvGrpSpPr/>
          <p:nvPr/>
        </p:nvGrpSpPr>
        <p:grpSpPr>
          <a:xfrm>
            <a:off x="5529685" y="5498830"/>
            <a:ext cx="157680" cy="177480"/>
            <a:chOff x="5529685" y="5498830"/>
            <a:chExt cx="157680" cy="17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1">
              <p14:nvContentPartPr>
                <p14:cNvPr id="2432" name="Input penna 2431">
                  <a:extLst>
                    <a:ext uri="{FF2B5EF4-FFF2-40B4-BE49-F238E27FC236}">
                      <a16:creationId xmlns:a16="http://schemas.microsoft.com/office/drawing/2014/main" id="{9802759A-66F0-9818-B593-DA815427AFE5}"/>
                    </a:ext>
                  </a:extLst>
                </p14:cNvPr>
                <p14:cNvContentPartPr/>
                <p14:nvPr/>
              </p14:nvContentPartPr>
              <p14:xfrm>
                <a:off x="5529685" y="5525830"/>
                <a:ext cx="73080" cy="2520"/>
              </p14:xfrm>
            </p:contentPart>
          </mc:Choice>
          <mc:Fallback>
            <p:pic>
              <p:nvPicPr>
                <p:cNvPr id="2432" name="Input penna 2431">
                  <a:extLst>
                    <a:ext uri="{FF2B5EF4-FFF2-40B4-BE49-F238E27FC236}">
                      <a16:creationId xmlns:a16="http://schemas.microsoft.com/office/drawing/2014/main" id="{9802759A-66F0-9818-B593-DA815427AFE5}"/>
                    </a:ext>
                  </a:extLst>
                </p:cNvPr>
                <p:cNvPicPr/>
                <p:nvPr/>
              </p:nvPicPr>
              <p:blipFill>
                <a:blip r:embed="rId1592"/>
                <a:stretch>
                  <a:fillRect/>
                </a:stretch>
              </p:blipFill>
              <p:spPr>
                <a:xfrm>
                  <a:off x="5522125" y="5518270"/>
                  <a:ext cx="882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3">
              <p14:nvContentPartPr>
                <p14:cNvPr id="2433" name="Input penna 2432">
                  <a:extLst>
                    <a:ext uri="{FF2B5EF4-FFF2-40B4-BE49-F238E27FC236}">
                      <a16:creationId xmlns:a16="http://schemas.microsoft.com/office/drawing/2014/main" id="{044B85FA-7D42-AF1A-206D-AE91309A056F}"/>
                    </a:ext>
                  </a:extLst>
                </p14:cNvPr>
                <p14:cNvContentPartPr/>
                <p14:nvPr/>
              </p14:nvContentPartPr>
              <p14:xfrm>
                <a:off x="5534365" y="5525470"/>
                <a:ext cx="41040" cy="126720"/>
              </p14:xfrm>
            </p:contentPart>
          </mc:Choice>
          <mc:Fallback>
            <p:pic>
              <p:nvPicPr>
                <p:cNvPr id="2433" name="Input penna 2432">
                  <a:extLst>
                    <a:ext uri="{FF2B5EF4-FFF2-40B4-BE49-F238E27FC236}">
                      <a16:creationId xmlns:a16="http://schemas.microsoft.com/office/drawing/2014/main" id="{044B85FA-7D42-AF1A-206D-AE91309A056F}"/>
                    </a:ext>
                  </a:extLst>
                </p:cNvPr>
                <p:cNvPicPr/>
                <p:nvPr/>
              </p:nvPicPr>
              <p:blipFill>
                <a:blip r:embed="rId1594"/>
                <a:stretch>
                  <a:fillRect/>
                </a:stretch>
              </p:blipFill>
              <p:spPr>
                <a:xfrm>
                  <a:off x="5526805" y="5517910"/>
                  <a:ext cx="558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5">
              <p14:nvContentPartPr>
                <p14:cNvPr id="2434" name="Input penna 2433">
                  <a:extLst>
                    <a:ext uri="{FF2B5EF4-FFF2-40B4-BE49-F238E27FC236}">
                      <a16:creationId xmlns:a16="http://schemas.microsoft.com/office/drawing/2014/main" id="{E6DA6F65-D78E-C59F-C451-FAED0A0C00F6}"/>
                    </a:ext>
                  </a:extLst>
                </p14:cNvPr>
                <p14:cNvContentPartPr/>
                <p14:nvPr/>
              </p14:nvContentPartPr>
              <p14:xfrm>
                <a:off x="5543005" y="5588830"/>
                <a:ext cx="53640" cy="3240"/>
              </p14:xfrm>
            </p:contentPart>
          </mc:Choice>
          <mc:Fallback>
            <p:pic>
              <p:nvPicPr>
                <p:cNvPr id="2434" name="Input penna 2433">
                  <a:extLst>
                    <a:ext uri="{FF2B5EF4-FFF2-40B4-BE49-F238E27FC236}">
                      <a16:creationId xmlns:a16="http://schemas.microsoft.com/office/drawing/2014/main" id="{E6DA6F65-D78E-C59F-C451-FAED0A0C00F6}"/>
                    </a:ext>
                  </a:extLst>
                </p:cNvPr>
                <p:cNvPicPr/>
                <p:nvPr/>
              </p:nvPicPr>
              <p:blipFill>
                <a:blip r:embed="rId1596"/>
                <a:stretch>
                  <a:fillRect/>
                </a:stretch>
              </p:blipFill>
              <p:spPr>
                <a:xfrm>
                  <a:off x="5535445" y="5581270"/>
                  <a:ext cx="684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7">
              <p14:nvContentPartPr>
                <p14:cNvPr id="2435" name="Input penna 2434">
                  <a:extLst>
                    <a:ext uri="{FF2B5EF4-FFF2-40B4-BE49-F238E27FC236}">
                      <a16:creationId xmlns:a16="http://schemas.microsoft.com/office/drawing/2014/main" id="{CA7A2C2C-E30C-8B73-C4EA-37C166B4CBE4}"/>
                    </a:ext>
                  </a:extLst>
                </p14:cNvPr>
                <p14:cNvContentPartPr/>
                <p14:nvPr/>
              </p14:nvContentPartPr>
              <p14:xfrm>
                <a:off x="5632645" y="5545270"/>
                <a:ext cx="32400" cy="5400"/>
              </p14:xfrm>
            </p:contentPart>
          </mc:Choice>
          <mc:Fallback>
            <p:pic>
              <p:nvPicPr>
                <p:cNvPr id="2435" name="Input penna 2434">
                  <a:extLst>
                    <a:ext uri="{FF2B5EF4-FFF2-40B4-BE49-F238E27FC236}">
                      <a16:creationId xmlns:a16="http://schemas.microsoft.com/office/drawing/2014/main" id="{CA7A2C2C-E30C-8B73-C4EA-37C166B4CBE4}"/>
                    </a:ext>
                  </a:extLst>
                </p:cNvPr>
                <p:cNvPicPr/>
                <p:nvPr/>
              </p:nvPicPr>
              <p:blipFill>
                <a:blip r:embed="rId1598"/>
                <a:stretch>
                  <a:fillRect/>
                </a:stretch>
              </p:blipFill>
              <p:spPr>
                <a:xfrm>
                  <a:off x="5625085" y="5537710"/>
                  <a:ext cx="475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9">
              <p14:nvContentPartPr>
                <p14:cNvPr id="2436" name="Input penna 2435">
                  <a:extLst>
                    <a:ext uri="{FF2B5EF4-FFF2-40B4-BE49-F238E27FC236}">
                      <a16:creationId xmlns:a16="http://schemas.microsoft.com/office/drawing/2014/main" id="{49E335FB-1755-B5E3-0C97-33DC2D3411EF}"/>
                    </a:ext>
                  </a:extLst>
                </p14:cNvPr>
                <p14:cNvContentPartPr/>
                <p14:nvPr/>
              </p14:nvContentPartPr>
              <p14:xfrm>
                <a:off x="5624005" y="5589910"/>
                <a:ext cx="39960" cy="16560"/>
              </p14:xfrm>
            </p:contentPart>
          </mc:Choice>
          <mc:Fallback>
            <p:pic>
              <p:nvPicPr>
                <p:cNvPr id="2436" name="Input penna 2435">
                  <a:extLst>
                    <a:ext uri="{FF2B5EF4-FFF2-40B4-BE49-F238E27FC236}">
                      <a16:creationId xmlns:a16="http://schemas.microsoft.com/office/drawing/2014/main" id="{49E335FB-1755-B5E3-0C97-33DC2D3411EF}"/>
                    </a:ext>
                  </a:extLst>
                </p:cNvPr>
                <p:cNvPicPr/>
                <p:nvPr/>
              </p:nvPicPr>
              <p:blipFill>
                <a:blip r:embed="rId1600"/>
                <a:stretch>
                  <a:fillRect/>
                </a:stretch>
              </p:blipFill>
              <p:spPr>
                <a:xfrm>
                  <a:off x="5616445" y="5582350"/>
                  <a:ext cx="550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1">
              <p14:nvContentPartPr>
                <p14:cNvPr id="2437" name="Input penna 2436">
                  <a:extLst>
                    <a:ext uri="{FF2B5EF4-FFF2-40B4-BE49-F238E27FC236}">
                      <a16:creationId xmlns:a16="http://schemas.microsoft.com/office/drawing/2014/main" id="{23E79894-10B0-1723-7CAB-FCC2DC2392AF}"/>
                    </a:ext>
                  </a:extLst>
                </p14:cNvPr>
                <p14:cNvContentPartPr/>
                <p14:nvPr/>
              </p14:nvContentPartPr>
              <p14:xfrm>
                <a:off x="5655325" y="5498830"/>
                <a:ext cx="32040" cy="177480"/>
              </p14:xfrm>
            </p:contentPart>
          </mc:Choice>
          <mc:Fallback>
            <p:pic>
              <p:nvPicPr>
                <p:cNvPr id="2437" name="Input penna 2436">
                  <a:extLst>
                    <a:ext uri="{FF2B5EF4-FFF2-40B4-BE49-F238E27FC236}">
                      <a16:creationId xmlns:a16="http://schemas.microsoft.com/office/drawing/2014/main" id="{23E79894-10B0-1723-7CAB-FCC2DC2392AF}"/>
                    </a:ext>
                  </a:extLst>
                </p:cNvPr>
                <p:cNvPicPr/>
                <p:nvPr/>
              </p:nvPicPr>
              <p:blipFill>
                <a:blip r:embed="rId1602"/>
                <a:stretch>
                  <a:fillRect/>
                </a:stretch>
              </p:blipFill>
              <p:spPr>
                <a:xfrm>
                  <a:off x="5648125" y="5491270"/>
                  <a:ext cx="47160" cy="19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5" name="Gruppo 2454">
            <a:extLst>
              <a:ext uri="{FF2B5EF4-FFF2-40B4-BE49-F238E27FC236}">
                <a16:creationId xmlns:a16="http://schemas.microsoft.com/office/drawing/2014/main" id="{DA499B6F-CF92-6BA1-6BA0-33819DD2FA99}"/>
              </a:ext>
            </a:extLst>
          </p:cNvPr>
          <p:cNvGrpSpPr/>
          <p:nvPr/>
        </p:nvGrpSpPr>
        <p:grpSpPr>
          <a:xfrm>
            <a:off x="6023290" y="5471565"/>
            <a:ext cx="190440" cy="175320"/>
            <a:chOff x="6023290" y="5471565"/>
            <a:chExt cx="190440" cy="17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03">
              <p14:nvContentPartPr>
                <p14:cNvPr id="2442" name="Input penna 2441">
                  <a:extLst>
                    <a:ext uri="{FF2B5EF4-FFF2-40B4-BE49-F238E27FC236}">
                      <a16:creationId xmlns:a16="http://schemas.microsoft.com/office/drawing/2014/main" id="{6A579CFF-0267-3A83-A38C-FFDA09B32E4D}"/>
                    </a:ext>
                  </a:extLst>
                </p14:cNvPr>
                <p14:cNvContentPartPr/>
                <p14:nvPr/>
              </p14:nvContentPartPr>
              <p14:xfrm>
                <a:off x="6037330" y="5471565"/>
                <a:ext cx="95760" cy="4680"/>
              </p14:xfrm>
            </p:contentPart>
          </mc:Choice>
          <mc:Fallback>
            <p:pic>
              <p:nvPicPr>
                <p:cNvPr id="2442" name="Input penna 2441">
                  <a:extLst>
                    <a:ext uri="{FF2B5EF4-FFF2-40B4-BE49-F238E27FC236}">
                      <a16:creationId xmlns:a16="http://schemas.microsoft.com/office/drawing/2014/main" id="{6A579CFF-0267-3A83-A38C-FFDA09B32E4D}"/>
                    </a:ext>
                  </a:extLst>
                </p:cNvPr>
                <p:cNvPicPr/>
                <p:nvPr/>
              </p:nvPicPr>
              <p:blipFill>
                <a:blip r:embed="rId1604"/>
                <a:stretch>
                  <a:fillRect/>
                </a:stretch>
              </p:blipFill>
              <p:spPr>
                <a:xfrm>
                  <a:off x="6030130" y="5464005"/>
                  <a:ext cx="1108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5">
              <p14:nvContentPartPr>
                <p14:cNvPr id="2443" name="Input penna 2442">
                  <a:extLst>
                    <a:ext uri="{FF2B5EF4-FFF2-40B4-BE49-F238E27FC236}">
                      <a16:creationId xmlns:a16="http://schemas.microsoft.com/office/drawing/2014/main" id="{BE25F6D0-5A7E-EC2D-0895-C601CBD53AC4}"/>
                    </a:ext>
                  </a:extLst>
                </p14:cNvPr>
                <p14:cNvContentPartPr/>
                <p14:nvPr/>
              </p14:nvContentPartPr>
              <p14:xfrm>
                <a:off x="6047770" y="5474805"/>
                <a:ext cx="69120" cy="78480"/>
              </p14:xfrm>
            </p:contentPart>
          </mc:Choice>
          <mc:Fallback>
            <p:pic>
              <p:nvPicPr>
                <p:cNvPr id="2443" name="Input penna 2442">
                  <a:extLst>
                    <a:ext uri="{FF2B5EF4-FFF2-40B4-BE49-F238E27FC236}">
                      <a16:creationId xmlns:a16="http://schemas.microsoft.com/office/drawing/2014/main" id="{BE25F6D0-5A7E-EC2D-0895-C601CBD53AC4}"/>
                    </a:ext>
                  </a:extLst>
                </p:cNvPr>
                <p:cNvPicPr/>
                <p:nvPr/>
              </p:nvPicPr>
              <p:blipFill>
                <a:blip r:embed="rId1606"/>
                <a:stretch>
                  <a:fillRect/>
                </a:stretch>
              </p:blipFill>
              <p:spPr>
                <a:xfrm>
                  <a:off x="6040210" y="5467605"/>
                  <a:ext cx="842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7">
              <p14:nvContentPartPr>
                <p14:cNvPr id="2444" name="Input penna 2443">
                  <a:extLst>
                    <a:ext uri="{FF2B5EF4-FFF2-40B4-BE49-F238E27FC236}">
                      <a16:creationId xmlns:a16="http://schemas.microsoft.com/office/drawing/2014/main" id="{EF49DFFB-BCAC-0699-0028-5D5E2FA2BFDB}"/>
                    </a:ext>
                  </a:extLst>
                </p14:cNvPr>
                <p14:cNvContentPartPr/>
                <p14:nvPr/>
              </p14:nvContentPartPr>
              <p14:xfrm>
                <a:off x="6057850" y="5514765"/>
                <a:ext cx="80640" cy="3600"/>
              </p14:xfrm>
            </p:contentPart>
          </mc:Choice>
          <mc:Fallback>
            <p:pic>
              <p:nvPicPr>
                <p:cNvPr id="2444" name="Input penna 2443">
                  <a:extLst>
                    <a:ext uri="{FF2B5EF4-FFF2-40B4-BE49-F238E27FC236}">
                      <a16:creationId xmlns:a16="http://schemas.microsoft.com/office/drawing/2014/main" id="{EF49DFFB-BCAC-0699-0028-5D5E2FA2BFDB}"/>
                    </a:ext>
                  </a:extLst>
                </p:cNvPr>
                <p:cNvPicPr/>
                <p:nvPr/>
              </p:nvPicPr>
              <p:blipFill>
                <a:blip r:embed="rId1608"/>
                <a:stretch>
                  <a:fillRect/>
                </a:stretch>
              </p:blipFill>
              <p:spPr>
                <a:xfrm>
                  <a:off x="6050290" y="5507205"/>
                  <a:ext cx="957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9">
              <p14:nvContentPartPr>
                <p14:cNvPr id="2447" name="Input penna 2446">
                  <a:extLst>
                    <a:ext uri="{FF2B5EF4-FFF2-40B4-BE49-F238E27FC236}">
                      <a16:creationId xmlns:a16="http://schemas.microsoft.com/office/drawing/2014/main" id="{1F991F6D-B138-B7E9-FA4E-2F7B99E3495C}"/>
                    </a:ext>
                  </a:extLst>
                </p14:cNvPr>
                <p14:cNvContentPartPr/>
                <p14:nvPr/>
              </p14:nvContentPartPr>
              <p14:xfrm>
                <a:off x="6088450" y="5596845"/>
                <a:ext cx="6840" cy="50040"/>
              </p14:xfrm>
            </p:contentPart>
          </mc:Choice>
          <mc:Fallback>
            <p:pic>
              <p:nvPicPr>
                <p:cNvPr id="2447" name="Input penna 2446">
                  <a:extLst>
                    <a:ext uri="{FF2B5EF4-FFF2-40B4-BE49-F238E27FC236}">
                      <a16:creationId xmlns:a16="http://schemas.microsoft.com/office/drawing/2014/main" id="{1F991F6D-B138-B7E9-FA4E-2F7B99E3495C}"/>
                    </a:ext>
                  </a:extLst>
                </p:cNvPr>
                <p:cNvPicPr/>
                <p:nvPr/>
              </p:nvPicPr>
              <p:blipFill>
                <a:blip r:embed="rId1610"/>
                <a:stretch>
                  <a:fillRect/>
                </a:stretch>
              </p:blipFill>
              <p:spPr>
                <a:xfrm>
                  <a:off x="6080890" y="5589645"/>
                  <a:ext cx="219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1">
              <p14:nvContentPartPr>
                <p14:cNvPr id="2448" name="Input penna 2447">
                  <a:extLst>
                    <a:ext uri="{FF2B5EF4-FFF2-40B4-BE49-F238E27FC236}">
                      <a16:creationId xmlns:a16="http://schemas.microsoft.com/office/drawing/2014/main" id="{E503A14D-CEFD-54C5-F501-244113194196}"/>
                    </a:ext>
                  </a:extLst>
                </p14:cNvPr>
                <p14:cNvContentPartPr/>
                <p14:nvPr/>
              </p14:nvContentPartPr>
              <p14:xfrm>
                <a:off x="6023290" y="5637165"/>
                <a:ext cx="190440" cy="7920"/>
              </p14:xfrm>
            </p:contentPart>
          </mc:Choice>
          <mc:Fallback>
            <p:pic>
              <p:nvPicPr>
                <p:cNvPr id="2448" name="Input penna 2447">
                  <a:extLst>
                    <a:ext uri="{FF2B5EF4-FFF2-40B4-BE49-F238E27FC236}">
                      <a16:creationId xmlns:a16="http://schemas.microsoft.com/office/drawing/2014/main" id="{E503A14D-CEFD-54C5-F501-244113194196}"/>
                    </a:ext>
                  </a:extLst>
                </p:cNvPr>
                <p:cNvPicPr/>
                <p:nvPr/>
              </p:nvPicPr>
              <p:blipFill>
                <a:blip r:embed="rId1612"/>
                <a:stretch>
                  <a:fillRect/>
                </a:stretch>
              </p:blipFill>
              <p:spPr>
                <a:xfrm>
                  <a:off x="6015730" y="5629605"/>
                  <a:ext cx="20556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0" name="Gruppo 2459">
            <a:extLst>
              <a:ext uri="{FF2B5EF4-FFF2-40B4-BE49-F238E27FC236}">
                <a16:creationId xmlns:a16="http://schemas.microsoft.com/office/drawing/2014/main" id="{BFE77F98-2425-598B-0DF0-5EA5693CDABB}"/>
              </a:ext>
            </a:extLst>
          </p:cNvPr>
          <p:cNvGrpSpPr/>
          <p:nvPr/>
        </p:nvGrpSpPr>
        <p:grpSpPr>
          <a:xfrm>
            <a:off x="6432250" y="5501805"/>
            <a:ext cx="237240" cy="153000"/>
            <a:chOff x="6432250" y="5501805"/>
            <a:chExt cx="237240" cy="15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3">
              <p14:nvContentPartPr>
                <p14:cNvPr id="2449" name="Input penna 2448">
                  <a:extLst>
                    <a:ext uri="{FF2B5EF4-FFF2-40B4-BE49-F238E27FC236}">
                      <a16:creationId xmlns:a16="http://schemas.microsoft.com/office/drawing/2014/main" id="{505F58E8-F822-017A-AB93-6A9DB287AA21}"/>
                    </a:ext>
                  </a:extLst>
                </p14:cNvPr>
                <p14:cNvContentPartPr/>
                <p14:nvPr/>
              </p14:nvContentPartPr>
              <p14:xfrm>
                <a:off x="6481930" y="5501805"/>
                <a:ext cx="83880" cy="10080"/>
              </p14:xfrm>
            </p:contentPart>
          </mc:Choice>
          <mc:Fallback>
            <p:pic>
              <p:nvPicPr>
                <p:cNvPr id="2449" name="Input penna 2448">
                  <a:extLst>
                    <a:ext uri="{FF2B5EF4-FFF2-40B4-BE49-F238E27FC236}">
                      <a16:creationId xmlns:a16="http://schemas.microsoft.com/office/drawing/2014/main" id="{505F58E8-F822-017A-AB93-6A9DB287AA21}"/>
                    </a:ext>
                  </a:extLst>
                </p:cNvPr>
                <p:cNvPicPr/>
                <p:nvPr/>
              </p:nvPicPr>
              <p:blipFill>
                <a:blip r:embed="rId1614"/>
                <a:stretch>
                  <a:fillRect/>
                </a:stretch>
              </p:blipFill>
              <p:spPr>
                <a:xfrm>
                  <a:off x="6474730" y="5494245"/>
                  <a:ext cx="990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5">
              <p14:nvContentPartPr>
                <p14:cNvPr id="2450" name="Input penna 2449">
                  <a:extLst>
                    <a:ext uri="{FF2B5EF4-FFF2-40B4-BE49-F238E27FC236}">
                      <a16:creationId xmlns:a16="http://schemas.microsoft.com/office/drawing/2014/main" id="{24FAE731-0AA4-DAD8-EF61-258CCA1262FB}"/>
                    </a:ext>
                  </a:extLst>
                </p14:cNvPr>
                <p14:cNvContentPartPr/>
                <p14:nvPr/>
              </p14:nvContentPartPr>
              <p14:xfrm>
                <a:off x="6469330" y="5512965"/>
                <a:ext cx="89280" cy="64800"/>
              </p14:xfrm>
            </p:contentPart>
          </mc:Choice>
          <mc:Fallback>
            <p:pic>
              <p:nvPicPr>
                <p:cNvPr id="2450" name="Input penna 2449">
                  <a:extLst>
                    <a:ext uri="{FF2B5EF4-FFF2-40B4-BE49-F238E27FC236}">
                      <a16:creationId xmlns:a16="http://schemas.microsoft.com/office/drawing/2014/main" id="{24FAE731-0AA4-DAD8-EF61-258CCA1262FB}"/>
                    </a:ext>
                  </a:extLst>
                </p:cNvPr>
                <p:cNvPicPr/>
                <p:nvPr/>
              </p:nvPicPr>
              <p:blipFill>
                <a:blip r:embed="rId1616"/>
                <a:stretch>
                  <a:fillRect/>
                </a:stretch>
              </p:blipFill>
              <p:spPr>
                <a:xfrm>
                  <a:off x="6462130" y="5505405"/>
                  <a:ext cx="1044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7">
              <p14:nvContentPartPr>
                <p14:cNvPr id="2451" name="Input penna 2450">
                  <a:extLst>
                    <a:ext uri="{FF2B5EF4-FFF2-40B4-BE49-F238E27FC236}">
                      <a16:creationId xmlns:a16="http://schemas.microsoft.com/office/drawing/2014/main" id="{AA968CB7-58AB-4EDA-770B-59CD0FC3C518}"/>
                    </a:ext>
                  </a:extLst>
                </p14:cNvPr>
                <p14:cNvContentPartPr/>
                <p14:nvPr/>
              </p14:nvContentPartPr>
              <p14:xfrm>
                <a:off x="6482290" y="5534565"/>
                <a:ext cx="64080" cy="2160"/>
              </p14:xfrm>
            </p:contentPart>
          </mc:Choice>
          <mc:Fallback>
            <p:pic>
              <p:nvPicPr>
                <p:cNvPr id="2451" name="Input penna 2450">
                  <a:extLst>
                    <a:ext uri="{FF2B5EF4-FFF2-40B4-BE49-F238E27FC236}">
                      <a16:creationId xmlns:a16="http://schemas.microsoft.com/office/drawing/2014/main" id="{AA968CB7-58AB-4EDA-770B-59CD0FC3C518}"/>
                    </a:ext>
                  </a:extLst>
                </p:cNvPr>
                <p:cNvPicPr/>
                <p:nvPr/>
              </p:nvPicPr>
              <p:blipFill>
                <a:blip r:embed="rId1618"/>
                <a:stretch>
                  <a:fillRect/>
                </a:stretch>
              </p:blipFill>
              <p:spPr>
                <a:xfrm>
                  <a:off x="6474730" y="5527005"/>
                  <a:ext cx="792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9">
              <p14:nvContentPartPr>
                <p14:cNvPr id="2456" name="Input penna 2455">
                  <a:extLst>
                    <a:ext uri="{FF2B5EF4-FFF2-40B4-BE49-F238E27FC236}">
                      <a16:creationId xmlns:a16="http://schemas.microsoft.com/office/drawing/2014/main" id="{40AA8403-A969-C3D8-4CF3-127002F04035}"/>
                    </a:ext>
                  </a:extLst>
                </p14:cNvPr>
                <p14:cNvContentPartPr/>
                <p14:nvPr/>
              </p14:nvContentPartPr>
              <p14:xfrm>
                <a:off x="6493450" y="5610525"/>
                <a:ext cx="3960" cy="39600"/>
              </p14:xfrm>
            </p:contentPart>
          </mc:Choice>
          <mc:Fallback>
            <p:pic>
              <p:nvPicPr>
                <p:cNvPr id="2456" name="Input penna 2455">
                  <a:extLst>
                    <a:ext uri="{FF2B5EF4-FFF2-40B4-BE49-F238E27FC236}">
                      <a16:creationId xmlns:a16="http://schemas.microsoft.com/office/drawing/2014/main" id="{40AA8403-A969-C3D8-4CF3-127002F04035}"/>
                    </a:ext>
                  </a:extLst>
                </p:cNvPr>
                <p:cNvPicPr/>
                <p:nvPr/>
              </p:nvPicPr>
              <p:blipFill>
                <a:blip r:embed="rId1620"/>
                <a:stretch>
                  <a:fillRect/>
                </a:stretch>
              </p:blipFill>
              <p:spPr>
                <a:xfrm>
                  <a:off x="6485890" y="5602965"/>
                  <a:ext cx="190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1">
              <p14:nvContentPartPr>
                <p14:cNvPr id="2457" name="Input penna 2456">
                  <a:extLst>
                    <a:ext uri="{FF2B5EF4-FFF2-40B4-BE49-F238E27FC236}">
                      <a16:creationId xmlns:a16="http://schemas.microsoft.com/office/drawing/2014/main" id="{D7E2340E-D5C5-7F63-5392-9E12ACF614F4}"/>
                    </a:ext>
                  </a:extLst>
                </p14:cNvPr>
                <p14:cNvContentPartPr/>
                <p14:nvPr/>
              </p14:nvContentPartPr>
              <p14:xfrm>
                <a:off x="6551050" y="5608365"/>
                <a:ext cx="360" cy="45000"/>
              </p14:xfrm>
            </p:contentPart>
          </mc:Choice>
          <mc:Fallback>
            <p:pic>
              <p:nvPicPr>
                <p:cNvPr id="2457" name="Input penna 2456">
                  <a:extLst>
                    <a:ext uri="{FF2B5EF4-FFF2-40B4-BE49-F238E27FC236}">
                      <a16:creationId xmlns:a16="http://schemas.microsoft.com/office/drawing/2014/main" id="{D7E2340E-D5C5-7F63-5392-9E12ACF614F4}"/>
                    </a:ext>
                  </a:extLst>
                </p:cNvPr>
                <p:cNvPicPr/>
                <p:nvPr/>
              </p:nvPicPr>
              <p:blipFill>
                <a:blip r:embed="rId1622"/>
                <a:stretch>
                  <a:fillRect/>
                </a:stretch>
              </p:blipFill>
              <p:spPr>
                <a:xfrm>
                  <a:off x="6543490" y="5601165"/>
                  <a:ext cx="154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3">
              <p14:nvContentPartPr>
                <p14:cNvPr id="2458" name="Input penna 2457">
                  <a:extLst>
                    <a:ext uri="{FF2B5EF4-FFF2-40B4-BE49-F238E27FC236}">
                      <a16:creationId xmlns:a16="http://schemas.microsoft.com/office/drawing/2014/main" id="{55037FEF-3FEC-41A8-52B5-97367F77B04C}"/>
                    </a:ext>
                  </a:extLst>
                </p14:cNvPr>
                <p14:cNvContentPartPr/>
                <p14:nvPr/>
              </p14:nvContentPartPr>
              <p14:xfrm>
                <a:off x="6432250" y="5647965"/>
                <a:ext cx="237240" cy="6840"/>
              </p14:xfrm>
            </p:contentPart>
          </mc:Choice>
          <mc:Fallback>
            <p:pic>
              <p:nvPicPr>
                <p:cNvPr id="2458" name="Input penna 2457">
                  <a:extLst>
                    <a:ext uri="{FF2B5EF4-FFF2-40B4-BE49-F238E27FC236}">
                      <a16:creationId xmlns:a16="http://schemas.microsoft.com/office/drawing/2014/main" id="{55037FEF-3FEC-41A8-52B5-97367F77B04C}"/>
                    </a:ext>
                  </a:extLst>
                </p:cNvPr>
                <p:cNvPicPr/>
                <p:nvPr/>
              </p:nvPicPr>
              <p:blipFill>
                <a:blip r:embed="rId1624"/>
                <a:stretch>
                  <a:fillRect/>
                </a:stretch>
              </p:blipFill>
              <p:spPr>
                <a:xfrm>
                  <a:off x="6424690" y="5640405"/>
                  <a:ext cx="25200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7" name="Gruppo 2466">
            <a:extLst>
              <a:ext uri="{FF2B5EF4-FFF2-40B4-BE49-F238E27FC236}">
                <a16:creationId xmlns:a16="http://schemas.microsoft.com/office/drawing/2014/main" id="{C0CAA39A-9E10-AB04-7CF6-E5D4FA1CF5CB}"/>
              </a:ext>
            </a:extLst>
          </p:cNvPr>
          <p:cNvGrpSpPr/>
          <p:nvPr/>
        </p:nvGrpSpPr>
        <p:grpSpPr>
          <a:xfrm>
            <a:off x="6904415" y="5469990"/>
            <a:ext cx="138960" cy="232200"/>
            <a:chOff x="6904415" y="5469990"/>
            <a:chExt cx="138960" cy="23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5">
              <p14:nvContentPartPr>
                <p14:cNvPr id="2461" name="Input penna 2460">
                  <a:extLst>
                    <a:ext uri="{FF2B5EF4-FFF2-40B4-BE49-F238E27FC236}">
                      <a16:creationId xmlns:a16="http://schemas.microsoft.com/office/drawing/2014/main" id="{8199D291-0E37-388E-1C74-C56665B22F8B}"/>
                    </a:ext>
                  </a:extLst>
                </p14:cNvPr>
                <p14:cNvContentPartPr/>
                <p14:nvPr/>
              </p14:nvContentPartPr>
              <p14:xfrm>
                <a:off x="6924935" y="5469990"/>
                <a:ext cx="108360" cy="6120"/>
              </p14:xfrm>
            </p:contentPart>
          </mc:Choice>
          <mc:Fallback>
            <p:pic>
              <p:nvPicPr>
                <p:cNvPr id="2461" name="Input penna 2460">
                  <a:extLst>
                    <a:ext uri="{FF2B5EF4-FFF2-40B4-BE49-F238E27FC236}">
                      <a16:creationId xmlns:a16="http://schemas.microsoft.com/office/drawing/2014/main" id="{8199D291-0E37-388E-1C74-C56665B22F8B}"/>
                    </a:ext>
                  </a:extLst>
                </p:cNvPr>
                <p:cNvPicPr/>
                <p:nvPr/>
              </p:nvPicPr>
              <p:blipFill>
                <a:blip r:embed="rId1626"/>
                <a:stretch>
                  <a:fillRect/>
                </a:stretch>
              </p:blipFill>
              <p:spPr>
                <a:xfrm>
                  <a:off x="6917375" y="5462430"/>
                  <a:ext cx="1234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7">
              <p14:nvContentPartPr>
                <p14:cNvPr id="2462" name="Input penna 2461">
                  <a:extLst>
                    <a:ext uri="{FF2B5EF4-FFF2-40B4-BE49-F238E27FC236}">
                      <a16:creationId xmlns:a16="http://schemas.microsoft.com/office/drawing/2014/main" id="{EF673877-8DE9-AC29-82E7-0E9CAB7606EF}"/>
                    </a:ext>
                  </a:extLst>
                </p14:cNvPr>
                <p14:cNvContentPartPr/>
                <p14:nvPr/>
              </p14:nvContentPartPr>
              <p14:xfrm>
                <a:off x="6932495" y="5483670"/>
                <a:ext cx="70560" cy="81360"/>
              </p14:xfrm>
            </p:contentPart>
          </mc:Choice>
          <mc:Fallback>
            <p:pic>
              <p:nvPicPr>
                <p:cNvPr id="2462" name="Input penna 2461">
                  <a:extLst>
                    <a:ext uri="{FF2B5EF4-FFF2-40B4-BE49-F238E27FC236}">
                      <a16:creationId xmlns:a16="http://schemas.microsoft.com/office/drawing/2014/main" id="{EF673877-8DE9-AC29-82E7-0E9CAB7606EF}"/>
                    </a:ext>
                  </a:extLst>
                </p:cNvPr>
                <p:cNvPicPr/>
                <p:nvPr/>
              </p:nvPicPr>
              <p:blipFill>
                <a:blip r:embed="rId1628"/>
                <a:stretch>
                  <a:fillRect/>
                </a:stretch>
              </p:blipFill>
              <p:spPr>
                <a:xfrm>
                  <a:off x="6925295" y="5476110"/>
                  <a:ext cx="856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9">
              <p14:nvContentPartPr>
                <p14:cNvPr id="2463" name="Input penna 2462">
                  <a:extLst>
                    <a:ext uri="{FF2B5EF4-FFF2-40B4-BE49-F238E27FC236}">
                      <a16:creationId xmlns:a16="http://schemas.microsoft.com/office/drawing/2014/main" id="{26FB89E3-B03A-5FDB-4DAB-B79D113AFBC8}"/>
                    </a:ext>
                  </a:extLst>
                </p14:cNvPr>
                <p14:cNvContentPartPr/>
                <p14:nvPr/>
              </p14:nvContentPartPr>
              <p14:xfrm>
                <a:off x="6936095" y="5526870"/>
                <a:ext cx="86400" cy="1800"/>
              </p14:xfrm>
            </p:contentPart>
          </mc:Choice>
          <mc:Fallback>
            <p:pic>
              <p:nvPicPr>
                <p:cNvPr id="2463" name="Input penna 2462">
                  <a:extLst>
                    <a:ext uri="{FF2B5EF4-FFF2-40B4-BE49-F238E27FC236}">
                      <a16:creationId xmlns:a16="http://schemas.microsoft.com/office/drawing/2014/main" id="{26FB89E3-B03A-5FDB-4DAB-B79D113AFBC8}"/>
                    </a:ext>
                  </a:extLst>
                </p:cNvPr>
                <p:cNvPicPr/>
                <p:nvPr/>
              </p:nvPicPr>
              <p:blipFill>
                <a:blip r:embed="rId1630"/>
                <a:stretch>
                  <a:fillRect/>
                </a:stretch>
              </p:blipFill>
              <p:spPr>
                <a:xfrm>
                  <a:off x="6928535" y="5519310"/>
                  <a:ext cx="1015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1">
              <p14:nvContentPartPr>
                <p14:cNvPr id="2464" name="Input penna 2463">
                  <a:extLst>
                    <a:ext uri="{FF2B5EF4-FFF2-40B4-BE49-F238E27FC236}">
                      <a16:creationId xmlns:a16="http://schemas.microsoft.com/office/drawing/2014/main" id="{D37D0814-76A0-D3B7-7104-6F4EDBC9B61C}"/>
                    </a:ext>
                  </a:extLst>
                </p14:cNvPr>
                <p14:cNvContentPartPr/>
                <p14:nvPr/>
              </p14:nvContentPartPr>
              <p14:xfrm>
                <a:off x="6904415" y="5614350"/>
                <a:ext cx="138960" cy="19440"/>
              </p14:xfrm>
            </p:contentPart>
          </mc:Choice>
          <mc:Fallback>
            <p:pic>
              <p:nvPicPr>
                <p:cNvPr id="2464" name="Input penna 2463">
                  <a:extLst>
                    <a:ext uri="{FF2B5EF4-FFF2-40B4-BE49-F238E27FC236}">
                      <a16:creationId xmlns:a16="http://schemas.microsoft.com/office/drawing/2014/main" id="{D37D0814-76A0-D3B7-7104-6F4EDBC9B61C}"/>
                    </a:ext>
                  </a:extLst>
                </p:cNvPr>
                <p:cNvPicPr/>
                <p:nvPr/>
              </p:nvPicPr>
              <p:blipFill>
                <a:blip r:embed="rId1632"/>
                <a:stretch>
                  <a:fillRect/>
                </a:stretch>
              </p:blipFill>
              <p:spPr>
                <a:xfrm>
                  <a:off x="6896855" y="5606790"/>
                  <a:ext cx="1537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3">
              <p14:nvContentPartPr>
                <p14:cNvPr id="2465" name="Input penna 2464">
                  <a:extLst>
                    <a:ext uri="{FF2B5EF4-FFF2-40B4-BE49-F238E27FC236}">
                      <a16:creationId xmlns:a16="http://schemas.microsoft.com/office/drawing/2014/main" id="{767F5FE6-9862-5030-0D7B-64705680C95F}"/>
                    </a:ext>
                  </a:extLst>
                </p14:cNvPr>
                <p14:cNvContentPartPr/>
                <p14:nvPr/>
              </p14:nvContentPartPr>
              <p14:xfrm>
                <a:off x="6981455" y="5641350"/>
                <a:ext cx="11520" cy="60840"/>
              </p14:xfrm>
            </p:contentPart>
          </mc:Choice>
          <mc:Fallback>
            <p:pic>
              <p:nvPicPr>
                <p:cNvPr id="2465" name="Input penna 2464">
                  <a:extLst>
                    <a:ext uri="{FF2B5EF4-FFF2-40B4-BE49-F238E27FC236}">
                      <a16:creationId xmlns:a16="http://schemas.microsoft.com/office/drawing/2014/main" id="{767F5FE6-9862-5030-0D7B-64705680C95F}"/>
                    </a:ext>
                  </a:extLst>
                </p:cNvPr>
                <p:cNvPicPr/>
                <p:nvPr/>
              </p:nvPicPr>
              <p:blipFill>
                <a:blip r:embed="rId1634"/>
                <a:stretch>
                  <a:fillRect/>
                </a:stretch>
              </p:blipFill>
              <p:spPr>
                <a:xfrm>
                  <a:off x="6973895" y="5633790"/>
                  <a:ext cx="2664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87" name="Gruppo 2486">
            <a:extLst>
              <a:ext uri="{FF2B5EF4-FFF2-40B4-BE49-F238E27FC236}">
                <a16:creationId xmlns:a16="http://schemas.microsoft.com/office/drawing/2014/main" id="{F36B58E9-19A7-4AFF-3CB5-FAB2133071B2}"/>
              </a:ext>
            </a:extLst>
          </p:cNvPr>
          <p:cNvGrpSpPr/>
          <p:nvPr/>
        </p:nvGrpSpPr>
        <p:grpSpPr>
          <a:xfrm>
            <a:off x="7322765" y="5468025"/>
            <a:ext cx="172440" cy="242640"/>
            <a:chOff x="7322765" y="5468025"/>
            <a:chExt cx="172440" cy="24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5">
              <p14:nvContentPartPr>
                <p14:cNvPr id="2468" name="Input penna 2467">
                  <a:extLst>
                    <a:ext uri="{FF2B5EF4-FFF2-40B4-BE49-F238E27FC236}">
                      <a16:creationId xmlns:a16="http://schemas.microsoft.com/office/drawing/2014/main" id="{74598DAF-8AEF-B1AF-1B70-C3490E828753}"/>
                    </a:ext>
                  </a:extLst>
                </p14:cNvPr>
                <p14:cNvContentPartPr/>
                <p14:nvPr/>
              </p14:nvContentPartPr>
              <p14:xfrm>
                <a:off x="7362005" y="5468025"/>
                <a:ext cx="104760" cy="9000"/>
              </p14:xfrm>
            </p:contentPart>
          </mc:Choice>
          <mc:Fallback>
            <p:pic>
              <p:nvPicPr>
                <p:cNvPr id="2468" name="Input penna 2467">
                  <a:extLst>
                    <a:ext uri="{FF2B5EF4-FFF2-40B4-BE49-F238E27FC236}">
                      <a16:creationId xmlns:a16="http://schemas.microsoft.com/office/drawing/2014/main" id="{74598DAF-8AEF-B1AF-1B70-C3490E828753}"/>
                    </a:ext>
                  </a:extLst>
                </p:cNvPr>
                <p:cNvPicPr/>
                <p:nvPr/>
              </p:nvPicPr>
              <p:blipFill>
                <a:blip r:embed="rId1636"/>
                <a:stretch>
                  <a:fillRect/>
                </a:stretch>
              </p:blipFill>
              <p:spPr>
                <a:xfrm>
                  <a:off x="7354445" y="5460465"/>
                  <a:ext cx="1198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7">
              <p14:nvContentPartPr>
                <p14:cNvPr id="2469" name="Input penna 2468">
                  <a:extLst>
                    <a:ext uri="{FF2B5EF4-FFF2-40B4-BE49-F238E27FC236}">
                      <a16:creationId xmlns:a16="http://schemas.microsoft.com/office/drawing/2014/main" id="{27532F58-FC20-35A0-2655-EFA6C32197C4}"/>
                    </a:ext>
                  </a:extLst>
                </p14:cNvPr>
                <p14:cNvContentPartPr/>
                <p14:nvPr/>
              </p14:nvContentPartPr>
              <p14:xfrm>
                <a:off x="7373525" y="5477025"/>
                <a:ext cx="69840" cy="109080"/>
              </p14:xfrm>
            </p:contentPart>
          </mc:Choice>
          <mc:Fallback>
            <p:pic>
              <p:nvPicPr>
                <p:cNvPr id="2469" name="Input penna 2468">
                  <a:extLst>
                    <a:ext uri="{FF2B5EF4-FFF2-40B4-BE49-F238E27FC236}">
                      <a16:creationId xmlns:a16="http://schemas.microsoft.com/office/drawing/2014/main" id="{27532F58-FC20-35A0-2655-EFA6C32197C4}"/>
                    </a:ext>
                  </a:extLst>
                </p:cNvPr>
                <p:cNvPicPr/>
                <p:nvPr/>
              </p:nvPicPr>
              <p:blipFill>
                <a:blip r:embed="rId1638"/>
                <a:stretch>
                  <a:fillRect/>
                </a:stretch>
              </p:blipFill>
              <p:spPr>
                <a:xfrm>
                  <a:off x="7365965" y="5469465"/>
                  <a:ext cx="849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9">
              <p14:nvContentPartPr>
                <p14:cNvPr id="2470" name="Input penna 2469">
                  <a:extLst>
                    <a:ext uri="{FF2B5EF4-FFF2-40B4-BE49-F238E27FC236}">
                      <a16:creationId xmlns:a16="http://schemas.microsoft.com/office/drawing/2014/main" id="{EB47F657-731D-C318-622D-0951B07A2D6D}"/>
                    </a:ext>
                  </a:extLst>
                </p14:cNvPr>
                <p14:cNvContentPartPr/>
                <p14:nvPr/>
              </p14:nvContentPartPr>
              <p14:xfrm>
                <a:off x="7379645" y="5547225"/>
                <a:ext cx="104760" cy="1800"/>
              </p14:xfrm>
            </p:contentPart>
          </mc:Choice>
          <mc:Fallback>
            <p:pic>
              <p:nvPicPr>
                <p:cNvPr id="2470" name="Input penna 2469">
                  <a:extLst>
                    <a:ext uri="{FF2B5EF4-FFF2-40B4-BE49-F238E27FC236}">
                      <a16:creationId xmlns:a16="http://schemas.microsoft.com/office/drawing/2014/main" id="{EB47F657-731D-C318-622D-0951B07A2D6D}"/>
                    </a:ext>
                  </a:extLst>
                </p:cNvPr>
                <p:cNvPicPr/>
                <p:nvPr/>
              </p:nvPicPr>
              <p:blipFill>
                <a:blip r:embed="rId1640"/>
                <a:stretch>
                  <a:fillRect/>
                </a:stretch>
              </p:blipFill>
              <p:spPr>
                <a:xfrm>
                  <a:off x="7372085" y="5540025"/>
                  <a:ext cx="1198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1">
              <p14:nvContentPartPr>
                <p14:cNvPr id="2471" name="Input penna 2470">
                  <a:extLst>
                    <a:ext uri="{FF2B5EF4-FFF2-40B4-BE49-F238E27FC236}">
                      <a16:creationId xmlns:a16="http://schemas.microsoft.com/office/drawing/2014/main" id="{077F968D-9ED1-54F1-D085-EAA6CA74B59D}"/>
                    </a:ext>
                  </a:extLst>
                </p14:cNvPr>
                <p14:cNvContentPartPr/>
                <p14:nvPr/>
              </p14:nvContentPartPr>
              <p14:xfrm>
                <a:off x="7322765" y="5644785"/>
                <a:ext cx="172440" cy="15840"/>
              </p14:xfrm>
            </p:contentPart>
          </mc:Choice>
          <mc:Fallback>
            <p:pic>
              <p:nvPicPr>
                <p:cNvPr id="2471" name="Input penna 2470">
                  <a:extLst>
                    <a:ext uri="{FF2B5EF4-FFF2-40B4-BE49-F238E27FC236}">
                      <a16:creationId xmlns:a16="http://schemas.microsoft.com/office/drawing/2014/main" id="{077F968D-9ED1-54F1-D085-EAA6CA74B59D}"/>
                    </a:ext>
                  </a:extLst>
                </p:cNvPr>
                <p:cNvPicPr/>
                <p:nvPr/>
              </p:nvPicPr>
              <p:blipFill>
                <a:blip r:embed="rId1642"/>
                <a:stretch>
                  <a:fillRect/>
                </a:stretch>
              </p:blipFill>
              <p:spPr>
                <a:xfrm>
                  <a:off x="7315205" y="5637225"/>
                  <a:ext cx="1875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3">
              <p14:nvContentPartPr>
                <p14:cNvPr id="2472" name="Input penna 2471">
                  <a:extLst>
                    <a:ext uri="{FF2B5EF4-FFF2-40B4-BE49-F238E27FC236}">
                      <a16:creationId xmlns:a16="http://schemas.microsoft.com/office/drawing/2014/main" id="{11CA0450-0945-061E-0E03-C67477137788}"/>
                    </a:ext>
                  </a:extLst>
                </p14:cNvPr>
                <p14:cNvContentPartPr/>
                <p14:nvPr/>
              </p14:nvContentPartPr>
              <p14:xfrm>
                <a:off x="7412765" y="5657745"/>
                <a:ext cx="10800" cy="52560"/>
              </p14:xfrm>
            </p:contentPart>
          </mc:Choice>
          <mc:Fallback>
            <p:pic>
              <p:nvPicPr>
                <p:cNvPr id="2472" name="Input penna 2471">
                  <a:extLst>
                    <a:ext uri="{FF2B5EF4-FFF2-40B4-BE49-F238E27FC236}">
                      <a16:creationId xmlns:a16="http://schemas.microsoft.com/office/drawing/2014/main" id="{11CA0450-0945-061E-0E03-C67477137788}"/>
                    </a:ext>
                  </a:extLst>
                </p:cNvPr>
                <p:cNvPicPr/>
                <p:nvPr/>
              </p:nvPicPr>
              <p:blipFill>
                <a:blip r:embed="rId1644"/>
                <a:stretch>
                  <a:fillRect/>
                </a:stretch>
              </p:blipFill>
              <p:spPr>
                <a:xfrm>
                  <a:off x="7405205" y="5650185"/>
                  <a:ext cx="25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5">
              <p14:nvContentPartPr>
                <p14:cNvPr id="2473" name="Input penna 2472">
                  <a:extLst>
                    <a:ext uri="{FF2B5EF4-FFF2-40B4-BE49-F238E27FC236}">
                      <a16:creationId xmlns:a16="http://schemas.microsoft.com/office/drawing/2014/main" id="{3C8BD57C-25B0-755C-3F4C-9C9229F32A9C}"/>
                    </a:ext>
                  </a:extLst>
                </p14:cNvPr>
                <p14:cNvContentPartPr/>
                <p14:nvPr/>
              </p14:nvContentPartPr>
              <p14:xfrm>
                <a:off x="7459565" y="5669625"/>
                <a:ext cx="2880" cy="41040"/>
              </p14:xfrm>
            </p:contentPart>
          </mc:Choice>
          <mc:Fallback>
            <p:pic>
              <p:nvPicPr>
                <p:cNvPr id="2473" name="Input penna 2472">
                  <a:extLst>
                    <a:ext uri="{FF2B5EF4-FFF2-40B4-BE49-F238E27FC236}">
                      <a16:creationId xmlns:a16="http://schemas.microsoft.com/office/drawing/2014/main" id="{3C8BD57C-25B0-755C-3F4C-9C9229F32A9C}"/>
                    </a:ext>
                  </a:extLst>
                </p:cNvPr>
                <p:cNvPicPr/>
                <p:nvPr/>
              </p:nvPicPr>
              <p:blipFill>
                <a:blip r:embed="rId1522"/>
                <a:stretch>
                  <a:fillRect/>
                </a:stretch>
              </p:blipFill>
              <p:spPr>
                <a:xfrm>
                  <a:off x="7452005" y="5662065"/>
                  <a:ext cx="1800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85" name="Gruppo 2484">
            <a:extLst>
              <a:ext uri="{FF2B5EF4-FFF2-40B4-BE49-F238E27FC236}">
                <a16:creationId xmlns:a16="http://schemas.microsoft.com/office/drawing/2014/main" id="{CD897C7B-6C5C-99ED-A078-995D5F0469B1}"/>
              </a:ext>
            </a:extLst>
          </p:cNvPr>
          <p:cNvGrpSpPr/>
          <p:nvPr/>
        </p:nvGrpSpPr>
        <p:grpSpPr>
          <a:xfrm>
            <a:off x="7812005" y="5462625"/>
            <a:ext cx="195120" cy="163800"/>
            <a:chOff x="7812005" y="5462625"/>
            <a:chExt cx="195120" cy="16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46">
              <p14:nvContentPartPr>
                <p14:cNvPr id="2474" name="Input penna 2473">
                  <a:extLst>
                    <a:ext uri="{FF2B5EF4-FFF2-40B4-BE49-F238E27FC236}">
                      <a16:creationId xmlns:a16="http://schemas.microsoft.com/office/drawing/2014/main" id="{8BCBC4CF-6B8E-E86B-B83A-07A926D8B3EB}"/>
                    </a:ext>
                  </a:extLst>
                </p14:cNvPr>
                <p14:cNvContentPartPr/>
                <p14:nvPr/>
              </p14:nvContentPartPr>
              <p14:xfrm>
                <a:off x="7834685" y="5462625"/>
                <a:ext cx="97200" cy="10440"/>
              </p14:xfrm>
            </p:contentPart>
          </mc:Choice>
          <mc:Fallback>
            <p:pic>
              <p:nvPicPr>
                <p:cNvPr id="2474" name="Input penna 2473">
                  <a:extLst>
                    <a:ext uri="{FF2B5EF4-FFF2-40B4-BE49-F238E27FC236}">
                      <a16:creationId xmlns:a16="http://schemas.microsoft.com/office/drawing/2014/main" id="{8BCBC4CF-6B8E-E86B-B83A-07A926D8B3EB}"/>
                    </a:ext>
                  </a:extLst>
                </p:cNvPr>
                <p:cNvPicPr/>
                <p:nvPr/>
              </p:nvPicPr>
              <p:blipFill>
                <a:blip r:embed="rId1647"/>
                <a:stretch>
                  <a:fillRect/>
                </a:stretch>
              </p:blipFill>
              <p:spPr>
                <a:xfrm>
                  <a:off x="7827485" y="5455065"/>
                  <a:ext cx="1123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8">
              <p14:nvContentPartPr>
                <p14:cNvPr id="2475" name="Input penna 2474">
                  <a:extLst>
                    <a:ext uri="{FF2B5EF4-FFF2-40B4-BE49-F238E27FC236}">
                      <a16:creationId xmlns:a16="http://schemas.microsoft.com/office/drawing/2014/main" id="{D3A8B55B-836F-1FFC-814D-21BF3D421695}"/>
                    </a:ext>
                  </a:extLst>
                </p14:cNvPr>
                <p14:cNvContentPartPr/>
                <p14:nvPr/>
              </p14:nvContentPartPr>
              <p14:xfrm>
                <a:off x="7849085" y="5465865"/>
                <a:ext cx="77040" cy="92160"/>
              </p14:xfrm>
            </p:contentPart>
          </mc:Choice>
          <mc:Fallback>
            <p:pic>
              <p:nvPicPr>
                <p:cNvPr id="2475" name="Input penna 2474">
                  <a:extLst>
                    <a:ext uri="{FF2B5EF4-FFF2-40B4-BE49-F238E27FC236}">
                      <a16:creationId xmlns:a16="http://schemas.microsoft.com/office/drawing/2014/main" id="{D3A8B55B-836F-1FFC-814D-21BF3D421695}"/>
                    </a:ext>
                  </a:extLst>
                </p:cNvPr>
                <p:cNvPicPr/>
                <p:nvPr/>
              </p:nvPicPr>
              <p:blipFill>
                <a:blip r:embed="rId1649"/>
                <a:stretch>
                  <a:fillRect/>
                </a:stretch>
              </p:blipFill>
              <p:spPr>
                <a:xfrm>
                  <a:off x="7841885" y="5458305"/>
                  <a:ext cx="921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0">
              <p14:nvContentPartPr>
                <p14:cNvPr id="2476" name="Input penna 2475">
                  <a:extLst>
                    <a:ext uri="{FF2B5EF4-FFF2-40B4-BE49-F238E27FC236}">
                      <a16:creationId xmlns:a16="http://schemas.microsoft.com/office/drawing/2014/main" id="{949D2132-A9DB-D9DF-0DD7-11FAB78488A6}"/>
                    </a:ext>
                  </a:extLst>
                </p14:cNvPr>
                <p14:cNvContentPartPr/>
                <p14:nvPr/>
              </p14:nvContentPartPr>
              <p14:xfrm>
                <a:off x="7862765" y="5497545"/>
                <a:ext cx="81720" cy="9000"/>
              </p14:xfrm>
            </p:contentPart>
          </mc:Choice>
          <mc:Fallback>
            <p:pic>
              <p:nvPicPr>
                <p:cNvPr id="2476" name="Input penna 2475">
                  <a:extLst>
                    <a:ext uri="{FF2B5EF4-FFF2-40B4-BE49-F238E27FC236}">
                      <a16:creationId xmlns:a16="http://schemas.microsoft.com/office/drawing/2014/main" id="{949D2132-A9DB-D9DF-0DD7-11FAB78488A6}"/>
                    </a:ext>
                  </a:extLst>
                </p:cNvPr>
                <p:cNvPicPr/>
                <p:nvPr/>
              </p:nvPicPr>
              <p:blipFill>
                <a:blip r:embed="rId1651"/>
                <a:stretch>
                  <a:fillRect/>
                </a:stretch>
              </p:blipFill>
              <p:spPr>
                <a:xfrm>
                  <a:off x="7855205" y="5489985"/>
                  <a:ext cx="968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2">
              <p14:nvContentPartPr>
                <p14:cNvPr id="2477" name="Input penna 2476">
                  <a:extLst>
                    <a:ext uri="{FF2B5EF4-FFF2-40B4-BE49-F238E27FC236}">
                      <a16:creationId xmlns:a16="http://schemas.microsoft.com/office/drawing/2014/main" id="{8A1D0B13-1EB4-D685-A3C7-06F004278E83}"/>
                    </a:ext>
                  </a:extLst>
                </p14:cNvPr>
                <p14:cNvContentPartPr/>
                <p14:nvPr/>
              </p14:nvContentPartPr>
              <p14:xfrm>
                <a:off x="7812005" y="5621385"/>
                <a:ext cx="195120" cy="5040"/>
              </p14:xfrm>
            </p:contentPart>
          </mc:Choice>
          <mc:Fallback>
            <p:pic>
              <p:nvPicPr>
                <p:cNvPr id="2477" name="Input penna 2476">
                  <a:extLst>
                    <a:ext uri="{FF2B5EF4-FFF2-40B4-BE49-F238E27FC236}">
                      <a16:creationId xmlns:a16="http://schemas.microsoft.com/office/drawing/2014/main" id="{8A1D0B13-1EB4-D685-A3C7-06F004278E83}"/>
                    </a:ext>
                  </a:extLst>
                </p:cNvPr>
                <p:cNvPicPr/>
                <p:nvPr/>
              </p:nvPicPr>
              <p:blipFill>
                <a:blip r:embed="rId1653"/>
                <a:stretch>
                  <a:fillRect/>
                </a:stretch>
              </p:blipFill>
              <p:spPr>
                <a:xfrm>
                  <a:off x="7804445" y="5613825"/>
                  <a:ext cx="21024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83" name="Gruppo 2482">
            <a:extLst>
              <a:ext uri="{FF2B5EF4-FFF2-40B4-BE49-F238E27FC236}">
                <a16:creationId xmlns:a16="http://schemas.microsoft.com/office/drawing/2014/main" id="{C3716F9F-B23C-F806-5D2F-D321C2B59476}"/>
              </a:ext>
            </a:extLst>
          </p:cNvPr>
          <p:cNvGrpSpPr/>
          <p:nvPr/>
        </p:nvGrpSpPr>
        <p:grpSpPr>
          <a:xfrm>
            <a:off x="8226365" y="5504745"/>
            <a:ext cx="157320" cy="165600"/>
            <a:chOff x="8226365" y="5504745"/>
            <a:chExt cx="157320" cy="16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4">
              <p14:nvContentPartPr>
                <p14:cNvPr id="2478" name="Input penna 2477">
                  <a:extLst>
                    <a:ext uri="{FF2B5EF4-FFF2-40B4-BE49-F238E27FC236}">
                      <a16:creationId xmlns:a16="http://schemas.microsoft.com/office/drawing/2014/main" id="{D0CFD2E7-8575-D648-9B90-B2E27976865D}"/>
                    </a:ext>
                  </a:extLst>
                </p14:cNvPr>
                <p14:cNvContentPartPr/>
                <p14:nvPr/>
              </p14:nvContentPartPr>
              <p14:xfrm>
                <a:off x="8234285" y="5504745"/>
                <a:ext cx="84240" cy="15480"/>
              </p14:xfrm>
            </p:contentPart>
          </mc:Choice>
          <mc:Fallback>
            <p:pic>
              <p:nvPicPr>
                <p:cNvPr id="2478" name="Input penna 2477">
                  <a:extLst>
                    <a:ext uri="{FF2B5EF4-FFF2-40B4-BE49-F238E27FC236}">
                      <a16:creationId xmlns:a16="http://schemas.microsoft.com/office/drawing/2014/main" id="{D0CFD2E7-8575-D648-9B90-B2E27976865D}"/>
                    </a:ext>
                  </a:extLst>
                </p:cNvPr>
                <p:cNvPicPr/>
                <p:nvPr/>
              </p:nvPicPr>
              <p:blipFill>
                <a:blip r:embed="rId1655"/>
                <a:stretch>
                  <a:fillRect/>
                </a:stretch>
              </p:blipFill>
              <p:spPr>
                <a:xfrm>
                  <a:off x="8226725" y="5497185"/>
                  <a:ext cx="993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6">
              <p14:nvContentPartPr>
                <p14:cNvPr id="2479" name="Input penna 2478">
                  <a:extLst>
                    <a:ext uri="{FF2B5EF4-FFF2-40B4-BE49-F238E27FC236}">
                      <a16:creationId xmlns:a16="http://schemas.microsoft.com/office/drawing/2014/main" id="{A57F9AC3-485A-CB5A-1537-55FEF36B6AA1}"/>
                    </a:ext>
                  </a:extLst>
                </p14:cNvPr>
                <p14:cNvContentPartPr/>
                <p14:nvPr/>
              </p14:nvContentPartPr>
              <p14:xfrm>
                <a:off x="8226365" y="5513025"/>
                <a:ext cx="65520" cy="122400"/>
              </p14:xfrm>
            </p:contentPart>
          </mc:Choice>
          <mc:Fallback>
            <p:pic>
              <p:nvPicPr>
                <p:cNvPr id="2479" name="Input penna 2478">
                  <a:extLst>
                    <a:ext uri="{FF2B5EF4-FFF2-40B4-BE49-F238E27FC236}">
                      <a16:creationId xmlns:a16="http://schemas.microsoft.com/office/drawing/2014/main" id="{A57F9AC3-485A-CB5A-1537-55FEF36B6AA1}"/>
                    </a:ext>
                  </a:extLst>
                </p:cNvPr>
                <p:cNvPicPr/>
                <p:nvPr/>
              </p:nvPicPr>
              <p:blipFill>
                <a:blip r:embed="rId1657"/>
                <a:stretch>
                  <a:fillRect/>
                </a:stretch>
              </p:blipFill>
              <p:spPr>
                <a:xfrm>
                  <a:off x="8218805" y="5505465"/>
                  <a:ext cx="806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8">
              <p14:nvContentPartPr>
                <p14:cNvPr id="2480" name="Input penna 2479">
                  <a:extLst>
                    <a:ext uri="{FF2B5EF4-FFF2-40B4-BE49-F238E27FC236}">
                      <a16:creationId xmlns:a16="http://schemas.microsoft.com/office/drawing/2014/main" id="{9FB54B6D-3BF6-5037-5845-977244242BB3}"/>
                    </a:ext>
                  </a:extLst>
                </p14:cNvPr>
                <p14:cNvContentPartPr/>
                <p14:nvPr/>
              </p14:nvContentPartPr>
              <p14:xfrm>
                <a:off x="8235365" y="5582865"/>
                <a:ext cx="104400" cy="10080"/>
              </p14:xfrm>
            </p:contentPart>
          </mc:Choice>
          <mc:Fallback>
            <p:pic>
              <p:nvPicPr>
                <p:cNvPr id="2480" name="Input penna 2479">
                  <a:extLst>
                    <a:ext uri="{FF2B5EF4-FFF2-40B4-BE49-F238E27FC236}">
                      <a16:creationId xmlns:a16="http://schemas.microsoft.com/office/drawing/2014/main" id="{9FB54B6D-3BF6-5037-5845-977244242BB3}"/>
                    </a:ext>
                  </a:extLst>
                </p:cNvPr>
                <p:cNvPicPr/>
                <p:nvPr/>
              </p:nvPicPr>
              <p:blipFill>
                <a:blip r:embed="rId1659"/>
                <a:stretch>
                  <a:fillRect/>
                </a:stretch>
              </p:blipFill>
              <p:spPr>
                <a:xfrm>
                  <a:off x="8227805" y="5575305"/>
                  <a:ext cx="1195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0">
              <p14:nvContentPartPr>
                <p14:cNvPr id="2481" name="Input penna 2480">
                  <a:extLst>
                    <a:ext uri="{FF2B5EF4-FFF2-40B4-BE49-F238E27FC236}">
                      <a16:creationId xmlns:a16="http://schemas.microsoft.com/office/drawing/2014/main" id="{74B035BE-2869-E9D1-8799-E7AA5B003668}"/>
                    </a:ext>
                  </a:extLst>
                </p14:cNvPr>
                <p14:cNvContentPartPr/>
                <p14:nvPr/>
              </p14:nvContentPartPr>
              <p14:xfrm>
                <a:off x="8374685" y="5522745"/>
                <a:ext cx="9000" cy="147600"/>
              </p14:xfrm>
            </p:contentPart>
          </mc:Choice>
          <mc:Fallback>
            <p:pic>
              <p:nvPicPr>
                <p:cNvPr id="2481" name="Input penna 2480">
                  <a:extLst>
                    <a:ext uri="{FF2B5EF4-FFF2-40B4-BE49-F238E27FC236}">
                      <a16:creationId xmlns:a16="http://schemas.microsoft.com/office/drawing/2014/main" id="{74B035BE-2869-E9D1-8799-E7AA5B003668}"/>
                    </a:ext>
                  </a:extLst>
                </p:cNvPr>
                <p:cNvPicPr/>
                <p:nvPr/>
              </p:nvPicPr>
              <p:blipFill>
                <a:blip r:embed="rId1661"/>
                <a:stretch>
                  <a:fillRect/>
                </a:stretch>
              </p:blipFill>
              <p:spPr>
                <a:xfrm>
                  <a:off x="8367125" y="5515185"/>
                  <a:ext cx="2412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2" name="Gruppo 2511">
            <a:extLst>
              <a:ext uri="{FF2B5EF4-FFF2-40B4-BE49-F238E27FC236}">
                <a16:creationId xmlns:a16="http://schemas.microsoft.com/office/drawing/2014/main" id="{2DE48926-8A21-9B7E-9EFA-9E7F033D74F2}"/>
              </a:ext>
            </a:extLst>
          </p:cNvPr>
          <p:cNvGrpSpPr/>
          <p:nvPr/>
        </p:nvGrpSpPr>
        <p:grpSpPr>
          <a:xfrm>
            <a:off x="4175340" y="5869650"/>
            <a:ext cx="681480" cy="184320"/>
            <a:chOff x="4175340" y="5869650"/>
            <a:chExt cx="681480" cy="18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2">
              <p14:nvContentPartPr>
                <p14:cNvPr id="2488" name="Input penna 2487">
                  <a:extLst>
                    <a:ext uri="{FF2B5EF4-FFF2-40B4-BE49-F238E27FC236}">
                      <a16:creationId xmlns:a16="http://schemas.microsoft.com/office/drawing/2014/main" id="{31036092-D4F5-D5C2-1F0A-5BFFCA5508B9}"/>
                    </a:ext>
                  </a:extLst>
                </p14:cNvPr>
                <p14:cNvContentPartPr/>
                <p14:nvPr/>
              </p14:nvContentPartPr>
              <p14:xfrm>
                <a:off x="4175340" y="5869650"/>
                <a:ext cx="171000" cy="11880"/>
              </p14:xfrm>
            </p:contentPart>
          </mc:Choice>
          <mc:Fallback>
            <p:pic>
              <p:nvPicPr>
                <p:cNvPr id="2488" name="Input penna 2487">
                  <a:extLst>
                    <a:ext uri="{FF2B5EF4-FFF2-40B4-BE49-F238E27FC236}">
                      <a16:creationId xmlns:a16="http://schemas.microsoft.com/office/drawing/2014/main" id="{31036092-D4F5-D5C2-1F0A-5BFFCA5508B9}"/>
                    </a:ext>
                  </a:extLst>
                </p:cNvPr>
                <p:cNvPicPr/>
                <p:nvPr/>
              </p:nvPicPr>
              <p:blipFill>
                <a:blip r:embed="rId1663"/>
                <a:stretch>
                  <a:fillRect/>
                </a:stretch>
              </p:blipFill>
              <p:spPr>
                <a:xfrm>
                  <a:off x="4167780" y="5862090"/>
                  <a:ext cx="1861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4">
              <p14:nvContentPartPr>
                <p14:cNvPr id="2489" name="Input penna 2488">
                  <a:extLst>
                    <a:ext uri="{FF2B5EF4-FFF2-40B4-BE49-F238E27FC236}">
                      <a16:creationId xmlns:a16="http://schemas.microsoft.com/office/drawing/2014/main" id="{2D6BF6BE-89F4-876C-6259-53793EED4194}"/>
                    </a:ext>
                  </a:extLst>
                </p14:cNvPr>
                <p14:cNvContentPartPr/>
                <p14:nvPr/>
              </p14:nvContentPartPr>
              <p14:xfrm>
                <a:off x="4223940" y="5888010"/>
                <a:ext cx="9720" cy="52560"/>
              </p14:xfrm>
            </p:contentPart>
          </mc:Choice>
          <mc:Fallback>
            <p:pic>
              <p:nvPicPr>
                <p:cNvPr id="2489" name="Input penna 2488">
                  <a:extLst>
                    <a:ext uri="{FF2B5EF4-FFF2-40B4-BE49-F238E27FC236}">
                      <a16:creationId xmlns:a16="http://schemas.microsoft.com/office/drawing/2014/main" id="{2D6BF6BE-89F4-876C-6259-53793EED4194}"/>
                    </a:ext>
                  </a:extLst>
                </p:cNvPr>
                <p:cNvPicPr/>
                <p:nvPr/>
              </p:nvPicPr>
              <p:blipFill>
                <a:blip r:embed="rId1665"/>
                <a:stretch>
                  <a:fillRect/>
                </a:stretch>
              </p:blipFill>
              <p:spPr>
                <a:xfrm>
                  <a:off x="4216380" y="5880450"/>
                  <a:ext cx="248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6">
              <p14:nvContentPartPr>
                <p14:cNvPr id="2490" name="Input penna 2489">
                  <a:extLst>
                    <a:ext uri="{FF2B5EF4-FFF2-40B4-BE49-F238E27FC236}">
                      <a16:creationId xmlns:a16="http://schemas.microsoft.com/office/drawing/2014/main" id="{9313AAF2-FF39-732F-24F1-156B8CF0D4AB}"/>
                    </a:ext>
                  </a:extLst>
                </p14:cNvPr>
                <p14:cNvContentPartPr/>
                <p14:nvPr/>
              </p14:nvContentPartPr>
              <p14:xfrm>
                <a:off x="4268580" y="5892690"/>
                <a:ext cx="7200" cy="62640"/>
              </p14:xfrm>
            </p:contentPart>
          </mc:Choice>
          <mc:Fallback>
            <p:pic>
              <p:nvPicPr>
                <p:cNvPr id="2490" name="Input penna 2489">
                  <a:extLst>
                    <a:ext uri="{FF2B5EF4-FFF2-40B4-BE49-F238E27FC236}">
                      <a16:creationId xmlns:a16="http://schemas.microsoft.com/office/drawing/2014/main" id="{9313AAF2-FF39-732F-24F1-156B8CF0D4AB}"/>
                    </a:ext>
                  </a:extLst>
                </p:cNvPr>
                <p:cNvPicPr/>
                <p:nvPr/>
              </p:nvPicPr>
              <p:blipFill>
                <a:blip r:embed="rId1667"/>
                <a:stretch>
                  <a:fillRect/>
                </a:stretch>
              </p:blipFill>
              <p:spPr>
                <a:xfrm>
                  <a:off x="4261020" y="5885130"/>
                  <a:ext cx="22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8">
              <p14:nvContentPartPr>
                <p14:cNvPr id="2491" name="Input penna 2490">
                  <a:extLst>
                    <a:ext uri="{FF2B5EF4-FFF2-40B4-BE49-F238E27FC236}">
                      <a16:creationId xmlns:a16="http://schemas.microsoft.com/office/drawing/2014/main" id="{D14D099B-6B0E-8D21-F675-92007BE92F8C}"/>
                    </a:ext>
                  </a:extLst>
                </p14:cNvPr>
                <p14:cNvContentPartPr/>
                <p14:nvPr/>
              </p14:nvContentPartPr>
              <p14:xfrm>
                <a:off x="4176780" y="5931570"/>
                <a:ext cx="156600" cy="21240"/>
              </p14:xfrm>
            </p:contentPart>
          </mc:Choice>
          <mc:Fallback>
            <p:pic>
              <p:nvPicPr>
                <p:cNvPr id="2491" name="Input penna 2490">
                  <a:extLst>
                    <a:ext uri="{FF2B5EF4-FFF2-40B4-BE49-F238E27FC236}">
                      <a16:creationId xmlns:a16="http://schemas.microsoft.com/office/drawing/2014/main" id="{D14D099B-6B0E-8D21-F675-92007BE92F8C}"/>
                    </a:ext>
                  </a:extLst>
                </p:cNvPr>
                <p:cNvPicPr/>
                <p:nvPr/>
              </p:nvPicPr>
              <p:blipFill>
                <a:blip r:embed="rId1669"/>
                <a:stretch>
                  <a:fillRect/>
                </a:stretch>
              </p:blipFill>
              <p:spPr>
                <a:xfrm>
                  <a:off x="4169220" y="5924010"/>
                  <a:ext cx="171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0">
              <p14:nvContentPartPr>
                <p14:cNvPr id="2494" name="Input penna 2493">
                  <a:extLst>
                    <a:ext uri="{FF2B5EF4-FFF2-40B4-BE49-F238E27FC236}">
                      <a16:creationId xmlns:a16="http://schemas.microsoft.com/office/drawing/2014/main" id="{77726813-CA22-CFB4-45B6-6AD2B7449D34}"/>
                    </a:ext>
                  </a:extLst>
                </p14:cNvPr>
                <p14:cNvContentPartPr/>
                <p14:nvPr/>
              </p14:nvContentPartPr>
              <p14:xfrm>
                <a:off x="4386660" y="5878650"/>
                <a:ext cx="6120" cy="145080"/>
              </p14:xfrm>
            </p:contentPart>
          </mc:Choice>
          <mc:Fallback>
            <p:pic>
              <p:nvPicPr>
                <p:cNvPr id="2494" name="Input penna 2493">
                  <a:extLst>
                    <a:ext uri="{FF2B5EF4-FFF2-40B4-BE49-F238E27FC236}">
                      <a16:creationId xmlns:a16="http://schemas.microsoft.com/office/drawing/2014/main" id="{77726813-CA22-CFB4-45B6-6AD2B7449D34}"/>
                    </a:ext>
                  </a:extLst>
                </p:cNvPr>
                <p:cNvPicPr/>
                <p:nvPr/>
              </p:nvPicPr>
              <p:blipFill>
                <a:blip r:embed="rId1671"/>
                <a:stretch>
                  <a:fillRect/>
                </a:stretch>
              </p:blipFill>
              <p:spPr>
                <a:xfrm>
                  <a:off x="4379100" y="5871090"/>
                  <a:ext cx="212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2">
              <p14:nvContentPartPr>
                <p14:cNvPr id="2495" name="Input penna 2494">
                  <a:extLst>
                    <a:ext uri="{FF2B5EF4-FFF2-40B4-BE49-F238E27FC236}">
                      <a16:creationId xmlns:a16="http://schemas.microsoft.com/office/drawing/2014/main" id="{869D626C-4175-92A7-042A-9E41E4B91411}"/>
                    </a:ext>
                  </a:extLst>
                </p14:cNvPr>
                <p14:cNvContentPartPr/>
                <p14:nvPr/>
              </p14:nvContentPartPr>
              <p14:xfrm>
                <a:off x="4406100" y="5948490"/>
                <a:ext cx="77040" cy="2520"/>
              </p14:xfrm>
            </p:contentPart>
          </mc:Choice>
          <mc:Fallback>
            <p:pic>
              <p:nvPicPr>
                <p:cNvPr id="2495" name="Input penna 2494">
                  <a:extLst>
                    <a:ext uri="{FF2B5EF4-FFF2-40B4-BE49-F238E27FC236}">
                      <a16:creationId xmlns:a16="http://schemas.microsoft.com/office/drawing/2014/main" id="{869D626C-4175-92A7-042A-9E41E4B91411}"/>
                    </a:ext>
                  </a:extLst>
                </p:cNvPr>
                <p:cNvPicPr/>
                <p:nvPr/>
              </p:nvPicPr>
              <p:blipFill>
                <a:blip r:embed="rId1673"/>
                <a:stretch>
                  <a:fillRect/>
                </a:stretch>
              </p:blipFill>
              <p:spPr>
                <a:xfrm>
                  <a:off x="4398540" y="5940930"/>
                  <a:ext cx="921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4">
              <p14:nvContentPartPr>
                <p14:cNvPr id="2496" name="Input penna 2495">
                  <a:extLst>
                    <a:ext uri="{FF2B5EF4-FFF2-40B4-BE49-F238E27FC236}">
                      <a16:creationId xmlns:a16="http://schemas.microsoft.com/office/drawing/2014/main" id="{671D1DC1-5AF6-8D56-8971-262B5C00C507}"/>
                    </a:ext>
                  </a:extLst>
                </p14:cNvPr>
                <p14:cNvContentPartPr/>
                <p14:nvPr/>
              </p14:nvContentPartPr>
              <p14:xfrm>
                <a:off x="4604100" y="5888370"/>
                <a:ext cx="80640" cy="9360"/>
              </p14:xfrm>
            </p:contentPart>
          </mc:Choice>
          <mc:Fallback>
            <p:pic>
              <p:nvPicPr>
                <p:cNvPr id="2496" name="Input penna 2495">
                  <a:extLst>
                    <a:ext uri="{FF2B5EF4-FFF2-40B4-BE49-F238E27FC236}">
                      <a16:creationId xmlns:a16="http://schemas.microsoft.com/office/drawing/2014/main" id="{671D1DC1-5AF6-8D56-8971-262B5C00C507}"/>
                    </a:ext>
                  </a:extLst>
                </p:cNvPr>
                <p:cNvPicPr/>
                <p:nvPr/>
              </p:nvPicPr>
              <p:blipFill>
                <a:blip r:embed="rId1675"/>
                <a:stretch>
                  <a:fillRect/>
                </a:stretch>
              </p:blipFill>
              <p:spPr>
                <a:xfrm>
                  <a:off x="4596540" y="5880810"/>
                  <a:ext cx="954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6">
              <p14:nvContentPartPr>
                <p14:cNvPr id="2497" name="Input penna 2496">
                  <a:extLst>
                    <a:ext uri="{FF2B5EF4-FFF2-40B4-BE49-F238E27FC236}">
                      <a16:creationId xmlns:a16="http://schemas.microsoft.com/office/drawing/2014/main" id="{66C9EE59-CB20-4EEB-CB73-1A1D75DBE14C}"/>
                    </a:ext>
                  </a:extLst>
                </p14:cNvPr>
                <p14:cNvContentPartPr/>
                <p14:nvPr/>
              </p14:nvContentPartPr>
              <p14:xfrm>
                <a:off x="4626060" y="5904570"/>
                <a:ext cx="9720" cy="62280"/>
              </p14:xfrm>
            </p:contentPart>
          </mc:Choice>
          <mc:Fallback>
            <p:pic>
              <p:nvPicPr>
                <p:cNvPr id="2497" name="Input penna 2496">
                  <a:extLst>
                    <a:ext uri="{FF2B5EF4-FFF2-40B4-BE49-F238E27FC236}">
                      <a16:creationId xmlns:a16="http://schemas.microsoft.com/office/drawing/2014/main" id="{66C9EE59-CB20-4EEB-CB73-1A1D75DBE14C}"/>
                    </a:ext>
                  </a:extLst>
                </p:cNvPr>
                <p:cNvPicPr/>
                <p:nvPr/>
              </p:nvPicPr>
              <p:blipFill>
                <a:blip r:embed="rId1677"/>
                <a:stretch>
                  <a:fillRect/>
                </a:stretch>
              </p:blipFill>
              <p:spPr>
                <a:xfrm>
                  <a:off x="4618500" y="5897010"/>
                  <a:ext cx="244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8">
              <p14:nvContentPartPr>
                <p14:cNvPr id="2498" name="Input penna 2497">
                  <a:extLst>
                    <a:ext uri="{FF2B5EF4-FFF2-40B4-BE49-F238E27FC236}">
                      <a16:creationId xmlns:a16="http://schemas.microsoft.com/office/drawing/2014/main" id="{8BE40EC1-79F1-23B1-CED3-6807C9DC5ED8}"/>
                    </a:ext>
                  </a:extLst>
                </p14:cNvPr>
                <p14:cNvContentPartPr/>
                <p14:nvPr/>
              </p14:nvContentPartPr>
              <p14:xfrm>
                <a:off x="4656660" y="5918250"/>
                <a:ext cx="3240" cy="46440"/>
              </p14:xfrm>
            </p:contentPart>
          </mc:Choice>
          <mc:Fallback>
            <p:pic>
              <p:nvPicPr>
                <p:cNvPr id="2498" name="Input penna 2497">
                  <a:extLst>
                    <a:ext uri="{FF2B5EF4-FFF2-40B4-BE49-F238E27FC236}">
                      <a16:creationId xmlns:a16="http://schemas.microsoft.com/office/drawing/2014/main" id="{8BE40EC1-79F1-23B1-CED3-6807C9DC5ED8}"/>
                    </a:ext>
                  </a:extLst>
                </p:cNvPr>
                <p:cNvPicPr/>
                <p:nvPr/>
              </p:nvPicPr>
              <p:blipFill>
                <a:blip r:embed="rId1679"/>
                <a:stretch>
                  <a:fillRect/>
                </a:stretch>
              </p:blipFill>
              <p:spPr>
                <a:xfrm>
                  <a:off x="4649100" y="5910690"/>
                  <a:ext cx="183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0">
              <p14:nvContentPartPr>
                <p14:cNvPr id="2499" name="Input penna 2498">
                  <a:extLst>
                    <a:ext uri="{FF2B5EF4-FFF2-40B4-BE49-F238E27FC236}">
                      <a16:creationId xmlns:a16="http://schemas.microsoft.com/office/drawing/2014/main" id="{AB158C91-F7B3-834E-AFB7-DDFAAAE8CBE7}"/>
                    </a:ext>
                  </a:extLst>
                </p14:cNvPr>
                <p14:cNvContentPartPr/>
                <p14:nvPr/>
              </p14:nvContentPartPr>
              <p14:xfrm>
                <a:off x="4597260" y="5966130"/>
                <a:ext cx="132120" cy="1440"/>
              </p14:xfrm>
            </p:contentPart>
          </mc:Choice>
          <mc:Fallback>
            <p:pic>
              <p:nvPicPr>
                <p:cNvPr id="2499" name="Input penna 2498">
                  <a:extLst>
                    <a:ext uri="{FF2B5EF4-FFF2-40B4-BE49-F238E27FC236}">
                      <a16:creationId xmlns:a16="http://schemas.microsoft.com/office/drawing/2014/main" id="{AB158C91-F7B3-834E-AFB7-DDFAAAE8CBE7}"/>
                    </a:ext>
                  </a:extLst>
                </p:cNvPr>
                <p:cNvPicPr/>
                <p:nvPr/>
              </p:nvPicPr>
              <p:blipFill>
                <a:blip r:embed="rId1310"/>
                <a:stretch>
                  <a:fillRect/>
                </a:stretch>
              </p:blipFill>
              <p:spPr>
                <a:xfrm>
                  <a:off x="4589700" y="5958570"/>
                  <a:ext cx="1472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1">
              <p14:nvContentPartPr>
                <p14:cNvPr id="2502" name="Input penna 2501">
                  <a:extLst>
                    <a:ext uri="{FF2B5EF4-FFF2-40B4-BE49-F238E27FC236}">
                      <a16:creationId xmlns:a16="http://schemas.microsoft.com/office/drawing/2014/main" id="{1A0314AB-6D32-1FBC-6C09-04618F49D331}"/>
                    </a:ext>
                  </a:extLst>
                </p14:cNvPr>
                <p14:cNvContentPartPr/>
                <p14:nvPr/>
              </p14:nvContentPartPr>
              <p14:xfrm>
                <a:off x="4758540" y="5877570"/>
                <a:ext cx="7560" cy="176400"/>
              </p14:xfrm>
            </p:contentPart>
          </mc:Choice>
          <mc:Fallback>
            <p:pic>
              <p:nvPicPr>
                <p:cNvPr id="2502" name="Input penna 2501">
                  <a:extLst>
                    <a:ext uri="{FF2B5EF4-FFF2-40B4-BE49-F238E27FC236}">
                      <a16:creationId xmlns:a16="http://schemas.microsoft.com/office/drawing/2014/main" id="{1A0314AB-6D32-1FBC-6C09-04618F49D331}"/>
                    </a:ext>
                  </a:extLst>
                </p:cNvPr>
                <p:cNvPicPr/>
                <p:nvPr/>
              </p:nvPicPr>
              <p:blipFill>
                <a:blip r:embed="rId1682"/>
                <a:stretch>
                  <a:fillRect/>
                </a:stretch>
              </p:blipFill>
              <p:spPr>
                <a:xfrm>
                  <a:off x="4750980" y="5870010"/>
                  <a:ext cx="226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3">
              <p14:nvContentPartPr>
                <p14:cNvPr id="2503" name="Input penna 2502">
                  <a:extLst>
                    <a:ext uri="{FF2B5EF4-FFF2-40B4-BE49-F238E27FC236}">
                      <a16:creationId xmlns:a16="http://schemas.microsoft.com/office/drawing/2014/main" id="{8B2CFE4E-C063-7503-967B-D77E8FE5A35A}"/>
                    </a:ext>
                  </a:extLst>
                </p14:cNvPr>
                <p14:cNvContentPartPr/>
                <p14:nvPr/>
              </p14:nvContentPartPr>
              <p14:xfrm>
                <a:off x="4780860" y="5930130"/>
                <a:ext cx="68400" cy="3960"/>
              </p14:xfrm>
            </p:contentPart>
          </mc:Choice>
          <mc:Fallback>
            <p:pic>
              <p:nvPicPr>
                <p:cNvPr id="2503" name="Input penna 2502">
                  <a:extLst>
                    <a:ext uri="{FF2B5EF4-FFF2-40B4-BE49-F238E27FC236}">
                      <a16:creationId xmlns:a16="http://schemas.microsoft.com/office/drawing/2014/main" id="{8B2CFE4E-C063-7503-967B-D77E8FE5A35A}"/>
                    </a:ext>
                  </a:extLst>
                </p:cNvPr>
                <p:cNvPicPr/>
                <p:nvPr/>
              </p:nvPicPr>
              <p:blipFill>
                <a:blip r:embed="rId1684"/>
                <a:stretch>
                  <a:fillRect/>
                </a:stretch>
              </p:blipFill>
              <p:spPr>
                <a:xfrm>
                  <a:off x="4773300" y="5922570"/>
                  <a:ext cx="831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5">
              <p14:nvContentPartPr>
                <p14:cNvPr id="2504" name="Input penna 2503">
                  <a:extLst>
                    <a:ext uri="{FF2B5EF4-FFF2-40B4-BE49-F238E27FC236}">
                      <a16:creationId xmlns:a16="http://schemas.microsoft.com/office/drawing/2014/main" id="{B7BFE279-4A13-77A0-AC0F-31DF965D42C0}"/>
                    </a:ext>
                  </a:extLst>
                </p14:cNvPr>
                <p14:cNvContentPartPr/>
                <p14:nvPr/>
              </p14:nvContentPartPr>
              <p14:xfrm>
                <a:off x="4789140" y="5981970"/>
                <a:ext cx="67680" cy="3600"/>
              </p14:xfrm>
            </p:contentPart>
          </mc:Choice>
          <mc:Fallback>
            <p:pic>
              <p:nvPicPr>
                <p:cNvPr id="2504" name="Input penna 2503">
                  <a:extLst>
                    <a:ext uri="{FF2B5EF4-FFF2-40B4-BE49-F238E27FC236}">
                      <a16:creationId xmlns:a16="http://schemas.microsoft.com/office/drawing/2014/main" id="{B7BFE279-4A13-77A0-AC0F-31DF965D42C0}"/>
                    </a:ext>
                  </a:extLst>
                </p:cNvPr>
                <p:cNvPicPr/>
                <p:nvPr/>
              </p:nvPicPr>
              <p:blipFill>
                <a:blip r:embed="rId1686"/>
                <a:stretch>
                  <a:fillRect/>
                </a:stretch>
              </p:blipFill>
              <p:spPr>
                <a:xfrm>
                  <a:off x="4781580" y="5974410"/>
                  <a:ext cx="82800" cy="1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2" name="Gruppo 2521">
            <a:extLst>
              <a:ext uri="{FF2B5EF4-FFF2-40B4-BE49-F238E27FC236}">
                <a16:creationId xmlns:a16="http://schemas.microsoft.com/office/drawing/2014/main" id="{3D492926-66CB-1E74-F919-2F6F2050F496}"/>
              </a:ext>
            </a:extLst>
          </p:cNvPr>
          <p:cNvGrpSpPr/>
          <p:nvPr/>
        </p:nvGrpSpPr>
        <p:grpSpPr>
          <a:xfrm>
            <a:off x="5057340" y="5914650"/>
            <a:ext cx="209160" cy="119520"/>
            <a:chOff x="5057340" y="5914650"/>
            <a:chExt cx="209160" cy="11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7">
              <p14:nvContentPartPr>
                <p14:cNvPr id="2505" name="Input penna 2504">
                  <a:extLst>
                    <a:ext uri="{FF2B5EF4-FFF2-40B4-BE49-F238E27FC236}">
                      <a16:creationId xmlns:a16="http://schemas.microsoft.com/office/drawing/2014/main" id="{CF1D6DC6-CD1D-D39E-6AC4-2B76DE84A69E}"/>
                    </a:ext>
                  </a:extLst>
                </p14:cNvPr>
                <p14:cNvContentPartPr/>
                <p14:nvPr/>
              </p14:nvContentPartPr>
              <p14:xfrm>
                <a:off x="5057340" y="5914650"/>
                <a:ext cx="111960" cy="5040"/>
              </p14:xfrm>
            </p:contentPart>
          </mc:Choice>
          <mc:Fallback>
            <p:pic>
              <p:nvPicPr>
                <p:cNvPr id="2505" name="Input penna 2504">
                  <a:extLst>
                    <a:ext uri="{FF2B5EF4-FFF2-40B4-BE49-F238E27FC236}">
                      <a16:creationId xmlns:a16="http://schemas.microsoft.com/office/drawing/2014/main" id="{CF1D6DC6-CD1D-D39E-6AC4-2B76DE84A69E}"/>
                    </a:ext>
                  </a:extLst>
                </p:cNvPr>
                <p:cNvPicPr/>
                <p:nvPr/>
              </p:nvPicPr>
              <p:blipFill>
                <a:blip r:embed="rId1688"/>
                <a:stretch>
                  <a:fillRect/>
                </a:stretch>
              </p:blipFill>
              <p:spPr>
                <a:xfrm>
                  <a:off x="5049780" y="5907090"/>
                  <a:ext cx="1270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9">
              <p14:nvContentPartPr>
                <p14:cNvPr id="2506" name="Input penna 2505">
                  <a:extLst>
                    <a:ext uri="{FF2B5EF4-FFF2-40B4-BE49-F238E27FC236}">
                      <a16:creationId xmlns:a16="http://schemas.microsoft.com/office/drawing/2014/main" id="{D3EA356B-BED6-BB50-F67E-BE7A4B261B4C}"/>
                    </a:ext>
                  </a:extLst>
                </p14:cNvPr>
                <p14:cNvContentPartPr/>
                <p14:nvPr/>
              </p14:nvContentPartPr>
              <p14:xfrm>
                <a:off x="5093340" y="5934810"/>
                <a:ext cx="6120" cy="44280"/>
              </p14:xfrm>
            </p:contentPart>
          </mc:Choice>
          <mc:Fallback>
            <p:pic>
              <p:nvPicPr>
                <p:cNvPr id="2506" name="Input penna 2505">
                  <a:extLst>
                    <a:ext uri="{FF2B5EF4-FFF2-40B4-BE49-F238E27FC236}">
                      <a16:creationId xmlns:a16="http://schemas.microsoft.com/office/drawing/2014/main" id="{D3EA356B-BED6-BB50-F67E-BE7A4B261B4C}"/>
                    </a:ext>
                  </a:extLst>
                </p:cNvPr>
                <p:cNvPicPr/>
                <p:nvPr/>
              </p:nvPicPr>
              <p:blipFill>
                <a:blip r:embed="rId1690"/>
                <a:stretch>
                  <a:fillRect/>
                </a:stretch>
              </p:blipFill>
              <p:spPr>
                <a:xfrm>
                  <a:off x="5085780" y="5927250"/>
                  <a:ext cx="212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1">
              <p14:nvContentPartPr>
                <p14:cNvPr id="2507" name="Input penna 2506">
                  <a:extLst>
                    <a:ext uri="{FF2B5EF4-FFF2-40B4-BE49-F238E27FC236}">
                      <a16:creationId xmlns:a16="http://schemas.microsoft.com/office/drawing/2014/main" id="{D4187440-D697-A76B-30BB-E2091DF20141}"/>
                    </a:ext>
                  </a:extLst>
                </p14:cNvPr>
                <p14:cNvContentPartPr/>
                <p14:nvPr/>
              </p14:nvContentPartPr>
              <p14:xfrm>
                <a:off x="5127900" y="5934450"/>
                <a:ext cx="6480" cy="42840"/>
              </p14:xfrm>
            </p:contentPart>
          </mc:Choice>
          <mc:Fallback>
            <p:pic>
              <p:nvPicPr>
                <p:cNvPr id="2507" name="Input penna 2506">
                  <a:extLst>
                    <a:ext uri="{FF2B5EF4-FFF2-40B4-BE49-F238E27FC236}">
                      <a16:creationId xmlns:a16="http://schemas.microsoft.com/office/drawing/2014/main" id="{D4187440-D697-A76B-30BB-E2091DF20141}"/>
                    </a:ext>
                  </a:extLst>
                </p:cNvPr>
                <p:cNvPicPr/>
                <p:nvPr/>
              </p:nvPicPr>
              <p:blipFill>
                <a:blip r:embed="rId1692"/>
                <a:stretch>
                  <a:fillRect/>
                </a:stretch>
              </p:blipFill>
              <p:spPr>
                <a:xfrm>
                  <a:off x="5120340" y="5926890"/>
                  <a:ext cx="216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3">
              <p14:nvContentPartPr>
                <p14:cNvPr id="2508" name="Input penna 2507">
                  <a:extLst>
                    <a:ext uri="{FF2B5EF4-FFF2-40B4-BE49-F238E27FC236}">
                      <a16:creationId xmlns:a16="http://schemas.microsoft.com/office/drawing/2014/main" id="{22D5FCB7-4DE2-4010-C1FD-CB62362C76A0}"/>
                    </a:ext>
                  </a:extLst>
                </p14:cNvPr>
                <p14:cNvContentPartPr/>
                <p14:nvPr/>
              </p14:nvContentPartPr>
              <p14:xfrm>
                <a:off x="5059140" y="5985210"/>
                <a:ext cx="112320" cy="7560"/>
              </p14:xfrm>
            </p:contentPart>
          </mc:Choice>
          <mc:Fallback>
            <p:pic>
              <p:nvPicPr>
                <p:cNvPr id="2508" name="Input penna 2507">
                  <a:extLst>
                    <a:ext uri="{FF2B5EF4-FFF2-40B4-BE49-F238E27FC236}">
                      <a16:creationId xmlns:a16="http://schemas.microsoft.com/office/drawing/2014/main" id="{22D5FCB7-4DE2-4010-C1FD-CB62362C76A0}"/>
                    </a:ext>
                  </a:extLst>
                </p:cNvPr>
                <p:cNvPicPr/>
                <p:nvPr/>
              </p:nvPicPr>
              <p:blipFill>
                <a:blip r:embed="rId1694"/>
                <a:stretch>
                  <a:fillRect/>
                </a:stretch>
              </p:blipFill>
              <p:spPr>
                <a:xfrm>
                  <a:off x="5051580" y="5977650"/>
                  <a:ext cx="1274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5">
              <p14:nvContentPartPr>
                <p14:cNvPr id="2513" name="Input penna 2512">
                  <a:extLst>
                    <a:ext uri="{FF2B5EF4-FFF2-40B4-BE49-F238E27FC236}">
                      <a16:creationId xmlns:a16="http://schemas.microsoft.com/office/drawing/2014/main" id="{3DD32323-7295-CC20-CB17-B885C0E7E4BA}"/>
                    </a:ext>
                  </a:extLst>
                </p14:cNvPr>
                <p14:cNvContentPartPr/>
                <p14:nvPr/>
              </p14:nvContentPartPr>
              <p14:xfrm>
                <a:off x="5198100" y="5956410"/>
                <a:ext cx="48600" cy="1800"/>
              </p14:xfrm>
            </p:contentPart>
          </mc:Choice>
          <mc:Fallback>
            <p:pic>
              <p:nvPicPr>
                <p:cNvPr id="2513" name="Input penna 2512">
                  <a:extLst>
                    <a:ext uri="{FF2B5EF4-FFF2-40B4-BE49-F238E27FC236}">
                      <a16:creationId xmlns:a16="http://schemas.microsoft.com/office/drawing/2014/main" id="{3DD32323-7295-CC20-CB17-B885C0E7E4BA}"/>
                    </a:ext>
                  </a:extLst>
                </p:cNvPr>
                <p:cNvPicPr/>
                <p:nvPr/>
              </p:nvPicPr>
              <p:blipFill>
                <a:blip r:embed="rId1696"/>
                <a:stretch>
                  <a:fillRect/>
                </a:stretch>
              </p:blipFill>
              <p:spPr>
                <a:xfrm>
                  <a:off x="5190540" y="5948850"/>
                  <a:ext cx="637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7">
              <p14:nvContentPartPr>
                <p14:cNvPr id="2514" name="Input penna 2513">
                  <a:extLst>
                    <a:ext uri="{FF2B5EF4-FFF2-40B4-BE49-F238E27FC236}">
                      <a16:creationId xmlns:a16="http://schemas.microsoft.com/office/drawing/2014/main" id="{CB063ADD-A908-6EB2-CD0D-465739FB854B}"/>
                    </a:ext>
                  </a:extLst>
                </p14:cNvPr>
                <p14:cNvContentPartPr/>
                <p14:nvPr/>
              </p14:nvContentPartPr>
              <p14:xfrm>
                <a:off x="5261460" y="5919330"/>
                <a:ext cx="5040" cy="114840"/>
              </p14:xfrm>
            </p:contentPart>
          </mc:Choice>
          <mc:Fallback>
            <p:pic>
              <p:nvPicPr>
                <p:cNvPr id="2514" name="Input penna 2513">
                  <a:extLst>
                    <a:ext uri="{FF2B5EF4-FFF2-40B4-BE49-F238E27FC236}">
                      <a16:creationId xmlns:a16="http://schemas.microsoft.com/office/drawing/2014/main" id="{CB063ADD-A908-6EB2-CD0D-465739FB854B}"/>
                    </a:ext>
                  </a:extLst>
                </p:cNvPr>
                <p:cNvPicPr/>
                <p:nvPr/>
              </p:nvPicPr>
              <p:blipFill>
                <a:blip r:embed="rId1698"/>
                <a:stretch>
                  <a:fillRect/>
                </a:stretch>
              </p:blipFill>
              <p:spPr>
                <a:xfrm>
                  <a:off x="5253900" y="5911770"/>
                  <a:ext cx="2016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7" name="Gruppo 2526">
            <a:extLst>
              <a:ext uri="{FF2B5EF4-FFF2-40B4-BE49-F238E27FC236}">
                <a16:creationId xmlns:a16="http://schemas.microsoft.com/office/drawing/2014/main" id="{F3B33C2C-24BF-94FB-37EA-9E7B16D2CCD5}"/>
              </a:ext>
            </a:extLst>
          </p:cNvPr>
          <p:cNvGrpSpPr/>
          <p:nvPr/>
        </p:nvGrpSpPr>
        <p:grpSpPr>
          <a:xfrm>
            <a:off x="5520660" y="5908530"/>
            <a:ext cx="210240" cy="153720"/>
            <a:chOff x="5520660" y="5908530"/>
            <a:chExt cx="210240" cy="15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9">
              <p14:nvContentPartPr>
                <p14:cNvPr id="2515" name="Input penna 2514">
                  <a:extLst>
                    <a:ext uri="{FF2B5EF4-FFF2-40B4-BE49-F238E27FC236}">
                      <a16:creationId xmlns:a16="http://schemas.microsoft.com/office/drawing/2014/main" id="{158B77DC-CC15-418D-C644-1677B8568638}"/>
                    </a:ext>
                  </a:extLst>
                </p14:cNvPr>
                <p14:cNvContentPartPr/>
                <p14:nvPr/>
              </p14:nvContentPartPr>
              <p14:xfrm>
                <a:off x="5526420" y="5930850"/>
                <a:ext cx="102600" cy="14400"/>
              </p14:xfrm>
            </p:contentPart>
          </mc:Choice>
          <mc:Fallback>
            <p:pic>
              <p:nvPicPr>
                <p:cNvPr id="2515" name="Input penna 2514">
                  <a:extLst>
                    <a:ext uri="{FF2B5EF4-FFF2-40B4-BE49-F238E27FC236}">
                      <a16:creationId xmlns:a16="http://schemas.microsoft.com/office/drawing/2014/main" id="{158B77DC-CC15-418D-C644-1677B8568638}"/>
                    </a:ext>
                  </a:extLst>
                </p:cNvPr>
                <p:cNvPicPr/>
                <p:nvPr/>
              </p:nvPicPr>
              <p:blipFill>
                <a:blip r:embed="rId1700"/>
                <a:stretch>
                  <a:fillRect/>
                </a:stretch>
              </p:blipFill>
              <p:spPr>
                <a:xfrm>
                  <a:off x="5518860" y="5923290"/>
                  <a:ext cx="117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1">
              <p14:nvContentPartPr>
                <p14:cNvPr id="2516" name="Input penna 2515">
                  <a:extLst>
                    <a:ext uri="{FF2B5EF4-FFF2-40B4-BE49-F238E27FC236}">
                      <a16:creationId xmlns:a16="http://schemas.microsoft.com/office/drawing/2014/main" id="{B7BCF03F-348B-94DF-C2D0-5558A2B9D888}"/>
                    </a:ext>
                  </a:extLst>
                </p14:cNvPr>
                <p14:cNvContentPartPr/>
                <p14:nvPr/>
              </p14:nvContentPartPr>
              <p14:xfrm>
                <a:off x="5556660" y="5942730"/>
                <a:ext cx="9000" cy="62640"/>
              </p14:xfrm>
            </p:contentPart>
          </mc:Choice>
          <mc:Fallback>
            <p:pic>
              <p:nvPicPr>
                <p:cNvPr id="2516" name="Input penna 2515">
                  <a:extLst>
                    <a:ext uri="{FF2B5EF4-FFF2-40B4-BE49-F238E27FC236}">
                      <a16:creationId xmlns:a16="http://schemas.microsoft.com/office/drawing/2014/main" id="{B7BCF03F-348B-94DF-C2D0-5558A2B9D888}"/>
                    </a:ext>
                  </a:extLst>
                </p:cNvPr>
                <p:cNvPicPr/>
                <p:nvPr/>
              </p:nvPicPr>
              <p:blipFill>
                <a:blip r:embed="rId1702"/>
                <a:stretch>
                  <a:fillRect/>
                </a:stretch>
              </p:blipFill>
              <p:spPr>
                <a:xfrm>
                  <a:off x="5549100" y="5935170"/>
                  <a:ext cx="237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3">
              <p14:nvContentPartPr>
                <p14:cNvPr id="2517" name="Input penna 2516">
                  <a:extLst>
                    <a:ext uri="{FF2B5EF4-FFF2-40B4-BE49-F238E27FC236}">
                      <a16:creationId xmlns:a16="http://schemas.microsoft.com/office/drawing/2014/main" id="{B084EC7D-77A6-D340-DAF2-D4A42339F5BA}"/>
                    </a:ext>
                  </a:extLst>
                </p14:cNvPr>
                <p14:cNvContentPartPr/>
                <p14:nvPr/>
              </p14:nvContentPartPr>
              <p14:xfrm>
                <a:off x="5586900" y="5965770"/>
                <a:ext cx="7560" cy="47520"/>
              </p14:xfrm>
            </p:contentPart>
          </mc:Choice>
          <mc:Fallback>
            <p:pic>
              <p:nvPicPr>
                <p:cNvPr id="2517" name="Input penna 2516">
                  <a:extLst>
                    <a:ext uri="{FF2B5EF4-FFF2-40B4-BE49-F238E27FC236}">
                      <a16:creationId xmlns:a16="http://schemas.microsoft.com/office/drawing/2014/main" id="{B084EC7D-77A6-D340-DAF2-D4A42339F5BA}"/>
                    </a:ext>
                  </a:extLst>
                </p:cNvPr>
                <p:cNvPicPr/>
                <p:nvPr/>
              </p:nvPicPr>
              <p:blipFill>
                <a:blip r:embed="rId1704"/>
                <a:stretch>
                  <a:fillRect/>
                </a:stretch>
              </p:blipFill>
              <p:spPr>
                <a:xfrm>
                  <a:off x="5579340" y="5958210"/>
                  <a:ext cx="226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5">
              <p14:nvContentPartPr>
                <p14:cNvPr id="2518" name="Input penna 2517">
                  <a:extLst>
                    <a:ext uri="{FF2B5EF4-FFF2-40B4-BE49-F238E27FC236}">
                      <a16:creationId xmlns:a16="http://schemas.microsoft.com/office/drawing/2014/main" id="{3F571FB6-AD07-6217-1639-BDD7EC3DE1C8}"/>
                    </a:ext>
                  </a:extLst>
                </p14:cNvPr>
                <p14:cNvContentPartPr/>
                <p14:nvPr/>
              </p14:nvContentPartPr>
              <p14:xfrm>
                <a:off x="5520660" y="6012930"/>
                <a:ext cx="103680" cy="1800"/>
              </p14:xfrm>
            </p:contentPart>
          </mc:Choice>
          <mc:Fallback>
            <p:pic>
              <p:nvPicPr>
                <p:cNvPr id="2518" name="Input penna 2517">
                  <a:extLst>
                    <a:ext uri="{FF2B5EF4-FFF2-40B4-BE49-F238E27FC236}">
                      <a16:creationId xmlns:a16="http://schemas.microsoft.com/office/drawing/2014/main" id="{3F571FB6-AD07-6217-1639-BDD7EC3DE1C8}"/>
                    </a:ext>
                  </a:extLst>
                </p:cNvPr>
                <p:cNvPicPr/>
                <p:nvPr/>
              </p:nvPicPr>
              <p:blipFill>
                <a:blip r:embed="rId1706"/>
                <a:stretch>
                  <a:fillRect/>
                </a:stretch>
              </p:blipFill>
              <p:spPr>
                <a:xfrm>
                  <a:off x="5513100" y="6005730"/>
                  <a:ext cx="1184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7">
              <p14:nvContentPartPr>
                <p14:cNvPr id="2523" name="Input penna 2522">
                  <a:extLst>
                    <a:ext uri="{FF2B5EF4-FFF2-40B4-BE49-F238E27FC236}">
                      <a16:creationId xmlns:a16="http://schemas.microsoft.com/office/drawing/2014/main" id="{F2D04F9A-37F5-A29E-43D1-8A87EBEDB889}"/>
                    </a:ext>
                  </a:extLst>
                </p14:cNvPr>
                <p14:cNvContentPartPr/>
                <p14:nvPr/>
              </p14:nvContentPartPr>
              <p14:xfrm>
                <a:off x="5667540" y="5944170"/>
                <a:ext cx="35280" cy="15840"/>
              </p14:xfrm>
            </p:contentPart>
          </mc:Choice>
          <mc:Fallback>
            <p:pic>
              <p:nvPicPr>
                <p:cNvPr id="2523" name="Input penna 2522">
                  <a:extLst>
                    <a:ext uri="{FF2B5EF4-FFF2-40B4-BE49-F238E27FC236}">
                      <a16:creationId xmlns:a16="http://schemas.microsoft.com/office/drawing/2014/main" id="{F2D04F9A-37F5-A29E-43D1-8A87EBEDB889}"/>
                    </a:ext>
                  </a:extLst>
                </p:cNvPr>
                <p:cNvPicPr/>
                <p:nvPr/>
              </p:nvPicPr>
              <p:blipFill>
                <a:blip r:embed="rId1708"/>
                <a:stretch>
                  <a:fillRect/>
                </a:stretch>
              </p:blipFill>
              <p:spPr>
                <a:xfrm>
                  <a:off x="5659980" y="5936610"/>
                  <a:ext cx="504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9">
              <p14:nvContentPartPr>
                <p14:cNvPr id="2524" name="Input penna 2523">
                  <a:extLst>
                    <a:ext uri="{FF2B5EF4-FFF2-40B4-BE49-F238E27FC236}">
                      <a16:creationId xmlns:a16="http://schemas.microsoft.com/office/drawing/2014/main" id="{A7D47A64-78FC-B173-5F85-91EA202730DB}"/>
                    </a:ext>
                  </a:extLst>
                </p14:cNvPr>
                <p14:cNvContentPartPr/>
                <p14:nvPr/>
              </p14:nvContentPartPr>
              <p14:xfrm>
                <a:off x="5656740" y="5987010"/>
                <a:ext cx="37440" cy="8280"/>
              </p14:xfrm>
            </p:contentPart>
          </mc:Choice>
          <mc:Fallback>
            <p:pic>
              <p:nvPicPr>
                <p:cNvPr id="2524" name="Input penna 2523">
                  <a:extLst>
                    <a:ext uri="{FF2B5EF4-FFF2-40B4-BE49-F238E27FC236}">
                      <a16:creationId xmlns:a16="http://schemas.microsoft.com/office/drawing/2014/main" id="{A7D47A64-78FC-B173-5F85-91EA202730DB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5649180" y="5979450"/>
                  <a:ext cx="525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0">
              <p14:nvContentPartPr>
                <p14:cNvPr id="2525" name="Input penna 2524">
                  <a:extLst>
                    <a:ext uri="{FF2B5EF4-FFF2-40B4-BE49-F238E27FC236}">
                      <a16:creationId xmlns:a16="http://schemas.microsoft.com/office/drawing/2014/main" id="{F22CFED8-F0AF-4EF1-2563-E364DF9B5FCC}"/>
                    </a:ext>
                  </a:extLst>
                </p14:cNvPr>
                <p14:cNvContentPartPr/>
                <p14:nvPr/>
              </p14:nvContentPartPr>
              <p14:xfrm>
                <a:off x="5715060" y="5908530"/>
                <a:ext cx="15840" cy="153720"/>
              </p14:xfrm>
            </p:contentPart>
          </mc:Choice>
          <mc:Fallback>
            <p:pic>
              <p:nvPicPr>
                <p:cNvPr id="2525" name="Input penna 2524">
                  <a:extLst>
                    <a:ext uri="{FF2B5EF4-FFF2-40B4-BE49-F238E27FC236}">
                      <a16:creationId xmlns:a16="http://schemas.microsoft.com/office/drawing/2014/main" id="{F22CFED8-F0AF-4EF1-2563-E364DF9B5FCC}"/>
                    </a:ext>
                  </a:extLst>
                </p:cNvPr>
                <p:cNvPicPr/>
                <p:nvPr/>
              </p:nvPicPr>
              <p:blipFill>
                <a:blip r:embed="rId1711"/>
                <a:stretch>
                  <a:fillRect/>
                </a:stretch>
              </p:blipFill>
              <p:spPr>
                <a:xfrm>
                  <a:off x="5707500" y="5900970"/>
                  <a:ext cx="3096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5" name="Gruppo 2534">
            <a:extLst>
              <a:ext uri="{FF2B5EF4-FFF2-40B4-BE49-F238E27FC236}">
                <a16:creationId xmlns:a16="http://schemas.microsoft.com/office/drawing/2014/main" id="{1297A0CC-7957-6A05-1668-C97A616DD51E}"/>
              </a:ext>
            </a:extLst>
          </p:cNvPr>
          <p:cNvGrpSpPr/>
          <p:nvPr/>
        </p:nvGrpSpPr>
        <p:grpSpPr>
          <a:xfrm>
            <a:off x="6034555" y="5863495"/>
            <a:ext cx="196200" cy="171720"/>
            <a:chOff x="6034555" y="5863495"/>
            <a:chExt cx="196200" cy="17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2">
              <p14:nvContentPartPr>
                <p14:cNvPr id="2528" name="Input penna 2527">
                  <a:extLst>
                    <a:ext uri="{FF2B5EF4-FFF2-40B4-BE49-F238E27FC236}">
                      <a16:creationId xmlns:a16="http://schemas.microsoft.com/office/drawing/2014/main" id="{B0D69B07-B277-7788-5793-4775EAEAA98B}"/>
                    </a:ext>
                  </a:extLst>
                </p14:cNvPr>
                <p14:cNvContentPartPr/>
                <p14:nvPr/>
              </p14:nvContentPartPr>
              <p14:xfrm>
                <a:off x="6034555" y="5863495"/>
                <a:ext cx="157680" cy="6840"/>
              </p14:xfrm>
            </p:contentPart>
          </mc:Choice>
          <mc:Fallback>
            <p:pic>
              <p:nvPicPr>
                <p:cNvPr id="2528" name="Input penna 2527">
                  <a:extLst>
                    <a:ext uri="{FF2B5EF4-FFF2-40B4-BE49-F238E27FC236}">
                      <a16:creationId xmlns:a16="http://schemas.microsoft.com/office/drawing/2014/main" id="{B0D69B07-B277-7788-5793-4775EAEAA98B}"/>
                    </a:ext>
                  </a:extLst>
                </p:cNvPr>
                <p:cNvPicPr/>
                <p:nvPr/>
              </p:nvPicPr>
              <p:blipFill>
                <a:blip r:embed="rId1713"/>
                <a:stretch>
                  <a:fillRect/>
                </a:stretch>
              </p:blipFill>
              <p:spPr>
                <a:xfrm>
                  <a:off x="6026995" y="5855935"/>
                  <a:ext cx="1728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4">
              <p14:nvContentPartPr>
                <p14:cNvPr id="2529" name="Input penna 2528">
                  <a:extLst>
                    <a:ext uri="{FF2B5EF4-FFF2-40B4-BE49-F238E27FC236}">
                      <a16:creationId xmlns:a16="http://schemas.microsoft.com/office/drawing/2014/main" id="{F87A3A45-2FAE-9361-166B-4C68D9A05789}"/>
                    </a:ext>
                  </a:extLst>
                </p14:cNvPr>
                <p14:cNvContentPartPr/>
                <p14:nvPr/>
              </p14:nvContentPartPr>
              <p14:xfrm>
                <a:off x="6088555" y="5881855"/>
                <a:ext cx="3600" cy="37080"/>
              </p14:xfrm>
            </p:contentPart>
          </mc:Choice>
          <mc:Fallback>
            <p:pic>
              <p:nvPicPr>
                <p:cNvPr id="2529" name="Input penna 2528">
                  <a:extLst>
                    <a:ext uri="{FF2B5EF4-FFF2-40B4-BE49-F238E27FC236}">
                      <a16:creationId xmlns:a16="http://schemas.microsoft.com/office/drawing/2014/main" id="{F87A3A45-2FAE-9361-166B-4C68D9A05789}"/>
                    </a:ext>
                  </a:extLst>
                </p:cNvPr>
                <p:cNvPicPr/>
                <p:nvPr/>
              </p:nvPicPr>
              <p:blipFill>
                <a:blip r:embed="rId1715"/>
                <a:stretch>
                  <a:fillRect/>
                </a:stretch>
              </p:blipFill>
              <p:spPr>
                <a:xfrm>
                  <a:off x="6080995" y="5874295"/>
                  <a:ext cx="18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6">
              <p14:nvContentPartPr>
                <p14:cNvPr id="2530" name="Input penna 2529">
                  <a:extLst>
                    <a:ext uri="{FF2B5EF4-FFF2-40B4-BE49-F238E27FC236}">
                      <a16:creationId xmlns:a16="http://schemas.microsoft.com/office/drawing/2014/main" id="{24A3E5B7-C32A-5396-C77D-28696B2740F2}"/>
                    </a:ext>
                  </a:extLst>
                </p14:cNvPr>
                <p14:cNvContentPartPr/>
                <p14:nvPr/>
              </p14:nvContentPartPr>
              <p14:xfrm>
                <a:off x="6128155" y="5877895"/>
                <a:ext cx="6840" cy="49680"/>
              </p14:xfrm>
            </p:contentPart>
          </mc:Choice>
          <mc:Fallback>
            <p:pic>
              <p:nvPicPr>
                <p:cNvPr id="2530" name="Input penna 2529">
                  <a:extLst>
                    <a:ext uri="{FF2B5EF4-FFF2-40B4-BE49-F238E27FC236}">
                      <a16:creationId xmlns:a16="http://schemas.microsoft.com/office/drawing/2014/main" id="{24A3E5B7-C32A-5396-C77D-28696B2740F2}"/>
                    </a:ext>
                  </a:extLst>
                </p:cNvPr>
                <p:cNvPicPr/>
                <p:nvPr/>
              </p:nvPicPr>
              <p:blipFill>
                <a:blip r:embed="rId1717"/>
                <a:stretch>
                  <a:fillRect/>
                </a:stretch>
              </p:blipFill>
              <p:spPr>
                <a:xfrm>
                  <a:off x="6120595" y="5870335"/>
                  <a:ext cx="219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8">
              <p14:nvContentPartPr>
                <p14:cNvPr id="2531" name="Input penna 2530">
                  <a:extLst>
                    <a:ext uri="{FF2B5EF4-FFF2-40B4-BE49-F238E27FC236}">
                      <a16:creationId xmlns:a16="http://schemas.microsoft.com/office/drawing/2014/main" id="{06CDB189-C155-F207-BCF4-CDF2FC099726}"/>
                    </a:ext>
                  </a:extLst>
                </p14:cNvPr>
                <p14:cNvContentPartPr/>
                <p14:nvPr/>
              </p14:nvContentPartPr>
              <p14:xfrm>
                <a:off x="6038875" y="5921095"/>
                <a:ext cx="162720" cy="9720"/>
              </p14:xfrm>
            </p:contentPart>
          </mc:Choice>
          <mc:Fallback>
            <p:pic>
              <p:nvPicPr>
                <p:cNvPr id="2531" name="Input penna 2530">
                  <a:extLst>
                    <a:ext uri="{FF2B5EF4-FFF2-40B4-BE49-F238E27FC236}">
                      <a16:creationId xmlns:a16="http://schemas.microsoft.com/office/drawing/2014/main" id="{06CDB189-C155-F207-BCF4-CDF2FC099726}"/>
                    </a:ext>
                  </a:extLst>
                </p:cNvPr>
                <p:cNvPicPr/>
                <p:nvPr/>
              </p:nvPicPr>
              <p:blipFill>
                <a:blip r:embed="rId1719"/>
                <a:stretch>
                  <a:fillRect/>
                </a:stretch>
              </p:blipFill>
              <p:spPr>
                <a:xfrm>
                  <a:off x="6031315" y="5913535"/>
                  <a:ext cx="1778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0">
              <p14:nvContentPartPr>
                <p14:cNvPr id="2532" name="Input penna 2531">
                  <a:extLst>
                    <a:ext uri="{FF2B5EF4-FFF2-40B4-BE49-F238E27FC236}">
                      <a16:creationId xmlns:a16="http://schemas.microsoft.com/office/drawing/2014/main" id="{7E9F5036-463F-47CC-F9C5-3CDA77B0714F}"/>
                    </a:ext>
                  </a:extLst>
                </p14:cNvPr>
                <p14:cNvContentPartPr/>
                <p14:nvPr/>
              </p14:nvContentPartPr>
              <p14:xfrm>
                <a:off x="6125635" y="5974375"/>
                <a:ext cx="6120" cy="50040"/>
              </p14:xfrm>
            </p:contentPart>
          </mc:Choice>
          <mc:Fallback>
            <p:pic>
              <p:nvPicPr>
                <p:cNvPr id="2532" name="Input penna 2531">
                  <a:extLst>
                    <a:ext uri="{FF2B5EF4-FFF2-40B4-BE49-F238E27FC236}">
                      <a16:creationId xmlns:a16="http://schemas.microsoft.com/office/drawing/2014/main" id="{7E9F5036-463F-47CC-F9C5-3CDA77B0714F}"/>
                    </a:ext>
                  </a:extLst>
                </p:cNvPr>
                <p:cNvPicPr/>
                <p:nvPr/>
              </p:nvPicPr>
              <p:blipFill>
                <a:blip r:embed="rId1721"/>
                <a:stretch>
                  <a:fillRect/>
                </a:stretch>
              </p:blipFill>
              <p:spPr>
                <a:xfrm>
                  <a:off x="6118075" y="5966815"/>
                  <a:ext cx="212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2">
              <p14:nvContentPartPr>
                <p14:cNvPr id="2533" name="Input penna 2532">
                  <a:extLst>
                    <a:ext uri="{FF2B5EF4-FFF2-40B4-BE49-F238E27FC236}">
                      <a16:creationId xmlns:a16="http://schemas.microsoft.com/office/drawing/2014/main" id="{034FE313-86CA-46FD-50A2-2AE974A5F46A}"/>
                    </a:ext>
                  </a:extLst>
                </p14:cNvPr>
                <p14:cNvContentPartPr/>
                <p14:nvPr/>
              </p14:nvContentPartPr>
              <p14:xfrm>
                <a:off x="6068395" y="6020095"/>
                <a:ext cx="162360" cy="15120"/>
              </p14:xfrm>
            </p:contentPart>
          </mc:Choice>
          <mc:Fallback>
            <p:pic>
              <p:nvPicPr>
                <p:cNvPr id="2533" name="Input penna 2532">
                  <a:extLst>
                    <a:ext uri="{FF2B5EF4-FFF2-40B4-BE49-F238E27FC236}">
                      <a16:creationId xmlns:a16="http://schemas.microsoft.com/office/drawing/2014/main" id="{034FE313-86CA-46FD-50A2-2AE974A5F46A}"/>
                    </a:ext>
                  </a:extLst>
                </p:cNvPr>
                <p:cNvPicPr/>
                <p:nvPr/>
              </p:nvPicPr>
              <p:blipFill>
                <a:blip r:embed="rId1723"/>
                <a:stretch>
                  <a:fillRect/>
                </a:stretch>
              </p:blipFill>
              <p:spPr>
                <a:xfrm>
                  <a:off x="6060835" y="6012535"/>
                  <a:ext cx="17748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46" name="Gruppo 2545">
            <a:extLst>
              <a:ext uri="{FF2B5EF4-FFF2-40B4-BE49-F238E27FC236}">
                <a16:creationId xmlns:a16="http://schemas.microsoft.com/office/drawing/2014/main" id="{306D65DC-EA39-CFBC-F076-27FE1618D91E}"/>
              </a:ext>
            </a:extLst>
          </p:cNvPr>
          <p:cNvGrpSpPr/>
          <p:nvPr/>
        </p:nvGrpSpPr>
        <p:grpSpPr>
          <a:xfrm>
            <a:off x="6451075" y="5897695"/>
            <a:ext cx="246240" cy="155160"/>
            <a:chOff x="6451075" y="5897695"/>
            <a:chExt cx="246240" cy="15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4">
              <p14:nvContentPartPr>
                <p14:cNvPr id="2536" name="Input penna 2535">
                  <a:extLst>
                    <a:ext uri="{FF2B5EF4-FFF2-40B4-BE49-F238E27FC236}">
                      <a16:creationId xmlns:a16="http://schemas.microsoft.com/office/drawing/2014/main" id="{2DFC6484-82F1-8169-8E23-944559F01AC4}"/>
                    </a:ext>
                  </a:extLst>
                </p14:cNvPr>
                <p14:cNvContentPartPr/>
                <p14:nvPr/>
              </p14:nvContentPartPr>
              <p14:xfrm>
                <a:off x="6498235" y="5897695"/>
                <a:ext cx="88200" cy="5400"/>
              </p14:xfrm>
            </p:contentPart>
          </mc:Choice>
          <mc:Fallback>
            <p:pic>
              <p:nvPicPr>
                <p:cNvPr id="2536" name="Input penna 2535">
                  <a:extLst>
                    <a:ext uri="{FF2B5EF4-FFF2-40B4-BE49-F238E27FC236}">
                      <a16:creationId xmlns:a16="http://schemas.microsoft.com/office/drawing/2014/main" id="{2DFC6484-82F1-8169-8E23-944559F01AC4}"/>
                    </a:ext>
                  </a:extLst>
                </p:cNvPr>
                <p:cNvPicPr/>
                <p:nvPr/>
              </p:nvPicPr>
              <p:blipFill>
                <a:blip r:embed="rId1725"/>
                <a:stretch>
                  <a:fillRect/>
                </a:stretch>
              </p:blipFill>
              <p:spPr>
                <a:xfrm>
                  <a:off x="6490675" y="5890135"/>
                  <a:ext cx="1033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6">
              <p14:nvContentPartPr>
                <p14:cNvPr id="2537" name="Input penna 2536">
                  <a:extLst>
                    <a:ext uri="{FF2B5EF4-FFF2-40B4-BE49-F238E27FC236}">
                      <a16:creationId xmlns:a16="http://schemas.microsoft.com/office/drawing/2014/main" id="{979ED7F9-2EC4-84A5-7226-72543B623618}"/>
                    </a:ext>
                  </a:extLst>
                </p14:cNvPr>
                <p14:cNvContentPartPr/>
                <p14:nvPr/>
              </p14:nvContentPartPr>
              <p14:xfrm>
                <a:off x="6502555" y="5903095"/>
                <a:ext cx="9360" cy="36720"/>
              </p14:xfrm>
            </p:contentPart>
          </mc:Choice>
          <mc:Fallback>
            <p:pic>
              <p:nvPicPr>
                <p:cNvPr id="2537" name="Input penna 2536">
                  <a:extLst>
                    <a:ext uri="{FF2B5EF4-FFF2-40B4-BE49-F238E27FC236}">
                      <a16:creationId xmlns:a16="http://schemas.microsoft.com/office/drawing/2014/main" id="{979ED7F9-2EC4-84A5-7226-72543B623618}"/>
                    </a:ext>
                  </a:extLst>
                </p:cNvPr>
                <p:cNvPicPr/>
                <p:nvPr/>
              </p:nvPicPr>
              <p:blipFill>
                <a:blip r:embed="rId1727"/>
                <a:stretch>
                  <a:fillRect/>
                </a:stretch>
              </p:blipFill>
              <p:spPr>
                <a:xfrm>
                  <a:off x="6494995" y="5895535"/>
                  <a:ext cx="244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8">
              <p14:nvContentPartPr>
                <p14:cNvPr id="2538" name="Input penna 2537">
                  <a:extLst>
                    <a:ext uri="{FF2B5EF4-FFF2-40B4-BE49-F238E27FC236}">
                      <a16:creationId xmlns:a16="http://schemas.microsoft.com/office/drawing/2014/main" id="{264AB3EF-BE34-67F1-1319-D94074FED3D2}"/>
                    </a:ext>
                  </a:extLst>
                </p14:cNvPr>
                <p14:cNvContentPartPr/>
                <p14:nvPr/>
              </p14:nvContentPartPr>
              <p14:xfrm>
                <a:off x="6534955" y="5902375"/>
                <a:ext cx="1440" cy="39240"/>
              </p14:xfrm>
            </p:contentPart>
          </mc:Choice>
          <mc:Fallback>
            <p:pic>
              <p:nvPicPr>
                <p:cNvPr id="2538" name="Input penna 2537">
                  <a:extLst>
                    <a:ext uri="{FF2B5EF4-FFF2-40B4-BE49-F238E27FC236}">
                      <a16:creationId xmlns:a16="http://schemas.microsoft.com/office/drawing/2014/main" id="{264AB3EF-BE34-67F1-1319-D94074FED3D2}"/>
                    </a:ext>
                  </a:extLst>
                </p:cNvPr>
                <p:cNvPicPr/>
                <p:nvPr/>
              </p:nvPicPr>
              <p:blipFill>
                <a:blip r:embed="rId1729"/>
                <a:stretch>
                  <a:fillRect/>
                </a:stretch>
              </p:blipFill>
              <p:spPr>
                <a:xfrm>
                  <a:off x="6527395" y="5894815"/>
                  <a:ext cx="165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0">
              <p14:nvContentPartPr>
                <p14:cNvPr id="2539" name="Input penna 2538">
                  <a:extLst>
                    <a:ext uri="{FF2B5EF4-FFF2-40B4-BE49-F238E27FC236}">
                      <a16:creationId xmlns:a16="http://schemas.microsoft.com/office/drawing/2014/main" id="{DA9E211A-447D-700B-12AB-2542AF210880}"/>
                    </a:ext>
                  </a:extLst>
                </p14:cNvPr>
                <p14:cNvContentPartPr/>
                <p14:nvPr/>
              </p14:nvContentPartPr>
              <p14:xfrm>
                <a:off x="6455035" y="5950255"/>
                <a:ext cx="145800" cy="3240"/>
              </p14:xfrm>
            </p:contentPart>
          </mc:Choice>
          <mc:Fallback>
            <p:pic>
              <p:nvPicPr>
                <p:cNvPr id="2539" name="Input penna 2538">
                  <a:extLst>
                    <a:ext uri="{FF2B5EF4-FFF2-40B4-BE49-F238E27FC236}">
                      <a16:creationId xmlns:a16="http://schemas.microsoft.com/office/drawing/2014/main" id="{DA9E211A-447D-700B-12AB-2542AF210880}"/>
                    </a:ext>
                  </a:extLst>
                </p:cNvPr>
                <p:cNvPicPr/>
                <p:nvPr/>
              </p:nvPicPr>
              <p:blipFill>
                <a:blip r:embed="rId1731"/>
                <a:stretch>
                  <a:fillRect/>
                </a:stretch>
              </p:blipFill>
              <p:spPr>
                <a:xfrm>
                  <a:off x="6447475" y="5942695"/>
                  <a:ext cx="1609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2">
              <p14:nvContentPartPr>
                <p14:cNvPr id="2542" name="Input penna 2541">
                  <a:extLst>
                    <a:ext uri="{FF2B5EF4-FFF2-40B4-BE49-F238E27FC236}">
                      <a16:creationId xmlns:a16="http://schemas.microsoft.com/office/drawing/2014/main" id="{45BD91DC-2A39-6351-7A88-AF9DCE1D2979}"/>
                    </a:ext>
                  </a:extLst>
                </p14:cNvPr>
                <p14:cNvContentPartPr/>
                <p14:nvPr/>
              </p14:nvContentPartPr>
              <p14:xfrm>
                <a:off x="6514795" y="5997775"/>
                <a:ext cx="6840" cy="48960"/>
              </p14:xfrm>
            </p:contentPart>
          </mc:Choice>
          <mc:Fallback>
            <p:pic>
              <p:nvPicPr>
                <p:cNvPr id="2542" name="Input penna 2541">
                  <a:extLst>
                    <a:ext uri="{FF2B5EF4-FFF2-40B4-BE49-F238E27FC236}">
                      <a16:creationId xmlns:a16="http://schemas.microsoft.com/office/drawing/2014/main" id="{45BD91DC-2A39-6351-7A88-AF9DCE1D2979}"/>
                    </a:ext>
                  </a:extLst>
                </p:cNvPr>
                <p:cNvPicPr/>
                <p:nvPr/>
              </p:nvPicPr>
              <p:blipFill>
                <a:blip r:embed="rId1733"/>
                <a:stretch>
                  <a:fillRect/>
                </a:stretch>
              </p:blipFill>
              <p:spPr>
                <a:xfrm>
                  <a:off x="6507235" y="5990215"/>
                  <a:ext cx="219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4">
              <p14:nvContentPartPr>
                <p14:cNvPr id="2543" name="Input penna 2542">
                  <a:extLst>
                    <a:ext uri="{FF2B5EF4-FFF2-40B4-BE49-F238E27FC236}">
                      <a16:creationId xmlns:a16="http://schemas.microsoft.com/office/drawing/2014/main" id="{8FCB22FB-76D2-8DB3-D93A-FB5EEE551B2E}"/>
                    </a:ext>
                  </a:extLst>
                </p14:cNvPr>
                <p14:cNvContentPartPr/>
                <p14:nvPr/>
              </p14:nvContentPartPr>
              <p14:xfrm>
                <a:off x="6560155" y="6003895"/>
                <a:ext cx="12960" cy="38880"/>
              </p14:xfrm>
            </p:contentPart>
          </mc:Choice>
          <mc:Fallback>
            <p:pic>
              <p:nvPicPr>
                <p:cNvPr id="2543" name="Input penna 2542">
                  <a:extLst>
                    <a:ext uri="{FF2B5EF4-FFF2-40B4-BE49-F238E27FC236}">
                      <a16:creationId xmlns:a16="http://schemas.microsoft.com/office/drawing/2014/main" id="{8FCB22FB-76D2-8DB3-D93A-FB5EEE551B2E}"/>
                    </a:ext>
                  </a:extLst>
                </p:cNvPr>
                <p:cNvPicPr/>
                <p:nvPr/>
              </p:nvPicPr>
              <p:blipFill>
                <a:blip r:embed="rId1735"/>
                <a:stretch>
                  <a:fillRect/>
                </a:stretch>
              </p:blipFill>
              <p:spPr>
                <a:xfrm>
                  <a:off x="6552595" y="5996335"/>
                  <a:ext cx="280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6">
              <p14:nvContentPartPr>
                <p14:cNvPr id="2544" name="Input penna 2543">
                  <a:extLst>
                    <a:ext uri="{FF2B5EF4-FFF2-40B4-BE49-F238E27FC236}">
                      <a16:creationId xmlns:a16="http://schemas.microsoft.com/office/drawing/2014/main" id="{ACA3CEB7-F657-9CB1-39FE-C8301F169404}"/>
                    </a:ext>
                  </a:extLst>
                </p14:cNvPr>
                <p14:cNvContentPartPr/>
                <p14:nvPr/>
              </p14:nvContentPartPr>
              <p14:xfrm>
                <a:off x="6451075" y="6034135"/>
                <a:ext cx="246240" cy="18720"/>
              </p14:xfrm>
            </p:contentPart>
          </mc:Choice>
          <mc:Fallback>
            <p:pic>
              <p:nvPicPr>
                <p:cNvPr id="2544" name="Input penna 2543">
                  <a:extLst>
                    <a:ext uri="{FF2B5EF4-FFF2-40B4-BE49-F238E27FC236}">
                      <a16:creationId xmlns:a16="http://schemas.microsoft.com/office/drawing/2014/main" id="{ACA3CEB7-F657-9CB1-39FE-C8301F169404}"/>
                    </a:ext>
                  </a:extLst>
                </p:cNvPr>
                <p:cNvPicPr/>
                <p:nvPr/>
              </p:nvPicPr>
              <p:blipFill>
                <a:blip r:embed="rId1737"/>
                <a:stretch>
                  <a:fillRect/>
                </a:stretch>
              </p:blipFill>
              <p:spPr>
                <a:xfrm>
                  <a:off x="6443515" y="6026575"/>
                  <a:ext cx="26136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5" name="Gruppo 2564">
            <a:extLst>
              <a:ext uri="{FF2B5EF4-FFF2-40B4-BE49-F238E27FC236}">
                <a16:creationId xmlns:a16="http://schemas.microsoft.com/office/drawing/2014/main" id="{B9B46AEE-9EF1-2672-B503-E83D8D907848}"/>
              </a:ext>
            </a:extLst>
          </p:cNvPr>
          <p:cNvGrpSpPr/>
          <p:nvPr/>
        </p:nvGrpSpPr>
        <p:grpSpPr>
          <a:xfrm>
            <a:off x="6894990" y="5921225"/>
            <a:ext cx="200160" cy="50760"/>
            <a:chOff x="6894990" y="5921225"/>
            <a:chExt cx="200160" cy="5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8">
              <p14:nvContentPartPr>
                <p14:cNvPr id="2547" name="Input penna 2546">
                  <a:extLst>
                    <a:ext uri="{FF2B5EF4-FFF2-40B4-BE49-F238E27FC236}">
                      <a16:creationId xmlns:a16="http://schemas.microsoft.com/office/drawing/2014/main" id="{81C32F74-61CC-EC75-C4A5-8805C66A34F4}"/>
                    </a:ext>
                  </a:extLst>
                </p14:cNvPr>
                <p14:cNvContentPartPr/>
                <p14:nvPr/>
              </p14:nvContentPartPr>
              <p14:xfrm>
                <a:off x="6894990" y="5921225"/>
                <a:ext cx="182160" cy="5400"/>
              </p14:xfrm>
            </p:contentPart>
          </mc:Choice>
          <mc:Fallback>
            <p:pic>
              <p:nvPicPr>
                <p:cNvPr id="2547" name="Input penna 2546">
                  <a:extLst>
                    <a:ext uri="{FF2B5EF4-FFF2-40B4-BE49-F238E27FC236}">
                      <a16:creationId xmlns:a16="http://schemas.microsoft.com/office/drawing/2014/main" id="{81C32F74-61CC-EC75-C4A5-8805C66A34F4}"/>
                    </a:ext>
                  </a:extLst>
                </p:cNvPr>
                <p:cNvPicPr/>
                <p:nvPr/>
              </p:nvPicPr>
              <p:blipFill>
                <a:blip r:embed="rId1739"/>
                <a:stretch>
                  <a:fillRect/>
                </a:stretch>
              </p:blipFill>
              <p:spPr>
                <a:xfrm>
                  <a:off x="6887430" y="5913665"/>
                  <a:ext cx="1972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0">
              <p14:nvContentPartPr>
                <p14:cNvPr id="2548" name="Input penna 2547">
                  <a:extLst>
                    <a:ext uri="{FF2B5EF4-FFF2-40B4-BE49-F238E27FC236}">
                      <a16:creationId xmlns:a16="http://schemas.microsoft.com/office/drawing/2014/main" id="{23714010-9B46-7D9F-7505-B727FBCBF681}"/>
                    </a:ext>
                  </a:extLst>
                </p14:cNvPr>
                <p14:cNvContentPartPr/>
                <p14:nvPr/>
              </p14:nvContentPartPr>
              <p14:xfrm>
                <a:off x="6959430" y="5924825"/>
                <a:ext cx="3240" cy="45360"/>
              </p14:xfrm>
            </p:contentPart>
          </mc:Choice>
          <mc:Fallback>
            <p:pic>
              <p:nvPicPr>
                <p:cNvPr id="2548" name="Input penna 2547">
                  <a:extLst>
                    <a:ext uri="{FF2B5EF4-FFF2-40B4-BE49-F238E27FC236}">
                      <a16:creationId xmlns:a16="http://schemas.microsoft.com/office/drawing/2014/main" id="{23714010-9B46-7D9F-7505-B727FBCBF681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6951870" y="5917265"/>
                  <a:ext cx="183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1">
              <p14:nvContentPartPr>
                <p14:cNvPr id="2549" name="Input penna 2548">
                  <a:extLst>
                    <a:ext uri="{FF2B5EF4-FFF2-40B4-BE49-F238E27FC236}">
                      <a16:creationId xmlns:a16="http://schemas.microsoft.com/office/drawing/2014/main" id="{035789AB-A5AC-2B29-F2DD-B4878074F330}"/>
                    </a:ext>
                  </a:extLst>
                </p14:cNvPr>
                <p14:cNvContentPartPr/>
                <p14:nvPr/>
              </p14:nvContentPartPr>
              <p14:xfrm>
                <a:off x="7020630" y="5938505"/>
                <a:ext cx="13320" cy="25560"/>
              </p14:xfrm>
            </p:contentPart>
          </mc:Choice>
          <mc:Fallback>
            <p:pic>
              <p:nvPicPr>
                <p:cNvPr id="2549" name="Input penna 2548">
                  <a:extLst>
                    <a:ext uri="{FF2B5EF4-FFF2-40B4-BE49-F238E27FC236}">
                      <a16:creationId xmlns:a16="http://schemas.microsoft.com/office/drawing/2014/main" id="{035789AB-A5AC-2B29-F2DD-B4878074F330}"/>
                    </a:ext>
                  </a:extLst>
                </p:cNvPr>
                <p:cNvPicPr/>
                <p:nvPr/>
              </p:nvPicPr>
              <p:blipFill>
                <a:blip r:embed="rId1742"/>
                <a:stretch>
                  <a:fillRect/>
                </a:stretch>
              </p:blipFill>
              <p:spPr>
                <a:xfrm>
                  <a:off x="7013070" y="5930945"/>
                  <a:ext cx="284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3">
              <p14:nvContentPartPr>
                <p14:cNvPr id="2550" name="Input penna 2549">
                  <a:extLst>
                    <a:ext uri="{FF2B5EF4-FFF2-40B4-BE49-F238E27FC236}">
                      <a16:creationId xmlns:a16="http://schemas.microsoft.com/office/drawing/2014/main" id="{67526B69-B0D0-57D0-4D5B-DC3869797692}"/>
                    </a:ext>
                  </a:extLst>
                </p14:cNvPr>
                <p14:cNvContentPartPr/>
                <p14:nvPr/>
              </p14:nvContentPartPr>
              <p14:xfrm>
                <a:off x="6920190" y="5966945"/>
                <a:ext cx="174960" cy="5040"/>
              </p14:xfrm>
            </p:contentPart>
          </mc:Choice>
          <mc:Fallback>
            <p:pic>
              <p:nvPicPr>
                <p:cNvPr id="2550" name="Input penna 2549">
                  <a:extLst>
                    <a:ext uri="{FF2B5EF4-FFF2-40B4-BE49-F238E27FC236}">
                      <a16:creationId xmlns:a16="http://schemas.microsoft.com/office/drawing/2014/main" id="{67526B69-B0D0-57D0-4D5B-DC3869797692}"/>
                    </a:ext>
                  </a:extLst>
                </p:cNvPr>
                <p:cNvPicPr/>
                <p:nvPr/>
              </p:nvPicPr>
              <p:blipFill>
                <a:blip r:embed="rId1744"/>
                <a:stretch>
                  <a:fillRect/>
                </a:stretch>
              </p:blipFill>
              <p:spPr>
                <a:xfrm>
                  <a:off x="6912630" y="5959385"/>
                  <a:ext cx="19008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3" name="Gruppo 2562">
            <a:extLst>
              <a:ext uri="{FF2B5EF4-FFF2-40B4-BE49-F238E27FC236}">
                <a16:creationId xmlns:a16="http://schemas.microsoft.com/office/drawing/2014/main" id="{3C1D4F0F-4DF0-5D78-8783-BB13D6272303}"/>
              </a:ext>
            </a:extLst>
          </p:cNvPr>
          <p:cNvGrpSpPr/>
          <p:nvPr/>
        </p:nvGrpSpPr>
        <p:grpSpPr>
          <a:xfrm>
            <a:off x="6927750" y="6043625"/>
            <a:ext cx="166320" cy="83520"/>
            <a:chOff x="6927750" y="6043625"/>
            <a:chExt cx="166320" cy="8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45">
              <p14:nvContentPartPr>
                <p14:cNvPr id="2551" name="Input penna 2550">
                  <a:extLst>
                    <a:ext uri="{FF2B5EF4-FFF2-40B4-BE49-F238E27FC236}">
                      <a16:creationId xmlns:a16="http://schemas.microsoft.com/office/drawing/2014/main" id="{8253C9D7-144B-2602-5F06-C4DFC93F8E77}"/>
                    </a:ext>
                  </a:extLst>
                </p14:cNvPr>
                <p14:cNvContentPartPr/>
                <p14:nvPr/>
              </p14:nvContentPartPr>
              <p14:xfrm>
                <a:off x="6927750" y="6043625"/>
                <a:ext cx="166320" cy="5040"/>
              </p14:xfrm>
            </p:contentPart>
          </mc:Choice>
          <mc:Fallback>
            <p:pic>
              <p:nvPicPr>
                <p:cNvPr id="2551" name="Input penna 2550">
                  <a:extLst>
                    <a:ext uri="{FF2B5EF4-FFF2-40B4-BE49-F238E27FC236}">
                      <a16:creationId xmlns:a16="http://schemas.microsoft.com/office/drawing/2014/main" id="{8253C9D7-144B-2602-5F06-C4DFC93F8E77}"/>
                    </a:ext>
                  </a:extLst>
                </p:cNvPr>
                <p:cNvPicPr/>
                <p:nvPr/>
              </p:nvPicPr>
              <p:blipFill>
                <a:blip r:embed="rId1746"/>
                <a:stretch>
                  <a:fillRect/>
                </a:stretch>
              </p:blipFill>
              <p:spPr>
                <a:xfrm>
                  <a:off x="6920190" y="6036065"/>
                  <a:ext cx="1814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7">
              <p14:nvContentPartPr>
                <p14:cNvPr id="2552" name="Input penna 2551">
                  <a:extLst>
                    <a:ext uri="{FF2B5EF4-FFF2-40B4-BE49-F238E27FC236}">
                      <a16:creationId xmlns:a16="http://schemas.microsoft.com/office/drawing/2014/main" id="{18FFC02F-EE13-F1A4-1390-47CD217E3965}"/>
                    </a:ext>
                  </a:extLst>
                </p14:cNvPr>
                <p14:cNvContentPartPr/>
                <p14:nvPr/>
              </p14:nvContentPartPr>
              <p14:xfrm>
                <a:off x="7035750" y="6062345"/>
                <a:ext cx="5760" cy="64800"/>
              </p14:xfrm>
            </p:contentPart>
          </mc:Choice>
          <mc:Fallback>
            <p:pic>
              <p:nvPicPr>
                <p:cNvPr id="2552" name="Input penna 2551">
                  <a:extLst>
                    <a:ext uri="{FF2B5EF4-FFF2-40B4-BE49-F238E27FC236}">
                      <a16:creationId xmlns:a16="http://schemas.microsoft.com/office/drawing/2014/main" id="{18FFC02F-EE13-F1A4-1390-47CD217E3965}"/>
                    </a:ext>
                  </a:extLst>
                </p:cNvPr>
                <p:cNvPicPr/>
                <p:nvPr/>
              </p:nvPicPr>
              <p:blipFill>
                <a:blip r:embed="rId1748"/>
                <a:stretch>
                  <a:fillRect/>
                </a:stretch>
              </p:blipFill>
              <p:spPr>
                <a:xfrm>
                  <a:off x="7028190" y="6054785"/>
                  <a:ext cx="2052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1" name="Gruppo 2560">
            <a:extLst>
              <a:ext uri="{FF2B5EF4-FFF2-40B4-BE49-F238E27FC236}">
                <a16:creationId xmlns:a16="http://schemas.microsoft.com/office/drawing/2014/main" id="{2A435B1C-3A22-D43C-A76E-AEE2C0AC4869}"/>
              </a:ext>
            </a:extLst>
          </p:cNvPr>
          <p:cNvGrpSpPr/>
          <p:nvPr/>
        </p:nvGrpSpPr>
        <p:grpSpPr>
          <a:xfrm>
            <a:off x="7301430" y="5932385"/>
            <a:ext cx="185760" cy="199080"/>
            <a:chOff x="7301430" y="5932385"/>
            <a:chExt cx="185760" cy="19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49">
              <p14:nvContentPartPr>
                <p14:cNvPr id="2553" name="Input penna 2552">
                  <a:extLst>
                    <a:ext uri="{FF2B5EF4-FFF2-40B4-BE49-F238E27FC236}">
                      <a16:creationId xmlns:a16="http://schemas.microsoft.com/office/drawing/2014/main" id="{7A8E54C7-2CF2-7DAB-5C4A-CE6D77032963}"/>
                    </a:ext>
                  </a:extLst>
                </p14:cNvPr>
                <p14:cNvContentPartPr/>
                <p14:nvPr/>
              </p14:nvContentPartPr>
              <p14:xfrm>
                <a:off x="7319070" y="5932385"/>
                <a:ext cx="131040" cy="2880"/>
              </p14:xfrm>
            </p:contentPart>
          </mc:Choice>
          <mc:Fallback>
            <p:pic>
              <p:nvPicPr>
                <p:cNvPr id="2553" name="Input penna 2552">
                  <a:extLst>
                    <a:ext uri="{FF2B5EF4-FFF2-40B4-BE49-F238E27FC236}">
                      <a16:creationId xmlns:a16="http://schemas.microsoft.com/office/drawing/2014/main" id="{7A8E54C7-2CF2-7DAB-5C4A-CE6D77032963}"/>
                    </a:ext>
                  </a:extLst>
                </p:cNvPr>
                <p:cNvPicPr/>
                <p:nvPr/>
              </p:nvPicPr>
              <p:blipFill>
                <a:blip r:embed="rId1750"/>
                <a:stretch>
                  <a:fillRect/>
                </a:stretch>
              </p:blipFill>
              <p:spPr>
                <a:xfrm>
                  <a:off x="7311510" y="5924825"/>
                  <a:ext cx="1461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1">
              <p14:nvContentPartPr>
                <p14:cNvPr id="2554" name="Input penna 2553">
                  <a:extLst>
                    <a:ext uri="{FF2B5EF4-FFF2-40B4-BE49-F238E27FC236}">
                      <a16:creationId xmlns:a16="http://schemas.microsoft.com/office/drawing/2014/main" id="{111ECF40-AA28-85D8-8136-30807A4ACC66}"/>
                    </a:ext>
                  </a:extLst>
                </p14:cNvPr>
                <p14:cNvContentPartPr/>
                <p14:nvPr/>
              </p14:nvContentPartPr>
              <p14:xfrm>
                <a:off x="7353630" y="5939225"/>
                <a:ext cx="5040" cy="45000"/>
              </p14:xfrm>
            </p:contentPart>
          </mc:Choice>
          <mc:Fallback>
            <p:pic>
              <p:nvPicPr>
                <p:cNvPr id="2554" name="Input penna 2553">
                  <a:extLst>
                    <a:ext uri="{FF2B5EF4-FFF2-40B4-BE49-F238E27FC236}">
                      <a16:creationId xmlns:a16="http://schemas.microsoft.com/office/drawing/2014/main" id="{111ECF40-AA28-85D8-8136-30807A4ACC66}"/>
                    </a:ext>
                  </a:extLst>
                </p:cNvPr>
                <p:cNvPicPr/>
                <p:nvPr/>
              </p:nvPicPr>
              <p:blipFill>
                <a:blip r:embed="rId1752"/>
                <a:stretch>
                  <a:fillRect/>
                </a:stretch>
              </p:blipFill>
              <p:spPr>
                <a:xfrm>
                  <a:off x="7346070" y="5931665"/>
                  <a:ext cx="201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3">
              <p14:nvContentPartPr>
                <p14:cNvPr id="2555" name="Input penna 2554">
                  <a:extLst>
                    <a:ext uri="{FF2B5EF4-FFF2-40B4-BE49-F238E27FC236}">
                      <a16:creationId xmlns:a16="http://schemas.microsoft.com/office/drawing/2014/main" id="{1766BCB4-BE07-2335-1ABD-1EB92E835CED}"/>
                    </a:ext>
                  </a:extLst>
                </p14:cNvPr>
                <p14:cNvContentPartPr/>
                <p14:nvPr/>
              </p14:nvContentPartPr>
              <p14:xfrm>
                <a:off x="7392150" y="5948225"/>
                <a:ext cx="5760" cy="25560"/>
              </p14:xfrm>
            </p:contentPart>
          </mc:Choice>
          <mc:Fallback>
            <p:pic>
              <p:nvPicPr>
                <p:cNvPr id="2555" name="Input penna 2554">
                  <a:extLst>
                    <a:ext uri="{FF2B5EF4-FFF2-40B4-BE49-F238E27FC236}">
                      <a16:creationId xmlns:a16="http://schemas.microsoft.com/office/drawing/2014/main" id="{1766BCB4-BE07-2335-1ABD-1EB92E835CED}"/>
                    </a:ext>
                  </a:extLst>
                </p:cNvPr>
                <p:cNvPicPr/>
                <p:nvPr/>
              </p:nvPicPr>
              <p:blipFill>
                <a:blip r:embed="rId1754"/>
                <a:stretch>
                  <a:fillRect/>
                </a:stretch>
              </p:blipFill>
              <p:spPr>
                <a:xfrm>
                  <a:off x="7384590" y="5941025"/>
                  <a:ext cx="208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5">
              <p14:nvContentPartPr>
                <p14:cNvPr id="2556" name="Input penna 2555">
                  <a:extLst>
                    <a:ext uri="{FF2B5EF4-FFF2-40B4-BE49-F238E27FC236}">
                      <a16:creationId xmlns:a16="http://schemas.microsoft.com/office/drawing/2014/main" id="{783F9B06-86B7-B726-9326-D9E2591B471B}"/>
                    </a:ext>
                  </a:extLst>
                </p14:cNvPr>
                <p14:cNvContentPartPr/>
                <p14:nvPr/>
              </p14:nvContentPartPr>
              <p14:xfrm>
                <a:off x="7303950" y="5999705"/>
                <a:ext cx="183240" cy="2160"/>
              </p14:xfrm>
            </p:contentPart>
          </mc:Choice>
          <mc:Fallback>
            <p:pic>
              <p:nvPicPr>
                <p:cNvPr id="2556" name="Input penna 2555">
                  <a:extLst>
                    <a:ext uri="{FF2B5EF4-FFF2-40B4-BE49-F238E27FC236}">
                      <a16:creationId xmlns:a16="http://schemas.microsoft.com/office/drawing/2014/main" id="{783F9B06-86B7-B726-9326-D9E2591B471B}"/>
                    </a:ext>
                  </a:extLst>
                </p:cNvPr>
                <p:cNvPicPr/>
                <p:nvPr/>
              </p:nvPicPr>
              <p:blipFill>
                <a:blip r:embed="rId1756"/>
                <a:stretch>
                  <a:fillRect/>
                </a:stretch>
              </p:blipFill>
              <p:spPr>
                <a:xfrm>
                  <a:off x="7296390" y="5992145"/>
                  <a:ext cx="1983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7">
              <p14:nvContentPartPr>
                <p14:cNvPr id="2557" name="Input penna 2556">
                  <a:extLst>
                    <a:ext uri="{FF2B5EF4-FFF2-40B4-BE49-F238E27FC236}">
                      <a16:creationId xmlns:a16="http://schemas.microsoft.com/office/drawing/2014/main" id="{836117AE-151C-80C7-69F8-295AFFA51D45}"/>
                    </a:ext>
                  </a:extLst>
                </p14:cNvPr>
                <p14:cNvContentPartPr/>
                <p14:nvPr/>
              </p14:nvContentPartPr>
              <p14:xfrm>
                <a:off x="7301430" y="6063785"/>
                <a:ext cx="164880" cy="2520"/>
              </p14:xfrm>
            </p:contentPart>
          </mc:Choice>
          <mc:Fallback>
            <p:pic>
              <p:nvPicPr>
                <p:cNvPr id="2557" name="Input penna 2556">
                  <a:extLst>
                    <a:ext uri="{FF2B5EF4-FFF2-40B4-BE49-F238E27FC236}">
                      <a16:creationId xmlns:a16="http://schemas.microsoft.com/office/drawing/2014/main" id="{836117AE-151C-80C7-69F8-295AFFA51D4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293870" y="6056225"/>
                  <a:ext cx="1800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8">
              <p14:nvContentPartPr>
                <p14:cNvPr id="2558" name="Input penna 2557">
                  <a:extLst>
                    <a:ext uri="{FF2B5EF4-FFF2-40B4-BE49-F238E27FC236}">
                      <a16:creationId xmlns:a16="http://schemas.microsoft.com/office/drawing/2014/main" id="{E93D008E-9735-ACD0-CBEA-274851CDE035}"/>
                    </a:ext>
                  </a:extLst>
                </p14:cNvPr>
                <p14:cNvContentPartPr/>
                <p14:nvPr/>
              </p14:nvContentPartPr>
              <p14:xfrm>
                <a:off x="7375950" y="6074225"/>
                <a:ext cx="7920" cy="35640"/>
              </p14:xfrm>
            </p:contentPart>
          </mc:Choice>
          <mc:Fallback>
            <p:pic>
              <p:nvPicPr>
                <p:cNvPr id="2558" name="Input penna 2557">
                  <a:extLst>
                    <a:ext uri="{FF2B5EF4-FFF2-40B4-BE49-F238E27FC236}">
                      <a16:creationId xmlns:a16="http://schemas.microsoft.com/office/drawing/2014/main" id="{E93D008E-9735-ACD0-CBEA-274851CDE035}"/>
                    </a:ext>
                  </a:extLst>
                </p:cNvPr>
                <p:cNvPicPr/>
                <p:nvPr/>
              </p:nvPicPr>
              <p:blipFill>
                <a:blip r:embed="rId1759"/>
                <a:stretch>
                  <a:fillRect/>
                </a:stretch>
              </p:blipFill>
              <p:spPr>
                <a:xfrm>
                  <a:off x="7368390" y="6066665"/>
                  <a:ext cx="230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0">
              <p14:nvContentPartPr>
                <p14:cNvPr id="2559" name="Input penna 2558">
                  <a:extLst>
                    <a:ext uri="{FF2B5EF4-FFF2-40B4-BE49-F238E27FC236}">
                      <a16:creationId xmlns:a16="http://schemas.microsoft.com/office/drawing/2014/main" id="{FA368AF4-CF10-9BC8-4763-6B8948592672}"/>
                    </a:ext>
                  </a:extLst>
                </p14:cNvPr>
                <p14:cNvContentPartPr/>
                <p14:nvPr/>
              </p14:nvContentPartPr>
              <p14:xfrm>
                <a:off x="7438590" y="6082505"/>
                <a:ext cx="4320" cy="48960"/>
              </p14:xfrm>
            </p:contentPart>
          </mc:Choice>
          <mc:Fallback>
            <p:pic>
              <p:nvPicPr>
                <p:cNvPr id="2559" name="Input penna 2558">
                  <a:extLst>
                    <a:ext uri="{FF2B5EF4-FFF2-40B4-BE49-F238E27FC236}">
                      <a16:creationId xmlns:a16="http://schemas.microsoft.com/office/drawing/2014/main" id="{FA368AF4-CF10-9BC8-4763-6B8948592672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7431030" y="6074945"/>
                  <a:ext cx="1944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1" name="Gruppo 2570">
            <a:extLst>
              <a:ext uri="{FF2B5EF4-FFF2-40B4-BE49-F238E27FC236}">
                <a16:creationId xmlns:a16="http://schemas.microsoft.com/office/drawing/2014/main" id="{ED38709D-D0B2-AAC6-9F2A-8F15C9DF08ED}"/>
              </a:ext>
            </a:extLst>
          </p:cNvPr>
          <p:cNvGrpSpPr/>
          <p:nvPr/>
        </p:nvGrpSpPr>
        <p:grpSpPr>
          <a:xfrm>
            <a:off x="7758655" y="5891865"/>
            <a:ext cx="204480" cy="82440"/>
            <a:chOff x="7758655" y="5891865"/>
            <a:chExt cx="204480" cy="8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1">
              <p14:nvContentPartPr>
                <p14:cNvPr id="2566" name="Input penna 2565">
                  <a:extLst>
                    <a:ext uri="{FF2B5EF4-FFF2-40B4-BE49-F238E27FC236}">
                      <a16:creationId xmlns:a16="http://schemas.microsoft.com/office/drawing/2014/main" id="{13EB6CF2-D4E4-3CC8-DBDE-23BF817F94AE}"/>
                    </a:ext>
                  </a:extLst>
                </p14:cNvPr>
                <p14:cNvContentPartPr/>
                <p14:nvPr/>
              </p14:nvContentPartPr>
              <p14:xfrm>
                <a:off x="7798615" y="5891865"/>
                <a:ext cx="133200" cy="6840"/>
              </p14:xfrm>
            </p:contentPart>
          </mc:Choice>
          <mc:Fallback>
            <p:pic>
              <p:nvPicPr>
                <p:cNvPr id="2566" name="Input penna 2565">
                  <a:extLst>
                    <a:ext uri="{FF2B5EF4-FFF2-40B4-BE49-F238E27FC236}">
                      <a16:creationId xmlns:a16="http://schemas.microsoft.com/office/drawing/2014/main" id="{13EB6CF2-D4E4-3CC8-DBDE-23BF817F94AE}"/>
                    </a:ext>
                  </a:extLst>
                </p:cNvPr>
                <p:cNvPicPr/>
                <p:nvPr/>
              </p:nvPicPr>
              <p:blipFill>
                <a:blip r:embed="rId1762"/>
                <a:stretch>
                  <a:fillRect/>
                </a:stretch>
              </p:blipFill>
              <p:spPr>
                <a:xfrm>
                  <a:off x="7791055" y="5884305"/>
                  <a:ext cx="1483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3">
              <p14:nvContentPartPr>
                <p14:cNvPr id="2567" name="Input penna 2566">
                  <a:extLst>
                    <a:ext uri="{FF2B5EF4-FFF2-40B4-BE49-F238E27FC236}">
                      <a16:creationId xmlns:a16="http://schemas.microsoft.com/office/drawing/2014/main" id="{CCB1591F-C334-5EBD-FAE0-3A73DE32301A}"/>
                    </a:ext>
                  </a:extLst>
                </p14:cNvPr>
                <p14:cNvContentPartPr/>
                <p14:nvPr/>
              </p14:nvContentPartPr>
              <p14:xfrm>
                <a:off x="7828855" y="5906985"/>
                <a:ext cx="14760" cy="43200"/>
              </p14:xfrm>
            </p:contentPart>
          </mc:Choice>
          <mc:Fallback>
            <p:pic>
              <p:nvPicPr>
                <p:cNvPr id="2567" name="Input penna 2566">
                  <a:extLst>
                    <a:ext uri="{FF2B5EF4-FFF2-40B4-BE49-F238E27FC236}">
                      <a16:creationId xmlns:a16="http://schemas.microsoft.com/office/drawing/2014/main" id="{CCB1591F-C334-5EBD-FAE0-3A73DE32301A}"/>
                    </a:ext>
                  </a:extLst>
                </p:cNvPr>
                <p:cNvPicPr/>
                <p:nvPr/>
              </p:nvPicPr>
              <p:blipFill>
                <a:blip r:embed="rId1764"/>
                <a:stretch>
                  <a:fillRect/>
                </a:stretch>
              </p:blipFill>
              <p:spPr>
                <a:xfrm>
                  <a:off x="7821295" y="5899425"/>
                  <a:ext cx="298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5">
              <p14:nvContentPartPr>
                <p14:cNvPr id="2568" name="Input penna 2567">
                  <a:extLst>
                    <a:ext uri="{FF2B5EF4-FFF2-40B4-BE49-F238E27FC236}">
                      <a16:creationId xmlns:a16="http://schemas.microsoft.com/office/drawing/2014/main" id="{59AD99DF-D256-756D-9E47-86A728DE1D7D}"/>
                    </a:ext>
                  </a:extLst>
                </p14:cNvPr>
                <p14:cNvContentPartPr/>
                <p14:nvPr/>
              </p14:nvContentPartPr>
              <p14:xfrm>
                <a:off x="7892575" y="5906265"/>
                <a:ext cx="6480" cy="41400"/>
              </p14:xfrm>
            </p:contentPart>
          </mc:Choice>
          <mc:Fallback>
            <p:pic>
              <p:nvPicPr>
                <p:cNvPr id="2568" name="Input penna 2567">
                  <a:extLst>
                    <a:ext uri="{FF2B5EF4-FFF2-40B4-BE49-F238E27FC236}">
                      <a16:creationId xmlns:a16="http://schemas.microsoft.com/office/drawing/2014/main" id="{59AD99DF-D256-756D-9E47-86A728DE1D7D}"/>
                    </a:ext>
                  </a:extLst>
                </p:cNvPr>
                <p:cNvPicPr/>
                <p:nvPr/>
              </p:nvPicPr>
              <p:blipFill>
                <a:blip r:embed="rId1766"/>
                <a:stretch>
                  <a:fillRect/>
                </a:stretch>
              </p:blipFill>
              <p:spPr>
                <a:xfrm>
                  <a:off x="7885015" y="5898705"/>
                  <a:ext cx="216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7">
              <p14:nvContentPartPr>
                <p14:cNvPr id="2569" name="Input penna 2568">
                  <a:extLst>
                    <a:ext uri="{FF2B5EF4-FFF2-40B4-BE49-F238E27FC236}">
                      <a16:creationId xmlns:a16="http://schemas.microsoft.com/office/drawing/2014/main" id="{097E7151-DC40-4CDE-8815-EFAE66A8218A}"/>
                    </a:ext>
                  </a:extLst>
                </p14:cNvPr>
                <p14:cNvContentPartPr/>
                <p14:nvPr/>
              </p14:nvContentPartPr>
              <p14:xfrm>
                <a:off x="7758655" y="5966025"/>
                <a:ext cx="204480" cy="8280"/>
              </p14:xfrm>
            </p:contentPart>
          </mc:Choice>
          <mc:Fallback>
            <p:pic>
              <p:nvPicPr>
                <p:cNvPr id="2569" name="Input penna 2568">
                  <a:extLst>
                    <a:ext uri="{FF2B5EF4-FFF2-40B4-BE49-F238E27FC236}">
                      <a16:creationId xmlns:a16="http://schemas.microsoft.com/office/drawing/2014/main" id="{097E7151-DC40-4CDE-8815-EFAE66A8218A}"/>
                    </a:ext>
                  </a:extLst>
                </p:cNvPr>
                <p:cNvPicPr/>
                <p:nvPr/>
              </p:nvPicPr>
              <p:blipFill>
                <a:blip r:embed="rId1768"/>
                <a:stretch>
                  <a:fillRect/>
                </a:stretch>
              </p:blipFill>
              <p:spPr>
                <a:xfrm>
                  <a:off x="7751095" y="5958465"/>
                  <a:ext cx="219600" cy="23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69">
            <p14:nvContentPartPr>
              <p14:cNvPr id="2572" name="Input penna 2571">
                <a:extLst>
                  <a:ext uri="{FF2B5EF4-FFF2-40B4-BE49-F238E27FC236}">
                    <a16:creationId xmlns:a16="http://schemas.microsoft.com/office/drawing/2014/main" id="{7CF7CD61-1AF9-2292-A786-30106128A59A}"/>
                  </a:ext>
                </a:extLst>
              </p14:cNvPr>
              <p14:cNvContentPartPr/>
              <p14:nvPr/>
            </p14:nvContentPartPr>
            <p14:xfrm>
              <a:off x="7789255" y="6059265"/>
              <a:ext cx="269640" cy="9720"/>
            </p14:xfrm>
          </p:contentPart>
        </mc:Choice>
        <mc:Fallback>
          <p:pic>
            <p:nvPicPr>
              <p:cNvPr id="2572" name="Input penna 2571">
                <a:extLst>
                  <a:ext uri="{FF2B5EF4-FFF2-40B4-BE49-F238E27FC236}">
                    <a16:creationId xmlns:a16="http://schemas.microsoft.com/office/drawing/2014/main" id="{7CF7CD61-1AF9-2292-A786-30106128A59A}"/>
                  </a:ext>
                </a:extLst>
              </p:cNvPr>
              <p:cNvPicPr/>
              <p:nvPr/>
            </p:nvPicPr>
            <p:blipFill>
              <a:blip r:embed="rId1770"/>
              <a:stretch>
                <a:fillRect/>
              </a:stretch>
            </p:blipFill>
            <p:spPr>
              <a:xfrm>
                <a:off x="7782055" y="6051705"/>
                <a:ext cx="28476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579" name="Gruppo 2578">
            <a:extLst>
              <a:ext uri="{FF2B5EF4-FFF2-40B4-BE49-F238E27FC236}">
                <a16:creationId xmlns:a16="http://schemas.microsoft.com/office/drawing/2014/main" id="{E181ECD4-9153-597D-ECC5-84671F1D089A}"/>
              </a:ext>
            </a:extLst>
          </p:cNvPr>
          <p:cNvGrpSpPr/>
          <p:nvPr/>
        </p:nvGrpSpPr>
        <p:grpSpPr>
          <a:xfrm>
            <a:off x="8215135" y="5938305"/>
            <a:ext cx="204480" cy="128160"/>
            <a:chOff x="8215135" y="5938305"/>
            <a:chExt cx="204480" cy="12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1">
              <p14:nvContentPartPr>
                <p14:cNvPr id="2573" name="Input penna 2572">
                  <a:extLst>
                    <a:ext uri="{FF2B5EF4-FFF2-40B4-BE49-F238E27FC236}">
                      <a16:creationId xmlns:a16="http://schemas.microsoft.com/office/drawing/2014/main" id="{5B84821C-10F0-16E9-B2F7-58E40D9DDF31}"/>
                    </a:ext>
                  </a:extLst>
                </p14:cNvPr>
                <p14:cNvContentPartPr/>
                <p14:nvPr/>
              </p14:nvContentPartPr>
              <p14:xfrm>
                <a:off x="8215135" y="5938305"/>
                <a:ext cx="115560" cy="5400"/>
              </p14:xfrm>
            </p:contentPart>
          </mc:Choice>
          <mc:Fallback>
            <p:pic>
              <p:nvPicPr>
                <p:cNvPr id="2573" name="Input penna 2572">
                  <a:extLst>
                    <a:ext uri="{FF2B5EF4-FFF2-40B4-BE49-F238E27FC236}">
                      <a16:creationId xmlns:a16="http://schemas.microsoft.com/office/drawing/2014/main" id="{5B84821C-10F0-16E9-B2F7-58E40D9DDF31}"/>
                    </a:ext>
                  </a:extLst>
                </p:cNvPr>
                <p:cNvPicPr/>
                <p:nvPr/>
              </p:nvPicPr>
              <p:blipFill>
                <a:blip r:embed="rId1772"/>
                <a:stretch>
                  <a:fillRect/>
                </a:stretch>
              </p:blipFill>
              <p:spPr>
                <a:xfrm>
                  <a:off x="8207575" y="5930745"/>
                  <a:ext cx="1303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3">
              <p14:nvContentPartPr>
                <p14:cNvPr id="2574" name="Input penna 2573">
                  <a:extLst>
                    <a:ext uri="{FF2B5EF4-FFF2-40B4-BE49-F238E27FC236}">
                      <a16:creationId xmlns:a16="http://schemas.microsoft.com/office/drawing/2014/main" id="{9961E1AA-2FBF-3B1F-CB41-4330A519E6B7}"/>
                    </a:ext>
                  </a:extLst>
                </p14:cNvPr>
                <p14:cNvContentPartPr/>
                <p14:nvPr/>
              </p14:nvContentPartPr>
              <p14:xfrm>
                <a:off x="8252935" y="5965305"/>
                <a:ext cx="5760" cy="38160"/>
              </p14:xfrm>
            </p:contentPart>
          </mc:Choice>
          <mc:Fallback>
            <p:pic>
              <p:nvPicPr>
                <p:cNvPr id="2574" name="Input penna 2573">
                  <a:extLst>
                    <a:ext uri="{FF2B5EF4-FFF2-40B4-BE49-F238E27FC236}">
                      <a16:creationId xmlns:a16="http://schemas.microsoft.com/office/drawing/2014/main" id="{9961E1AA-2FBF-3B1F-CB41-4330A519E6B7}"/>
                    </a:ext>
                  </a:extLst>
                </p:cNvPr>
                <p:cNvPicPr/>
                <p:nvPr/>
              </p:nvPicPr>
              <p:blipFill>
                <a:blip r:embed="rId1774"/>
                <a:stretch>
                  <a:fillRect/>
                </a:stretch>
              </p:blipFill>
              <p:spPr>
                <a:xfrm>
                  <a:off x="8245375" y="5958105"/>
                  <a:ext cx="205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5">
              <p14:nvContentPartPr>
                <p14:cNvPr id="2575" name="Input penna 2574">
                  <a:extLst>
                    <a:ext uri="{FF2B5EF4-FFF2-40B4-BE49-F238E27FC236}">
                      <a16:creationId xmlns:a16="http://schemas.microsoft.com/office/drawing/2014/main" id="{D86D4C7F-5CB6-0015-401F-F2C80BA38459}"/>
                    </a:ext>
                  </a:extLst>
                </p14:cNvPr>
                <p14:cNvContentPartPr/>
                <p14:nvPr/>
              </p14:nvContentPartPr>
              <p14:xfrm>
                <a:off x="8286055" y="5976105"/>
                <a:ext cx="13680" cy="48240"/>
              </p14:xfrm>
            </p:contentPart>
          </mc:Choice>
          <mc:Fallback>
            <p:pic>
              <p:nvPicPr>
                <p:cNvPr id="2575" name="Input penna 2574">
                  <a:extLst>
                    <a:ext uri="{FF2B5EF4-FFF2-40B4-BE49-F238E27FC236}">
                      <a16:creationId xmlns:a16="http://schemas.microsoft.com/office/drawing/2014/main" id="{D86D4C7F-5CB6-0015-401F-F2C80BA38459}"/>
                    </a:ext>
                  </a:extLst>
                </p:cNvPr>
                <p:cNvPicPr/>
                <p:nvPr/>
              </p:nvPicPr>
              <p:blipFill>
                <a:blip r:embed="rId1776"/>
                <a:stretch>
                  <a:fillRect/>
                </a:stretch>
              </p:blipFill>
              <p:spPr>
                <a:xfrm>
                  <a:off x="8278495" y="5968545"/>
                  <a:ext cx="288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7">
              <p14:nvContentPartPr>
                <p14:cNvPr id="2576" name="Input penna 2575">
                  <a:extLst>
                    <a:ext uri="{FF2B5EF4-FFF2-40B4-BE49-F238E27FC236}">
                      <a16:creationId xmlns:a16="http://schemas.microsoft.com/office/drawing/2014/main" id="{B4E84D57-F909-D88A-8F69-B433DE6C6C51}"/>
                    </a:ext>
                  </a:extLst>
                </p14:cNvPr>
                <p14:cNvContentPartPr/>
                <p14:nvPr/>
              </p14:nvContentPartPr>
              <p14:xfrm>
                <a:off x="8223415" y="6015345"/>
                <a:ext cx="97200" cy="16200"/>
              </p14:xfrm>
            </p:contentPart>
          </mc:Choice>
          <mc:Fallback>
            <p:pic>
              <p:nvPicPr>
                <p:cNvPr id="2576" name="Input penna 2575">
                  <a:extLst>
                    <a:ext uri="{FF2B5EF4-FFF2-40B4-BE49-F238E27FC236}">
                      <a16:creationId xmlns:a16="http://schemas.microsoft.com/office/drawing/2014/main" id="{B4E84D57-F909-D88A-8F69-B433DE6C6C51}"/>
                    </a:ext>
                  </a:extLst>
                </p:cNvPr>
                <p:cNvPicPr/>
                <p:nvPr/>
              </p:nvPicPr>
              <p:blipFill>
                <a:blip r:embed="rId1778"/>
                <a:stretch>
                  <a:fillRect/>
                </a:stretch>
              </p:blipFill>
              <p:spPr>
                <a:xfrm>
                  <a:off x="8216215" y="6007785"/>
                  <a:ext cx="1123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9">
              <p14:nvContentPartPr>
                <p14:cNvPr id="2577" name="Input penna 2576">
                  <a:extLst>
                    <a:ext uri="{FF2B5EF4-FFF2-40B4-BE49-F238E27FC236}">
                      <a16:creationId xmlns:a16="http://schemas.microsoft.com/office/drawing/2014/main" id="{93445103-331D-7996-21CE-B494075CA25B}"/>
                    </a:ext>
                  </a:extLst>
                </p14:cNvPr>
                <p14:cNvContentPartPr/>
                <p14:nvPr/>
              </p14:nvContentPartPr>
              <p14:xfrm>
                <a:off x="8416015" y="5940105"/>
                <a:ext cx="3600" cy="126360"/>
              </p14:xfrm>
            </p:contentPart>
          </mc:Choice>
          <mc:Fallback>
            <p:pic>
              <p:nvPicPr>
                <p:cNvPr id="2577" name="Input penna 2576">
                  <a:extLst>
                    <a:ext uri="{FF2B5EF4-FFF2-40B4-BE49-F238E27FC236}">
                      <a16:creationId xmlns:a16="http://schemas.microsoft.com/office/drawing/2014/main" id="{93445103-331D-7996-21CE-B494075CA25B}"/>
                    </a:ext>
                  </a:extLst>
                </p:cNvPr>
                <p:cNvPicPr/>
                <p:nvPr/>
              </p:nvPicPr>
              <p:blipFill>
                <a:blip r:embed="rId1780"/>
                <a:stretch>
                  <a:fillRect/>
                </a:stretch>
              </p:blipFill>
              <p:spPr>
                <a:xfrm>
                  <a:off x="8408455" y="5932545"/>
                  <a:ext cx="18720" cy="14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0" name="Gruppo 2589">
            <a:extLst>
              <a:ext uri="{FF2B5EF4-FFF2-40B4-BE49-F238E27FC236}">
                <a16:creationId xmlns:a16="http://schemas.microsoft.com/office/drawing/2014/main" id="{91DEB5CB-5666-F1D4-D225-BB465293F36D}"/>
              </a:ext>
            </a:extLst>
          </p:cNvPr>
          <p:cNvGrpSpPr/>
          <p:nvPr/>
        </p:nvGrpSpPr>
        <p:grpSpPr>
          <a:xfrm>
            <a:off x="4238705" y="6277430"/>
            <a:ext cx="211320" cy="161640"/>
            <a:chOff x="4238705" y="6277430"/>
            <a:chExt cx="211320" cy="16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1">
              <p14:nvContentPartPr>
                <p14:cNvPr id="2580" name="Input penna 2579">
                  <a:extLst>
                    <a:ext uri="{FF2B5EF4-FFF2-40B4-BE49-F238E27FC236}">
                      <a16:creationId xmlns:a16="http://schemas.microsoft.com/office/drawing/2014/main" id="{064D5BDE-9712-6C1D-2791-3F5B13D9493A}"/>
                    </a:ext>
                  </a:extLst>
                </p14:cNvPr>
                <p14:cNvContentPartPr/>
                <p14:nvPr/>
              </p14:nvContentPartPr>
              <p14:xfrm>
                <a:off x="4241945" y="6277430"/>
                <a:ext cx="67320" cy="9000"/>
              </p14:xfrm>
            </p:contentPart>
          </mc:Choice>
          <mc:Fallback>
            <p:pic>
              <p:nvPicPr>
                <p:cNvPr id="2580" name="Input penna 2579">
                  <a:extLst>
                    <a:ext uri="{FF2B5EF4-FFF2-40B4-BE49-F238E27FC236}">
                      <a16:creationId xmlns:a16="http://schemas.microsoft.com/office/drawing/2014/main" id="{064D5BDE-9712-6C1D-2791-3F5B13D9493A}"/>
                    </a:ext>
                  </a:extLst>
                </p:cNvPr>
                <p:cNvPicPr/>
                <p:nvPr/>
              </p:nvPicPr>
              <p:blipFill>
                <a:blip r:embed="rId1782"/>
                <a:stretch>
                  <a:fillRect/>
                </a:stretch>
              </p:blipFill>
              <p:spPr>
                <a:xfrm>
                  <a:off x="4234385" y="6269870"/>
                  <a:ext cx="824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3">
              <p14:nvContentPartPr>
                <p14:cNvPr id="2581" name="Input penna 2580">
                  <a:extLst>
                    <a:ext uri="{FF2B5EF4-FFF2-40B4-BE49-F238E27FC236}">
                      <a16:creationId xmlns:a16="http://schemas.microsoft.com/office/drawing/2014/main" id="{4DD02129-CBB4-E8AB-4ED1-D53C22684B66}"/>
                    </a:ext>
                  </a:extLst>
                </p14:cNvPr>
                <p14:cNvContentPartPr/>
                <p14:nvPr/>
              </p14:nvContentPartPr>
              <p14:xfrm>
                <a:off x="4254545" y="6307310"/>
                <a:ext cx="57600" cy="4680"/>
              </p14:xfrm>
            </p:contentPart>
          </mc:Choice>
          <mc:Fallback>
            <p:pic>
              <p:nvPicPr>
                <p:cNvPr id="2581" name="Input penna 2580">
                  <a:extLst>
                    <a:ext uri="{FF2B5EF4-FFF2-40B4-BE49-F238E27FC236}">
                      <a16:creationId xmlns:a16="http://schemas.microsoft.com/office/drawing/2014/main" id="{4DD02129-CBB4-E8AB-4ED1-D53C22684B66}"/>
                    </a:ext>
                  </a:extLst>
                </p:cNvPr>
                <p:cNvPicPr/>
                <p:nvPr/>
              </p:nvPicPr>
              <p:blipFill>
                <a:blip r:embed="rId1784"/>
                <a:stretch>
                  <a:fillRect/>
                </a:stretch>
              </p:blipFill>
              <p:spPr>
                <a:xfrm>
                  <a:off x="4246985" y="6299750"/>
                  <a:ext cx="727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5">
              <p14:nvContentPartPr>
                <p14:cNvPr id="2584" name="Input penna 2583">
                  <a:extLst>
                    <a:ext uri="{FF2B5EF4-FFF2-40B4-BE49-F238E27FC236}">
                      <a16:creationId xmlns:a16="http://schemas.microsoft.com/office/drawing/2014/main" id="{C30DCD7F-32DF-85A4-7B14-EC2120C5A80F}"/>
                    </a:ext>
                  </a:extLst>
                </p14:cNvPr>
                <p14:cNvContentPartPr/>
                <p14:nvPr/>
              </p14:nvContentPartPr>
              <p14:xfrm>
                <a:off x="4238705" y="6360950"/>
                <a:ext cx="68040" cy="55440"/>
              </p14:xfrm>
            </p:contentPart>
          </mc:Choice>
          <mc:Fallback>
            <p:pic>
              <p:nvPicPr>
                <p:cNvPr id="2584" name="Input penna 2583">
                  <a:extLst>
                    <a:ext uri="{FF2B5EF4-FFF2-40B4-BE49-F238E27FC236}">
                      <a16:creationId xmlns:a16="http://schemas.microsoft.com/office/drawing/2014/main" id="{C30DCD7F-32DF-85A4-7B14-EC2120C5A80F}"/>
                    </a:ext>
                  </a:extLst>
                </p:cNvPr>
                <p:cNvPicPr/>
                <p:nvPr/>
              </p:nvPicPr>
              <p:blipFill>
                <a:blip r:embed="rId1786"/>
                <a:stretch>
                  <a:fillRect/>
                </a:stretch>
              </p:blipFill>
              <p:spPr>
                <a:xfrm>
                  <a:off x="4231145" y="6353390"/>
                  <a:ext cx="831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7">
              <p14:nvContentPartPr>
                <p14:cNvPr id="2587" name="Input penna 2586">
                  <a:extLst>
                    <a:ext uri="{FF2B5EF4-FFF2-40B4-BE49-F238E27FC236}">
                      <a16:creationId xmlns:a16="http://schemas.microsoft.com/office/drawing/2014/main" id="{E60AE362-84F7-C747-3F00-188D5B1EE29E}"/>
                    </a:ext>
                  </a:extLst>
                </p14:cNvPr>
                <p14:cNvContentPartPr/>
                <p14:nvPr/>
              </p14:nvContentPartPr>
              <p14:xfrm>
                <a:off x="4375505" y="6288230"/>
                <a:ext cx="3240" cy="150840"/>
              </p14:xfrm>
            </p:contentPart>
          </mc:Choice>
          <mc:Fallback>
            <p:pic>
              <p:nvPicPr>
                <p:cNvPr id="2587" name="Input penna 2586">
                  <a:extLst>
                    <a:ext uri="{FF2B5EF4-FFF2-40B4-BE49-F238E27FC236}">
                      <a16:creationId xmlns:a16="http://schemas.microsoft.com/office/drawing/2014/main" id="{E60AE362-84F7-C747-3F00-188D5B1EE29E}"/>
                    </a:ext>
                  </a:extLst>
                </p:cNvPr>
                <p:cNvPicPr/>
                <p:nvPr/>
              </p:nvPicPr>
              <p:blipFill>
                <a:blip r:embed="rId1788"/>
                <a:stretch>
                  <a:fillRect/>
                </a:stretch>
              </p:blipFill>
              <p:spPr>
                <a:xfrm>
                  <a:off x="4367945" y="6280670"/>
                  <a:ext cx="183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9">
              <p14:nvContentPartPr>
                <p14:cNvPr id="2588" name="Input penna 2587">
                  <a:extLst>
                    <a:ext uri="{FF2B5EF4-FFF2-40B4-BE49-F238E27FC236}">
                      <a16:creationId xmlns:a16="http://schemas.microsoft.com/office/drawing/2014/main" id="{4AA5D1AC-54D9-3267-5D0E-B17C0411DEDD}"/>
                    </a:ext>
                  </a:extLst>
                </p14:cNvPr>
                <p14:cNvContentPartPr/>
                <p14:nvPr/>
              </p14:nvContentPartPr>
              <p14:xfrm>
                <a:off x="4391345" y="6355190"/>
                <a:ext cx="58680" cy="19800"/>
              </p14:xfrm>
            </p:contentPart>
          </mc:Choice>
          <mc:Fallback>
            <p:pic>
              <p:nvPicPr>
                <p:cNvPr id="2588" name="Input penna 2587">
                  <a:extLst>
                    <a:ext uri="{FF2B5EF4-FFF2-40B4-BE49-F238E27FC236}">
                      <a16:creationId xmlns:a16="http://schemas.microsoft.com/office/drawing/2014/main" id="{4AA5D1AC-54D9-3267-5D0E-B17C0411DEDD}"/>
                    </a:ext>
                  </a:extLst>
                </p:cNvPr>
                <p:cNvPicPr/>
                <p:nvPr/>
              </p:nvPicPr>
              <p:blipFill>
                <a:blip r:embed="rId1790"/>
                <a:stretch>
                  <a:fillRect/>
                </a:stretch>
              </p:blipFill>
              <p:spPr>
                <a:xfrm>
                  <a:off x="4383785" y="6347630"/>
                  <a:ext cx="7380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6" name="Gruppo 2595">
            <a:extLst>
              <a:ext uri="{FF2B5EF4-FFF2-40B4-BE49-F238E27FC236}">
                <a16:creationId xmlns:a16="http://schemas.microsoft.com/office/drawing/2014/main" id="{AE9BAC8A-9909-EBEE-4BF3-A713533C5599}"/>
              </a:ext>
            </a:extLst>
          </p:cNvPr>
          <p:cNvGrpSpPr/>
          <p:nvPr/>
        </p:nvGrpSpPr>
        <p:grpSpPr>
          <a:xfrm>
            <a:off x="3196105" y="6147665"/>
            <a:ext cx="231480" cy="344520"/>
            <a:chOff x="3196105" y="6147665"/>
            <a:chExt cx="231480" cy="34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1">
              <p14:nvContentPartPr>
                <p14:cNvPr id="2591" name="Input penna 2590">
                  <a:extLst>
                    <a:ext uri="{FF2B5EF4-FFF2-40B4-BE49-F238E27FC236}">
                      <a16:creationId xmlns:a16="http://schemas.microsoft.com/office/drawing/2014/main" id="{2093B5C4-B405-05B8-4275-151FDC335925}"/>
                    </a:ext>
                  </a:extLst>
                </p14:cNvPr>
                <p14:cNvContentPartPr/>
                <p14:nvPr/>
              </p14:nvContentPartPr>
              <p14:xfrm>
                <a:off x="3255505" y="6294545"/>
                <a:ext cx="8640" cy="101520"/>
              </p14:xfrm>
            </p:contentPart>
          </mc:Choice>
          <mc:Fallback>
            <p:pic>
              <p:nvPicPr>
                <p:cNvPr id="2591" name="Input penna 2590">
                  <a:extLst>
                    <a:ext uri="{FF2B5EF4-FFF2-40B4-BE49-F238E27FC236}">
                      <a16:creationId xmlns:a16="http://schemas.microsoft.com/office/drawing/2014/main" id="{2093B5C4-B405-05B8-4275-151FDC335925}"/>
                    </a:ext>
                  </a:extLst>
                </p:cNvPr>
                <p:cNvPicPr/>
                <p:nvPr/>
              </p:nvPicPr>
              <p:blipFill>
                <a:blip r:embed="rId1792"/>
                <a:stretch>
                  <a:fillRect/>
                </a:stretch>
              </p:blipFill>
              <p:spPr>
                <a:xfrm>
                  <a:off x="3247945" y="6286985"/>
                  <a:ext cx="237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3">
              <p14:nvContentPartPr>
                <p14:cNvPr id="2592" name="Input penna 2591">
                  <a:extLst>
                    <a:ext uri="{FF2B5EF4-FFF2-40B4-BE49-F238E27FC236}">
                      <a16:creationId xmlns:a16="http://schemas.microsoft.com/office/drawing/2014/main" id="{56C2B1DA-262D-536E-0D46-C46CBBF112C3}"/>
                    </a:ext>
                  </a:extLst>
                </p14:cNvPr>
                <p14:cNvContentPartPr/>
                <p14:nvPr/>
              </p14:nvContentPartPr>
              <p14:xfrm>
                <a:off x="3237145" y="6344585"/>
                <a:ext cx="69480" cy="15840"/>
              </p14:xfrm>
            </p:contentPart>
          </mc:Choice>
          <mc:Fallback>
            <p:pic>
              <p:nvPicPr>
                <p:cNvPr id="2592" name="Input penna 2591">
                  <a:extLst>
                    <a:ext uri="{FF2B5EF4-FFF2-40B4-BE49-F238E27FC236}">
                      <a16:creationId xmlns:a16="http://schemas.microsoft.com/office/drawing/2014/main" id="{56C2B1DA-262D-536E-0D46-C46CBBF112C3}"/>
                    </a:ext>
                  </a:extLst>
                </p:cNvPr>
                <p:cNvPicPr/>
                <p:nvPr/>
              </p:nvPicPr>
              <p:blipFill>
                <a:blip r:embed="rId1794"/>
                <a:stretch>
                  <a:fillRect/>
                </a:stretch>
              </p:blipFill>
              <p:spPr>
                <a:xfrm>
                  <a:off x="3229585" y="6337025"/>
                  <a:ext cx="84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5">
              <p14:nvContentPartPr>
                <p14:cNvPr id="2593" name="Input penna 2592">
                  <a:extLst>
                    <a:ext uri="{FF2B5EF4-FFF2-40B4-BE49-F238E27FC236}">
                      <a16:creationId xmlns:a16="http://schemas.microsoft.com/office/drawing/2014/main" id="{2C2824E7-1636-41DF-11B6-D2AE4C7401A2}"/>
                    </a:ext>
                  </a:extLst>
                </p14:cNvPr>
                <p14:cNvContentPartPr/>
                <p14:nvPr/>
              </p14:nvContentPartPr>
              <p14:xfrm>
                <a:off x="3309505" y="6292025"/>
                <a:ext cx="14760" cy="117720"/>
              </p14:xfrm>
            </p:contentPart>
          </mc:Choice>
          <mc:Fallback>
            <p:pic>
              <p:nvPicPr>
                <p:cNvPr id="2593" name="Input penna 2592">
                  <a:extLst>
                    <a:ext uri="{FF2B5EF4-FFF2-40B4-BE49-F238E27FC236}">
                      <a16:creationId xmlns:a16="http://schemas.microsoft.com/office/drawing/2014/main" id="{2C2824E7-1636-41DF-11B6-D2AE4C7401A2}"/>
                    </a:ext>
                  </a:extLst>
                </p:cNvPr>
                <p:cNvPicPr/>
                <p:nvPr/>
              </p:nvPicPr>
              <p:blipFill>
                <a:blip r:embed="rId1796"/>
                <a:stretch>
                  <a:fillRect/>
                </a:stretch>
              </p:blipFill>
              <p:spPr>
                <a:xfrm>
                  <a:off x="3301945" y="6284465"/>
                  <a:ext cx="298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7">
              <p14:nvContentPartPr>
                <p14:cNvPr id="2594" name="Input penna 2593">
                  <a:extLst>
                    <a:ext uri="{FF2B5EF4-FFF2-40B4-BE49-F238E27FC236}">
                      <a16:creationId xmlns:a16="http://schemas.microsoft.com/office/drawing/2014/main" id="{E75351A9-EEAD-D532-4C95-0ED402FF5F9B}"/>
                    </a:ext>
                  </a:extLst>
                </p14:cNvPr>
                <p14:cNvContentPartPr/>
                <p14:nvPr/>
              </p14:nvContentPartPr>
              <p14:xfrm>
                <a:off x="3196105" y="6147665"/>
                <a:ext cx="231480" cy="344520"/>
              </p14:xfrm>
            </p:contentPart>
          </mc:Choice>
          <mc:Fallback>
            <p:pic>
              <p:nvPicPr>
                <p:cNvPr id="2594" name="Input penna 2593">
                  <a:extLst>
                    <a:ext uri="{FF2B5EF4-FFF2-40B4-BE49-F238E27FC236}">
                      <a16:creationId xmlns:a16="http://schemas.microsoft.com/office/drawing/2014/main" id="{E75351A9-EEAD-D532-4C95-0ED402FF5F9B}"/>
                    </a:ext>
                  </a:extLst>
                </p:cNvPr>
                <p:cNvPicPr/>
                <p:nvPr/>
              </p:nvPicPr>
              <p:blipFill>
                <a:blip r:embed="rId1798"/>
                <a:stretch>
                  <a:fillRect/>
                </a:stretch>
              </p:blipFill>
              <p:spPr>
                <a:xfrm>
                  <a:off x="3188545" y="6140105"/>
                  <a:ext cx="246240" cy="35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06" name="Gruppo 2605">
            <a:extLst>
              <a:ext uri="{FF2B5EF4-FFF2-40B4-BE49-F238E27FC236}">
                <a16:creationId xmlns:a16="http://schemas.microsoft.com/office/drawing/2014/main" id="{1CE5F76C-EDF3-A204-DE8D-2A3978104F16}"/>
              </a:ext>
            </a:extLst>
          </p:cNvPr>
          <p:cNvGrpSpPr/>
          <p:nvPr/>
        </p:nvGrpSpPr>
        <p:grpSpPr>
          <a:xfrm>
            <a:off x="4631470" y="6279225"/>
            <a:ext cx="195120" cy="144720"/>
            <a:chOff x="4631470" y="6279225"/>
            <a:chExt cx="195120" cy="14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9">
              <p14:nvContentPartPr>
                <p14:cNvPr id="2597" name="Input penna 2596">
                  <a:extLst>
                    <a:ext uri="{FF2B5EF4-FFF2-40B4-BE49-F238E27FC236}">
                      <a16:creationId xmlns:a16="http://schemas.microsoft.com/office/drawing/2014/main" id="{E7568D8D-C4A9-9242-3D94-280AFB7C6DB6}"/>
                    </a:ext>
                  </a:extLst>
                </p14:cNvPr>
                <p14:cNvContentPartPr/>
                <p14:nvPr/>
              </p14:nvContentPartPr>
              <p14:xfrm>
                <a:off x="4631470" y="6279225"/>
                <a:ext cx="70200" cy="7200"/>
              </p14:xfrm>
            </p:contentPart>
          </mc:Choice>
          <mc:Fallback>
            <p:pic>
              <p:nvPicPr>
                <p:cNvPr id="2597" name="Input penna 2596">
                  <a:extLst>
                    <a:ext uri="{FF2B5EF4-FFF2-40B4-BE49-F238E27FC236}">
                      <a16:creationId xmlns:a16="http://schemas.microsoft.com/office/drawing/2014/main" id="{E7568D8D-C4A9-9242-3D94-280AFB7C6DB6}"/>
                    </a:ext>
                  </a:extLst>
                </p:cNvPr>
                <p:cNvPicPr/>
                <p:nvPr/>
              </p:nvPicPr>
              <p:blipFill>
                <a:blip r:embed="rId1800"/>
                <a:stretch>
                  <a:fillRect/>
                </a:stretch>
              </p:blipFill>
              <p:spPr>
                <a:xfrm>
                  <a:off x="4623910" y="6271665"/>
                  <a:ext cx="853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1">
              <p14:nvContentPartPr>
                <p14:cNvPr id="2598" name="Input penna 2597">
                  <a:extLst>
                    <a:ext uri="{FF2B5EF4-FFF2-40B4-BE49-F238E27FC236}">
                      <a16:creationId xmlns:a16="http://schemas.microsoft.com/office/drawing/2014/main" id="{88E5514D-74E0-D906-9001-78E382E31A07}"/>
                    </a:ext>
                  </a:extLst>
                </p14:cNvPr>
                <p14:cNvContentPartPr/>
                <p14:nvPr/>
              </p14:nvContentPartPr>
              <p14:xfrm>
                <a:off x="4645510" y="6321705"/>
                <a:ext cx="51480" cy="3240"/>
              </p14:xfrm>
            </p:contentPart>
          </mc:Choice>
          <mc:Fallback>
            <p:pic>
              <p:nvPicPr>
                <p:cNvPr id="2598" name="Input penna 2597">
                  <a:extLst>
                    <a:ext uri="{FF2B5EF4-FFF2-40B4-BE49-F238E27FC236}">
                      <a16:creationId xmlns:a16="http://schemas.microsoft.com/office/drawing/2014/main" id="{88E5514D-74E0-D906-9001-78E382E31A07}"/>
                    </a:ext>
                  </a:extLst>
                </p:cNvPr>
                <p:cNvPicPr/>
                <p:nvPr/>
              </p:nvPicPr>
              <p:blipFill>
                <a:blip r:embed="rId1802"/>
                <a:stretch>
                  <a:fillRect/>
                </a:stretch>
              </p:blipFill>
              <p:spPr>
                <a:xfrm>
                  <a:off x="4637950" y="6314505"/>
                  <a:ext cx="666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3">
              <p14:nvContentPartPr>
                <p14:cNvPr id="2599" name="Input penna 2598">
                  <a:extLst>
                    <a:ext uri="{FF2B5EF4-FFF2-40B4-BE49-F238E27FC236}">
                      <a16:creationId xmlns:a16="http://schemas.microsoft.com/office/drawing/2014/main" id="{EDFC0D37-7C57-77AA-53B2-526610778A49}"/>
                    </a:ext>
                  </a:extLst>
                </p14:cNvPr>
                <p14:cNvContentPartPr/>
                <p14:nvPr/>
              </p14:nvContentPartPr>
              <p14:xfrm>
                <a:off x="4648030" y="6345465"/>
                <a:ext cx="59040" cy="58320"/>
              </p14:xfrm>
            </p:contentPart>
          </mc:Choice>
          <mc:Fallback>
            <p:pic>
              <p:nvPicPr>
                <p:cNvPr id="2599" name="Input penna 2598">
                  <a:extLst>
                    <a:ext uri="{FF2B5EF4-FFF2-40B4-BE49-F238E27FC236}">
                      <a16:creationId xmlns:a16="http://schemas.microsoft.com/office/drawing/2014/main" id="{EDFC0D37-7C57-77AA-53B2-526610778A49}"/>
                    </a:ext>
                  </a:extLst>
                </p:cNvPr>
                <p:cNvPicPr/>
                <p:nvPr/>
              </p:nvPicPr>
              <p:blipFill>
                <a:blip r:embed="rId1804"/>
                <a:stretch>
                  <a:fillRect/>
                </a:stretch>
              </p:blipFill>
              <p:spPr>
                <a:xfrm>
                  <a:off x="4640470" y="6337905"/>
                  <a:ext cx="741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5">
              <p14:nvContentPartPr>
                <p14:cNvPr id="2602" name="Input penna 2601">
                  <a:extLst>
                    <a:ext uri="{FF2B5EF4-FFF2-40B4-BE49-F238E27FC236}">
                      <a16:creationId xmlns:a16="http://schemas.microsoft.com/office/drawing/2014/main" id="{0B5A3F45-D627-E7A3-04C5-3111708EA47D}"/>
                    </a:ext>
                  </a:extLst>
                </p14:cNvPr>
                <p14:cNvContentPartPr/>
                <p14:nvPr/>
              </p14:nvContentPartPr>
              <p14:xfrm>
                <a:off x="4753870" y="6279225"/>
                <a:ext cx="9720" cy="144720"/>
              </p14:xfrm>
            </p:contentPart>
          </mc:Choice>
          <mc:Fallback>
            <p:pic>
              <p:nvPicPr>
                <p:cNvPr id="2602" name="Input penna 2601">
                  <a:extLst>
                    <a:ext uri="{FF2B5EF4-FFF2-40B4-BE49-F238E27FC236}">
                      <a16:creationId xmlns:a16="http://schemas.microsoft.com/office/drawing/2014/main" id="{0B5A3F45-D627-E7A3-04C5-3111708EA47D}"/>
                    </a:ext>
                  </a:extLst>
                </p:cNvPr>
                <p:cNvPicPr/>
                <p:nvPr/>
              </p:nvPicPr>
              <p:blipFill>
                <a:blip r:embed="rId1806"/>
                <a:stretch>
                  <a:fillRect/>
                </a:stretch>
              </p:blipFill>
              <p:spPr>
                <a:xfrm>
                  <a:off x="4746310" y="6271665"/>
                  <a:ext cx="248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7">
              <p14:nvContentPartPr>
                <p14:cNvPr id="2603" name="Input penna 2602">
                  <a:extLst>
                    <a:ext uri="{FF2B5EF4-FFF2-40B4-BE49-F238E27FC236}">
                      <a16:creationId xmlns:a16="http://schemas.microsoft.com/office/drawing/2014/main" id="{61A97240-6320-CB20-7078-F0E20AB2ECE8}"/>
                    </a:ext>
                  </a:extLst>
                </p14:cNvPr>
                <p14:cNvContentPartPr/>
                <p14:nvPr/>
              </p14:nvContentPartPr>
              <p14:xfrm>
                <a:off x="4775470" y="6326025"/>
                <a:ext cx="51120" cy="2880"/>
              </p14:xfrm>
            </p:contentPart>
          </mc:Choice>
          <mc:Fallback>
            <p:pic>
              <p:nvPicPr>
                <p:cNvPr id="2603" name="Input penna 2602">
                  <a:extLst>
                    <a:ext uri="{FF2B5EF4-FFF2-40B4-BE49-F238E27FC236}">
                      <a16:creationId xmlns:a16="http://schemas.microsoft.com/office/drawing/2014/main" id="{61A97240-6320-CB20-7078-F0E20AB2ECE8}"/>
                    </a:ext>
                  </a:extLst>
                </p:cNvPr>
                <p:cNvPicPr/>
                <p:nvPr/>
              </p:nvPicPr>
              <p:blipFill>
                <a:blip r:embed="rId1494"/>
                <a:stretch>
                  <a:fillRect/>
                </a:stretch>
              </p:blipFill>
              <p:spPr>
                <a:xfrm>
                  <a:off x="4767910" y="6318465"/>
                  <a:ext cx="66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8">
              <p14:nvContentPartPr>
                <p14:cNvPr id="2604" name="Input penna 2603">
                  <a:extLst>
                    <a:ext uri="{FF2B5EF4-FFF2-40B4-BE49-F238E27FC236}">
                      <a16:creationId xmlns:a16="http://schemas.microsoft.com/office/drawing/2014/main" id="{E3657EE8-C01D-AEDA-8DD5-AD6724014717}"/>
                    </a:ext>
                  </a:extLst>
                </p14:cNvPr>
                <p14:cNvContentPartPr/>
                <p14:nvPr/>
              </p14:nvContentPartPr>
              <p14:xfrm>
                <a:off x="4764670" y="6383625"/>
                <a:ext cx="61920" cy="6840"/>
              </p14:xfrm>
            </p:contentPart>
          </mc:Choice>
          <mc:Fallback>
            <p:pic>
              <p:nvPicPr>
                <p:cNvPr id="2604" name="Input penna 2603">
                  <a:extLst>
                    <a:ext uri="{FF2B5EF4-FFF2-40B4-BE49-F238E27FC236}">
                      <a16:creationId xmlns:a16="http://schemas.microsoft.com/office/drawing/2014/main" id="{E3657EE8-C01D-AEDA-8DD5-AD6724014717}"/>
                    </a:ext>
                  </a:extLst>
                </p:cNvPr>
                <p:cNvPicPr/>
                <p:nvPr/>
              </p:nvPicPr>
              <p:blipFill>
                <a:blip r:embed="rId1809"/>
                <a:stretch>
                  <a:fillRect/>
                </a:stretch>
              </p:blipFill>
              <p:spPr>
                <a:xfrm>
                  <a:off x="4757110" y="6376065"/>
                  <a:ext cx="7704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35" name="Gruppo 2634">
            <a:extLst>
              <a:ext uri="{FF2B5EF4-FFF2-40B4-BE49-F238E27FC236}">
                <a16:creationId xmlns:a16="http://schemas.microsoft.com/office/drawing/2014/main" id="{27345E34-AF16-45ED-F94D-4CD992DC85FE}"/>
              </a:ext>
            </a:extLst>
          </p:cNvPr>
          <p:cNvGrpSpPr/>
          <p:nvPr/>
        </p:nvGrpSpPr>
        <p:grpSpPr>
          <a:xfrm>
            <a:off x="4649030" y="7910"/>
            <a:ext cx="1153800" cy="411905"/>
            <a:chOff x="4649030" y="7910"/>
            <a:chExt cx="1153800" cy="41190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0">
              <p14:nvContentPartPr>
                <p14:cNvPr id="2607" name="Input penna 2606">
                  <a:extLst>
                    <a:ext uri="{FF2B5EF4-FFF2-40B4-BE49-F238E27FC236}">
                      <a16:creationId xmlns:a16="http://schemas.microsoft.com/office/drawing/2014/main" id="{6B1BE1B1-6041-8266-09E4-23461CB8FB83}"/>
                    </a:ext>
                  </a:extLst>
                </p14:cNvPr>
                <p14:cNvContentPartPr/>
                <p14:nvPr/>
              </p14:nvContentPartPr>
              <p14:xfrm>
                <a:off x="4684030" y="273950"/>
                <a:ext cx="154080" cy="126000"/>
              </p14:xfrm>
            </p:contentPart>
          </mc:Choice>
          <mc:Fallback>
            <p:pic>
              <p:nvPicPr>
                <p:cNvPr id="2607" name="Input penna 2606">
                  <a:extLst>
                    <a:ext uri="{FF2B5EF4-FFF2-40B4-BE49-F238E27FC236}">
                      <a16:creationId xmlns:a16="http://schemas.microsoft.com/office/drawing/2014/main" id="{6B1BE1B1-6041-8266-09E4-23461CB8FB83}"/>
                    </a:ext>
                  </a:extLst>
                </p:cNvPr>
                <p:cNvPicPr/>
                <p:nvPr/>
              </p:nvPicPr>
              <p:blipFill>
                <a:blip r:embed="rId1811"/>
                <a:stretch>
                  <a:fillRect/>
                </a:stretch>
              </p:blipFill>
              <p:spPr>
                <a:xfrm>
                  <a:off x="4676470" y="266390"/>
                  <a:ext cx="1692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2">
              <p14:nvContentPartPr>
                <p14:cNvPr id="2608" name="Input penna 2607">
                  <a:extLst>
                    <a:ext uri="{FF2B5EF4-FFF2-40B4-BE49-F238E27FC236}">
                      <a16:creationId xmlns:a16="http://schemas.microsoft.com/office/drawing/2014/main" id="{08EE6141-4BF5-FFC0-943A-D9F6768112C3}"/>
                    </a:ext>
                  </a:extLst>
                </p14:cNvPr>
                <p14:cNvContentPartPr/>
                <p14:nvPr/>
              </p14:nvContentPartPr>
              <p14:xfrm>
                <a:off x="5585865" y="291295"/>
                <a:ext cx="121320" cy="128520"/>
              </p14:xfrm>
            </p:contentPart>
          </mc:Choice>
          <mc:Fallback>
            <p:pic>
              <p:nvPicPr>
                <p:cNvPr id="2608" name="Input penna 2607">
                  <a:extLst>
                    <a:ext uri="{FF2B5EF4-FFF2-40B4-BE49-F238E27FC236}">
                      <a16:creationId xmlns:a16="http://schemas.microsoft.com/office/drawing/2014/main" id="{08EE6141-4BF5-FFC0-943A-D9F6768112C3}"/>
                    </a:ext>
                  </a:extLst>
                </p:cNvPr>
                <p:cNvPicPr/>
                <p:nvPr/>
              </p:nvPicPr>
              <p:blipFill>
                <a:blip r:embed="rId1813"/>
                <a:stretch>
                  <a:fillRect/>
                </a:stretch>
              </p:blipFill>
              <p:spPr>
                <a:xfrm>
                  <a:off x="5578305" y="284095"/>
                  <a:ext cx="1360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4">
              <p14:nvContentPartPr>
                <p14:cNvPr id="2609" name="Input penna 2608">
                  <a:extLst>
                    <a:ext uri="{FF2B5EF4-FFF2-40B4-BE49-F238E27FC236}">
                      <a16:creationId xmlns:a16="http://schemas.microsoft.com/office/drawing/2014/main" id="{60BC127B-16C4-34D8-FE95-CD8A74FA0EF9}"/>
                    </a:ext>
                  </a:extLst>
                </p14:cNvPr>
                <p14:cNvContentPartPr/>
                <p14:nvPr/>
              </p14:nvContentPartPr>
              <p14:xfrm>
                <a:off x="4649030" y="138230"/>
                <a:ext cx="87840" cy="72360"/>
              </p14:xfrm>
            </p:contentPart>
          </mc:Choice>
          <mc:Fallback>
            <p:pic>
              <p:nvPicPr>
                <p:cNvPr id="2609" name="Input penna 2608">
                  <a:extLst>
                    <a:ext uri="{FF2B5EF4-FFF2-40B4-BE49-F238E27FC236}">
                      <a16:creationId xmlns:a16="http://schemas.microsoft.com/office/drawing/2014/main" id="{60BC127B-16C4-34D8-FE95-CD8A74FA0EF9}"/>
                    </a:ext>
                  </a:extLst>
                </p:cNvPr>
                <p:cNvPicPr/>
                <p:nvPr/>
              </p:nvPicPr>
              <p:blipFill>
                <a:blip r:embed="rId1815"/>
                <a:stretch>
                  <a:fillRect/>
                </a:stretch>
              </p:blipFill>
              <p:spPr>
                <a:xfrm>
                  <a:off x="4641470" y="130670"/>
                  <a:ext cx="1029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6">
              <p14:nvContentPartPr>
                <p14:cNvPr id="2610" name="Input penna 2609">
                  <a:extLst>
                    <a:ext uri="{FF2B5EF4-FFF2-40B4-BE49-F238E27FC236}">
                      <a16:creationId xmlns:a16="http://schemas.microsoft.com/office/drawing/2014/main" id="{2A294912-D574-68A9-7AB0-254AEFE1C5F2}"/>
                    </a:ext>
                  </a:extLst>
                </p14:cNvPr>
                <p14:cNvContentPartPr/>
                <p14:nvPr/>
              </p14:nvContentPartPr>
              <p14:xfrm>
                <a:off x="4751630" y="146150"/>
                <a:ext cx="44640" cy="63000"/>
              </p14:xfrm>
            </p:contentPart>
          </mc:Choice>
          <mc:Fallback>
            <p:pic>
              <p:nvPicPr>
                <p:cNvPr id="2610" name="Input penna 2609">
                  <a:extLst>
                    <a:ext uri="{FF2B5EF4-FFF2-40B4-BE49-F238E27FC236}">
                      <a16:creationId xmlns:a16="http://schemas.microsoft.com/office/drawing/2014/main" id="{2A294912-D574-68A9-7AB0-254AEFE1C5F2}"/>
                    </a:ext>
                  </a:extLst>
                </p:cNvPr>
                <p:cNvPicPr/>
                <p:nvPr/>
              </p:nvPicPr>
              <p:blipFill>
                <a:blip r:embed="rId1817"/>
                <a:stretch>
                  <a:fillRect/>
                </a:stretch>
              </p:blipFill>
              <p:spPr>
                <a:xfrm>
                  <a:off x="4744070" y="138590"/>
                  <a:ext cx="597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8">
              <p14:nvContentPartPr>
                <p14:cNvPr id="2611" name="Input penna 2610">
                  <a:extLst>
                    <a:ext uri="{FF2B5EF4-FFF2-40B4-BE49-F238E27FC236}">
                      <a16:creationId xmlns:a16="http://schemas.microsoft.com/office/drawing/2014/main" id="{BBE98588-53EB-645F-5A4B-4D4EEA212427}"/>
                    </a:ext>
                  </a:extLst>
                </p14:cNvPr>
                <p14:cNvContentPartPr/>
                <p14:nvPr/>
              </p14:nvContentPartPr>
              <p14:xfrm>
                <a:off x="4826870" y="161630"/>
                <a:ext cx="39240" cy="66960"/>
              </p14:xfrm>
            </p:contentPart>
          </mc:Choice>
          <mc:Fallback>
            <p:pic>
              <p:nvPicPr>
                <p:cNvPr id="2611" name="Input penna 2610">
                  <a:extLst>
                    <a:ext uri="{FF2B5EF4-FFF2-40B4-BE49-F238E27FC236}">
                      <a16:creationId xmlns:a16="http://schemas.microsoft.com/office/drawing/2014/main" id="{BBE98588-53EB-645F-5A4B-4D4EEA212427}"/>
                    </a:ext>
                  </a:extLst>
                </p:cNvPr>
                <p:cNvPicPr/>
                <p:nvPr/>
              </p:nvPicPr>
              <p:blipFill>
                <a:blip r:embed="rId1819"/>
                <a:stretch>
                  <a:fillRect/>
                </a:stretch>
              </p:blipFill>
              <p:spPr>
                <a:xfrm>
                  <a:off x="4819310" y="154070"/>
                  <a:ext cx="543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0">
              <p14:nvContentPartPr>
                <p14:cNvPr id="2612" name="Input penna 2611">
                  <a:extLst>
                    <a:ext uri="{FF2B5EF4-FFF2-40B4-BE49-F238E27FC236}">
                      <a16:creationId xmlns:a16="http://schemas.microsoft.com/office/drawing/2014/main" id="{AF2413A4-ED33-D576-BB46-0263ACC0A929}"/>
                    </a:ext>
                  </a:extLst>
                </p14:cNvPr>
                <p14:cNvContentPartPr/>
                <p14:nvPr/>
              </p14:nvContentPartPr>
              <p14:xfrm>
                <a:off x="4880870" y="181790"/>
                <a:ext cx="65160" cy="46080"/>
              </p14:xfrm>
            </p:contentPart>
          </mc:Choice>
          <mc:Fallback>
            <p:pic>
              <p:nvPicPr>
                <p:cNvPr id="2612" name="Input penna 2611">
                  <a:extLst>
                    <a:ext uri="{FF2B5EF4-FFF2-40B4-BE49-F238E27FC236}">
                      <a16:creationId xmlns:a16="http://schemas.microsoft.com/office/drawing/2014/main" id="{AF2413A4-ED33-D576-BB46-0263ACC0A929}"/>
                    </a:ext>
                  </a:extLst>
                </p:cNvPr>
                <p:cNvPicPr/>
                <p:nvPr/>
              </p:nvPicPr>
              <p:blipFill>
                <a:blip r:embed="rId1821"/>
                <a:stretch>
                  <a:fillRect/>
                </a:stretch>
              </p:blipFill>
              <p:spPr>
                <a:xfrm>
                  <a:off x="4873310" y="174230"/>
                  <a:ext cx="802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2">
              <p14:nvContentPartPr>
                <p14:cNvPr id="2613" name="Input penna 2612">
                  <a:extLst>
                    <a:ext uri="{FF2B5EF4-FFF2-40B4-BE49-F238E27FC236}">
                      <a16:creationId xmlns:a16="http://schemas.microsoft.com/office/drawing/2014/main" id="{2E5986C9-110A-D417-5249-E3C6C7AE1584}"/>
                    </a:ext>
                  </a:extLst>
                </p14:cNvPr>
                <p14:cNvContentPartPr/>
                <p14:nvPr/>
              </p14:nvContentPartPr>
              <p14:xfrm>
                <a:off x="4993550" y="169190"/>
                <a:ext cx="44280" cy="55080"/>
              </p14:xfrm>
            </p:contentPart>
          </mc:Choice>
          <mc:Fallback>
            <p:pic>
              <p:nvPicPr>
                <p:cNvPr id="2613" name="Input penna 2612">
                  <a:extLst>
                    <a:ext uri="{FF2B5EF4-FFF2-40B4-BE49-F238E27FC236}">
                      <a16:creationId xmlns:a16="http://schemas.microsoft.com/office/drawing/2014/main" id="{2E5986C9-110A-D417-5249-E3C6C7AE1584}"/>
                    </a:ext>
                  </a:extLst>
                </p:cNvPr>
                <p:cNvPicPr/>
                <p:nvPr/>
              </p:nvPicPr>
              <p:blipFill>
                <a:blip r:embed="rId1823"/>
                <a:stretch>
                  <a:fillRect/>
                </a:stretch>
              </p:blipFill>
              <p:spPr>
                <a:xfrm>
                  <a:off x="4985990" y="161630"/>
                  <a:ext cx="590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4">
              <p14:nvContentPartPr>
                <p14:cNvPr id="2614" name="Input penna 2613">
                  <a:extLst>
                    <a:ext uri="{FF2B5EF4-FFF2-40B4-BE49-F238E27FC236}">
                      <a16:creationId xmlns:a16="http://schemas.microsoft.com/office/drawing/2014/main" id="{EB305F76-807C-F8FB-502C-7E0A924AFE35}"/>
                    </a:ext>
                  </a:extLst>
                </p14:cNvPr>
                <p14:cNvContentPartPr/>
                <p14:nvPr/>
              </p14:nvContentPartPr>
              <p14:xfrm>
                <a:off x="5070950" y="188270"/>
                <a:ext cx="7560" cy="48600"/>
              </p14:xfrm>
            </p:contentPart>
          </mc:Choice>
          <mc:Fallback>
            <p:pic>
              <p:nvPicPr>
                <p:cNvPr id="2614" name="Input penna 2613">
                  <a:extLst>
                    <a:ext uri="{FF2B5EF4-FFF2-40B4-BE49-F238E27FC236}">
                      <a16:creationId xmlns:a16="http://schemas.microsoft.com/office/drawing/2014/main" id="{EB305F76-807C-F8FB-502C-7E0A924AFE35}"/>
                    </a:ext>
                  </a:extLst>
                </p:cNvPr>
                <p:cNvPicPr/>
                <p:nvPr/>
              </p:nvPicPr>
              <p:blipFill>
                <a:blip r:embed="rId1825"/>
                <a:stretch>
                  <a:fillRect/>
                </a:stretch>
              </p:blipFill>
              <p:spPr>
                <a:xfrm>
                  <a:off x="5063750" y="180710"/>
                  <a:ext cx="223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6">
              <p14:nvContentPartPr>
                <p14:cNvPr id="2615" name="Input penna 2614">
                  <a:extLst>
                    <a:ext uri="{FF2B5EF4-FFF2-40B4-BE49-F238E27FC236}">
                      <a16:creationId xmlns:a16="http://schemas.microsoft.com/office/drawing/2014/main" id="{3B21D0E5-C31E-D08C-F1D6-FFA6082A125D}"/>
                    </a:ext>
                  </a:extLst>
                </p14:cNvPr>
                <p14:cNvContentPartPr/>
                <p14:nvPr/>
              </p14:nvContentPartPr>
              <p14:xfrm>
                <a:off x="5463350" y="159830"/>
                <a:ext cx="81720" cy="59760"/>
              </p14:xfrm>
            </p:contentPart>
          </mc:Choice>
          <mc:Fallback>
            <p:pic>
              <p:nvPicPr>
                <p:cNvPr id="2615" name="Input penna 2614">
                  <a:extLst>
                    <a:ext uri="{FF2B5EF4-FFF2-40B4-BE49-F238E27FC236}">
                      <a16:creationId xmlns:a16="http://schemas.microsoft.com/office/drawing/2014/main" id="{3B21D0E5-C31E-D08C-F1D6-FFA6082A125D}"/>
                    </a:ext>
                  </a:extLst>
                </p:cNvPr>
                <p:cNvPicPr/>
                <p:nvPr/>
              </p:nvPicPr>
              <p:blipFill>
                <a:blip r:embed="rId1827"/>
                <a:stretch>
                  <a:fillRect/>
                </a:stretch>
              </p:blipFill>
              <p:spPr>
                <a:xfrm>
                  <a:off x="5455790" y="152270"/>
                  <a:ext cx="968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8">
              <p14:nvContentPartPr>
                <p14:cNvPr id="2616" name="Input penna 2615">
                  <a:extLst>
                    <a:ext uri="{FF2B5EF4-FFF2-40B4-BE49-F238E27FC236}">
                      <a16:creationId xmlns:a16="http://schemas.microsoft.com/office/drawing/2014/main" id="{2CF63CBD-852D-2CD0-4D09-4021F576441A}"/>
                    </a:ext>
                  </a:extLst>
                </p14:cNvPr>
                <p14:cNvContentPartPr/>
                <p14:nvPr/>
              </p14:nvContentPartPr>
              <p14:xfrm>
                <a:off x="5523110" y="163070"/>
                <a:ext cx="63360" cy="69120"/>
              </p14:xfrm>
            </p:contentPart>
          </mc:Choice>
          <mc:Fallback>
            <p:pic>
              <p:nvPicPr>
                <p:cNvPr id="2616" name="Input penna 2615">
                  <a:extLst>
                    <a:ext uri="{FF2B5EF4-FFF2-40B4-BE49-F238E27FC236}">
                      <a16:creationId xmlns:a16="http://schemas.microsoft.com/office/drawing/2014/main" id="{2CF63CBD-852D-2CD0-4D09-4021F576441A}"/>
                    </a:ext>
                  </a:extLst>
                </p:cNvPr>
                <p:cNvPicPr/>
                <p:nvPr/>
              </p:nvPicPr>
              <p:blipFill>
                <a:blip r:embed="rId1829"/>
                <a:stretch>
                  <a:fillRect/>
                </a:stretch>
              </p:blipFill>
              <p:spPr>
                <a:xfrm>
                  <a:off x="5515550" y="155510"/>
                  <a:ext cx="784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0">
              <p14:nvContentPartPr>
                <p14:cNvPr id="2617" name="Input penna 2616">
                  <a:extLst>
                    <a:ext uri="{FF2B5EF4-FFF2-40B4-BE49-F238E27FC236}">
                      <a16:creationId xmlns:a16="http://schemas.microsoft.com/office/drawing/2014/main" id="{7E451160-33AA-3CF8-07C7-C4D35D3E75E3}"/>
                    </a:ext>
                  </a:extLst>
                </p14:cNvPr>
                <p14:cNvContentPartPr/>
                <p14:nvPr/>
              </p14:nvContentPartPr>
              <p14:xfrm>
                <a:off x="5596550" y="164870"/>
                <a:ext cx="55440" cy="56160"/>
              </p14:xfrm>
            </p:contentPart>
          </mc:Choice>
          <mc:Fallback>
            <p:pic>
              <p:nvPicPr>
                <p:cNvPr id="2617" name="Input penna 2616">
                  <a:extLst>
                    <a:ext uri="{FF2B5EF4-FFF2-40B4-BE49-F238E27FC236}">
                      <a16:creationId xmlns:a16="http://schemas.microsoft.com/office/drawing/2014/main" id="{7E451160-33AA-3CF8-07C7-C4D35D3E75E3}"/>
                    </a:ext>
                  </a:extLst>
                </p:cNvPr>
                <p:cNvPicPr/>
                <p:nvPr/>
              </p:nvPicPr>
              <p:blipFill>
                <a:blip r:embed="rId1831"/>
                <a:stretch>
                  <a:fillRect/>
                </a:stretch>
              </p:blipFill>
              <p:spPr>
                <a:xfrm>
                  <a:off x="5588990" y="157310"/>
                  <a:ext cx="705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2">
              <p14:nvContentPartPr>
                <p14:cNvPr id="2618" name="Input penna 2617">
                  <a:extLst>
                    <a:ext uri="{FF2B5EF4-FFF2-40B4-BE49-F238E27FC236}">
                      <a16:creationId xmlns:a16="http://schemas.microsoft.com/office/drawing/2014/main" id="{2D5E47DE-26BD-5C16-FE2E-089EE407924F}"/>
                    </a:ext>
                  </a:extLst>
                </p14:cNvPr>
                <p14:cNvContentPartPr/>
                <p14:nvPr/>
              </p14:nvContentPartPr>
              <p14:xfrm>
                <a:off x="5657750" y="172790"/>
                <a:ext cx="47520" cy="46080"/>
              </p14:xfrm>
            </p:contentPart>
          </mc:Choice>
          <mc:Fallback>
            <p:pic>
              <p:nvPicPr>
                <p:cNvPr id="2618" name="Input penna 2617">
                  <a:extLst>
                    <a:ext uri="{FF2B5EF4-FFF2-40B4-BE49-F238E27FC236}">
                      <a16:creationId xmlns:a16="http://schemas.microsoft.com/office/drawing/2014/main" id="{2D5E47DE-26BD-5C16-FE2E-089EE407924F}"/>
                    </a:ext>
                  </a:extLst>
                </p:cNvPr>
                <p:cNvPicPr/>
                <p:nvPr/>
              </p:nvPicPr>
              <p:blipFill>
                <a:blip r:embed="rId1833"/>
                <a:stretch>
                  <a:fillRect/>
                </a:stretch>
              </p:blipFill>
              <p:spPr>
                <a:xfrm>
                  <a:off x="5650190" y="165230"/>
                  <a:ext cx="626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4">
              <p14:nvContentPartPr>
                <p14:cNvPr id="2619" name="Input penna 2618">
                  <a:extLst>
                    <a:ext uri="{FF2B5EF4-FFF2-40B4-BE49-F238E27FC236}">
                      <a16:creationId xmlns:a16="http://schemas.microsoft.com/office/drawing/2014/main" id="{21649E5E-9FF8-397B-FBA8-8A65B64DA80F}"/>
                    </a:ext>
                  </a:extLst>
                </p14:cNvPr>
                <p14:cNvContentPartPr/>
                <p14:nvPr/>
              </p14:nvContentPartPr>
              <p14:xfrm>
                <a:off x="5725790" y="170270"/>
                <a:ext cx="38880" cy="49680"/>
              </p14:xfrm>
            </p:contentPart>
          </mc:Choice>
          <mc:Fallback>
            <p:pic>
              <p:nvPicPr>
                <p:cNvPr id="2619" name="Input penna 2618">
                  <a:extLst>
                    <a:ext uri="{FF2B5EF4-FFF2-40B4-BE49-F238E27FC236}">
                      <a16:creationId xmlns:a16="http://schemas.microsoft.com/office/drawing/2014/main" id="{21649E5E-9FF8-397B-FBA8-8A65B64DA80F}"/>
                    </a:ext>
                  </a:extLst>
                </p:cNvPr>
                <p:cNvPicPr/>
                <p:nvPr/>
              </p:nvPicPr>
              <p:blipFill>
                <a:blip r:embed="rId1835"/>
                <a:stretch>
                  <a:fillRect/>
                </a:stretch>
              </p:blipFill>
              <p:spPr>
                <a:xfrm>
                  <a:off x="5718230" y="162710"/>
                  <a:ext cx="540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6">
              <p14:nvContentPartPr>
                <p14:cNvPr id="2620" name="Input penna 2619">
                  <a:extLst>
                    <a:ext uri="{FF2B5EF4-FFF2-40B4-BE49-F238E27FC236}">
                      <a16:creationId xmlns:a16="http://schemas.microsoft.com/office/drawing/2014/main" id="{032928F7-E7E1-ABDB-F946-2A141CD7BDFB}"/>
                    </a:ext>
                  </a:extLst>
                </p14:cNvPr>
                <p14:cNvContentPartPr/>
                <p14:nvPr/>
              </p14:nvContentPartPr>
              <p14:xfrm>
                <a:off x="5797430" y="168470"/>
                <a:ext cx="5400" cy="65160"/>
              </p14:xfrm>
            </p:contentPart>
          </mc:Choice>
          <mc:Fallback>
            <p:pic>
              <p:nvPicPr>
                <p:cNvPr id="2620" name="Input penna 2619">
                  <a:extLst>
                    <a:ext uri="{FF2B5EF4-FFF2-40B4-BE49-F238E27FC236}">
                      <a16:creationId xmlns:a16="http://schemas.microsoft.com/office/drawing/2014/main" id="{032928F7-E7E1-ABDB-F946-2A141CD7BDFB}"/>
                    </a:ext>
                  </a:extLst>
                </p:cNvPr>
                <p:cNvPicPr/>
                <p:nvPr/>
              </p:nvPicPr>
              <p:blipFill>
                <a:blip r:embed="rId1837"/>
                <a:stretch>
                  <a:fillRect/>
                </a:stretch>
              </p:blipFill>
              <p:spPr>
                <a:xfrm>
                  <a:off x="5789870" y="160910"/>
                  <a:ext cx="201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8">
              <p14:nvContentPartPr>
                <p14:cNvPr id="2625" name="Input penna 2624">
                  <a:extLst>
                    <a:ext uri="{FF2B5EF4-FFF2-40B4-BE49-F238E27FC236}">
                      <a16:creationId xmlns:a16="http://schemas.microsoft.com/office/drawing/2014/main" id="{1B82A97B-5848-F86E-43D9-AA2E7031A58F}"/>
                    </a:ext>
                  </a:extLst>
                </p14:cNvPr>
                <p14:cNvContentPartPr/>
                <p14:nvPr/>
              </p14:nvContentPartPr>
              <p14:xfrm>
                <a:off x="5107080" y="21950"/>
                <a:ext cx="63720" cy="77760"/>
              </p14:xfrm>
            </p:contentPart>
          </mc:Choice>
          <mc:Fallback>
            <p:pic>
              <p:nvPicPr>
                <p:cNvPr id="2625" name="Input penna 2624">
                  <a:extLst>
                    <a:ext uri="{FF2B5EF4-FFF2-40B4-BE49-F238E27FC236}">
                      <a16:creationId xmlns:a16="http://schemas.microsoft.com/office/drawing/2014/main" id="{1B82A97B-5848-F86E-43D9-AA2E7031A58F}"/>
                    </a:ext>
                  </a:extLst>
                </p:cNvPr>
                <p:cNvPicPr/>
                <p:nvPr/>
              </p:nvPicPr>
              <p:blipFill>
                <a:blip r:embed="rId1839"/>
                <a:stretch>
                  <a:fillRect/>
                </a:stretch>
              </p:blipFill>
              <p:spPr>
                <a:xfrm>
                  <a:off x="5099520" y="14390"/>
                  <a:ext cx="788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0">
              <p14:nvContentPartPr>
                <p14:cNvPr id="2626" name="Input penna 2625">
                  <a:extLst>
                    <a:ext uri="{FF2B5EF4-FFF2-40B4-BE49-F238E27FC236}">
                      <a16:creationId xmlns:a16="http://schemas.microsoft.com/office/drawing/2014/main" id="{A0C60E2F-B75C-F2C4-5E9C-13A302ECA4E8}"/>
                    </a:ext>
                  </a:extLst>
                </p14:cNvPr>
                <p14:cNvContentPartPr/>
                <p14:nvPr/>
              </p14:nvContentPartPr>
              <p14:xfrm>
                <a:off x="5189520" y="41030"/>
                <a:ext cx="12240" cy="64800"/>
              </p14:xfrm>
            </p:contentPart>
          </mc:Choice>
          <mc:Fallback>
            <p:pic>
              <p:nvPicPr>
                <p:cNvPr id="2626" name="Input penna 2625">
                  <a:extLst>
                    <a:ext uri="{FF2B5EF4-FFF2-40B4-BE49-F238E27FC236}">
                      <a16:creationId xmlns:a16="http://schemas.microsoft.com/office/drawing/2014/main" id="{A0C60E2F-B75C-F2C4-5E9C-13A302ECA4E8}"/>
                    </a:ext>
                  </a:extLst>
                </p:cNvPr>
                <p:cNvPicPr/>
                <p:nvPr/>
              </p:nvPicPr>
              <p:blipFill>
                <a:blip r:embed="rId1841"/>
                <a:stretch>
                  <a:fillRect/>
                </a:stretch>
              </p:blipFill>
              <p:spPr>
                <a:xfrm>
                  <a:off x="5181960" y="33470"/>
                  <a:ext cx="273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2">
              <p14:nvContentPartPr>
                <p14:cNvPr id="2627" name="Input penna 2626">
                  <a:extLst>
                    <a:ext uri="{FF2B5EF4-FFF2-40B4-BE49-F238E27FC236}">
                      <a16:creationId xmlns:a16="http://schemas.microsoft.com/office/drawing/2014/main" id="{13EAD8FC-D049-0794-D571-479190CBD8B4}"/>
                    </a:ext>
                  </a:extLst>
                </p14:cNvPr>
                <p14:cNvContentPartPr/>
                <p14:nvPr/>
              </p14:nvContentPartPr>
              <p14:xfrm>
                <a:off x="5242800" y="38150"/>
                <a:ext cx="33480" cy="48960"/>
              </p14:xfrm>
            </p:contentPart>
          </mc:Choice>
          <mc:Fallback>
            <p:pic>
              <p:nvPicPr>
                <p:cNvPr id="2627" name="Input penna 2626">
                  <a:extLst>
                    <a:ext uri="{FF2B5EF4-FFF2-40B4-BE49-F238E27FC236}">
                      <a16:creationId xmlns:a16="http://schemas.microsoft.com/office/drawing/2014/main" id="{13EAD8FC-D049-0794-D571-479190CBD8B4}"/>
                    </a:ext>
                  </a:extLst>
                </p:cNvPr>
                <p:cNvPicPr/>
                <p:nvPr/>
              </p:nvPicPr>
              <p:blipFill>
                <a:blip r:embed="rId1843"/>
                <a:stretch>
                  <a:fillRect/>
                </a:stretch>
              </p:blipFill>
              <p:spPr>
                <a:xfrm>
                  <a:off x="5235240" y="30590"/>
                  <a:ext cx="486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4">
              <p14:nvContentPartPr>
                <p14:cNvPr id="2628" name="Input penna 2627">
                  <a:extLst>
                    <a:ext uri="{FF2B5EF4-FFF2-40B4-BE49-F238E27FC236}">
                      <a16:creationId xmlns:a16="http://schemas.microsoft.com/office/drawing/2014/main" id="{F74F41E7-A301-E920-7228-537BA331FC42}"/>
                    </a:ext>
                  </a:extLst>
                </p14:cNvPr>
                <p14:cNvContentPartPr/>
                <p14:nvPr/>
              </p14:nvContentPartPr>
              <p14:xfrm>
                <a:off x="5301480" y="41750"/>
                <a:ext cx="36000" cy="61560"/>
              </p14:xfrm>
            </p:contentPart>
          </mc:Choice>
          <mc:Fallback>
            <p:pic>
              <p:nvPicPr>
                <p:cNvPr id="2628" name="Input penna 2627">
                  <a:extLst>
                    <a:ext uri="{FF2B5EF4-FFF2-40B4-BE49-F238E27FC236}">
                      <a16:creationId xmlns:a16="http://schemas.microsoft.com/office/drawing/2014/main" id="{F74F41E7-A301-E920-7228-537BA331FC42}"/>
                    </a:ext>
                  </a:extLst>
                </p:cNvPr>
                <p:cNvPicPr/>
                <p:nvPr/>
              </p:nvPicPr>
              <p:blipFill>
                <a:blip r:embed="rId1845"/>
                <a:stretch>
                  <a:fillRect/>
                </a:stretch>
              </p:blipFill>
              <p:spPr>
                <a:xfrm>
                  <a:off x="5293920" y="34190"/>
                  <a:ext cx="511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6">
              <p14:nvContentPartPr>
                <p14:cNvPr id="2629" name="Input penna 2628">
                  <a:extLst>
                    <a:ext uri="{FF2B5EF4-FFF2-40B4-BE49-F238E27FC236}">
                      <a16:creationId xmlns:a16="http://schemas.microsoft.com/office/drawing/2014/main" id="{2AAD1E6A-7B97-9CD1-3CD3-C58024AF28FC}"/>
                    </a:ext>
                  </a:extLst>
                </p14:cNvPr>
                <p14:cNvContentPartPr/>
                <p14:nvPr/>
              </p14:nvContentPartPr>
              <p14:xfrm>
                <a:off x="5378880" y="14030"/>
                <a:ext cx="16200" cy="83520"/>
              </p14:xfrm>
            </p:contentPart>
          </mc:Choice>
          <mc:Fallback>
            <p:pic>
              <p:nvPicPr>
                <p:cNvPr id="2629" name="Input penna 2628">
                  <a:extLst>
                    <a:ext uri="{FF2B5EF4-FFF2-40B4-BE49-F238E27FC236}">
                      <a16:creationId xmlns:a16="http://schemas.microsoft.com/office/drawing/2014/main" id="{2AAD1E6A-7B97-9CD1-3CD3-C58024AF28FC}"/>
                    </a:ext>
                  </a:extLst>
                </p:cNvPr>
                <p:cNvPicPr/>
                <p:nvPr/>
              </p:nvPicPr>
              <p:blipFill>
                <a:blip r:embed="rId1847"/>
                <a:stretch>
                  <a:fillRect/>
                </a:stretch>
              </p:blipFill>
              <p:spPr>
                <a:xfrm>
                  <a:off x="5371320" y="6470"/>
                  <a:ext cx="313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8">
              <p14:nvContentPartPr>
                <p14:cNvPr id="2630" name="Input penna 2629">
                  <a:extLst>
                    <a:ext uri="{FF2B5EF4-FFF2-40B4-BE49-F238E27FC236}">
                      <a16:creationId xmlns:a16="http://schemas.microsoft.com/office/drawing/2014/main" id="{0085F734-ADBA-55C0-C760-B38BB94623FA}"/>
                    </a:ext>
                  </a:extLst>
                </p14:cNvPr>
                <p14:cNvContentPartPr/>
                <p14:nvPr/>
              </p14:nvContentPartPr>
              <p14:xfrm>
                <a:off x="5382480" y="60470"/>
                <a:ext cx="23040" cy="14400"/>
              </p14:xfrm>
            </p:contentPart>
          </mc:Choice>
          <mc:Fallback>
            <p:pic>
              <p:nvPicPr>
                <p:cNvPr id="2630" name="Input penna 2629">
                  <a:extLst>
                    <a:ext uri="{FF2B5EF4-FFF2-40B4-BE49-F238E27FC236}">
                      <a16:creationId xmlns:a16="http://schemas.microsoft.com/office/drawing/2014/main" id="{0085F734-ADBA-55C0-C760-B38BB94623FA}"/>
                    </a:ext>
                  </a:extLst>
                </p:cNvPr>
                <p:cNvPicPr/>
                <p:nvPr/>
              </p:nvPicPr>
              <p:blipFill>
                <a:blip r:embed="rId1849"/>
                <a:stretch>
                  <a:fillRect/>
                </a:stretch>
              </p:blipFill>
              <p:spPr>
                <a:xfrm>
                  <a:off x="5374920" y="52910"/>
                  <a:ext cx="381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0">
              <p14:nvContentPartPr>
                <p14:cNvPr id="2631" name="Input penna 2630">
                  <a:extLst>
                    <a:ext uri="{FF2B5EF4-FFF2-40B4-BE49-F238E27FC236}">
                      <a16:creationId xmlns:a16="http://schemas.microsoft.com/office/drawing/2014/main" id="{274C30B4-1360-851B-BDB9-B52F1FCFD7F0}"/>
                    </a:ext>
                  </a:extLst>
                </p14:cNvPr>
                <p14:cNvContentPartPr/>
                <p14:nvPr/>
              </p14:nvContentPartPr>
              <p14:xfrm>
                <a:off x="5420640" y="7910"/>
                <a:ext cx="21240" cy="93600"/>
              </p14:xfrm>
            </p:contentPart>
          </mc:Choice>
          <mc:Fallback>
            <p:pic>
              <p:nvPicPr>
                <p:cNvPr id="2631" name="Input penna 2630">
                  <a:extLst>
                    <a:ext uri="{FF2B5EF4-FFF2-40B4-BE49-F238E27FC236}">
                      <a16:creationId xmlns:a16="http://schemas.microsoft.com/office/drawing/2014/main" id="{274C30B4-1360-851B-BDB9-B52F1FCFD7F0}"/>
                    </a:ext>
                  </a:extLst>
                </p:cNvPr>
                <p:cNvPicPr/>
                <p:nvPr/>
              </p:nvPicPr>
              <p:blipFill>
                <a:blip r:embed="rId1851"/>
                <a:stretch>
                  <a:fillRect/>
                </a:stretch>
              </p:blipFill>
              <p:spPr>
                <a:xfrm>
                  <a:off x="5413080" y="350"/>
                  <a:ext cx="363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2">
              <p14:nvContentPartPr>
                <p14:cNvPr id="2632" name="Input penna 2631">
                  <a:extLst>
                    <a:ext uri="{FF2B5EF4-FFF2-40B4-BE49-F238E27FC236}">
                      <a16:creationId xmlns:a16="http://schemas.microsoft.com/office/drawing/2014/main" id="{C2BC8140-D9DA-130D-33BF-106B06B7B52C}"/>
                    </a:ext>
                  </a:extLst>
                </p14:cNvPr>
                <p14:cNvContentPartPr/>
                <p14:nvPr/>
              </p14:nvContentPartPr>
              <p14:xfrm>
                <a:off x="5428560" y="59030"/>
                <a:ext cx="22680" cy="11880"/>
              </p14:xfrm>
            </p:contentPart>
          </mc:Choice>
          <mc:Fallback>
            <p:pic>
              <p:nvPicPr>
                <p:cNvPr id="2632" name="Input penna 2631">
                  <a:extLst>
                    <a:ext uri="{FF2B5EF4-FFF2-40B4-BE49-F238E27FC236}">
                      <a16:creationId xmlns:a16="http://schemas.microsoft.com/office/drawing/2014/main" id="{C2BC8140-D9DA-130D-33BF-106B06B7B52C}"/>
                    </a:ext>
                  </a:extLst>
                </p:cNvPr>
                <p:cNvPicPr/>
                <p:nvPr/>
              </p:nvPicPr>
              <p:blipFill>
                <a:blip r:embed="rId1853"/>
                <a:stretch>
                  <a:fillRect/>
                </a:stretch>
              </p:blipFill>
              <p:spPr>
                <a:xfrm>
                  <a:off x="5421000" y="51470"/>
                  <a:ext cx="378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4">
              <p14:nvContentPartPr>
                <p14:cNvPr id="2633" name="Input penna 2632">
                  <a:extLst>
                    <a:ext uri="{FF2B5EF4-FFF2-40B4-BE49-F238E27FC236}">
                      <a16:creationId xmlns:a16="http://schemas.microsoft.com/office/drawing/2014/main" id="{1668999F-42CE-58F4-E29F-97EB7103029A}"/>
                    </a:ext>
                  </a:extLst>
                </p14:cNvPr>
                <p14:cNvContentPartPr/>
                <p14:nvPr/>
              </p14:nvContentPartPr>
              <p14:xfrm>
                <a:off x="5487600" y="34550"/>
                <a:ext cx="58680" cy="68400"/>
              </p14:xfrm>
            </p:contentPart>
          </mc:Choice>
          <mc:Fallback>
            <p:pic>
              <p:nvPicPr>
                <p:cNvPr id="2633" name="Input penna 2632">
                  <a:extLst>
                    <a:ext uri="{FF2B5EF4-FFF2-40B4-BE49-F238E27FC236}">
                      <a16:creationId xmlns:a16="http://schemas.microsoft.com/office/drawing/2014/main" id="{1668999F-42CE-58F4-E29F-97EB7103029A}"/>
                    </a:ext>
                  </a:extLst>
                </p:cNvPr>
                <p:cNvPicPr/>
                <p:nvPr/>
              </p:nvPicPr>
              <p:blipFill>
                <a:blip r:embed="rId1855"/>
                <a:stretch>
                  <a:fillRect/>
                </a:stretch>
              </p:blipFill>
              <p:spPr>
                <a:xfrm>
                  <a:off x="5480040" y="26990"/>
                  <a:ext cx="7380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56" name="Gruppo 2655">
            <a:extLst>
              <a:ext uri="{FF2B5EF4-FFF2-40B4-BE49-F238E27FC236}">
                <a16:creationId xmlns:a16="http://schemas.microsoft.com/office/drawing/2014/main" id="{D472ED63-6CC2-1D63-E74C-A65E642906C5}"/>
              </a:ext>
            </a:extLst>
          </p:cNvPr>
          <p:cNvGrpSpPr/>
          <p:nvPr/>
        </p:nvGrpSpPr>
        <p:grpSpPr>
          <a:xfrm>
            <a:off x="4548860" y="6463940"/>
            <a:ext cx="434160" cy="176760"/>
            <a:chOff x="4548860" y="6463940"/>
            <a:chExt cx="43416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6">
              <p14:nvContentPartPr>
                <p14:cNvPr id="2645" name="Input penna 2644">
                  <a:extLst>
                    <a:ext uri="{FF2B5EF4-FFF2-40B4-BE49-F238E27FC236}">
                      <a16:creationId xmlns:a16="http://schemas.microsoft.com/office/drawing/2014/main" id="{D0FF138D-1C37-00E5-2158-381FCF6F00CA}"/>
                    </a:ext>
                  </a:extLst>
                </p14:cNvPr>
                <p14:cNvContentPartPr/>
                <p14:nvPr/>
              </p14:nvContentPartPr>
              <p14:xfrm>
                <a:off x="4587380" y="6506420"/>
                <a:ext cx="8640" cy="72720"/>
              </p14:xfrm>
            </p:contentPart>
          </mc:Choice>
          <mc:Fallback>
            <p:pic>
              <p:nvPicPr>
                <p:cNvPr id="2645" name="Input penna 2644">
                  <a:extLst>
                    <a:ext uri="{FF2B5EF4-FFF2-40B4-BE49-F238E27FC236}">
                      <a16:creationId xmlns:a16="http://schemas.microsoft.com/office/drawing/2014/main" id="{D0FF138D-1C37-00E5-2158-381FCF6F00CA}"/>
                    </a:ext>
                  </a:extLst>
                </p:cNvPr>
                <p:cNvPicPr/>
                <p:nvPr/>
              </p:nvPicPr>
              <p:blipFill>
                <a:blip r:embed="rId1857"/>
                <a:stretch>
                  <a:fillRect/>
                </a:stretch>
              </p:blipFill>
              <p:spPr>
                <a:xfrm>
                  <a:off x="4579820" y="6498860"/>
                  <a:ext cx="237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8">
              <p14:nvContentPartPr>
                <p14:cNvPr id="2646" name="Input penna 2645">
                  <a:extLst>
                    <a:ext uri="{FF2B5EF4-FFF2-40B4-BE49-F238E27FC236}">
                      <a16:creationId xmlns:a16="http://schemas.microsoft.com/office/drawing/2014/main" id="{EDD02E9D-6E22-AA64-6CDD-0E9C0BD83FE9}"/>
                    </a:ext>
                  </a:extLst>
                </p14:cNvPr>
                <p14:cNvContentPartPr/>
                <p14:nvPr/>
              </p14:nvContentPartPr>
              <p14:xfrm>
                <a:off x="4579460" y="6547820"/>
                <a:ext cx="43200" cy="10080"/>
              </p14:xfrm>
            </p:contentPart>
          </mc:Choice>
          <mc:Fallback>
            <p:pic>
              <p:nvPicPr>
                <p:cNvPr id="2646" name="Input penna 2645">
                  <a:extLst>
                    <a:ext uri="{FF2B5EF4-FFF2-40B4-BE49-F238E27FC236}">
                      <a16:creationId xmlns:a16="http://schemas.microsoft.com/office/drawing/2014/main" id="{EDD02E9D-6E22-AA64-6CDD-0E9C0BD83FE9}"/>
                    </a:ext>
                  </a:extLst>
                </p:cNvPr>
                <p:cNvPicPr/>
                <p:nvPr/>
              </p:nvPicPr>
              <p:blipFill>
                <a:blip r:embed="rId1859"/>
                <a:stretch>
                  <a:fillRect/>
                </a:stretch>
              </p:blipFill>
              <p:spPr>
                <a:xfrm>
                  <a:off x="4571900" y="6540260"/>
                  <a:ext cx="579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0">
              <p14:nvContentPartPr>
                <p14:cNvPr id="2647" name="Input penna 2646">
                  <a:extLst>
                    <a:ext uri="{FF2B5EF4-FFF2-40B4-BE49-F238E27FC236}">
                      <a16:creationId xmlns:a16="http://schemas.microsoft.com/office/drawing/2014/main" id="{FB040B1E-4298-9EF3-C4D9-E3667E3B4F89}"/>
                    </a:ext>
                  </a:extLst>
                </p14:cNvPr>
                <p14:cNvContentPartPr/>
                <p14:nvPr/>
              </p14:nvContentPartPr>
              <p14:xfrm>
                <a:off x="4628060" y="6514700"/>
                <a:ext cx="12960" cy="75600"/>
              </p14:xfrm>
            </p:contentPart>
          </mc:Choice>
          <mc:Fallback>
            <p:pic>
              <p:nvPicPr>
                <p:cNvPr id="2647" name="Input penna 2646">
                  <a:extLst>
                    <a:ext uri="{FF2B5EF4-FFF2-40B4-BE49-F238E27FC236}">
                      <a16:creationId xmlns:a16="http://schemas.microsoft.com/office/drawing/2014/main" id="{FB040B1E-4298-9EF3-C4D9-E3667E3B4F89}"/>
                    </a:ext>
                  </a:extLst>
                </p:cNvPr>
                <p:cNvPicPr/>
                <p:nvPr/>
              </p:nvPicPr>
              <p:blipFill>
                <a:blip r:embed="rId1861"/>
                <a:stretch>
                  <a:fillRect/>
                </a:stretch>
              </p:blipFill>
              <p:spPr>
                <a:xfrm>
                  <a:off x="4620500" y="6507140"/>
                  <a:ext cx="28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2">
              <p14:nvContentPartPr>
                <p14:cNvPr id="2648" name="Input penna 2647">
                  <a:extLst>
                    <a:ext uri="{FF2B5EF4-FFF2-40B4-BE49-F238E27FC236}">
                      <a16:creationId xmlns:a16="http://schemas.microsoft.com/office/drawing/2014/main" id="{8188C615-2820-8392-53FC-4846C64A5D40}"/>
                    </a:ext>
                  </a:extLst>
                </p14:cNvPr>
                <p14:cNvContentPartPr/>
                <p14:nvPr/>
              </p14:nvContentPartPr>
              <p14:xfrm>
                <a:off x="4548860" y="6463940"/>
                <a:ext cx="178920" cy="176760"/>
              </p14:xfrm>
            </p:contentPart>
          </mc:Choice>
          <mc:Fallback>
            <p:pic>
              <p:nvPicPr>
                <p:cNvPr id="2648" name="Input penna 2647">
                  <a:extLst>
                    <a:ext uri="{FF2B5EF4-FFF2-40B4-BE49-F238E27FC236}">
                      <a16:creationId xmlns:a16="http://schemas.microsoft.com/office/drawing/2014/main" id="{8188C615-2820-8392-53FC-4846C64A5D40}"/>
                    </a:ext>
                  </a:extLst>
                </p:cNvPr>
                <p:cNvPicPr/>
                <p:nvPr/>
              </p:nvPicPr>
              <p:blipFill>
                <a:blip r:embed="rId1863"/>
                <a:stretch>
                  <a:fillRect/>
                </a:stretch>
              </p:blipFill>
              <p:spPr>
                <a:xfrm>
                  <a:off x="4541300" y="6456380"/>
                  <a:ext cx="1936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4">
              <p14:nvContentPartPr>
                <p14:cNvPr id="2649" name="Input penna 2648">
                  <a:extLst>
                    <a:ext uri="{FF2B5EF4-FFF2-40B4-BE49-F238E27FC236}">
                      <a16:creationId xmlns:a16="http://schemas.microsoft.com/office/drawing/2014/main" id="{9C053E93-610E-8CCC-1F69-F1B11719F4C8}"/>
                    </a:ext>
                  </a:extLst>
                </p14:cNvPr>
                <p14:cNvContentPartPr/>
                <p14:nvPr/>
              </p14:nvContentPartPr>
              <p14:xfrm>
                <a:off x="4797620" y="6532340"/>
                <a:ext cx="5760" cy="57600"/>
              </p14:xfrm>
            </p:contentPart>
          </mc:Choice>
          <mc:Fallback>
            <p:pic>
              <p:nvPicPr>
                <p:cNvPr id="2649" name="Input penna 2648">
                  <a:extLst>
                    <a:ext uri="{FF2B5EF4-FFF2-40B4-BE49-F238E27FC236}">
                      <a16:creationId xmlns:a16="http://schemas.microsoft.com/office/drawing/2014/main" id="{9C053E93-610E-8CCC-1F69-F1B11719F4C8}"/>
                    </a:ext>
                  </a:extLst>
                </p:cNvPr>
                <p:cNvPicPr/>
                <p:nvPr/>
              </p:nvPicPr>
              <p:blipFill>
                <a:blip r:embed="rId1865"/>
                <a:stretch>
                  <a:fillRect/>
                </a:stretch>
              </p:blipFill>
              <p:spPr>
                <a:xfrm>
                  <a:off x="4790060" y="6524780"/>
                  <a:ext cx="208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6">
              <p14:nvContentPartPr>
                <p14:cNvPr id="2650" name="Input penna 2649">
                  <a:extLst>
                    <a:ext uri="{FF2B5EF4-FFF2-40B4-BE49-F238E27FC236}">
                      <a16:creationId xmlns:a16="http://schemas.microsoft.com/office/drawing/2014/main" id="{F100D8F2-BA10-65B7-9114-7DAFFA80CA4F}"/>
                    </a:ext>
                  </a:extLst>
                </p14:cNvPr>
                <p14:cNvContentPartPr/>
                <p14:nvPr/>
              </p14:nvContentPartPr>
              <p14:xfrm>
                <a:off x="4765220" y="6554300"/>
                <a:ext cx="77760" cy="16920"/>
              </p14:xfrm>
            </p:contentPart>
          </mc:Choice>
          <mc:Fallback>
            <p:pic>
              <p:nvPicPr>
                <p:cNvPr id="2650" name="Input penna 2649">
                  <a:extLst>
                    <a:ext uri="{FF2B5EF4-FFF2-40B4-BE49-F238E27FC236}">
                      <a16:creationId xmlns:a16="http://schemas.microsoft.com/office/drawing/2014/main" id="{F100D8F2-BA10-65B7-9114-7DAFFA80CA4F}"/>
                    </a:ext>
                  </a:extLst>
                </p:cNvPr>
                <p:cNvPicPr/>
                <p:nvPr/>
              </p:nvPicPr>
              <p:blipFill>
                <a:blip r:embed="rId1867"/>
                <a:stretch>
                  <a:fillRect/>
                </a:stretch>
              </p:blipFill>
              <p:spPr>
                <a:xfrm>
                  <a:off x="4757660" y="6546740"/>
                  <a:ext cx="928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8">
              <p14:nvContentPartPr>
                <p14:cNvPr id="2651" name="Input penna 2650">
                  <a:extLst>
                    <a:ext uri="{FF2B5EF4-FFF2-40B4-BE49-F238E27FC236}">
                      <a16:creationId xmlns:a16="http://schemas.microsoft.com/office/drawing/2014/main" id="{C9E3CDE9-8994-1360-CA1E-2FBA7DAE70C5}"/>
                    </a:ext>
                  </a:extLst>
                </p14:cNvPr>
                <p14:cNvContentPartPr/>
                <p14:nvPr/>
              </p14:nvContentPartPr>
              <p14:xfrm>
                <a:off x="4844060" y="6542420"/>
                <a:ext cx="38880" cy="4680"/>
              </p14:xfrm>
            </p:contentPart>
          </mc:Choice>
          <mc:Fallback>
            <p:pic>
              <p:nvPicPr>
                <p:cNvPr id="2651" name="Input penna 2650">
                  <a:extLst>
                    <a:ext uri="{FF2B5EF4-FFF2-40B4-BE49-F238E27FC236}">
                      <a16:creationId xmlns:a16="http://schemas.microsoft.com/office/drawing/2014/main" id="{C9E3CDE9-8994-1360-CA1E-2FBA7DAE70C5}"/>
                    </a:ext>
                  </a:extLst>
                </p:cNvPr>
                <p:cNvPicPr/>
                <p:nvPr/>
              </p:nvPicPr>
              <p:blipFill>
                <a:blip r:embed="rId1869"/>
                <a:stretch>
                  <a:fillRect/>
                </a:stretch>
              </p:blipFill>
              <p:spPr>
                <a:xfrm>
                  <a:off x="4836500" y="6534860"/>
                  <a:ext cx="540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0">
              <p14:nvContentPartPr>
                <p14:cNvPr id="2652" name="Input penna 2651">
                  <a:extLst>
                    <a:ext uri="{FF2B5EF4-FFF2-40B4-BE49-F238E27FC236}">
                      <a16:creationId xmlns:a16="http://schemas.microsoft.com/office/drawing/2014/main" id="{13A40D25-AFA1-02E5-25F8-BE88E7A41F7E}"/>
                    </a:ext>
                  </a:extLst>
                </p14:cNvPr>
                <p14:cNvContentPartPr/>
                <p14:nvPr/>
              </p14:nvContentPartPr>
              <p14:xfrm>
                <a:off x="4883300" y="6510020"/>
                <a:ext cx="24120" cy="84240"/>
              </p14:xfrm>
            </p:contentPart>
          </mc:Choice>
          <mc:Fallback>
            <p:pic>
              <p:nvPicPr>
                <p:cNvPr id="2652" name="Input penna 2651">
                  <a:extLst>
                    <a:ext uri="{FF2B5EF4-FFF2-40B4-BE49-F238E27FC236}">
                      <a16:creationId xmlns:a16="http://schemas.microsoft.com/office/drawing/2014/main" id="{13A40D25-AFA1-02E5-25F8-BE88E7A41F7E}"/>
                    </a:ext>
                  </a:extLst>
                </p:cNvPr>
                <p:cNvPicPr/>
                <p:nvPr/>
              </p:nvPicPr>
              <p:blipFill>
                <a:blip r:embed="rId1871"/>
                <a:stretch>
                  <a:fillRect/>
                </a:stretch>
              </p:blipFill>
              <p:spPr>
                <a:xfrm>
                  <a:off x="4875740" y="6502460"/>
                  <a:ext cx="392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2">
              <p14:nvContentPartPr>
                <p14:cNvPr id="2653" name="Input penna 2652">
                  <a:extLst>
                    <a:ext uri="{FF2B5EF4-FFF2-40B4-BE49-F238E27FC236}">
                      <a16:creationId xmlns:a16="http://schemas.microsoft.com/office/drawing/2014/main" id="{A4B92F93-18DB-BD4E-0ADF-662F1CC6CB75}"/>
                    </a:ext>
                  </a:extLst>
                </p14:cNvPr>
                <p14:cNvContentPartPr/>
                <p14:nvPr/>
              </p14:nvContentPartPr>
              <p14:xfrm>
                <a:off x="4901300" y="6517220"/>
                <a:ext cx="65520" cy="92160"/>
              </p14:xfrm>
            </p:contentPart>
          </mc:Choice>
          <mc:Fallback>
            <p:pic>
              <p:nvPicPr>
                <p:cNvPr id="2653" name="Input penna 2652">
                  <a:extLst>
                    <a:ext uri="{FF2B5EF4-FFF2-40B4-BE49-F238E27FC236}">
                      <a16:creationId xmlns:a16="http://schemas.microsoft.com/office/drawing/2014/main" id="{A4B92F93-18DB-BD4E-0ADF-662F1CC6CB75}"/>
                    </a:ext>
                  </a:extLst>
                </p:cNvPr>
                <p:cNvPicPr/>
                <p:nvPr/>
              </p:nvPicPr>
              <p:blipFill>
                <a:blip r:embed="rId1873"/>
                <a:stretch>
                  <a:fillRect/>
                </a:stretch>
              </p:blipFill>
              <p:spPr>
                <a:xfrm>
                  <a:off x="4893740" y="6509660"/>
                  <a:ext cx="80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4">
              <p14:nvContentPartPr>
                <p14:cNvPr id="2654" name="Input penna 2653">
                  <a:extLst>
                    <a:ext uri="{FF2B5EF4-FFF2-40B4-BE49-F238E27FC236}">
                      <a16:creationId xmlns:a16="http://schemas.microsoft.com/office/drawing/2014/main" id="{7C5397EB-34DA-999A-E377-627265646DA4}"/>
                    </a:ext>
                  </a:extLst>
                </p14:cNvPr>
                <p14:cNvContentPartPr/>
                <p14:nvPr/>
              </p14:nvContentPartPr>
              <p14:xfrm>
                <a:off x="4949540" y="6568340"/>
                <a:ext cx="33480" cy="3240"/>
              </p14:xfrm>
            </p:contentPart>
          </mc:Choice>
          <mc:Fallback>
            <p:pic>
              <p:nvPicPr>
                <p:cNvPr id="2654" name="Input penna 2653">
                  <a:extLst>
                    <a:ext uri="{FF2B5EF4-FFF2-40B4-BE49-F238E27FC236}">
                      <a16:creationId xmlns:a16="http://schemas.microsoft.com/office/drawing/2014/main" id="{7C5397EB-34DA-999A-E377-627265646DA4}"/>
                    </a:ext>
                  </a:extLst>
                </p:cNvPr>
                <p:cNvPicPr/>
                <p:nvPr/>
              </p:nvPicPr>
              <p:blipFill>
                <a:blip r:embed="rId1875"/>
                <a:stretch>
                  <a:fillRect/>
                </a:stretch>
              </p:blipFill>
              <p:spPr>
                <a:xfrm>
                  <a:off x="4941980" y="6560780"/>
                  <a:ext cx="48600" cy="1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65" name="Gruppo 2664">
            <a:extLst>
              <a:ext uri="{FF2B5EF4-FFF2-40B4-BE49-F238E27FC236}">
                <a16:creationId xmlns:a16="http://schemas.microsoft.com/office/drawing/2014/main" id="{F647F8F8-8C44-C954-BC89-5B6BF89D45A9}"/>
              </a:ext>
            </a:extLst>
          </p:cNvPr>
          <p:cNvGrpSpPr/>
          <p:nvPr/>
        </p:nvGrpSpPr>
        <p:grpSpPr>
          <a:xfrm>
            <a:off x="5075900" y="6252260"/>
            <a:ext cx="169200" cy="189360"/>
            <a:chOff x="5075900" y="6252260"/>
            <a:chExt cx="169200" cy="18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6">
              <p14:nvContentPartPr>
                <p14:cNvPr id="2657" name="Input penna 2656">
                  <a:extLst>
                    <a:ext uri="{FF2B5EF4-FFF2-40B4-BE49-F238E27FC236}">
                      <a16:creationId xmlns:a16="http://schemas.microsoft.com/office/drawing/2014/main" id="{7A08BB06-1197-2BFD-0312-46217C6B18E9}"/>
                    </a:ext>
                  </a:extLst>
                </p14:cNvPr>
                <p14:cNvContentPartPr/>
                <p14:nvPr/>
              </p14:nvContentPartPr>
              <p14:xfrm>
                <a:off x="5075900" y="6269900"/>
                <a:ext cx="83520" cy="7920"/>
              </p14:xfrm>
            </p:contentPart>
          </mc:Choice>
          <mc:Fallback>
            <p:pic>
              <p:nvPicPr>
                <p:cNvPr id="2657" name="Input penna 2656">
                  <a:extLst>
                    <a:ext uri="{FF2B5EF4-FFF2-40B4-BE49-F238E27FC236}">
                      <a16:creationId xmlns:a16="http://schemas.microsoft.com/office/drawing/2014/main" id="{7A08BB06-1197-2BFD-0312-46217C6B18E9}"/>
                    </a:ext>
                  </a:extLst>
                </p:cNvPr>
                <p:cNvPicPr/>
                <p:nvPr/>
              </p:nvPicPr>
              <p:blipFill>
                <a:blip r:embed="rId1877"/>
                <a:stretch>
                  <a:fillRect/>
                </a:stretch>
              </p:blipFill>
              <p:spPr>
                <a:xfrm>
                  <a:off x="5068340" y="6262340"/>
                  <a:ext cx="986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8">
              <p14:nvContentPartPr>
                <p14:cNvPr id="2658" name="Input penna 2657">
                  <a:extLst>
                    <a:ext uri="{FF2B5EF4-FFF2-40B4-BE49-F238E27FC236}">
                      <a16:creationId xmlns:a16="http://schemas.microsoft.com/office/drawing/2014/main" id="{88269743-3E6E-E420-4DB1-96B5F51DF5F0}"/>
                    </a:ext>
                  </a:extLst>
                </p14:cNvPr>
                <p14:cNvContentPartPr/>
                <p14:nvPr/>
              </p14:nvContentPartPr>
              <p14:xfrm>
                <a:off x="5084180" y="6309860"/>
                <a:ext cx="64080" cy="11160"/>
              </p14:xfrm>
            </p:contentPart>
          </mc:Choice>
          <mc:Fallback>
            <p:pic>
              <p:nvPicPr>
                <p:cNvPr id="2658" name="Input penna 2657">
                  <a:extLst>
                    <a:ext uri="{FF2B5EF4-FFF2-40B4-BE49-F238E27FC236}">
                      <a16:creationId xmlns:a16="http://schemas.microsoft.com/office/drawing/2014/main" id="{88269743-3E6E-E420-4DB1-96B5F51DF5F0}"/>
                    </a:ext>
                  </a:extLst>
                </p:cNvPr>
                <p:cNvPicPr/>
                <p:nvPr/>
              </p:nvPicPr>
              <p:blipFill>
                <a:blip r:embed="rId1879"/>
                <a:stretch>
                  <a:fillRect/>
                </a:stretch>
              </p:blipFill>
              <p:spPr>
                <a:xfrm>
                  <a:off x="5076620" y="6302300"/>
                  <a:ext cx="788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0">
              <p14:nvContentPartPr>
                <p14:cNvPr id="2659" name="Input penna 2658">
                  <a:extLst>
                    <a:ext uri="{FF2B5EF4-FFF2-40B4-BE49-F238E27FC236}">
                      <a16:creationId xmlns:a16="http://schemas.microsoft.com/office/drawing/2014/main" id="{2E5FB943-E605-1D08-9410-C1055456AD9B}"/>
                    </a:ext>
                  </a:extLst>
                </p14:cNvPr>
                <p14:cNvContentPartPr/>
                <p14:nvPr/>
              </p14:nvContentPartPr>
              <p14:xfrm>
                <a:off x="5093900" y="6332540"/>
                <a:ext cx="57600" cy="76320"/>
              </p14:xfrm>
            </p:contentPart>
          </mc:Choice>
          <mc:Fallback>
            <p:pic>
              <p:nvPicPr>
                <p:cNvPr id="2659" name="Input penna 2658">
                  <a:extLst>
                    <a:ext uri="{FF2B5EF4-FFF2-40B4-BE49-F238E27FC236}">
                      <a16:creationId xmlns:a16="http://schemas.microsoft.com/office/drawing/2014/main" id="{2E5FB943-E605-1D08-9410-C1055456AD9B}"/>
                    </a:ext>
                  </a:extLst>
                </p:cNvPr>
                <p:cNvPicPr/>
                <p:nvPr/>
              </p:nvPicPr>
              <p:blipFill>
                <a:blip r:embed="rId1881"/>
                <a:stretch>
                  <a:fillRect/>
                </a:stretch>
              </p:blipFill>
              <p:spPr>
                <a:xfrm>
                  <a:off x="5086340" y="6324980"/>
                  <a:ext cx="727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2">
              <p14:nvContentPartPr>
                <p14:cNvPr id="2662" name="Input penna 2661">
                  <a:extLst>
                    <a:ext uri="{FF2B5EF4-FFF2-40B4-BE49-F238E27FC236}">
                      <a16:creationId xmlns:a16="http://schemas.microsoft.com/office/drawing/2014/main" id="{96D4EC72-5EA0-6D22-A399-7D0DBA138FB1}"/>
                    </a:ext>
                  </a:extLst>
                </p14:cNvPr>
                <p14:cNvContentPartPr/>
                <p14:nvPr/>
              </p14:nvContentPartPr>
              <p14:xfrm>
                <a:off x="5173460" y="6334700"/>
                <a:ext cx="41040" cy="10080"/>
              </p14:xfrm>
            </p:contentPart>
          </mc:Choice>
          <mc:Fallback>
            <p:pic>
              <p:nvPicPr>
                <p:cNvPr id="2662" name="Input penna 2661">
                  <a:extLst>
                    <a:ext uri="{FF2B5EF4-FFF2-40B4-BE49-F238E27FC236}">
                      <a16:creationId xmlns:a16="http://schemas.microsoft.com/office/drawing/2014/main" id="{96D4EC72-5EA0-6D22-A399-7D0DBA138FB1}"/>
                    </a:ext>
                  </a:extLst>
                </p:cNvPr>
                <p:cNvPicPr/>
                <p:nvPr/>
              </p:nvPicPr>
              <p:blipFill>
                <a:blip r:embed="rId1883"/>
                <a:stretch>
                  <a:fillRect/>
                </a:stretch>
              </p:blipFill>
              <p:spPr>
                <a:xfrm>
                  <a:off x="5165900" y="6327500"/>
                  <a:ext cx="56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4">
              <p14:nvContentPartPr>
                <p14:cNvPr id="2663" name="Input penna 2662">
                  <a:extLst>
                    <a:ext uri="{FF2B5EF4-FFF2-40B4-BE49-F238E27FC236}">
                      <a16:creationId xmlns:a16="http://schemas.microsoft.com/office/drawing/2014/main" id="{606E23B8-27B6-5F00-055F-F01D65C30EFF}"/>
                    </a:ext>
                  </a:extLst>
                </p14:cNvPr>
                <p14:cNvContentPartPr/>
                <p14:nvPr/>
              </p14:nvContentPartPr>
              <p14:xfrm>
                <a:off x="5217380" y="6252260"/>
                <a:ext cx="27720" cy="189360"/>
              </p14:xfrm>
            </p:contentPart>
          </mc:Choice>
          <mc:Fallback>
            <p:pic>
              <p:nvPicPr>
                <p:cNvPr id="2663" name="Input penna 2662">
                  <a:extLst>
                    <a:ext uri="{FF2B5EF4-FFF2-40B4-BE49-F238E27FC236}">
                      <a16:creationId xmlns:a16="http://schemas.microsoft.com/office/drawing/2014/main" id="{606E23B8-27B6-5F00-055F-F01D65C30EFF}"/>
                    </a:ext>
                  </a:extLst>
                </p:cNvPr>
                <p:cNvPicPr/>
                <p:nvPr/>
              </p:nvPicPr>
              <p:blipFill>
                <a:blip r:embed="rId1885"/>
                <a:stretch>
                  <a:fillRect/>
                </a:stretch>
              </p:blipFill>
              <p:spPr>
                <a:xfrm>
                  <a:off x="5209820" y="6244700"/>
                  <a:ext cx="42840" cy="20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3" name="Gruppo 2672">
            <a:extLst>
              <a:ext uri="{FF2B5EF4-FFF2-40B4-BE49-F238E27FC236}">
                <a16:creationId xmlns:a16="http://schemas.microsoft.com/office/drawing/2014/main" id="{A46D3F3A-B589-C2EC-82D9-0AC5513B117E}"/>
              </a:ext>
            </a:extLst>
          </p:cNvPr>
          <p:cNvGrpSpPr/>
          <p:nvPr/>
        </p:nvGrpSpPr>
        <p:grpSpPr>
          <a:xfrm>
            <a:off x="5539940" y="6246140"/>
            <a:ext cx="171000" cy="178200"/>
            <a:chOff x="5539940" y="6246140"/>
            <a:chExt cx="171000" cy="17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86">
              <p14:nvContentPartPr>
                <p14:cNvPr id="2666" name="Input penna 2665">
                  <a:extLst>
                    <a:ext uri="{FF2B5EF4-FFF2-40B4-BE49-F238E27FC236}">
                      <a16:creationId xmlns:a16="http://schemas.microsoft.com/office/drawing/2014/main" id="{5732077C-2F49-BC9D-92D5-011E0C7103B4}"/>
                    </a:ext>
                  </a:extLst>
                </p14:cNvPr>
                <p14:cNvContentPartPr/>
                <p14:nvPr/>
              </p14:nvContentPartPr>
              <p14:xfrm>
                <a:off x="5539940" y="6263780"/>
                <a:ext cx="64080" cy="18000"/>
              </p14:xfrm>
            </p:contentPart>
          </mc:Choice>
          <mc:Fallback>
            <p:pic>
              <p:nvPicPr>
                <p:cNvPr id="2666" name="Input penna 2665">
                  <a:extLst>
                    <a:ext uri="{FF2B5EF4-FFF2-40B4-BE49-F238E27FC236}">
                      <a16:creationId xmlns:a16="http://schemas.microsoft.com/office/drawing/2014/main" id="{5732077C-2F49-BC9D-92D5-011E0C7103B4}"/>
                    </a:ext>
                  </a:extLst>
                </p:cNvPr>
                <p:cNvPicPr/>
                <p:nvPr/>
              </p:nvPicPr>
              <p:blipFill>
                <a:blip r:embed="rId1887"/>
                <a:stretch>
                  <a:fillRect/>
                </a:stretch>
              </p:blipFill>
              <p:spPr>
                <a:xfrm>
                  <a:off x="5532380" y="6256220"/>
                  <a:ext cx="792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8">
              <p14:nvContentPartPr>
                <p14:cNvPr id="2667" name="Input penna 2666">
                  <a:extLst>
                    <a:ext uri="{FF2B5EF4-FFF2-40B4-BE49-F238E27FC236}">
                      <a16:creationId xmlns:a16="http://schemas.microsoft.com/office/drawing/2014/main" id="{AA456B3C-F11E-0F6E-DA00-EB07ED68D878}"/>
                    </a:ext>
                  </a:extLst>
                </p14:cNvPr>
                <p14:cNvContentPartPr/>
                <p14:nvPr/>
              </p14:nvContentPartPr>
              <p14:xfrm>
                <a:off x="5551820" y="6310940"/>
                <a:ext cx="53640" cy="2880"/>
              </p14:xfrm>
            </p:contentPart>
          </mc:Choice>
          <mc:Fallback>
            <p:pic>
              <p:nvPicPr>
                <p:cNvPr id="2667" name="Input penna 2666">
                  <a:extLst>
                    <a:ext uri="{FF2B5EF4-FFF2-40B4-BE49-F238E27FC236}">
                      <a16:creationId xmlns:a16="http://schemas.microsoft.com/office/drawing/2014/main" id="{AA456B3C-F11E-0F6E-DA00-EB07ED68D878}"/>
                    </a:ext>
                  </a:extLst>
                </p:cNvPr>
                <p:cNvPicPr/>
                <p:nvPr/>
              </p:nvPicPr>
              <p:blipFill>
                <a:blip r:embed="rId1494"/>
                <a:stretch>
                  <a:fillRect/>
                </a:stretch>
              </p:blipFill>
              <p:spPr>
                <a:xfrm>
                  <a:off x="5544260" y="6303380"/>
                  <a:ext cx="684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9">
              <p14:nvContentPartPr>
                <p14:cNvPr id="2668" name="Input penna 2667">
                  <a:extLst>
                    <a:ext uri="{FF2B5EF4-FFF2-40B4-BE49-F238E27FC236}">
                      <a16:creationId xmlns:a16="http://schemas.microsoft.com/office/drawing/2014/main" id="{54D8E29E-72A4-10AB-7D42-535F452190CE}"/>
                    </a:ext>
                  </a:extLst>
                </p14:cNvPr>
                <p14:cNvContentPartPr/>
                <p14:nvPr/>
              </p14:nvContentPartPr>
              <p14:xfrm>
                <a:off x="5562620" y="6325700"/>
                <a:ext cx="49320" cy="71640"/>
              </p14:xfrm>
            </p:contentPart>
          </mc:Choice>
          <mc:Fallback>
            <p:pic>
              <p:nvPicPr>
                <p:cNvPr id="2668" name="Input penna 2667">
                  <a:extLst>
                    <a:ext uri="{FF2B5EF4-FFF2-40B4-BE49-F238E27FC236}">
                      <a16:creationId xmlns:a16="http://schemas.microsoft.com/office/drawing/2014/main" id="{54D8E29E-72A4-10AB-7D42-535F452190CE}"/>
                    </a:ext>
                  </a:extLst>
                </p:cNvPr>
                <p:cNvPicPr/>
                <p:nvPr/>
              </p:nvPicPr>
              <p:blipFill>
                <a:blip r:embed="rId1890"/>
                <a:stretch>
                  <a:fillRect/>
                </a:stretch>
              </p:blipFill>
              <p:spPr>
                <a:xfrm>
                  <a:off x="5555060" y="6318140"/>
                  <a:ext cx="640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1">
              <p14:nvContentPartPr>
                <p14:cNvPr id="2669" name="Input penna 2668">
                  <a:extLst>
                    <a:ext uri="{FF2B5EF4-FFF2-40B4-BE49-F238E27FC236}">
                      <a16:creationId xmlns:a16="http://schemas.microsoft.com/office/drawing/2014/main" id="{813C59FA-8FE8-7773-8497-AFA7D78E61D8}"/>
                    </a:ext>
                  </a:extLst>
                </p14:cNvPr>
                <p14:cNvContentPartPr/>
                <p14:nvPr/>
              </p14:nvContentPartPr>
              <p14:xfrm>
                <a:off x="5647940" y="6306620"/>
                <a:ext cx="29160" cy="9000"/>
              </p14:xfrm>
            </p:contentPart>
          </mc:Choice>
          <mc:Fallback>
            <p:pic>
              <p:nvPicPr>
                <p:cNvPr id="2669" name="Input penna 2668">
                  <a:extLst>
                    <a:ext uri="{FF2B5EF4-FFF2-40B4-BE49-F238E27FC236}">
                      <a16:creationId xmlns:a16="http://schemas.microsoft.com/office/drawing/2014/main" id="{813C59FA-8FE8-7773-8497-AFA7D78E61D8}"/>
                    </a:ext>
                  </a:extLst>
                </p:cNvPr>
                <p:cNvPicPr/>
                <p:nvPr/>
              </p:nvPicPr>
              <p:blipFill>
                <a:blip r:embed="rId1892"/>
                <a:stretch>
                  <a:fillRect/>
                </a:stretch>
              </p:blipFill>
              <p:spPr>
                <a:xfrm>
                  <a:off x="5640380" y="6299060"/>
                  <a:ext cx="442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3">
              <p14:nvContentPartPr>
                <p14:cNvPr id="2670" name="Input penna 2669">
                  <a:extLst>
                    <a:ext uri="{FF2B5EF4-FFF2-40B4-BE49-F238E27FC236}">
                      <a16:creationId xmlns:a16="http://schemas.microsoft.com/office/drawing/2014/main" id="{C255D1FB-E2E1-64A9-D567-D7D157BEE171}"/>
                    </a:ext>
                  </a:extLst>
                </p14:cNvPr>
                <p14:cNvContentPartPr/>
                <p14:nvPr/>
              </p14:nvContentPartPr>
              <p14:xfrm>
                <a:off x="5641460" y="6342980"/>
                <a:ext cx="28440" cy="5040"/>
              </p14:xfrm>
            </p:contentPart>
          </mc:Choice>
          <mc:Fallback>
            <p:pic>
              <p:nvPicPr>
                <p:cNvPr id="2670" name="Input penna 2669">
                  <a:extLst>
                    <a:ext uri="{FF2B5EF4-FFF2-40B4-BE49-F238E27FC236}">
                      <a16:creationId xmlns:a16="http://schemas.microsoft.com/office/drawing/2014/main" id="{C255D1FB-E2E1-64A9-D567-D7D157BEE171}"/>
                    </a:ext>
                  </a:extLst>
                </p:cNvPr>
                <p:cNvPicPr/>
                <p:nvPr/>
              </p:nvPicPr>
              <p:blipFill>
                <a:blip r:embed="rId1894"/>
                <a:stretch>
                  <a:fillRect/>
                </a:stretch>
              </p:blipFill>
              <p:spPr>
                <a:xfrm>
                  <a:off x="5634260" y="6335420"/>
                  <a:ext cx="432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5">
              <p14:nvContentPartPr>
                <p14:cNvPr id="2671" name="Input penna 2670">
                  <a:extLst>
                    <a:ext uri="{FF2B5EF4-FFF2-40B4-BE49-F238E27FC236}">
                      <a16:creationId xmlns:a16="http://schemas.microsoft.com/office/drawing/2014/main" id="{F4271C1E-B657-9D38-DE94-92C7EB087D60}"/>
                    </a:ext>
                  </a:extLst>
                </p14:cNvPr>
                <p14:cNvContentPartPr/>
                <p14:nvPr/>
              </p14:nvContentPartPr>
              <p14:xfrm>
                <a:off x="5688980" y="6246140"/>
                <a:ext cx="21960" cy="178200"/>
              </p14:xfrm>
            </p:contentPart>
          </mc:Choice>
          <mc:Fallback>
            <p:pic>
              <p:nvPicPr>
                <p:cNvPr id="2671" name="Input penna 2670">
                  <a:extLst>
                    <a:ext uri="{FF2B5EF4-FFF2-40B4-BE49-F238E27FC236}">
                      <a16:creationId xmlns:a16="http://schemas.microsoft.com/office/drawing/2014/main" id="{F4271C1E-B657-9D38-DE94-92C7EB087D60}"/>
                    </a:ext>
                  </a:extLst>
                </p:cNvPr>
                <p:cNvPicPr/>
                <p:nvPr/>
              </p:nvPicPr>
              <p:blipFill>
                <a:blip r:embed="rId1896"/>
                <a:stretch>
                  <a:fillRect/>
                </a:stretch>
              </p:blipFill>
              <p:spPr>
                <a:xfrm>
                  <a:off x="5681420" y="6238580"/>
                  <a:ext cx="37080" cy="19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80" name="Gruppo 2679">
            <a:extLst>
              <a:ext uri="{FF2B5EF4-FFF2-40B4-BE49-F238E27FC236}">
                <a16:creationId xmlns:a16="http://schemas.microsoft.com/office/drawing/2014/main" id="{3617148D-E815-589F-8F26-D666E4DCC538}"/>
              </a:ext>
            </a:extLst>
          </p:cNvPr>
          <p:cNvGrpSpPr/>
          <p:nvPr/>
        </p:nvGrpSpPr>
        <p:grpSpPr>
          <a:xfrm>
            <a:off x="6023060" y="6265940"/>
            <a:ext cx="185040" cy="175680"/>
            <a:chOff x="6023060" y="6265940"/>
            <a:chExt cx="185040" cy="1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7">
              <p14:nvContentPartPr>
                <p14:cNvPr id="2674" name="Input penna 2673">
                  <a:extLst>
                    <a:ext uri="{FF2B5EF4-FFF2-40B4-BE49-F238E27FC236}">
                      <a16:creationId xmlns:a16="http://schemas.microsoft.com/office/drawing/2014/main" id="{5E902524-DB35-1DA5-B38E-AFDAE8F13F2F}"/>
                    </a:ext>
                  </a:extLst>
                </p14:cNvPr>
                <p14:cNvContentPartPr/>
                <p14:nvPr/>
              </p14:nvContentPartPr>
              <p14:xfrm>
                <a:off x="6041060" y="6265940"/>
                <a:ext cx="73440" cy="6480"/>
              </p14:xfrm>
            </p:contentPart>
          </mc:Choice>
          <mc:Fallback>
            <p:pic>
              <p:nvPicPr>
                <p:cNvPr id="2674" name="Input penna 2673">
                  <a:extLst>
                    <a:ext uri="{FF2B5EF4-FFF2-40B4-BE49-F238E27FC236}">
                      <a16:creationId xmlns:a16="http://schemas.microsoft.com/office/drawing/2014/main" id="{5E902524-DB35-1DA5-B38E-AFDAE8F13F2F}"/>
                    </a:ext>
                  </a:extLst>
                </p:cNvPr>
                <p:cNvPicPr/>
                <p:nvPr/>
              </p:nvPicPr>
              <p:blipFill>
                <a:blip r:embed="rId1898"/>
                <a:stretch>
                  <a:fillRect/>
                </a:stretch>
              </p:blipFill>
              <p:spPr>
                <a:xfrm>
                  <a:off x="6033500" y="6258380"/>
                  <a:ext cx="885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9">
              <p14:nvContentPartPr>
                <p14:cNvPr id="2675" name="Input penna 2674">
                  <a:extLst>
                    <a:ext uri="{FF2B5EF4-FFF2-40B4-BE49-F238E27FC236}">
                      <a16:creationId xmlns:a16="http://schemas.microsoft.com/office/drawing/2014/main" id="{E33AF0D2-6207-EB23-376C-0F53AC0A1D4B}"/>
                    </a:ext>
                  </a:extLst>
                </p14:cNvPr>
                <p14:cNvContentPartPr/>
                <p14:nvPr/>
              </p14:nvContentPartPr>
              <p14:xfrm>
                <a:off x="6056900" y="6297980"/>
                <a:ext cx="48240" cy="4320"/>
              </p14:xfrm>
            </p:contentPart>
          </mc:Choice>
          <mc:Fallback>
            <p:pic>
              <p:nvPicPr>
                <p:cNvPr id="2675" name="Input penna 2674">
                  <a:extLst>
                    <a:ext uri="{FF2B5EF4-FFF2-40B4-BE49-F238E27FC236}">
                      <a16:creationId xmlns:a16="http://schemas.microsoft.com/office/drawing/2014/main" id="{E33AF0D2-6207-EB23-376C-0F53AC0A1D4B}"/>
                    </a:ext>
                  </a:extLst>
                </p:cNvPr>
                <p:cNvPicPr/>
                <p:nvPr/>
              </p:nvPicPr>
              <p:blipFill>
                <a:blip r:embed="rId1900"/>
                <a:stretch>
                  <a:fillRect/>
                </a:stretch>
              </p:blipFill>
              <p:spPr>
                <a:xfrm>
                  <a:off x="6049340" y="6290420"/>
                  <a:ext cx="633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1">
              <p14:nvContentPartPr>
                <p14:cNvPr id="2676" name="Input penna 2675">
                  <a:extLst>
                    <a:ext uri="{FF2B5EF4-FFF2-40B4-BE49-F238E27FC236}">
                      <a16:creationId xmlns:a16="http://schemas.microsoft.com/office/drawing/2014/main" id="{800CE8D0-312E-0AF1-B44D-B7CD933D0DC7}"/>
                    </a:ext>
                  </a:extLst>
                </p14:cNvPr>
                <p14:cNvContentPartPr/>
                <p14:nvPr/>
              </p14:nvContentPartPr>
              <p14:xfrm>
                <a:off x="6058340" y="6331820"/>
                <a:ext cx="38880" cy="33840"/>
              </p14:xfrm>
            </p:contentPart>
          </mc:Choice>
          <mc:Fallback>
            <p:pic>
              <p:nvPicPr>
                <p:cNvPr id="2676" name="Input penna 2675">
                  <a:extLst>
                    <a:ext uri="{FF2B5EF4-FFF2-40B4-BE49-F238E27FC236}">
                      <a16:creationId xmlns:a16="http://schemas.microsoft.com/office/drawing/2014/main" id="{800CE8D0-312E-0AF1-B44D-B7CD933D0DC7}"/>
                    </a:ext>
                  </a:extLst>
                </p:cNvPr>
                <p:cNvPicPr/>
                <p:nvPr/>
              </p:nvPicPr>
              <p:blipFill>
                <a:blip r:embed="rId1902"/>
                <a:stretch>
                  <a:fillRect/>
                </a:stretch>
              </p:blipFill>
              <p:spPr>
                <a:xfrm>
                  <a:off x="6050780" y="6324260"/>
                  <a:ext cx="536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3">
              <p14:nvContentPartPr>
                <p14:cNvPr id="2677" name="Input penna 2676">
                  <a:extLst>
                    <a:ext uri="{FF2B5EF4-FFF2-40B4-BE49-F238E27FC236}">
                      <a16:creationId xmlns:a16="http://schemas.microsoft.com/office/drawing/2014/main" id="{FFC9B4EC-2509-0A54-405E-456CBDDD0373}"/>
                    </a:ext>
                  </a:extLst>
                </p14:cNvPr>
                <p14:cNvContentPartPr/>
                <p14:nvPr/>
              </p14:nvContentPartPr>
              <p14:xfrm>
                <a:off x="6094700" y="6393380"/>
                <a:ext cx="6120" cy="48240"/>
              </p14:xfrm>
            </p:contentPart>
          </mc:Choice>
          <mc:Fallback>
            <p:pic>
              <p:nvPicPr>
                <p:cNvPr id="2677" name="Input penna 2676">
                  <a:extLst>
                    <a:ext uri="{FF2B5EF4-FFF2-40B4-BE49-F238E27FC236}">
                      <a16:creationId xmlns:a16="http://schemas.microsoft.com/office/drawing/2014/main" id="{FFC9B4EC-2509-0A54-405E-456CBDDD0373}"/>
                    </a:ext>
                  </a:extLst>
                </p:cNvPr>
                <p:cNvPicPr/>
                <p:nvPr/>
              </p:nvPicPr>
              <p:blipFill>
                <a:blip r:embed="rId1904"/>
                <a:stretch>
                  <a:fillRect/>
                </a:stretch>
              </p:blipFill>
              <p:spPr>
                <a:xfrm>
                  <a:off x="6087140" y="6385820"/>
                  <a:ext cx="212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5">
              <p14:nvContentPartPr>
                <p14:cNvPr id="2678" name="Input penna 2677">
                  <a:extLst>
                    <a:ext uri="{FF2B5EF4-FFF2-40B4-BE49-F238E27FC236}">
                      <a16:creationId xmlns:a16="http://schemas.microsoft.com/office/drawing/2014/main" id="{C996CCDD-6903-4950-840D-F8B69C5038BA}"/>
                    </a:ext>
                  </a:extLst>
                </p14:cNvPr>
                <p14:cNvContentPartPr/>
                <p14:nvPr/>
              </p14:nvContentPartPr>
              <p14:xfrm>
                <a:off x="6023060" y="6430820"/>
                <a:ext cx="185040" cy="8280"/>
              </p14:xfrm>
            </p:contentPart>
          </mc:Choice>
          <mc:Fallback>
            <p:pic>
              <p:nvPicPr>
                <p:cNvPr id="2678" name="Input penna 2677">
                  <a:extLst>
                    <a:ext uri="{FF2B5EF4-FFF2-40B4-BE49-F238E27FC236}">
                      <a16:creationId xmlns:a16="http://schemas.microsoft.com/office/drawing/2014/main" id="{C996CCDD-6903-4950-840D-F8B69C5038BA}"/>
                    </a:ext>
                  </a:extLst>
                </p:cNvPr>
                <p:cNvPicPr/>
                <p:nvPr/>
              </p:nvPicPr>
              <p:blipFill>
                <a:blip r:embed="rId1906"/>
                <a:stretch>
                  <a:fillRect/>
                </a:stretch>
              </p:blipFill>
              <p:spPr>
                <a:xfrm>
                  <a:off x="6015500" y="6423260"/>
                  <a:ext cx="19980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85" name="Gruppo 2684">
            <a:extLst>
              <a:ext uri="{FF2B5EF4-FFF2-40B4-BE49-F238E27FC236}">
                <a16:creationId xmlns:a16="http://schemas.microsoft.com/office/drawing/2014/main" id="{5EC6DA2F-1BC5-EE4C-A36D-F73173A4C480}"/>
              </a:ext>
            </a:extLst>
          </p:cNvPr>
          <p:cNvGrpSpPr/>
          <p:nvPr/>
        </p:nvGrpSpPr>
        <p:grpSpPr>
          <a:xfrm>
            <a:off x="6507615" y="6262470"/>
            <a:ext cx="66240" cy="99360"/>
            <a:chOff x="6507615" y="6262470"/>
            <a:chExt cx="66240" cy="9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07">
              <p14:nvContentPartPr>
                <p14:cNvPr id="2681" name="Input penna 2680">
                  <a:extLst>
                    <a:ext uri="{FF2B5EF4-FFF2-40B4-BE49-F238E27FC236}">
                      <a16:creationId xmlns:a16="http://schemas.microsoft.com/office/drawing/2014/main" id="{ED290164-711B-6649-310C-881F3CC56072}"/>
                    </a:ext>
                  </a:extLst>
                </p14:cNvPr>
                <p14:cNvContentPartPr/>
                <p14:nvPr/>
              </p14:nvContentPartPr>
              <p14:xfrm>
                <a:off x="6507615" y="6262470"/>
                <a:ext cx="66240" cy="3600"/>
              </p14:xfrm>
            </p:contentPart>
          </mc:Choice>
          <mc:Fallback>
            <p:pic>
              <p:nvPicPr>
                <p:cNvPr id="2681" name="Input penna 2680">
                  <a:extLst>
                    <a:ext uri="{FF2B5EF4-FFF2-40B4-BE49-F238E27FC236}">
                      <a16:creationId xmlns:a16="http://schemas.microsoft.com/office/drawing/2014/main" id="{ED290164-711B-6649-310C-881F3CC56072}"/>
                    </a:ext>
                  </a:extLst>
                </p:cNvPr>
                <p:cNvPicPr/>
                <p:nvPr/>
              </p:nvPicPr>
              <p:blipFill>
                <a:blip r:embed="rId1908"/>
                <a:stretch>
                  <a:fillRect/>
                </a:stretch>
              </p:blipFill>
              <p:spPr>
                <a:xfrm>
                  <a:off x="6500055" y="6254910"/>
                  <a:ext cx="810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9">
              <p14:nvContentPartPr>
                <p14:cNvPr id="2682" name="Input penna 2681">
                  <a:extLst>
                    <a:ext uri="{FF2B5EF4-FFF2-40B4-BE49-F238E27FC236}">
                      <a16:creationId xmlns:a16="http://schemas.microsoft.com/office/drawing/2014/main" id="{B5614737-91CE-B1E3-8922-7084C6DB1ED9}"/>
                    </a:ext>
                  </a:extLst>
                </p14:cNvPr>
                <p14:cNvContentPartPr/>
                <p14:nvPr/>
              </p14:nvContentPartPr>
              <p14:xfrm>
                <a:off x="6524535" y="6289470"/>
                <a:ext cx="47160" cy="7560"/>
              </p14:xfrm>
            </p:contentPart>
          </mc:Choice>
          <mc:Fallback>
            <p:pic>
              <p:nvPicPr>
                <p:cNvPr id="2682" name="Input penna 2681">
                  <a:extLst>
                    <a:ext uri="{FF2B5EF4-FFF2-40B4-BE49-F238E27FC236}">
                      <a16:creationId xmlns:a16="http://schemas.microsoft.com/office/drawing/2014/main" id="{B5614737-91CE-B1E3-8922-7084C6DB1ED9}"/>
                    </a:ext>
                  </a:extLst>
                </p:cNvPr>
                <p:cNvPicPr/>
                <p:nvPr/>
              </p:nvPicPr>
              <p:blipFill>
                <a:blip r:embed="rId1910"/>
                <a:stretch>
                  <a:fillRect/>
                </a:stretch>
              </p:blipFill>
              <p:spPr>
                <a:xfrm>
                  <a:off x="6516975" y="6281910"/>
                  <a:ext cx="619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1">
              <p14:nvContentPartPr>
                <p14:cNvPr id="2683" name="Input penna 2682">
                  <a:extLst>
                    <a:ext uri="{FF2B5EF4-FFF2-40B4-BE49-F238E27FC236}">
                      <a16:creationId xmlns:a16="http://schemas.microsoft.com/office/drawing/2014/main" id="{B9E2E8A3-527B-87E6-1A18-845E58AD7BFC}"/>
                    </a:ext>
                  </a:extLst>
                </p14:cNvPr>
                <p14:cNvContentPartPr/>
                <p14:nvPr/>
              </p14:nvContentPartPr>
              <p14:xfrm>
                <a:off x="6525975" y="6315750"/>
                <a:ext cx="41760" cy="46080"/>
              </p14:xfrm>
            </p:contentPart>
          </mc:Choice>
          <mc:Fallback>
            <p:pic>
              <p:nvPicPr>
                <p:cNvPr id="2683" name="Input penna 2682">
                  <a:extLst>
                    <a:ext uri="{FF2B5EF4-FFF2-40B4-BE49-F238E27FC236}">
                      <a16:creationId xmlns:a16="http://schemas.microsoft.com/office/drawing/2014/main" id="{B9E2E8A3-527B-87E6-1A18-845E58AD7BFC}"/>
                    </a:ext>
                  </a:extLst>
                </p:cNvPr>
                <p:cNvPicPr/>
                <p:nvPr/>
              </p:nvPicPr>
              <p:blipFill>
                <a:blip r:embed="rId1912"/>
                <a:stretch>
                  <a:fillRect/>
                </a:stretch>
              </p:blipFill>
              <p:spPr>
                <a:xfrm>
                  <a:off x="6518415" y="6308190"/>
                  <a:ext cx="56880" cy="6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90" name="Gruppo 2689">
            <a:extLst>
              <a:ext uri="{FF2B5EF4-FFF2-40B4-BE49-F238E27FC236}">
                <a16:creationId xmlns:a16="http://schemas.microsoft.com/office/drawing/2014/main" id="{B2ECC85D-7DC1-9597-1140-DD8FD2654FD2}"/>
              </a:ext>
            </a:extLst>
          </p:cNvPr>
          <p:cNvGrpSpPr/>
          <p:nvPr/>
        </p:nvGrpSpPr>
        <p:grpSpPr>
          <a:xfrm>
            <a:off x="6464415" y="6402510"/>
            <a:ext cx="184680" cy="67320"/>
            <a:chOff x="6464415" y="6402510"/>
            <a:chExt cx="184680" cy="6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3">
              <p14:nvContentPartPr>
                <p14:cNvPr id="2686" name="Input penna 2685">
                  <a:extLst>
                    <a:ext uri="{FF2B5EF4-FFF2-40B4-BE49-F238E27FC236}">
                      <a16:creationId xmlns:a16="http://schemas.microsoft.com/office/drawing/2014/main" id="{58BAE693-BC63-1E1D-D304-0B04C48CC45D}"/>
                    </a:ext>
                  </a:extLst>
                </p14:cNvPr>
                <p14:cNvContentPartPr/>
                <p14:nvPr/>
              </p14:nvContentPartPr>
              <p14:xfrm>
                <a:off x="6520575" y="6410790"/>
                <a:ext cx="2160" cy="44280"/>
              </p14:xfrm>
            </p:contentPart>
          </mc:Choice>
          <mc:Fallback>
            <p:pic>
              <p:nvPicPr>
                <p:cNvPr id="2686" name="Input penna 2685">
                  <a:extLst>
                    <a:ext uri="{FF2B5EF4-FFF2-40B4-BE49-F238E27FC236}">
                      <a16:creationId xmlns:a16="http://schemas.microsoft.com/office/drawing/2014/main" id="{58BAE693-BC63-1E1D-D304-0B04C48CC45D}"/>
                    </a:ext>
                  </a:extLst>
                </p:cNvPr>
                <p:cNvPicPr/>
                <p:nvPr/>
              </p:nvPicPr>
              <p:blipFill>
                <a:blip r:embed="rId1914"/>
                <a:stretch>
                  <a:fillRect/>
                </a:stretch>
              </p:blipFill>
              <p:spPr>
                <a:xfrm>
                  <a:off x="6513015" y="6403230"/>
                  <a:ext cx="172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5">
              <p14:nvContentPartPr>
                <p14:cNvPr id="2687" name="Input penna 2686">
                  <a:extLst>
                    <a:ext uri="{FF2B5EF4-FFF2-40B4-BE49-F238E27FC236}">
                      <a16:creationId xmlns:a16="http://schemas.microsoft.com/office/drawing/2014/main" id="{445B4540-9334-360B-18C3-CBFB65CACC12}"/>
                    </a:ext>
                  </a:extLst>
                </p14:cNvPr>
                <p14:cNvContentPartPr/>
                <p14:nvPr/>
              </p14:nvContentPartPr>
              <p14:xfrm>
                <a:off x="6553335" y="6402510"/>
                <a:ext cx="8280" cy="61920"/>
              </p14:xfrm>
            </p:contentPart>
          </mc:Choice>
          <mc:Fallback>
            <p:pic>
              <p:nvPicPr>
                <p:cNvPr id="2687" name="Input penna 2686">
                  <a:extLst>
                    <a:ext uri="{FF2B5EF4-FFF2-40B4-BE49-F238E27FC236}">
                      <a16:creationId xmlns:a16="http://schemas.microsoft.com/office/drawing/2014/main" id="{445B4540-9334-360B-18C3-CBFB65CACC12}"/>
                    </a:ext>
                  </a:extLst>
                </p:cNvPr>
                <p:cNvPicPr/>
                <p:nvPr/>
              </p:nvPicPr>
              <p:blipFill>
                <a:blip r:embed="rId1916"/>
                <a:stretch>
                  <a:fillRect/>
                </a:stretch>
              </p:blipFill>
              <p:spPr>
                <a:xfrm>
                  <a:off x="6545775" y="6394950"/>
                  <a:ext cx="234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7">
              <p14:nvContentPartPr>
                <p14:cNvPr id="2688" name="Input penna 2687">
                  <a:extLst>
                    <a:ext uri="{FF2B5EF4-FFF2-40B4-BE49-F238E27FC236}">
                      <a16:creationId xmlns:a16="http://schemas.microsoft.com/office/drawing/2014/main" id="{3541794D-F77C-6DB3-7D6D-40E78102F123}"/>
                    </a:ext>
                  </a:extLst>
                </p14:cNvPr>
                <p14:cNvContentPartPr/>
                <p14:nvPr/>
              </p14:nvContentPartPr>
              <p14:xfrm>
                <a:off x="6464415" y="6459750"/>
                <a:ext cx="184680" cy="10080"/>
              </p14:xfrm>
            </p:contentPart>
          </mc:Choice>
          <mc:Fallback>
            <p:pic>
              <p:nvPicPr>
                <p:cNvPr id="2688" name="Input penna 2687">
                  <a:extLst>
                    <a:ext uri="{FF2B5EF4-FFF2-40B4-BE49-F238E27FC236}">
                      <a16:creationId xmlns:a16="http://schemas.microsoft.com/office/drawing/2014/main" id="{3541794D-F77C-6DB3-7D6D-40E78102F123}"/>
                    </a:ext>
                  </a:extLst>
                </p:cNvPr>
                <p:cNvPicPr/>
                <p:nvPr/>
              </p:nvPicPr>
              <p:blipFill>
                <a:blip r:embed="rId1918"/>
                <a:stretch>
                  <a:fillRect/>
                </a:stretch>
              </p:blipFill>
              <p:spPr>
                <a:xfrm>
                  <a:off x="6456855" y="6452190"/>
                  <a:ext cx="19980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97" name="Gruppo 2696">
            <a:extLst>
              <a:ext uri="{FF2B5EF4-FFF2-40B4-BE49-F238E27FC236}">
                <a16:creationId xmlns:a16="http://schemas.microsoft.com/office/drawing/2014/main" id="{CED0BF39-ABF9-2E85-BABB-B7344A125C72}"/>
              </a:ext>
            </a:extLst>
          </p:cNvPr>
          <p:cNvGrpSpPr/>
          <p:nvPr/>
        </p:nvGrpSpPr>
        <p:grpSpPr>
          <a:xfrm>
            <a:off x="6908295" y="6282630"/>
            <a:ext cx="199080" cy="235800"/>
            <a:chOff x="6908295" y="6282630"/>
            <a:chExt cx="199080" cy="23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9">
              <p14:nvContentPartPr>
                <p14:cNvPr id="2691" name="Input penna 2690">
                  <a:extLst>
                    <a:ext uri="{FF2B5EF4-FFF2-40B4-BE49-F238E27FC236}">
                      <a16:creationId xmlns:a16="http://schemas.microsoft.com/office/drawing/2014/main" id="{51A69FE4-0285-933C-DC36-A868CC92BB31}"/>
                    </a:ext>
                  </a:extLst>
                </p14:cNvPr>
                <p14:cNvContentPartPr/>
                <p14:nvPr/>
              </p14:nvContentPartPr>
              <p14:xfrm>
                <a:off x="6946095" y="6282630"/>
                <a:ext cx="93960" cy="7200"/>
              </p14:xfrm>
            </p:contentPart>
          </mc:Choice>
          <mc:Fallback>
            <p:pic>
              <p:nvPicPr>
                <p:cNvPr id="2691" name="Input penna 2690">
                  <a:extLst>
                    <a:ext uri="{FF2B5EF4-FFF2-40B4-BE49-F238E27FC236}">
                      <a16:creationId xmlns:a16="http://schemas.microsoft.com/office/drawing/2014/main" id="{51A69FE4-0285-933C-DC36-A868CC92BB31}"/>
                    </a:ext>
                  </a:extLst>
                </p:cNvPr>
                <p:cNvPicPr/>
                <p:nvPr/>
              </p:nvPicPr>
              <p:blipFill>
                <a:blip r:embed="rId1920"/>
                <a:stretch>
                  <a:fillRect/>
                </a:stretch>
              </p:blipFill>
              <p:spPr>
                <a:xfrm>
                  <a:off x="6938535" y="6275070"/>
                  <a:ext cx="1090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1">
              <p14:nvContentPartPr>
                <p14:cNvPr id="2692" name="Input penna 2691">
                  <a:extLst>
                    <a:ext uri="{FF2B5EF4-FFF2-40B4-BE49-F238E27FC236}">
                      <a16:creationId xmlns:a16="http://schemas.microsoft.com/office/drawing/2014/main" id="{C398C2C4-FAC3-BF62-431E-86E17C360B24}"/>
                    </a:ext>
                  </a:extLst>
                </p14:cNvPr>
                <p14:cNvContentPartPr/>
                <p14:nvPr/>
              </p14:nvContentPartPr>
              <p14:xfrm>
                <a:off x="6969855" y="6313230"/>
                <a:ext cx="57600" cy="6480"/>
              </p14:xfrm>
            </p:contentPart>
          </mc:Choice>
          <mc:Fallback>
            <p:pic>
              <p:nvPicPr>
                <p:cNvPr id="2692" name="Input penna 2691">
                  <a:extLst>
                    <a:ext uri="{FF2B5EF4-FFF2-40B4-BE49-F238E27FC236}">
                      <a16:creationId xmlns:a16="http://schemas.microsoft.com/office/drawing/2014/main" id="{C398C2C4-FAC3-BF62-431E-86E17C360B24}"/>
                    </a:ext>
                  </a:extLst>
                </p:cNvPr>
                <p:cNvPicPr/>
                <p:nvPr/>
              </p:nvPicPr>
              <p:blipFill>
                <a:blip r:embed="rId1922"/>
                <a:stretch>
                  <a:fillRect/>
                </a:stretch>
              </p:blipFill>
              <p:spPr>
                <a:xfrm>
                  <a:off x="6962295" y="6305670"/>
                  <a:ext cx="727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3">
              <p14:nvContentPartPr>
                <p14:cNvPr id="2693" name="Input penna 2692">
                  <a:extLst>
                    <a:ext uri="{FF2B5EF4-FFF2-40B4-BE49-F238E27FC236}">
                      <a16:creationId xmlns:a16="http://schemas.microsoft.com/office/drawing/2014/main" id="{EAB41A94-733F-C58E-580E-7CBD8FA696F0}"/>
                    </a:ext>
                  </a:extLst>
                </p14:cNvPr>
                <p14:cNvContentPartPr/>
                <p14:nvPr/>
              </p14:nvContentPartPr>
              <p14:xfrm>
                <a:off x="6983175" y="6331590"/>
                <a:ext cx="38880" cy="52200"/>
              </p14:xfrm>
            </p:contentPart>
          </mc:Choice>
          <mc:Fallback>
            <p:pic>
              <p:nvPicPr>
                <p:cNvPr id="2693" name="Input penna 2692">
                  <a:extLst>
                    <a:ext uri="{FF2B5EF4-FFF2-40B4-BE49-F238E27FC236}">
                      <a16:creationId xmlns:a16="http://schemas.microsoft.com/office/drawing/2014/main" id="{EAB41A94-733F-C58E-580E-7CBD8FA696F0}"/>
                    </a:ext>
                  </a:extLst>
                </p:cNvPr>
                <p:cNvPicPr/>
                <p:nvPr/>
              </p:nvPicPr>
              <p:blipFill>
                <a:blip r:embed="rId1924"/>
                <a:stretch>
                  <a:fillRect/>
                </a:stretch>
              </p:blipFill>
              <p:spPr>
                <a:xfrm>
                  <a:off x="6975615" y="6324030"/>
                  <a:ext cx="540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5">
              <p14:nvContentPartPr>
                <p14:cNvPr id="2694" name="Input penna 2693">
                  <a:extLst>
                    <a:ext uri="{FF2B5EF4-FFF2-40B4-BE49-F238E27FC236}">
                      <a16:creationId xmlns:a16="http://schemas.microsoft.com/office/drawing/2014/main" id="{092DF3DE-E512-2DBC-A733-272C75CE2EE7}"/>
                    </a:ext>
                  </a:extLst>
                </p14:cNvPr>
                <p14:cNvContentPartPr/>
                <p14:nvPr/>
              </p14:nvContentPartPr>
              <p14:xfrm>
                <a:off x="6908295" y="6424830"/>
                <a:ext cx="199080" cy="18000"/>
              </p14:xfrm>
            </p:contentPart>
          </mc:Choice>
          <mc:Fallback>
            <p:pic>
              <p:nvPicPr>
                <p:cNvPr id="2694" name="Input penna 2693">
                  <a:extLst>
                    <a:ext uri="{FF2B5EF4-FFF2-40B4-BE49-F238E27FC236}">
                      <a16:creationId xmlns:a16="http://schemas.microsoft.com/office/drawing/2014/main" id="{092DF3DE-E512-2DBC-A733-272C75CE2EE7}"/>
                    </a:ext>
                  </a:extLst>
                </p:cNvPr>
                <p:cNvPicPr/>
                <p:nvPr/>
              </p:nvPicPr>
              <p:blipFill>
                <a:blip r:embed="rId1926"/>
                <a:stretch>
                  <a:fillRect/>
                </a:stretch>
              </p:blipFill>
              <p:spPr>
                <a:xfrm>
                  <a:off x="6900735" y="6417270"/>
                  <a:ext cx="2142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7">
              <p14:nvContentPartPr>
                <p14:cNvPr id="2695" name="Input penna 2694">
                  <a:extLst>
                    <a:ext uri="{FF2B5EF4-FFF2-40B4-BE49-F238E27FC236}">
                      <a16:creationId xmlns:a16="http://schemas.microsoft.com/office/drawing/2014/main" id="{51C1752D-549E-365E-70D4-BDC883903AC8}"/>
                    </a:ext>
                  </a:extLst>
                </p14:cNvPr>
                <p14:cNvContentPartPr/>
                <p14:nvPr/>
              </p14:nvContentPartPr>
              <p14:xfrm>
                <a:off x="7002975" y="6444990"/>
                <a:ext cx="9720" cy="73440"/>
              </p14:xfrm>
            </p:contentPart>
          </mc:Choice>
          <mc:Fallback>
            <p:pic>
              <p:nvPicPr>
                <p:cNvPr id="2695" name="Input penna 2694">
                  <a:extLst>
                    <a:ext uri="{FF2B5EF4-FFF2-40B4-BE49-F238E27FC236}">
                      <a16:creationId xmlns:a16="http://schemas.microsoft.com/office/drawing/2014/main" id="{51C1752D-549E-365E-70D4-BDC883903AC8}"/>
                    </a:ext>
                  </a:extLst>
                </p:cNvPr>
                <p:cNvPicPr/>
                <p:nvPr/>
              </p:nvPicPr>
              <p:blipFill>
                <a:blip r:embed="rId1928"/>
                <a:stretch>
                  <a:fillRect/>
                </a:stretch>
              </p:blipFill>
              <p:spPr>
                <a:xfrm>
                  <a:off x="6995415" y="6437790"/>
                  <a:ext cx="2448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05" name="Gruppo 2704">
            <a:extLst>
              <a:ext uri="{FF2B5EF4-FFF2-40B4-BE49-F238E27FC236}">
                <a16:creationId xmlns:a16="http://schemas.microsoft.com/office/drawing/2014/main" id="{7A484924-16EE-3BB1-1C6B-22155E021BB1}"/>
              </a:ext>
            </a:extLst>
          </p:cNvPr>
          <p:cNvGrpSpPr/>
          <p:nvPr/>
        </p:nvGrpSpPr>
        <p:grpSpPr>
          <a:xfrm>
            <a:off x="7372365" y="6298730"/>
            <a:ext cx="174600" cy="198000"/>
            <a:chOff x="7372365" y="6298730"/>
            <a:chExt cx="174600" cy="19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9">
              <p14:nvContentPartPr>
                <p14:cNvPr id="2698" name="Input penna 2697">
                  <a:extLst>
                    <a:ext uri="{FF2B5EF4-FFF2-40B4-BE49-F238E27FC236}">
                      <a16:creationId xmlns:a16="http://schemas.microsoft.com/office/drawing/2014/main" id="{2A7EDD52-29DF-D49C-5E59-6603F0158A5C}"/>
                    </a:ext>
                  </a:extLst>
                </p14:cNvPr>
                <p14:cNvContentPartPr/>
                <p14:nvPr/>
              </p14:nvContentPartPr>
              <p14:xfrm>
                <a:off x="7403685" y="6298730"/>
                <a:ext cx="80640" cy="6120"/>
              </p14:xfrm>
            </p:contentPart>
          </mc:Choice>
          <mc:Fallback>
            <p:pic>
              <p:nvPicPr>
                <p:cNvPr id="2698" name="Input penna 2697">
                  <a:extLst>
                    <a:ext uri="{FF2B5EF4-FFF2-40B4-BE49-F238E27FC236}">
                      <a16:creationId xmlns:a16="http://schemas.microsoft.com/office/drawing/2014/main" id="{2A7EDD52-29DF-D49C-5E59-6603F0158A5C}"/>
                    </a:ext>
                  </a:extLst>
                </p:cNvPr>
                <p:cNvPicPr/>
                <p:nvPr/>
              </p:nvPicPr>
              <p:blipFill>
                <a:blip r:embed="rId1930"/>
                <a:stretch>
                  <a:fillRect/>
                </a:stretch>
              </p:blipFill>
              <p:spPr>
                <a:xfrm>
                  <a:off x="7396125" y="6291530"/>
                  <a:ext cx="957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1">
              <p14:nvContentPartPr>
                <p14:cNvPr id="2699" name="Input penna 2698">
                  <a:extLst>
                    <a:ext uri="{FF2B5EF4-FFF2-40B4-BE49-F238E27FC236}">
                      <a16:creationId xmlns:a16="http://schemas.microsoft.com/office/drawing/2014/main" id="{4C1341EE-EF0B-0534-9382-23BE6BDBA95E}"/>
                    </a:ext>
                  </a:extLst>
                </p14:cNvPr>
                <p14:cNvContentPartPr/>
                <p14:nvPr/>
              </p14:nvContentPartPr>
              <p14:xfrm>
                <a:off x="7427805" y="6328610"/>
                <a:ext cx="45000" cy="2520"/>
              </p14:xfrm>
            </p:contentPart>
          </mc:Choice>
          <mc:Fallback>
            <p:pic>
              <p:nvPicPr>
                <p:cNvPr id="2699" name="Input penna 2698">
                  <a:extLst>
                    <a:ext uri="{FF2B5EF4-FFF2-40B4-BE49-F238E27FC236}">
                      <a16:creationId xmlns:a16="http://schemas.microsoft.com/office/drawing/2014/main" id="{4C1341EE-EF0B-0534-9382-23BE6BDBA95E}"/>
                    </a:ext>
                  </a:extLst>
                </p:cNvPr>
                <p:cNvPicPr/>
                <p:nvPr/>
              </p:nvPicPr>
              <p:blipFill>
                <a:blip r:embed="rId1932"/>
                <a:stretch>
                  <a:fillRect/>
                </a:stretch>
              </p:blipFill>
              <p:spPr>
                <a:xfrm>
                  <a:off x="7420245" y="6321050"/>
                  <a:ext cx="601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3">
              <p14:nvContentPartPr>
                <p14:cNvPr id="2700" name="Input penna 2699">
                  <a:extLst>
                    <a:ext uri="{FF2B5EF4-FFF2-40B4-BE49-F238E27FC236}">
                      <a16:creationId xmlns:a16="http://schemas.microsoft.com/office/drawing/2014/main" id="{6E9D0E49-B4FD-5474-845D-5CD30CA7F667}"/>
                    </a:ext>
                  </a:extLst>
                </p14:cNvPr>
                <p14:cNvContentPartPr/>
                <p14:nvPr/>
              </p14:nvContentPartPr>
              <p14:xfrm>
                <a:off x="7450485" y="6341930"/>
                <a:ext cx="35640" cy="40680"/>
              </p14:xfrm>
            </p:contentPart>
          </mc:Choice>
          <mc:Fallback>
            <p:pic>
              <p:nvPicPr>
                <p:cNvPr id="2700" name="Input penna 2699">
                  <a:extLst>
                    <a:ext uri="{FF2B5EF4-FFF2-40B4-BE49-F238E27FC236}">
                      <a16:creationId xmlns:a16="http://schemas.microsoft.com/office/drawing/2014/main" id="{6E9D0E49-B4FD-5474-845D-5CD30CA7F667}"/>
                    </a:ext>
                  </a:extLst>
                </p:cNvPr>
                <p:cNvPicPr/>
                <p:nvPr/>
              </p:nvPicPr>
              <p:blipFill>
                <a:blip r:embed="rId1934"/>
                <a:stretch>
                  <a:fillRect/>
                </a:stretch>
              </p:blipFill>
              <p:spPr>
                <a:xfrm>
                  <a:off x="7442925" y="6334370"/>
                  <a:ext cx="507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5">
              <p14:nvContentPartPr>
                <p14:cNvPr id="2701" name="Input penna 2700">
                  <a:extLst>
                    <a:ext uri="{FF2B5EF4-FFF2-40B4-BE49-F238E27FC236}">
                      <a16:creationId xmlns:a16="http://schemas.microsoft.com/office/drawing/2014/main" id="{91782258-1B9F-150C-8AF4-0AC1DD0EB62A}"/>
                    </a:ext>
                  </a:extLst>
                </p14:cNvPr>
                <p14:cNvContentPartPr/>
                <p14:nvPr/>
              </p14:nvContentPartPr>
              <p14:xfrm>
                <a:off x="7372365" y="6418250"/>
                <a:ext cx="174600" cy="5040"/>
              </p14:xfrm>
            </p:contentPart>
          </mc:Choice>
          <mc:Fallback>
            <p:pic>
              <p:nvPicPr>
                <p:cNvPr id="2701" name="Input penna 2700">
                  <a:extLst>
                    <a:ext uri="{FF2B5EF4-FFF2-40B4-BE49-F238E27FC236}">
                      <a16:creationId xmlns:a16="http://schemas.microsoft.com/office/drawing/2014/main" id="{91782258-1B9F-150C-8AF4-0AC1DD0EB62A}"/>
                    </a:ext>
                  </a:extLst>
                </p:cNvPr>
                <p:cNvPicPr/>
                <p:nvPr/>
              </p:nvPicPr>
              <p:blipFill>
                <a:blip r:embed="rId1936"/>
                <a:stretch>
                  <a:fillRect/>
                </a:stretch>
              </p:blipFill>
              <p:spPr>
                <a:xfrm>
                  <a:off x="7364805" y="6410690"/>
                  <a:ext cx="1893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7">
              <p14:nvContentPartPr>
                <p14:cNvPr id="2702" name="Input penna 2701">
                  <a:extLst>
                    <a:ext uri="{FF2B5EF4-FFF2-40B4-BE49-F238E27FC236}">
                      <a16:creationId xmlns:a16="http://schemas.microsoft.com/office/drawing/2014/main" id="{926485B2-7F45-9B6F-7E64-A306838D8067}"/>
                    </a:ext>
                  </a:extLst>
                </p14:cNvPr>
                <p14:cNvContentPartPr/>
                <p14:nvPr/>
              </p14:nvContentPartPr>
              <p14:xfrm>
                <a:off x="7446885" y="6439850"/>
                <a:ext cx="1440" cy="44640"/>
              </p14:xfrm>
            </p:contentPart>
          </mc:Choice>
          <mc:Fallback>
            <p:pic>
              <p:nvPicPr>
                <p:cNvPr id="2702" name="Input penna 2701">
                  <a:extLst>
                    <a:ext uri="{FF2B5EF4-FFF2-40B4-BE49-F238E27FC236}">
                      <a16:creationId xmlns:a16="http://schemas.microsoft.com/office/drawing/2014/main" id="{926485B2-7F45-9B6F-7E64-A306838D8067}"/>
                    </a:ext>
                  </a:extLst>
                </p:cNvPr>
                <p:cNvPicPr/>
                <p:nvPr/>
              </p:nvPicPr>
              <p:blipFill>
                <a:blip r:embed="rId1173"/>
                <a:stretch>
                  <a:fillRect/>
                </a:stretch>
              </p:blipFill>
              <p:spPr>
                <a:xfrm>
                  <a:off x="7439325" y="6432290"/>
                  <a:ext cx="16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8">
              <p14:nvContentPartPr>
                <p14:cNvPr id="2703" name="Input penna 2702">
                  <a:extLst>
                    <a:ext uri="{FF2B5EF4-FFF2-40B4-BE49-F238E27FC236}">
                      <a16:creationId xmlns:a16="http://schemas.microsoft.com/office/drawing/2014/main" id="{B425F5C2-FE70-D134-EAA4-F6E6C6D5C6D1}"/>
                    </a:ext>
                  </a:extLst>
                </p14:cNvPr>
                <p14:cNvContentPartPr/>
                <p14:nvPr/>
              </p14:nvContentPartPr>
              <p14:xfrm>
                <a:off x="7493325" y="6446330"/>
                <a:ext cx="2880" cy="50400"/>
              </p14:xfrm>
            </p:contentPart>
          </mc:Choice>
          <mc:Fallback>
            <p:pic>
              <p:nvPicPr>
                <p:cNvPr id="2703" name="Input penna 2702">
                  <a:extLst>
                    <a:ext uri="{FF2B5EF4-FFF2-40B4-BE49-F238E27FC236}">
                      <a16:creationId xmlns:a16="http://schemas.microsoft.com/office/drawing/2014/main" id="{B425F5C2-FE70-D134-EAA4-F6E6C6D5C6D1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7485765" y="6438770"/>
                  <a:ext cx="1800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10" name="Gruppo 2709">
            <a:extLst>
              <a:ext uri="{FF2B5EF4-FFF2-40B4-BE49-F238E27FC236}">
                <a16:creationId xmlns:a16="http://schemas.microsoft.com/office/drawing/2014/main" id="{76D6B3C5-BF05-04BF-7E23-C9E881526969}"/>
              </a:ext>
            </a:extLst>
          </p:cNvPr>
          <p:cNvGrpSpPr/>
          <p:nvPr/>
        </p:nvGrpSpPr>
        <p:grpSpPr>
          <a:xfrm>
            <a:off x="7847930" y="6300560"/>
            <a:ext cx="112320" cy="133920"/>
            <a:chOff x="7847930" y="6300560"/>
            <a:chExt cx="112320" cy="13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9">
              <p14:nvContentPartPr>
                <p14:cNvPr id="2706" name="Input penna 2705">
                  <a:extLst>
                    <a:ext uri="{FF2B5EF4-FFF2-40B4-BE49-F238E27FC236}">
                      <a16:creationId xmlns:a16="http://schemas.microsoft.com/office/drawing/2014/main" id="{E1357B04-3611-2CF4-765F-5CADEAF4F108}"/>
                    </a:ext>
                  </a:extLst>
                </p14:cNvPr>
                <p14:cNvContentPartPr/>
                <p14:nvPr/>
              </p14:nvContentPartPr>
              <p14:xfrm>
                <a:off x="7847930" y="6300560"/>
                <a:ext cx="96120" cy="16560"/>
              </p14:xfrm>
            </p:contentPart>
          </mc:Choice>
          <mc:Fallback>
            <p:pic>
              <p:nvPicPr>
                <p:cNvPr id="2706" name="Input penna 2705">
                  <a:extLst>
                    <a:ext uri="{FF2B5EF4-FFF2-40B4-BE49-F238E27FC236}">
                      <a16:creationId xmlns:a16="http://schemas.microsoft.com/office/drawing/2014/main" id="{E1357B04-3611-2CF4-765F-5CADEAF4F108}"/>
                    </a:ext>
                  </a:extLst>
                </p:cNvPr>
                <p:cNvPicPr/>
                <p:nvPr/>
              </p:nvPicPr>
              <p:blipFill>
                <a:blip r:embed="rId1940"/>
                <a:stretch>
                  <a:fillRect/>
                </a:stretch>
              </p:blipFill>
              <p:spPr>
                <a:xfrm>
                  <a:off x="7840370" y="6293000"/>
                  <a:ext cx="1112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1">
              <p14:nvContentPartPr>
                <p14:cNvPr id="2707" name="Input penna 2706">
                  <a:extLst>
                    <a:ext uri="{FF2B5EF4-FFF2-40B4-BE49-F238E27FC236}">
                      <a16:creationId xmlns:a16="http://schemas.microsoft.com/office/drawing/2014/main" id="{DDEE2E89-F08D-EC7E-5945-5A69681F7CE9}"/>
                    </a:ext>
                  </a:extLst>
                </p14:cNvPr>
                <p14:cNvContentPartPr/>
                <p14:nvPr/>
              </p14:nvContentPartPr>
              <p14:xfrm>
                <a:off x="7879610" y="6342320"/>
                <a:ext cx="42840" cy="10440"/>
              </p14:xfrm>
            </p:contentPart>
          </mc:Choice>
          <mc:Fallback>
            <p:pic>
              <p:nvPicPr>
                <p:cNvPr id="2707" name="Input penna 2706">
                  <a:extLst>
                    <a:ext uri="{FF2B5EF4-FFF2-40B4-BE49-F238E27FC236}">
                      <a16:creationId xmlns:a16="http://schemas.microsoft.com/office/drawing/2014/main" id="{DDEE2E89-F08D-EC7E-5945-5A69681F7CE9}"/>
                    </a:ext>
                  </a:extLst>
                </p:cNvPr>
                <p:cNvPicPr/>
                <p:nvPr/>
              </p:nvPicPr>
              <p:blipFill>
                <a:blip r:embed="rId1942"/>
                <a:stretch>
                  <a:fillRect/>
                </a:stretch>
              </p:blipFill>
              <p:spPr>
                <a:xfrm>
                  <a:off x="7872050" y="6334760"/>
                  <a:ext cx="579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3">
              <p14:nvContentPartPr>
                <p14:cNvPr id="2708" name="Input penna 2707">
                  <a:extLst>
                    <a:ext uri="{FF2B5EF4-FFF2-40B4-BE49-F238E27FC236}">
                      <a16:creationId xmlns:a16="http://schemas.microsoft.com/office/drawing/2014/main" id="{291A5FD5-69EB-139E-D7DC-ED982182DEAC}"/>
                    </a:ext>
                  </a:extLst>
                </p14:cNvPr>
                <p14:cNvContentPartPr/>
                <p14:nvPr/>
              </p14:nvContentPartPr>
              <p14:xfrm>
                <a:off x="7897970" y="6373280"/>
                <a:ext cx="62280" cy="61200"/>
              </p14:xfrm>
            </p:contentPart>
          </mc:Choice>
          <mc:Fallback>
            <p:pic>
              <p:nvPicPr>
                <p:cNvPr id="2708" name="Input penna 2707">
                  <a:extLst>
                    <a:ext uri="{FF2B5EF4-FFF2-40B4-BE49-F238E27FC236}">
                      <a16:creationId xmlns:a16="http://schemas.microsoft.com/office/drawing/2014/main" id="{291A5FD5-69EB-139E-D7DC-ED982182DEAC}"/>
                    </a:ext>
                  </a:extLst>
                </p:cNvPr>
                <p:cNvPicPr/>
                <p:nvPr/>
              </p:nvPicPr>
              <p:blipFill>
                <a:blip r:embed="rId1944"/>
                <a:stretch>
                  <a:fillRect/>
                </a:stretch>
              </p:blipFill>
              <p:spPr>
                <a:xfrm>
                  <a:off x="7890410" y="6366080"/>
                  <a:ext cx="77400" cy="7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45">
            <p14:nvContentPartPr>
              <p14:cNvPr id="2711" name="Input penna 2710">
                <a:extLst>
                  <a:ext uri="{FF2B5EF4-FFF2-40B4-BE49-F238E27FC236}">
                    <a16:creationId xmlns:a16="http://schemas.microsoft.com/office/drawing/2014/main" id="{79E3DD6D-FCDB-9B33-7BD8-F7C7869BDA3F}"/>
                  </a:ext>
                </a:extLst>
              </p14:cNvPr>
              <p14:cNvContentPartPr/>
              <p14:nvPr/>
            </p14:nvContentPartPr>
            <p14:xfrm>
              <a:off x="7824170" y="6469040"/>
              <a:ext cx="216720" cy="20520"/>
            </p14:xfrm>
          </p:contentPart>
        </mc:Choice>
        <mc:Fallback>
          <p:pic>
            <p:nvPicPr>
              <p:cNvPr id="2711" name="Input penna 2710">
                <a:extLst>
                  <a:ext uri="{FF2B5EF4-FFF2-40B4-BE49-F238E27FC236}">
                    <a16:creationId xmlns:a16="http://schemas.microsoft.com/office/drawing/2014/main" id="{79E3DD6D-FCDB-9B33-7BD8-F7C7869BDA3F}"/>
                  </a:ext>
                </a:extLst>
              </p:cNvPr>
              <p:cNvPicPr/>
              <p:nvPr/>
            </p:nvPicPr>
            <p:blipFill>
              <a:blip r:embed="rId1946"/>
              <a:stretch>
                <a:fillRect/>
              </a:stretch>
            </p:blipFill>
            <p:spPr>
              <a:xfrm>
                <a:off x="7816970" y="6461480"/>
                <a:ext cx="23184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719" name="Gruppo 2718">
            <a:extLst>
              <a:ext uri="{FF2B5EF4-FFF2-40B4-BE49-F238E27FC236}">
                <a16:creationId xmlns:a16="http://schemas.microsoft.com/office/drawing/2014/main" id="{4F8B8BC7-2858-943D-C10B-5ED2334A0420}"/>
              </a:ext>
            </a:extLst>
          </p:cNvPr>
          <p:cNvGrpSpPr/>
          <p:nvPr/>
        </p:nvGrpSpPr>
        <p:grpSpPr>
          <a:xfrm>
            <a:off x="8237090" y="6311720"/>
            <a:ext cx="131760" cy="136440"/>
            <a:chOff x="8237090" y="6311720"/>
            <a:chExt cx="131760" cy="13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7">
              <p14:nvContentPartPr>
                <p14:cNvPr id="2712" name="Input penna 2711">
                  <a:extLst>
                    <a:ext uri="{FF2B5EF4-FFF2-40B4-BE49-F238E27FC236}">
                      <a16:creationId xmlns:a16="http://schemas.microsoft.com/office/drawing/2014/main" id="{25CB2643-6DE3-8A8A-D5F3-C34EB9C082A7}"/>
                    </a:ext>
                  </a:extLst>
                </p14:cNvPr>
                <p14:cNvContentPartPr/>
                <p14:nvPr/>
              </p14:nvContentPartPr>
              <p14:xfrm>
                <a:off x="8237090" y="6311720"/>
                <a:ext cx="63360" cy="7560"/>
              </p14:xfrm>
            </p:contentPart>
          </mc:Choice>
          <mc:Fallback>
            <p:pic>
              <p:nvPicPr>
                <p:cNvPr id="2712" name="Input penna 2711">
                  <a:extLst>
                    <a:ext uri="{FF2B5EF4-FFF2-40B4-BE49-F238E27FC236}">
                      <a16:creationId xmlns:a16="http://schemas.microsoft.com/office/drawing/2014/main" id="{25CB2643-6DE3-8A8A-D5F3-C34EB9C082A7}"/>
                    </a:ext>
                  </a:extLst>
                </p:cNvPr>
                <p:cNvPicPr/>
                <p:nvPr/>
              </p:nvPicPr>
              <p:blipFill>
                <a:blip r:embed="rId1948"/>
                <a:stretch>
                  <a:fillRect/>
                </a:stretch>
              </p:blipFill>
              <p:spPr>
                <a:xfrm>
                  <a:off x="8229530" y="6304160"/>
                  <a:ext cx="784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9">
              <p14:nvContentPartPr>
                <p14:cNvPr id="2713" name="Input penna 2712">
                  <a:extLst>
                    <a:ext uri="{FF2B5EF4-FFF2-40B4-BE49-F238E27FC236}">
                      <a16:creationId xmlns:a16="http://schemas.microsoft.com/office/drawing/2014/main" id="{671D894E-F9F0-F425-ABBC-845919C651D4}"/>
                    </a:ext>
                  </a:extLst>
                </p14:cNvPr>
                <p14:cNvContentPartPr/>
                <p14:nvPr/>
              </p14:nvContentPartPr>
              <p14:xfrm>
                <a:off x="8243210" y="6348440"/>
                <a:ext cx="38880" cy="3600"/>
              </p14:xfrm>
            </p:contentPart>
          </mc:Choice>
          <mc:Fallback>
            <p:pic>
              <p:nvPicPr>
                <p:cNvPr id="2713" name="Input penna 2712">
                  <a:extLst>
                    <a:ext uri="{FF2B5EF4-FFF2-40B4-BE49-F238E27FC236}">
                      <a16:creationId xmlns:a16="http://schemas.microsoft.com/office/drawing/2014/main" id="{671D894E-F9F0-F425-ABBC-845919C651D4}"/>
                    </a:ext>
                  </a:extLst>
                </p:cNvPr>
                <p:cNvPicPr/>
                <p:nvPr/>
              </p:nvPicPr>
              <p:blipFill>
                <a:blip r:embed="rId1064"/>
                <a:stretch>
                  <a:fillRect/>
                </a:stretch>
              </p:blipFill>
              <p:spPr>
                <a:xfrm>
                  <a:off x="8235650" y="6340880"/>
                  <a:ext cx="536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0">
              <p14:nvContentPartPr>
                <p14:cNvPr id="2714" name="Input penna 2713">
                  <a:extLst>
                    <a:ext uri="{FF2B5EF4-FFF2-40B4-BE49-F238E27FC236}">
                      <a16:creationId xmlns:a16="http://schemas.microsoft.com/office/drawing/2014/main" id="{6FCD02A9-A39F-601E-DD6D-36A71D2A4E56}"/>
                    </a:ext>
                  </a:extLst>
                </p14:cNvPr>
                <p14:cNvContentPartPr/>
                <p14:nvPr/>
              </p14:nvContentPartPr>
              <p14:xfrm>
                <a:off x="8251130" y="6376160"/>
                <a:ext cx="32400" cy="49680"/>
              </p14:xfrm>
            </p:contentPart>
          </mc:Choice>
          <mc:Fallback>
            <p:pic>
              <p:nvPicPr>
                <p:cNvPr id="2714" name="Input penna 2713">
                  <a:extLst>
                    <a:ext uri="{FF2B5EF4-FFF2-40B4-BE49-F238E27FC236}">
                      <a16:creationId xmlns:a16="http://schemas.microsoft.com/office/drawing/2014/main" id="{6FCD02A9-A39F-601E-DD6D-36A71D2A4E56}"/>
                    </a:ext>
                  </a:extLst>
                </p:cNvPr>
                <p:cNvPicPr/>
                <p:nvPr/>
              </p:nvPicPr>
              <p:blipFill>
                <a:blip r:embed="rId1951"/>
                <a:stretch>
                  <a:fillRect/>
                </a:stretch>
              </p:blipFill>
              <p:spPr>
                <a:xfrm>
                  <a:off x="8243570" y="6368600"/>
                  <a:ext cx="475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2">
              <p14:nvContentPartPr>
                <p14:cNvPr id="2717" name="Input penna 2716">
                  <a:extLst>
                    <a:ext uri="{FF2B5EF4-FFF2-40B4-BE49-F238E27FC236}">
                      <a16:creationId xmlns:a16="http://schemas.microsoft.com/office/drawing/2014/main" id="{90A34449-1A34-3E02-3D29-7965EE5C2F3F}"/>
                    </a:ext>
                  </a:extLst>
                </p14:cNvPr>
                <p14:cNvContentPartPr/>
                <p14:nvPr/>
              </p14:nvContentPartPr>
              <p14:xfrm>
                <a:off x="8365250" y="6312440"/>
                <a:ext cx="3600" cy="135720"/>
              </p14:xfrm>
            </p:contentPart>
          </mc:Choice>
          <mc:Fallback>
            <p:pic>
              <p:nvPicPr>
                <p:cNvPr id="2717" name="Input penna 2716">
                  <a:extLst>
                    <a:ext uri="{FF2B5EF4-FFF2-40B4-BE49-F238E27FC236}">
                      <a16:creationId xmlns:a16="http://schemas.microsoft.com/office/drawing/2014/main" id="{90A34449-1A34-3E02-3D29-7965EE5C2F3F}"/>
                    </a:ext>
                  </a:extLst>
                </p:cNvPr>
                <p:cNvPicPr/>
                <p:nvPr/>
              </p:nvPicPr>
              <p:blipFill>
                <a:blip r:embed="rId1953"/>
                <a:stretch>
                  <a:fillRect/>
                </a:stretch>
              </p:blipFill>
              <p:spPr>
                <a:xfrm>
                  <a:off x="8357690" y="6304880"/>
                  <a:ext cx="1872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34" name="Gruppo 2733">
            <a:extLst>
              <a:ext uri="{FF2B5EF4-FFF2-40B4-BE49-F238E27FC236}">
                <a16:creationId xmlns:a16="http://schemas.microsoft.com/office/drawing/2014/main" id="{8741791E-7F61-8BD3-8A19-C4044BF5A492}"/>
              </a:ext>
            </a:extLst>
          </p:cNvPr>
          <p:cNvGrpSpPr/>
          <p:nvPr/>
        </p:nvGrpSpPr>
        <p:grpSpPr>
          <a:xfrm>
            <a:off x="8766892" y="461911"/>
            <a:ext cx="189720" cy="208440"/>
            <a:chOff x="8766892" y="461911"/>
            <a:chExt cx="189720" cy="20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4">
              <p14:nvContentPartPr>
                <p14:cNvPr id="2730" name="Input penna 2729">
                  <a:extLst>
                    <a:ext uri="{FF2B5EF4-FFF2-40B4-BE49-F238E27FC236}">
                      <a16:creationId xmlns:a16="http://schemas.microsoft.com/office/drawing/2014/main" id="{C140E619-3AC6-DC8C-5295-6E13B8CA0D95}"/>
                    </a:ext>
                  </a:extLst>
                </p14:cNvPr>
                <p14:cNvContentPartPr/>
                <p14:nvPr/>
              </p14:nvContentPartPr>
              <p14:xfrm>
                <a:off x="8766892" y="541111"/>
                <a:ext cx="49680" cy="13320"/>
              </p14:xfrm>
            </p:contentPart>
          </mc:Choice>
          <mc:Fallback>
            <p:pic>
              <p:nvPicPr>
                <p:cNvPr id="2730" name="Input penna 2729">
                  <a:extLst>
                    <a:ext uri="{FF2B5EF4-FFF2-40B4-BE49-F238E27FC236}">
                      <a16:creationId xmlns:a16="http://schemas.microsoft.com/office/drawing/2014/main" id="{C140E619-3AC6-DC8C-5295-6E13B8CA0D95}"/>
                    </a:ext>
                  </a:extLst>
                </p:cNvPr>
                <p:cNvPicPr/>
                <p:nvPr/>
              </p:nvPicPr>
              <p:blipFill>
                <a:blip r:embed="rId1955"/>
                <a:stretch>
                  <a:fillRect/>
                </a:stretch>
              </p:blipFill>
              <p:spPr>
                <a:xfrm>
                  <a:off x="8759332" y="533551"/>
                  <a:ext cx="648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6">
              <p14:nvContentPartPr>
                <p14:cNvPr id="2731" name="Input penna 2730">
                  <a:extLst>
                    <a:ext uri="{FF2B5EF4-FFF2-40B4-BE49-F238E27FC236}">
                      <a16:creationId xmlns:a16="http://schemas.microsoft.com/office/drawing/2014/main" id="{48CCC3AE-B7AF-E5C6-EDC3-5FC4F264AB1E}"/>
                    </a:ext>
                  </a:extLst>
                </p14:cNvPr>
                <p14:cNvContentPartPr/>
                <p14:nvPr/>
              </p14:nvContentPartPr>
              <p14:xfrm>
                <a:off x="8839972" y="461911"/>
                <a:ext cx="23400" cy="208440"/>
              </p14:xfrm>
            </p:contentPart>
          </mc:Choice>
          <mc:Fallback>
            <p:pic>
              <p:nvPicPr>
                <p:cNvPr id="2731" name="Input penna 2730">
                  <a:extLst>
                    <a:ext uri="{FF2B5EF4-FFF2-40B4-BE49-F238E27FC236}">
                      <a16:creationId xmlns:a16="http://schemas.microsoft.com/office/drawing/2014/main" id="{48CCC3AE-B7AF-E5C6-EDC3-5FC4F264AB1E}"/>
                    </a:ext>
                  </a:extLst>
                </p:cNvPr>
                <p:cNvPicPr/>
                <p:nvPr/>
              </p:nvPicPr>
              <p:blipFill>
                <a:blip r:embed="rId1957"/>
                <a:stretch>
                  <a:fillRect/>
                </a:stretch>
              </p:blipFill>
              <p:spPr>
                <a:xfrm>
                  <a:off x="8832412" y="454351"/>
                  <a:ext cx="3852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8">
              <p14:nvContentPartPr>
                <p14:cNvPr id="2732" name="Input penna 2731">
                  <a:extLst>
                    <a:ext uri="{FF2B5EF4-FFF2-40B4-BE49-F238E27FC236}">
                      <a16:creationId xmlns:a16="http://schemas.microsoft.com/office/drawing/2014/main" id="{6185B272-5DC9-B9A0-2FB6-40DA9039F544}"/>
                    </a:ext>
                  </a:extLst>
                </p14:cNvPr>
                <p14:cNvContentPartPr/>
                <p14:nvPr/>
              </p14:nvContentPartPr>
              <p14:xfrm>
                <a:off x="8931412" y="474511"/>
                <a:ext cx="25200" cy="193320"/>
              </p14:xfrm>
            </p:contentPart>
          </mc:Choice>
          <mc:Fallback>
            <p:pic>
              <p:nvPicPr>
                <p:cNvPr id="2732" name="Input penna 2731">
                  <a:extLst>
                    <a:ext uri="{FF2B5EF4-FFF2-40B4-BE49-F238E27FC236}">
                      <a16:creationId xmlns:a16="http://schemas.microsoft.com/office/drawing/2014/main" id="{6185B272-5DC9-B9A0-2FB6-40DA9039F544}"/>
                    </a:ext>
                  </a:extLst>
                </p:cNvPr>
                <p:cNvPicPr/>
                <p:nvPr/>
              </p:nvPicPr>
              <p:blipFill>
                <a:blip r:embed="rId1959"/>
                <a:stretch>
                  <a:fillRect/>
                </a:stretch>
              </p:blipFill>
              <p:spPr>
                <a:xfrm>
                  <a:off x="8923852" y="466951"/>
                  <a:ext cx="39960" cy="20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40" name="Gruppo 2739">
            <a:extLst>
              <a:ext uri="{FF2B5EF4-FFF2-40B4-BE49-F238E27FC236}">
                <a16:creationId xmlns:a16="http://schemas.microsoft.com/office/drawing/2014/main" id="{9A4F5902-09CC-0616-C4DB-0FCDC4F1BC98}"/>
              </a:ext>
            </a:extLst>
          </p:cNvPr>
          <p:cNvGrpSpPr/>
          <p:nvPr/>
        </p:nvGrpSpPr>
        <p:grpSpPr>
          <a:xfrm>
            <a:off x="8722252" y="886711"/>
            <a:ext cx="313200" cy="225720"/>
            <a:chOff x="8722252" y="886711"/>
            <a:chExt cx="31320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0">
              <p14:nvContentPartPr>
                <p14:cNvPr id="2735" name="Input penna 2734">
                  <a:extLst>
                    <a:ext uri="{FF2B5EF4-FFF2-40B4-BE49-F238E27FC236}">
                      <a16:creationId xmlns:a16="http://schemas.microsoft.com/office/drawing/2014/main" id="{90255A9F-FB5D-6D5F-A538-7C27AFE6A1E8}"/>
                    </a:ext>
                  </a:extLst>
                </p14:cNvPr>
                <p14:cNvContentPartPr/>
                <p14:nvPr/>
              </p14:nvContentPartPr>
              <p14:xfrm>
                <a:off x="8722252" y="887431"/>
                <a:ext cx="139680" cy="164520"/>
              </p14:xfrm>
            </p:contentPart>
          </mc:Choice>
          <mc:Fallback>
            <p:pic>
              <p:nvPicPr>
                <p:cNvPr id="2735" name="Input penna 2734">
                  <a:extLst>
                    <a:ext uri="{FF2B5EF4-FFF2-40B4-BE49-F238E27FC236}">
                      <a16:creationId xmlns:a16="http://schemas.microsoft.com/office/drawing/2014/main" id="{90255A9F-FB5D-6D5F-A538-7C27AFE6A1E8}"/>
                    </a:ext>
                  </a:extLst>
                </p:cNvPr>
                <p:cNvPicPr/>
                <p:nvPr/>
              </p:nvPicPr>
              <p:blipFill>
                <a:blip r:embed="rId1961"/>
                <a:stretch>
                  <a:fillRect/>
                </a:stretch>
              </p:blipFill>
              <p:spPr>
                <a:xfrm>
                  <a:off x="8714692" y="879871"/>
                  <a:ext cx="1544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2">
              <p14:nvContentPartPr>
                <p14:cNvPr id="2736" name="Input penna 2735">
                  <a:extLst>
                    <a:ext uri="{FF2B5EF4-FFF2-40B4-BE49-F238E27FC236}">
                      <a16:creationId xmlns:a16="http://schemas.microsoft.com/office/drawing/2014/main" id="{DB88F21A-B424-3DB4-D693-7AD0AD2FCC17}"/>
                    </a:ext>
                  </a:extLst>
                </p14:cNvPr>
                <p14:cNvContentPartPr/>
                <p14:nvPr/>
              </p14:nvContentPartPr>
              <p14:xfrm>
                <a:off x="8856892" y="961951"/>
                <a:ext cx="81000" cy="14040"/>
              </p14:xfrm>
            </p:contentPart>
          </mc:Choice>
          <mc:Fallback>
            <p:pic>
              <p:nvPicPr>
                <p:cNvPr id="2736" name="Input penna 2735">
                  <a:extLst>
                    <a:ext uri="{FF2B5EF4-FFF2-40B4-BE49-F238E27FC236}">
                      <a16:creationId xmlns:a16="http://schemas.microsoft.com/office/drawing/2014/main" id="{DB88F21A-B424-3DB4-D693-7AD0AD2FCC17}"/>
                    </a:ext>
                  </a:extLst>
                </p:cNvPr>
                <p:cNvPicPr/>
                <p:nvPr/>
              </p:nvPicPr>
              <p:blipFill>
                <a:blip r:embed="rId1963"/>
                <a:stretch>
                  <a:fillRect/>
                </a:stretch>
              </p:blipFill>
              <p:spPr>
                <a:xfrm>
                  <a:off x="8849332" y="954391"/>
                  <a:ext cx="961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4">
              <p14:nvContentPartPr>
                <p14:cNvPr id="2737" name="Input penna 2736">
                  <a:extLst>
                    <a:ext uri="{FF2B5EF4-FFF2-40B4-BE49-F238E27FC236}">
                      <a16:creationId xmlns:a16="http://schemas.microsoft.com/office/drawing/2014/main" id="{5C02344C-7F1E-DBA5-503E-860123807F08}"/>
                    </a:ext>
                  </a:extLst>
                </p14:cNvPr>
                <p14:cNvContentPartPr/>
                <p14:nvPr/>
              </p14:nvContentPartPr>
              <p14:xfrm>
                <a:off x="8928892" y="886711"/>
                <a:ext cx="34920" cy="186120"/>
              </p14:xfrm>
            </p:contentPart>
          </mc:Choice>
          <mc:Fallback>
            <p:pic>
              <p:nvPicPr>
                <p:cNvPr id="2737" name="Input penna 2736">
                  <a:extLst>
                    <a:ext uri="{FF2B5EF4-FFF2-40B4-BE49-F238E27FC236}">
                      <a16:creationId xmlns:a16="http://schemas.microsoft.com/office/drawing/2014/main" id="{5C02344C-7F1E-DBA5-503E-860123807F08}"/>
                    </a:ext>
                  </a:extLst>
                </p:cNvPr>
                <p:cNvPicPr/>
                <p:nvPr/>
              </p:nvPicPr>
              <p:blipFill>
                <a:blip r:embed="rId1965"/>
                <a:stretch>
                  <a:fillRect/>
                </a:stretch>
              </p:blipFill>
              <p:spPr>
                <a:xfrm>
                  <a:off x="8921332" y="879151"/>
                  <a:ext cx="500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6">
              <p14:nvContentPartPr>
                <p14:cNvPr id="2738" name="Input penna 2737">
                  <a:extLst>
                    <a:ext uri="{FF2B5EF4-FFF2-40B4-BE49-F238E27FC236}">
                      <a16:creationId xmlns:a16="http://schemas.microsoft.com/office/drawing/2014/main" id="{4B8AEEBE-387B-4938-4639-68A99B24BB9B}"/>
                    </a:ext>
                  </a:extLst>
                </p14:cNvPr>
                <p14:cNvContentPartPr/>
                <p14:nvPr/>
              </p14:nvContentPartPr>
              <p14:xfrm>
                <a:off x="9007372" y="912991"/>
                <a:ext cx="28080" cy="199440"/>
              </p14:xfrm>
            </p:contentPart>
          </mc:Choice>
          <mc:Fallback>
            <p:pic>
              <p:nvPicPr>
                <p:cNvPr id="2738" name="Input penna 2737">
                  <a:extLst>
                    <a:ext uri="{FF2B5EF4-FFF2-40B4-BE49-F238E27FC236}">
                      <a16:creationId xmlns:a16="http://schemas.microsoft.com/office/drawing/2014/main" id="{4B8AEEBE-387B-4938-4639-68A99B24BB9B}"/>
                    </a:ext>
                  </a:extLst>
                </p:cNvPr>
                <p:cNvPicPr/>
                <p:nvPr/>
              </p:nvPicPr>
              <p:blipFill>
                <a:blip r:embed="rId1967"/>
                <a:stretch>
                  <a:fillRect/>
                </a:stretch>
              </p:blipFill>
              <p:spPr>
                <a:xfrm>
                  <a:off x="8999812" y="905431"/>
                  <a:ext cx="43200" cy="21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51" name="Gruppo 2750">
            <a:extLst>
              <a:ext uri="{FF2B5EF4-FFF2-40B4-BE49-F238E27FC236}">
                <a16:creationId xmlns:a16="http://schemas.microsoft.com/office/drawing/2014/main" id="{A16A7D14-CB2F-0BE1-E9EB-E3BCA7500E71}"/>
              </a:ext>
            </a:extLst>
          </p:cNvPr>
          <p:cNvGrpSpPr/>
          <p:nvPr/>
        </p:nvGrpSpPr>
        <p:grpSpPr>
          <a:xfrm>
            <a:off x="9416692" y="456151"/>
            <a:ext cx="104040" cy="266760"/>
            <a:chOff x="9416692" y="456151"/>
            <a:chExt cx="104040" cy="26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8">
              <p14:nvContentPartPr>
                <p14:cNvPr id="2741" name="Input penna 2740">
                  <a:extLst>
                    <a:ext uri="{FF2B5EF4-FFF2-40B4-BE49-F238E27FC236}">
                      <a16:creationId xmlns:a16="http://schemas.microsoft.com/office/drawing/2014/main" id="{B1D7F36F-9502-2D18-EA00-FC90EDF918E8}"/>
                    </a:ext>
                  </a:extLst>
                </p14:cNvPr>
                <p14:cNvContentPartPr/>
                <p14:nvPr/>
              </p14:nvContentPartPr>
              <p14:xfrm>
                <a:off x="9416692" y="456151"/>
                <a:ext cx="32760" cy="201240"/>
              </p14:xfrm>
            </p:contentPart>
          </mc:Choice>
          <mc:Fallback>
            <p:pic>
              <p:nvPicPr>
                <p:cNvPr id="2741" name="Input penna 2740">
                  <a:extLst>
                    <a:ext uri="{FF2B5EF4-FFF2-40B4-BE49-F238E27FC236}">
                      <a16:creationId xmlns:a16="http://schemas.microsoft.com/office/drawing/2014/main" id="{B1D7F36F-9502-2D18-EA00-FC90EDF918E8}"/>
                    </a:ext>
                  </a:extLst>
                </p:cNvPr>
                <p:cNvPicPr/>
                <p:nvPr/>
              </p:nvPicPr>
              <p:blipFill>
                <a:blip r:embed="rId1969"/>
                <a:stretch>
                  <a:fillRect/>
                </a:stretch>
              </p:blipFill>
              <p:spPr>
                <a:xfrm>
                  <a:off x="9409132" y="448591"/>
                  <a:ext cx="478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0">
              <p14:nvContentPartPr>
                <p14:cNvPr id="2742" name="Input penna 2741">
                  <a:extLst>
                    <a:ext uri="{FF2B5EF4-FFF2-40B4-BE49-F238E27FC236}">
                      <a16:creationId xmlns:a16="http://schemas.microsoft.com/office/drawing/2014/main" id="{0393E095-F2C4-1E8F-CE6D-D63F9AF7AA1B}"/>
                    </a:ext>
                  </a:extLst>
                </p14:cNvPr>
                <p14:cNvContentPartPr/>
                <p14:nvPr/>
              </p14:nvContentPartPr>
              <p14:xfrm>
                <a:off x="9416692" y="562711"/>
                <a:ext cx="64080" cy="25920"/>
              </p14:xfrm>
            </p:contentPart>
          </mc:Choice>
          <mc:Fallback>
            <p:pic>
              <p:nvPicPr>
                <p:cNvPr id="2742" name="Input penna 2741">
                  <a:extLst>
                    <a:ext uri="{FF2B5EF4-FFF2-40B4-BE49-F238E27FC236}">
                      <a16:creationId xmlns:a16="http://schemas.microsoft.com/office/drawing/2014/main" id="{0393E095-F2C4-1E8F-CE6D-D63F9AF7AA1B}"/>
                    </a:ext>
                  </a:extLst>
                </p:cNvPr>
                <p:cNvPicPr/>
                <p:nvPr/>
              </p:nvPicPr>
              <p:blipFill>
                <a:blip r:embed="rId1971"/>
                <a:stretch>
                  <a:fillRect/>
                </a:stretch>
              </p:blipFill>
              <p:spPr>
                <a:xfrm>
                  <a:off x="9409132" y="555151"/>
                  <a:ext cx="792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2">
              <p14:nvContentPartPr>
                <p14:cNvPr id="2743" name="Input penna 2742">
                  <a:extLst>
                    <a:ext uri="{FF2B5EF4-FFF2-40B4-BE49-F238E27FC236}">
                      <a16:creationId xmlns:a16="http://schemas.microsoft.com/office/drawing/2014/main" id="{3D4A2405-8B8E-8284-DB3B-6ECF3F1B1248}"/>
                    </a:ext>
                  </a:extLst>
                </p14:cNvPr>
                <p14:cNvContentPartPr/>
                <p14:nvPr/>
              </p14:nvContentPartPr>
              <p14:xfrm>
                <a:off x="9472852" y="493591"/>
                <a:ext cx="47880" cy="229320"/>
              </p14:xfrm>
            </p:contentPart>
          </mc:Choice>
          <mc:Fallback>
            <p:pic>
              <p:nvPicPr>
                <p:cNvPr id="2743" name="Input penna 2742">
                  <a:extLst>
                    <a:ext uri="{FF2B5EF4-FFF2-40B4-BE49-F238E27FC236}">
                      <a16:creationId xmlns:a16="http://schemas.microsoft.com/office/drawing/2014/main" id="{3D4A2405-8B8E-8284-DB3B-6ECF3F1B1248}"/>
                    </a:ext>
                  </a:extLst>
                </p:cNvPr>
                <p:cNvPicPr/>
                <p:nvPr/>
              </p:nvPicPr>
              <p:blipFill>
                <a:blip r:embed="rId1973"/>
                <a:stretch>
                  <a:fillRect/>
                </a:stretch>
              </p:blipFill>
              <p:spPr>
                <a:xfrm>
                  <a:off x="9465292" y="486031"/>
                  <a:ext cx="63000" cy="24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49" name="Gruppo 2748">
            <a:extLst>
              <a:ext uri="{FF2B5EF4-FFF2-40B4-BE49-F238E27FC236}">
                <a16:creationId xmlns:a16="http://schemas.microsoft.com/office/drawing/2014/main" id="{664C1C9B-C510-552D-54E5-84DF20F5E0D7}"/>
              </a:ext>
            </a:extLst>
          </p:cNvPr>
          <p:cNvGrpSpPr/>
          <p:nvPr/>
        </p:nvGrpSpPr>
        <p:grpSpPr>
          <a:xfrm>
            <a:off x="9344332" y="829471"/>
            <a:ext cx="220320" cy="216000"/>
            <a:chOff x="9344332" y="829471"/>
            <a:chExt cx="220320" cy="21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4">
              <p14:nvContentPartPr>
                <p14:cNvPr id="2744" name="Input penna 2743">
                  <a:extLst>
                    <a:ext uri="{FF2B5EF4-FFF2-40B4-BE49-F238E27FC236}">
                      <a16:creationId xmlns:a16="http://schemas.microsoft.com/office/drawing/2014/main" id="{41913D31-1A5E-B7BA-43F8-1CC93E56183B}"/>
                    </a:ext>
                  </a:extLst>
                </p14:cNvPr>
                <p14:cNvContentPartPr/>
                <p14:nvPr/>
              </p14:nvContentPartPr>
              <p14:xfrm>
                <a:off x="9344332" y="838471"/>
                <a:ext cx="55800" cy="160560"/>
              </p14:xfrm>
            </p:contentPart>
          </mc:Choice>
          <mc:Fallback>
            <p:pic>
              <p:nvPicPr>
                <p:cNvPr id="2744" name="Input penna 2743">
                  <a:extLst>
                    <a:ext uri="{FF2B5EF4-FFF2-40B4-BE49-F238E27FC236}">
                      <a16:creationId xmlns:a16="http://schemas.microsoft.com/office/drawing/2014/main" id="{41913D31-1A5E-B7BA-43F8-1CC93E56183B}"/>
                    </a:ext>
                  </a:extLst>
                </p:cNvPr>
                <p:cNvPicPr/>
                <p:nvPr/>
              </p:nvPicPr>
              <p:blipFill>
                <a:blip r:embed="rId1975"/>
                <a:stretch>
                  <a:fillRect/>
                </a:stretch>
              </p:blipFill>
              <p:spPr>
                <a:xfrm>
                  <a:off x="9336772" y="830911"/>
                  <a:ext cx="709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6">
              <p14:nvContentPartPr>
                <p14:cNvPr id="2745" name="Input penna 2744">
                  <a:extLst>
                    <a:ext uri="{FF2B5EF4-FFF2-40B4-BE49-F238E27FC236}">
                      <a16:creationId xmlns:a16="http://schemas.microsoft.com/office/drawing/2014/main" id="{AB41F3D0-3AA8-0F10-D71E-A6DD6F035D4B}"/>
                    </a:ext>
                  </a:extLst>
                </p14:cNvPr>
                <p14:cNvContentPartPr/>
                <p14:nvPr/>
              </p14:nvContentPartPr>
              <p14:xfrm>
                <a:off x="9442612" y="868351"/>
                <a:ext cx="12240" cy="117000"/>
              </p14:xfrm>
            </p:contentPart>
          </mc:Choice>
          <mc:Fallback>
            <p:pic>
              <p:nvPicPr>
                <p:cNvPr id="2745" name="Input penna 2744">
                  <a:extLst>
                    <a:ext uri="{FF2B5EF4-FFF2-40B4-BE49-F238E27FC236}">
                      <a16:creationId xmlns:a16="http://schemas.microsoft.com/office/drawing/2014/main" id="{AB41F3D0-3AA8-0F10-D71E-A6DD6F035D4B}"/>
                    </a:ext>
                  </a:extLst>
                </p:cNvPr>
                <p:cNvPicPr/>
                <p:nvPr/>
              </p:nvPicPr>
              <p:blipFill>
                <a:blip r:embed="rId1977"/>
                <a:stretch>
                  <a:fillRect/>
                </a:stretch>
              </p:blipFill>
              <p:spPr>
                <a:xfrm>
                  <a:off x="9435052" y="860791"/>
                  <a:ext cx="273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8">
              <p14:nvContentPartPr>
                <p14:cNvPr id="2746" name="Input penna 2745">
                  <a:extLst>
                    <a:ext uri="{FF2B5EF4-FFF2-40B4-BE49-F238E27FC236}">
                      <a16:creationId xmlns:a16="http://schemas.microsoft.com/office/drawing/2014/main" id="{950CD99B-0554-D834-1C69-84FFBDE3C298}"/>
                    </a:ext>
                  </a:extLst>
                </p14:cNvPr>
                <p14:cNvContentPartPr/>
                <p14:nvPr/>
              </p14:nvContentPartPr>
              <p14:xfrm>
                <a:off x="9446572" y="945031"/>
                <a:ext cx="48960" cy="6120"/>
              </p14:xfrm>
            </p:contentPart>
          </mc:Choice>
          <mc:Fallback>
            <p:pic>
              <p:nvPicPr>
                <p:cNvPr id="2746" name="Input penna 2745">
                  <a:extLst>
                    <a:ext uri="{FF2B5EF4-FFF2-40B4-BE49-F238E27FC236}">
                      <a16:creationId xmlns:a16="http://schemas.microsoft.com/office/drawing/2014/main" id="{950CD99B-0554-D834-1C69-84FFBDE3C29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9439012" y="937471"/>
                  <a:ext cx="637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9">
              <p14:nvContentPartPr>
                <p14:cNvPr id="2747" name="Input penna 2746">
                  <a:extLst>
                    <a:ext uri="{FF2B5EF4-FFF2-40B4-BE49-F238E27FC236}">
                      <a16:creationId xmlns:a16="http://schemas.microsoft.com/office/drawing/2014/main" id="{5A6FA96F-DE49-AB09-DD1D-809B9758DFAA}"/>
                    </a:ext>
                  </a:extLst>
                </p14:cNvPr>
                <p14:cNvContentPartPr/>
                <p14:nvPr/>
              </p14:nvContentPartPr>
              <p14:xfrm>
                <a:off x="9506692" y="829471"/>
                <a:ext cx="57960" cy="216000"/>
              </p14:xfrm>
            </p:contentPart>
          </mc:Choice>
          <mc:Fallback>
            <p:pic>
              <p:nvPicPr>
                <p:cNvPr id="2747" name="Input penna 2746">
                  <a:extLst>
                    <a:ext uri="{FF2B5EF4-FFF2-40B4-BE49-F238E27FC236}">
                      <a16:creationId xmlns:a16="http://schemas.microsoft.com/office/drawing/2014/main" id="{5A6FA96F-DE49-AB09-DD1D-809B9758DFAA}"/>
                    </a:ext>
                  </a:extLst>
                </p:cNvPr>
                <p:cNvPicPr/>
                <p:nvPr/>
              </p:nvPicPr>
              <p:blipFill>
                <a:blip r:embed="rId1980"/>
                <a:stretch>
                  <a:fillRect/>
                </a:stretch>
              </p:blipFill>
              <p:spPr>
                <a:xfrm>
                  <a:off x="9499132" y="821911"/>
                  <a:ext cx="73080" cy="23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58" name="Gruppo 2757">
            <a:extLst>
              <a:ext uri="{FF2B5EF4-FFF2-40B4-BE49-F238E27FC236}">
                <a16:creationId xmlns:a16="http://schemas.microsoft.com/office/drawing/2014/main" id="{03B6A81A-4EE2-D188-4513-19B150185C05}"/>
              </a:ext>
            </a:extLst>
          </p:cNvPr>
          <p:cNvGrpSpPr/>
          <p:nvPr/>
        </p:nvGrpSpPr>
        <p:grpSpPr>
          <a:xfrm>
            <a:off x="8663212" y="5035570"/>
            <a:ext cx="277920" cy="251280"/>
            <a:chOff x="8663212" y="5035570"/>
            <a:chExt cx="277920" cy="25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1">
              <p14:nvContentPartPr>
                <p14:cNvPr id="2752" name="Input penna 2751">
                  <a:extLst>
                    <a:ext uri="{FF2B5EF4-FFF2-40B4-BE49-F238E27FC236}">
                      <a16:creationId xmlns:a16="http://schemas.microsoft.com/office/drawing/2014/main" id="{3BBD0DA0-2DC2-A74E-9B52-8D00E50D76AC}"/>
                    </a:ext>
                  </a:extLst>
                </p14:cNvPr>
                <p14:cNvContentPartPr/>
                <p14:nvPr/>
              </p14:nvContentPartPr>
              <p14:xfrm>
                <a:off x="8670412" y="5035570"/>
                <a:ext cx="135360" cy="234000"/>
              </p14:xfrm>
            </p:contentPart>
          </mc:Choice>
          <mc:Fallback>
            <p:pic>
              <p:nvPicPr>
                <p:cNvPr id="2752" name="Input penna 2751">
                  <a:extLst>
                    <a:ext uri="{FF2B5EF4-FFF2-40B4-BE49-F238E27FC236}">
                      <a16:creationId xmlns:a16="http://schemas.microsoft.com/office/drawing/2014/main" id="{3BBD0DA0-2DC2-A74E-9B52-8D00E50D76AC}"/>
                    </a:ext>
                  </a:extLst>
                </p:cNvPr>
                <p:cNvPicPr/>
                <p:nvPr/>
              </p:nvPicPr>
              <p:blipFill>
                <a:blip r:embed="rId1982"/>
                <a:stretch>
                  <a:fillRect/>
                </a:stretch>
              </p:blipFill>
              <p:spPr>
                <a:xfrm>
                  <a:off x="8662852" y="5028010"/>
                  <a:ext cx="1504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3">
              <p14:nvContentPartPr>
                <p14:cNvPr id="2753" name="Input penna 2752">
                  <a:extLst>
                    <a:ext uri="{FF2B5EF4-FFF2-40B4-BE49-F238E27FC236}">
                      <a16:creationId xmlns:a16="http://schemas.microsoft.com/office/drawing/2014/main" id="{6AF34300-FA3F-874A-DBA0-22365548F0D4}"/>
                    </a:ext>
                  </a:extLst>
                </p14:cNvPr>
                <p14:cNvContentPartPr/>
                <p14:nvPr/>
              </p14:nvContentPartPr>
              <p14:xfrm>
                <a:off x="8663212" y="5165890"/>
                <a:ext cx="114120" cy="50040"/>
              </p14:xfrm>
            </p:contentPart>
          </mc:Choice>
          <mc:Fallback>
            <p:pic>
              <p:nvPicPr>
                <p:cNvPr id="2753" name="Input penna 2752">
                  <a:extLst>
                    <a:ext uri="{FF2B5EF4-FFF2-40B4-BE49-F238E27FC236}">
                      <a16:creationId xmlns:a16="http://schemas.microsoft.com/office/drawing/2014/main" id="{6AF34300-FA3F-874A-DBA0-22365548F0D4}"/>
                    </a:ext>
                  </a:extLst>
                </p:cNvPr>
                <p:cNvPicPr/>
                <p:nvPr/>
              </p:nvPicPr>
              <p:blipFill>
                <a:blip r:embed="rId1984"/>
                <a:stretch>
                  <a:fillRect/>
                </a:stretch>
              </p:blipFill>
              <p:spPr>
                <a:xfrm>
                  <a:off x="8655652" y="5158330"/>
                  <a:ext cx="1292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5">
              <p14:nvContentPartPr>
                <p14:cNvPr id="2754" name="Input penna 2753">
                  <a:extLst>
                    <a:ext uri="{FF2B5EF4-FFF2-40B4-BE49-F238E27FC236}">
                      <a16:creationId xmlns:a16="http://schemas.microsoft.com/office/drawing/2014/main" id="{AF69B5CF-69FE-F1E4-7CB9-F4CA76428B91}"/>
                    </a:ext>
                  </a:extLst>
                </p14:cNvPr>
                <p14:cNvContentPartPr/>
                <p14:nvPr/>
              </p14:nvContentPartPr>
              <p14:xfrm>
                <a:off x="8803972" y="5121970"/>
                <a:ext cx="55080" cy="33840"/>
              </p14:xfrm>
            </p:contentPart>
          </mc:Choice>
          <mc:Fallback>
            <p:pic>
              <p:nvPicPr>
                <p:cNvPr id="2754" name="Input penna 2753">
                  <a:extLst>
                    <a:ext uri="{FF2B5EF4-FFF2-40B4-BE49-F238E27FC236}">
                      <a16:creationId xmlns:a16="http://schemas.microsoft.com/office/drawing/2014/main" id="{AF69B5CF-69FE-F1E4-7CB9-F4CA76428B91}"/>
                    </a:ext>
                  </a:extLst>
                </p:cNvPr>
                <p:cNvPicPr/>
                <p:nvPr/>
              </p:nvPicPr>
              <p:blipFill>
                <a:blip r:embed="rId1986"/>
                <a:stretch>
                  <a:fillRect/>
                </a:stretch>
              </p:blipFill>
              <p:spPr>
                <a:xfrm>
                  <a:off x="8796412" y="5114410"/>
                  <a:ext cx="702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7">
              <p14:nvContentPartPr>
                <p14:cNvPr id="2755" name="Input penna 2754">
                  <a:extLst>
                    <a:ext uri="{FF2B5EF4-FFF2-40B4-BE49-F238E27FC236}">
                      <a16:creationId xmlns:a16="http://schemas.microsoft.com/office/drawing/2014/main" id="{DB500BB4-191C-F3BD-B098-5665B6EFB39B}"/>
                    </a:ext>
                  </a:extLst>
                </p14:cNvPr>
                <p14:cNvContentPartPr/>
                <p14:nvPr/>
              </p14:nvContentPartPr>
              <p14:xfrm>
                <a:off x="8849332" y="5055370"/>
                <a:ext cx="35640" cy="177840"/>
              </p14:xfrm>
            </p:contentPart>
          </mc:Choice>
          <mc:Fallback>
            <p:pic>
              <p:nvPicPr>
                <p:cNvPr id="2755" name="Input penna 2754">
                  <a:extLst>
                    <a:ext uri="{FF2B5EF4-FFF2-40B4-BE49-F238E27FC236}">
                      <a16:creationId xmlns:a16="http://schemas.microsoft.com/office/drawing/2014/main" id="{DB500BB4-191C-F3BD-B098-5665B6EFB39B}"/>
                    </a:ext>
                  </a:extLst>
                </p:cNvPr>
                <p:cNvPicPr/>
                <p:nvPr/>
              </p:nvPicPr>
              <p:blipFill>
                <a:blip r:embed="rId1988"/>
                <a:stretch>
                  <a:fillRect/>
                </a:stretch>
              </p:blipFill>
              <p:spPr>
                <a:xfrm>
                  <a:off x="8841772" y="5047810"/>
                  <a:ext cx="507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9">
              <p14:nvContentPartPr>
                <p14:cNvPr id="2756" name="Input penna 2755">
                  <a:extLst>
                    <a:ext uri="{FF2B5EF4-FFF2-40B4-BE49-F238E27FC236}">
                      <a16:creationId xmlns:a16="http://schemas.microsoft.com/office/drawing/2014/main" id="{5B2F3ED3-2615-EB55-91F6-E2375EBE4D0A}"/>
                    </a:ext>
                  </a:extLst>
                </p14:cNvPr>
                <p14:cNvContentPartPr/>
                <p14:nvPr/>
              </p14:nvContentPartPr>
              <p14:xfrm>
                <a:off x="8929252" y="5069770"/>
                <a:ext cx="11880" cy="217080"/>
              </p14:xfrm>
            </p:contentPart>
          </mc:Choice>
          <mc:Fallback>
            <p:pic>
              <p:nvPicPr>
                <p:cNvPr id="2756" name="Input penna 2755">
                  <a:extLst>
                    <a:ext uri="{FF2B5EF4-FFF2-40B4-BE49-F238E27FC236}">
                      <a16:creationId xmlns:a16="http://schemas.microsoft.com/office/drawing/2014/main" id="{5B2F3ED3-2615-EB55-91F6-E2375EBE4D0A}"/>
                    </a:ext>
                  </a:extLst>
                </p:cNvPr>
                <p:cNvPicPr/>
                <p:nvPr/>
              </p:nvPicPr>
              <p:blipFill>
                <a:blip r:embed="rId1990"/>
                <a:stretch>
                  <a:fillRect/>
                </a:stretch>
              </p:blipFill>
              <p:spPr>
                <a:xfrm>
                  <a:off x="8921692" y="5062570"/>
                  <a:ext cx="27000" cy="23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64" name="Gruppo 2763">
            <a:extLst>
              <a:ext uri="{FF2B5EF4-FFF2-40B4-BE49-F238E27FC236}">
                <a16:creationId xmlns:a16="http://schemas.microsoft.com/office/drawing/2014/main" id="{909488B0-A00B-A898-8A97-F15059C335B8}"/>
              </a:ext>
            </a:extLst>
          </p:cNvPr>
          <p:cNvGrpSpPr/>
          <p:nvPr/>
        </p:nvGrpSpPr>
        <p:grpSpPr>
          <a:xfrm>
            <a:off x="9768052" y="449139"/>
            <a:ext cx="157320" cy="237240"/>
            <a:chOff x="9768052" y="449139"/>
            <a:chExt cx="157320" cy="23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91">
              <p14:nvContentPartPr>
                <p14:cNvPr id="2759" name="Input penna 2758">
                  <a:extLst>
                    <a:ext uri="{FF2B5EF4-FFF2-40B4-BE49-F238E27FC236}">
                      <a16:creationId xmlns:a16="http://schemas.microsoft.com/office/drawing/2014/main" id="{096E11A9-5F5B-682D-BA04-CFFE691297A7}"/>
                    </a:ext>
                  </a:extLst>
                </p14:cNvPr>
                <p14:cNvContentPartPr/>
                <p14:nvPr/>
              </p14:nvContentPartPr>
              <p14:xfrm>
                <a:off x="9768052" y="449139"/>
                <a:ext cx="53280" cy="237240"/>
              </p14:xfrm>
            </p:contentPart>
          </mc:Choice>
          <mc:Fallback>
            <p:pic>
              <p:nvPicPr>
                <p:cNvPr id="2759" name="Input penna 2758">
                  <a:extLst>
                    <a:ext uri="{FF2B5EF4-FFF2-40B4-BE49-F238E27FC236}">
                      <a16:creationId xmlns:a16="http://schemas.microsoft.com/office/drawing/2014/main" id="{096E11A9-5F5B-682D-BA04-CFFE691297A7}"/>
                    </a:ext>
                  </a:extLst>
                </p:cNvPr>
                <p:cNvPicPr/>
                <p:nvPr/>
              </p:nvPicPr>
              <p:blipFill>
                <a:blip r:embed="rId1992"/>
                <a:stretch>
                  <a:fillRect/>
                </a:stretch>
              </p:blipFill>
              <p:spPr>
                <a:xfrm>
                  <a:off x="9760492" y="441579"/>
                  <a:ext cx="684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3">
              <p14:nvContentPartPr>
                <p14:cNvPr id="2760" name="Input penna 2759">
                  <a:extLst>
                    <a:ext uri="{FF2B5EF4-FFF2-40B4-BE49-F238E27FC236}">
                      <a16:creationId xmlns:a16="http://schemas.microsoft.com/office/drawing/2014/main" id="{67DD3168-5316-C0A9-8C9F-E68270667C7D}"/>
                    </a:ext>
                  </a:extLst>
                </p14:cNvPr>
                <p14:cNvContentPartPr/>
                <p14:nvPr/>
              </p14:nvContentPartPr>
              <p14:xfrm>
                <a:off x="9779572" y="596379"/>
                <a:ext cx="49680" cy="26640"/>
              </p14:xfrm>
            </p:contentPart>
          </mc:Choice>
          <mc:Fallback>
            <p:pic>
              <p:nvPicPr>
                <p:cNvPr id="2760" name="Input penna 2759">
                  <a:extLst>
                    <a:ext uri="{FF2B5EF4-FFF2-40B4-BE49-F238E27FC236}">
                      <a16:creationId xmlns:a16="http://schemas.microsoft.com/office/drawing/2014/main" id="{67DD3168-5316-C0A9-8C9F-E68270667C7D}"/>
                    </a:ext>
                  </a:extLst>
                </p:cNvPr>
                <p:cNvPicPr/>
                <p:nvPr/>
              </p:nvPicPr>
              <p:blipFill>
                <a:blip r:embed="rId1994"/>
                <a:stretch>
                  <a:fillRect/>
                </a:stretch>
              </p:blipFill>
              <p:spPr>
                <a:xfrm>
                  <a:off x="9772012" y="588819"/>
                  <a:ext cx="648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5">
              <p14:nvContentPartPr>
                <p14:cNvPr id="2761" name="Input penna 2760">
                  <a:extLst>
                    <a:ext uri="{FF2B5EF4-FFF2-40B4-BE49-F238E27FC236}">
                      <a16:creationId xmlns:a16="http://schemas.microsoft.com/office/drawing/2014/main" id="{1AFDB73A-ADA1-1169-964D-02F9F26D02D5}"/>
                    </a:ext>
                  </a:extLst>
                </p14:cNvPr>
                <p14:cNvContentPartPr/>
                <p14:nvPr/>
              </p14:nvContentPartPr>
              <p14:xfrm>
                <a:off x="9879652" y="449139"/>
                <a:ext cx="7200" cy="159480"/>
              </p14:xfrm>
            </p:contentPart>
          </mc:Choice>
          <mc:Fallback>
            <p:pic>
              <p:nvPicPr>
                <p:cNvPr id="2761" name="Input penna 2760">
                  <a:extLst>
                    <a:ext uri="{FF2B5EF4-FFF2-40B4-BE49-F238E27FC236}">
                      <a16:creationId xmlns:a16="http://schemas.microsoft.com/office/drawing/2014/main" id="{1AFDB73A-ADA1-1169-964D-02F9F26D02D5}"/>
                    </a:ext>
                  </a:extLst>
                </p:cNvPr>
                <p:cNvPicPr/>
                <p:nvPr/>
              </p:nvPicPr>
              <p:blipFill>
                <a:blip r:embed="rId1996"/>
                <a:stretch>
                  <a:fillRect/>
                </a:stretch>
              </p:blipFill>
              <p:spPr>
                <a:xfrm>
                  <a:off x="9872092" y="441579"/>
                  <a:ext cx="223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7">
              <p14:nvContentPartPr>
                <p14:cNvPr id="2762" name="Input penna 2761">
                  <a:extLst>
                    <a:ext uri="{FF2B5EF4-FFF2-40B4-BE49-F238E27FC236}">
                      <a16:creationId xmlns:a16="http://schemas.microsoft.com/office/drawing/2014/main" id="{7D3FF7A4-88FE-44FB-96B2-E6C86D953FAA}"/>
                    </a:ext>
                  </a:extLst>
                </p14:cNvPr>
                <p14:cNvContentPartPr/>
                <p14:nvPr/>
              </p14:nvContentPartPr>
              <p14:xfrm>
                <a:off x="9815932" y="517899"/>
                <a:ext cx="109440" cy="7560"/>
              </p14:xfrm>
            </p:contentPart>
          </mc:Choice>
          <mc:Fallback>
            <p:pic>
              <p:nvPicPr>
                <p:cNvPr id="2762" name="Input penna 2761">
                  <a:extLst>
                    <a:ext uri="{FF2B5EF4-FFF2-40B4-BE49-F238E27FC236}">
                      <a16:creationId xmlns:a16="http://schemas.microsoft.com/office/drawing/2014/main" id="{7D3FF7A4-88FE-44FB-96B2-E6C86D953FAA}"/>
                    </a:ext>
                  </a:extLst>
                </p:cNvPr>
                <p:cNvPicPr/>
                <p:nvPr/>
              </p:nvPicPr>
              <p:blipFill>
                <a:blip r:embed="rId1998"/>
                <a:stretch>
                  <a:fillRect/>
                </a:stretch>
              </p:blipFill>
              <p:spPr>
                <a:xfrm>
                  <a:off x="9808372" y="510339"/>
                  <a:ext cx="124560" cy="22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5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3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5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5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6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8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7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98" name="Capitolo 4…"/>
          <p:cNvSpPr txBox="1"/>
          <p:nvPr/>
        </p:nvSpPr>
        <p:spPr>
          <a:xfrm>
            <a:off x="2270919" y="471657"/>
            <a:ext cx="7650162" cy="226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4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Pronuncia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Vi ricordate che alcune sillabe, a seconda della posizione cambia la pronuncia? Ora andiamo ad individuare alcuni!</a:t>
            </a:r>
          </a:p>
        </p:txBody>
      </p:sp>
      <p:pic>
        <p:nvPicPr>
          <p:cNvPr id="1299" name="Screenshot 2024-10-16 alle 10.25.50.png" descr="Screenshot 2024-10-16 alle 10.25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198" y="2623412"/>
            <a:ext cx="7822240" cy="36641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8E9F20E2-DFEE-3E3F-BA1D-9B8CC674C5BB}"/>
              </a:ext>
            </a:extLst>
          </p:cNvPr>
          <p:cNvGrpSpPr/>
          <p:nvPr/>
        </p:nvGrpSpPr>
        <p:grpSpPr>
          <a:xfrm>
            <a:off x="4921242" y="851104"/>
            <a:ext cx="2871000" cy="951840"/>
            <a:chOff x="4921242" y="851104"/>
            <a:chExt cx="2871000" cy="95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C4E71E8-3778-DDF2-45F1-35E89DCC1BEC}"/>
                    </a:ext>
                  </a:extLst>
                </p14:cNvPr>
                <p14:cNvContentPartPr/>
                <p14:nvPr/>
              </p14:nvContentPartPr>
              <p14:xfrm>
                <a:off x="5070282" y="1438984"/>
                <a:ext cx="2721960" cy="2484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C4E71E8-3778-DDF2-45F1-35E89DCC1B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62722" y="1431424"/>
                  <a:ext cx="273708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E74E712-4E94-DBD6-C48B-0CBD79F79B8F}"/>
                    </a:ext>
                  </a:extLst>
                </p14:cNvPr>
                <p14:cNvContentPartPr/>
                <p14:nvPr/>
              </p14:nvContentPartPr>
              <p14:xfrm>
                <a:off x="4921242" y="851104"/>
                <a:ext cx="2576520" cy="951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E74E712-4E94-DBD6-C48B-0CBD79F79B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13682" y="843544"/>
                  <a:ext cx="2591640" cy="96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C95FA24F-4ED0-566F-8D76-9FC990D45E86}"/>
                  </a:ext>
                </a:extLst>
              </p14:cNvPr>
              <p14:cNvContentPartPr/>
              <p14:nvPr/>
            </p14:nvContentPartPr>
            <p14:xfrm>
              <a:off x="5740242" y="4045744"/>
              <a:ext cx="735480" cy="10764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C95FA24F-4ED0-566F-8D76-9FC990D45E8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86602" y="3938104"/>
                <a:ext cx="843120" cy="32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492782F6-F1C9-354C-4C1B-87947CE6CBA6}"/>
              </a:ext>
            </a:extLst>
          </p:cNvPr>
          <p:cNvGrpSpPr/>
          <p:nvPr/>
        </p:nvGrpSpPr>
        <p:grpSpPr>
          <a:xfrm>
            <a:off x="5380242" y="2540944"/>
            <a:ext cx="1989720" cy="920880"/>
            <a:chOff x="5380242" y="2540944"/>
            <a:chExt cx="1989720" cy="92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64A843B-2BF0-9EB2-BB6A-E359B065CC6B}"/>
                    </a:ext>
                  </a:extLst>
                </p14:cNvPr>
                <p14:cNvContentPartPr/>
                <p14:nvPr/>
              </p14:nvContentPartPr>
              <p14:xfrm>
                <a:off x="5380242" y="2922184"/>
                <a:ext cx="250200" cy="315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64A843B-2BF0-9EB2-BB6A-E359B065CC6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372682" y="2914624"/>
                  <a:ext cx="26496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8C10179-85B2-19DC-36A7-4AA7997FC7CD}"/>
                    </a:ext>
                  </a:extLst>
                </p14:cNvPr>
                <p14:cNvContentPartPr/>
                <p14:nvPr/>
              </p14:nvContentPartPr>
              <p14:xfrm>
                <a:off x="5806842" y="2990944"/>
                <a:ext cx="129240" cy="212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8C10179-85B2-19DC-36A7-4AA7997FC7C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99282" y="2983384"/>
                  <a:ext cx="1443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5A9CAE6-CA27-F857-026C-A7873EE811AE}"/>
                    </a:ext>
                  </a:extLst>
                </p14:cNvPr>
                <p14:cNvContentPartPr/>
                <p14:nvPr/>
              </p14:nvContentPartPr>
              <p14:xfrm>
                <a:off x="5793522" y="3158344"/>
                <a:ext cx="168840" cy="9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5A9CAE6-CA27-F857-026C-A7873EE811A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85962" y="3150784"/>
                  <a:ext cx="1839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182D631-3E82-3DA3-F3F4-57665A2F6F1F}"/>
                    </a:ext>
                  </a:extLst>
                </p14:cNvPr>
                <p14:cNvContentPartPr/>
                <p14:nvPr/>
              </p14:nvContentPartPr>
              <p14:xfrm>
                <a:off x="6256842" y="2889424"/>
                <a:ext cx="446400" cy="3589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182D631-3E82-3DA3-F3F4-57665A2F6F1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249282" y="2881864"/>
                  <a:ext cx="46116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637CB9F-3018-F08E-2588-F05B29128DC0}"/>
                    </a:ext>
                  </a:extLst>
                </p14:cNvPr>
                <p14:cNvContentPartPr/>
                <p14:nvPr/>
              </p14:nvContentPartPr>
              <p14:xfrm>
                <a:off x="6675162" y="2648224"/>
                <a:ext cx="290160" cy="750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637CB9F-3018-F08E-2588-F05B29128DC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67602" y="2640664"/>
                  <a:ext cx="305280" cy="76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1CB4E80-1593-7D18-4ED0-80D7FD800DA8}"/>
                    </a:ext>
                  </a:extLst>
                </p14:cNvPr>
                <p14:cNvContentPartPr/>
                <p14:nvPr/>
              </p14:nvContentPartPr>
              <p14:xfrm>
                <a:off x="6963882" y="2980504"/>
                <a:ext cx="46080" cy="3250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1CB4E80-1593-7D18-4ED0-80D7FD800DA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56322" y="2972944"/>
                  <a:ext cx="6120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089B266-8E11-E62F-C2DA-A72D14AA366E}"/>
                    </a:ext>
                  </a:extLst>
                </p14:cNvPr>
                <p14:cNvContentPartPr/>
                <p14:nvPr/>
              </p14:nvContentPartPr>
              <p14:xfrm>
                <a:off x="7016802" y="3113704"/>
                <a:ext cx="88920" cy="1227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089B266-8E11-E62F-C2DA-A72D14AA366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09242" y="3106144"/>
                  <a:ext cx="1036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F61094F-01E2-9ABB-E400-AECEDF1D885C}"/>
                    </a:ext>
                  </a:extLst>
                </p14:cNvPr>
                <p14:cNvContentPartPr/>
                <p14:nvPr/>
              </p14:nvContentPartPr>
              <p14:xfrm>
                <a:off x="6952362" y="2922544"/>
                <a:ext cx="291600" cy="1958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F61094F-01E2-9ABB-E400-AECEDF1D885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44802" y="2914984"/>
                  <a:ext cx="3067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E3AE6B4-89BF-252A-23D1-38EEF68DCA78}"/>
                    </a:ext>
                  </a:extLst>
                </p14:cNvPr>
                <p14:cNvContentPartPr/>
                <p14:nvPr/>
              </p14:nvContentPartPr>
              <p14:xfrm>
                <a:off x="6307242" y="2548864"/>
                <a:ext cx="191880" cy="2754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E3AE6B4-89BF-252A-23D1-38EEF68DCA7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99682" y="2541304"/>
                  <a:ext cx="2070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07FB93B-D812-ACCA-6290-2DED8BCE70BD}"/>
                    </a:ext>
                  </a:extLst>
                </p14:cNvPr>
                <p14:cNvContentPartPr/>
                <p14:nvPr/>
              </p14:nvContentPartPr>
              <p14:xfrm>
                <a:off x="7097082" y="2540944"/>
                <a:ext cx="272880" cy="2937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07FB93B-D812-ACCA-6290-2DED8BCE70B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89522" y="2533744"/>
                  <a:ext cx="28800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B88153F-C263-B509-474B-723512072678}"/>
                    </a:ext>
                  </a:extLst>
                </p14:cNvPr>
                <p14:cNvContentPartPr/>
                <p14:nvPr/>
              </p14:nvContentPartPr>
              <p14:xfrm>
                <a:off x="6864882" y="3387664"/>
                <a:ext cx="317520" cy="74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B88153F-C263-B509-474B-72351207267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857322" y="3380104"/>
                  <a:ext cx="33264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60B240DE-3837-0D7A-A451-8853CE793242}"/>
              </a:ext>
            </a:extLst>
          </p:cNvPr>
          <p:cNvGrpSpPr/>
          <p:nvPr/>
        </p:nvGrpSpPr>
        <p:grpSpPr>
          <a:xfrm>
            <a:off x="5545312" y="3720299"/>
            <a:ext cx="228240" cy="89280"/>
            <a:chOff x="5545312" y="3720299"/>
            <a:chExt cx="228240" cy="8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4059C89-3597-B975-E698-8823FF7ADEAF}"/>
                    </a:ext>
                  </a:extLst>
                </p14:cNvPr>
                <p14:cNvContentPartPr/>
                <p14:nvPr/>
              </p14:nvContentPartPr>
              <p14:xfrm>
                <a:off x="5545312" y="3724619"/>
                <a:ext cx="123120" cy="84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4059C89-3597-B975-E698-8823FF7ADEA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537752" y="3717059"/>
                  <a:ext cx="1382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0B5F934-BA35-E7A4-334E-0A533E24644E}"/>
                    </a:ext>
                  </a:extLst>
                </p14:cNvPr>
                <p14:cNvContentPartPr/>
                <p14:nvPr/>
              </p14:nvContentPartPr>
              <p14:xfrm>
                <a:off x="5616232" y="3720299"/>
                <a:ext cx="157320" cy="67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0B5F934-BA35-E7A4-334E-0A533E24644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08672" y="3712739"/>
                  <a:ext cx="172440" cy="8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2F1CFC18-BFFE-B553-ECAF-0DA3E6B371EF}"/>
              </a:ext>
            </a:extLst>
          </p:cNvPr>
          <p:cNvGrpSpPr/>
          <p:nvPr/>
        </p:nvGrpSpPr>
        <p:grpSpPr>
          <a:xfrm>
            <a:off x="6491392" y="3712019"/>
            <a:ext cx="88200" cy="175320"/>
            <a:chOff x="6491392" y="3712019"/>
            <a:chExt cx="88200" cy="17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6B2C08A-498B-3BE5-A0D3-5A22E2365484}"/>
                    </a:ext>
                  </a:extLst>
                </p14:cNvPr>
                <p14:cNvContentPartPr/>
                <p14:nvPr/>
              </p14:nvContentPartPr>
              <p14:xfrm>
                <a:off x="6491392" y="3712019"/>
                <a:ext cx="56880" cy="81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6B2C08A-498B-3BE5-A0D3-5A22E236548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83832" y="3704459"/>
                  <a:ext cx="716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23308EB-B9C4-093C-22D0-FC959AC21922}"/>
                    </a:ext>
                  </a:extLst>
                </p14:cNvPr>
                <p14:cNvContentPartPr/>
                <p14:nvPr/>
              </p14:nvContentPartPr>
              <p14:xfrm>
                <a:off x="6494992" y="3757019"/>
                <a:ext cx="84600" cy="130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23308EB-B9C4-093C-22D0-FC959AC2192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87432" y="3749459"/>
                  <a:ext cx="9972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4CEE8DD7-C7A6-D8C7-112C-12130BB263F8}"/>
              </a:ext>
            </a:extLst>
          </p:cNvPr>
          <p:cNvGrpSpPr/>
          <p:nvPr/>
        </p:nvGrpSpPr>
        <p:grpSpPr>
          <a:xfrm>
            <a:off x="9387937" y="3857464"/>
            <a:ext cx="1569600" cy="639000"/>
            <a:chOff x="9387937" y="3857464"/>
            <a:chExt cx="1569600" cy="63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7A0D665E-A1EA-0497-6E9C-0581D768CF56}"/>
                    </a:ext>
                  </a:extLst>
                </p14:cNvPr>
                <p14:cNvContentPartPr/>
                <p14:nvPr/>
              </p14:nvContentPartPr>
              <p14:xfrm>
                <a:off x="9396042" y="3962584"/>
                <a:ext cx="240840" cy="424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7A0D665E-A1EA-0497-6E9C-0581D768CF5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388842" y="3955024"/>
                  <a:ext cx="255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48CBC26-F1C2-1617-25CF-01BCE2A0853E}"/>
                    </a:ext>
                  </a:extLst>
                </p14:cNvPr>
                <p14:cNvContentPartPr/>
                <p14:nvPr/>
              </p14:nvContentPartPr>
              <p14:xfrm>
                <a:off x="9493962" y="4070944"/>
                <a:ext cx="28440" cy="1746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48CBC26-F1C2-1617-25CF-01BCE2A0853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486402" y="4063384"/>
                  <a:ext cx="435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50F8B52-EF38-BAF1-3F10-84163623C890}"/>
                    </a:ext>
                  </a:extLst>
                </p14:cNvPr>
                <p14:cNvContentPartPr/>
                <p14:nvPr/>
              </p14:nvContentPartPr>
              <p14:xfrm>
                <a:off x="9632202" y="4058704"/>
                <a:ext cx="150120" cy="1875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50F8B52-EF38-BAF1-3F10-84163623C89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625002" y="4051144"/>
                  <a:ext cx="1652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81D6EFA-1EE1-5C5E-C099-D8B195F4EA93}"/>
                    </a:ext>
                  </a:extLst>
                </p14:cNvPr>
                <p14:cNvContentPartPr/>
                <p14:nvPr/>
              </p14:nvContentPartPr>
              <p14:xfrm>
                <a:off x="9869442" y="4066984"/>
                <a:ext cx="95040" cy="1440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81D6EFA-1EE1-5C5E-C099-D8B195F4EA9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861882" y="4059424"/>
                  <a:ext cx="1101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6982571-7272-DDEE-6D6F-F20B7C7C4263}"/>
                    </a:ext>
                  </a:extLst>
                </p14:cNvPr>
                <p14:cNvContentPartPr/>
                <p14:nvPr/>
              </p14:nvContentPartPr>
              <p14:xfrm>
                <a:off x="10050522" y="3857464"/>
                <a:ext cx="202320" cy="3466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6982571-7272-DDEE-6D6F-F20B7C7C426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042962" y="3849904"/>
                  <a:ext cx="21708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F226FB4-57D6-3C6B-8F67-6FB8AE70CDB1}"/>
                    </a:ext>
                  </a:extLst>
                </p14:cNvPr>
                <p14:cNvContentPartPr/>
                <p14:nvPr/>
              </p14:nvContentPartPr>
              <p14:xfrm>
                <a:off x="10294962" y="4057264"/>
                <a:ext cx="162360" cy="215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F226FB4-57D6-3C6B-8F67-6FB8AE70CDB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287402" y="4049704"/>
                  <a:ext cx="1771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62532BC-2270-566F-1006-0EE3991B801A}"/>
                    </a:ext>
                  </a:extLst>
                </p14:cNvPr>
                <p14:cNvContentPartPr/>
                <p14:nvPr/>
              </p14:nvContentPartPr>
              <p14:xfrm>
                <a:off x="9387937" y="4352104"/>
                <a:ext cx="1569600" cy="144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62532BC-2270-566F-1006-0EE3991B801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380377" y="4344544"/>
                  <a:ext cx="158436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E958918D-9921-B1B7-F019-0FBA210D6A77}"/>
              </a:ext>
            </a:extLst>
          </p:cNvPr>
          <p:cNvGrpSpPr/>
          <p:nvPr/>
        </p:nvGrpSpPr>
        <p:grpSpPr>
          <a:xfrm>
            <a:off x="4673397" y="4495256"/>
            <a:ext cx="716400" cy="221400"/>
            <a:chOff x="4673397" y="4495256"/>
            <a:chExt cx="716400" cy="22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42434C68-FFE5-4BB5-D55B-2FF2390AF593}"/>
                    </a:ext>
                  </a:extLst>
                </p14:cNvPr>
                <p14:cNvContentPartPr/>
                <p14:nvPr/>
              </p14:nvContentPartPr>
              <p14:xfrm>
                <a:off x="4673397" y="4495256"/>
                <a:ext cx="233640" cy="2106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42434C68-FFE5-4BB5-D55B-2FF2390AF59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665837" y="4487696"/>
                  <a:ext cx="2487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2CDF5BFA-E0AB-9C83-2AAF-8EC1F2F39579}"/>
                    </a:ext>
                  </a:extLst>
                </p14:cNvPr>
                <p14:cNvContentPartPr/>
                <p14:nvPr/>
              </p14:nvContentPartPr>
              <p14:xfrm>
                <a:off x="4886877" y="4558616"/>
                <a:ext cx="128160" cy="1072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2CDF5BFA-E0AB-9C83-2AAF-8EC1F2F3957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879317" y="4551416"/>
                  <a:ext cx="1432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304EA97-ABB5-EDC3-8EA1-1E39C51AE8E5}"/>
                    </a:ext>
                  </a:extLst>
                </p14:cNvPr>
                <p14:cNvContentPartPr/>
                <p14:nvPr/>
              </p14:nvContentPartPr>
              <p14:xfrm>
                <a:off x="5053197" y="4551776"/>
                <a:ext cx="56160" cy="979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304EA97-ABB5-EDC3-8EA1-1E39C51AE8E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045637" y="4544216"/>
                  <a:ext cx="712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A698389-FEE0-2E54-4521-F7C322563F5B}"/>
                    </a:ext>
                  </a:extLst>
                </p14:cNvPr>
                <p14:cNvContentPartPr/>
                <p14:nvPr/>
              </p14:nvContentPartPr>
              <p14:xfrm>
                <a:off x="5145357" y="4549256"/>
                <a:ext cx="70200" cy="968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A698389-FEE0-2E54-4521-F7C322563F5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137797" y="4541696"/>
                  <a:ext cx="849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290EBC3-0C2B-5C76-E530-40636E08CD7A}"/>
                    </a:ext>
                  </a:extLst>
                </p14:cNvPr>
                <p14:cNvContentPartPr/>
                <p14:nvPr/>
              </p14:nvContentPartPr>
              <p14:xfrm>
                <a:off x="5238237" y="4560416"/>
                <a:ext cx="151560" cy="1562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290EBC3-0C2B-5C76-E530-40636E08CD7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230677" y="4552856"/>
                  <a:ext cx="16668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5" name="Gruppo 1234">
            <a:extLst>
              <a:ext uri="{FF2B5EF4-FFF2-40B4-BE49-F238E27FC236}">
                <a16:creationId xmlns:a16="http://schemas.microsoft.com/office/drawing/2014/main" id="{65526910-3765-AD44-6A02-9C0F1E1C01B4}"/>
              </a:ext>
            </a:extLst>
          </p:cNvPr>
          <p:cNvGrpSpPr/>
          <p:nvPr/>
        </p:nvGrpSpPr>
        <p:grpSpPr>
          <a:xfrm>
            <a:off x="9498097" y="3159745"/>
            <a:ext cx="1353960" cy="390960"/>
            <a:chOff x="9498097" y="3159745"/>
            <a:chExt cx="1353960" cy="39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216" name="Input penna 1215">
                  <a:extLst>
                    <a:ext uri="{FF2B5EF4-FFF2-40B4-BE49-F238E27FC236}">
                      <a16:creationId xmlns:a16="http://schemas.microsoft.com/office/drawing/2014/main" id="{CC8C372A-3BC9-1FF2-3093-CAFD7CEC5F4B}"/>
                    </a:ext>
                  </a:extLst>
                </p14:cNvPr>
                <p14:cNvContentPartPr/>
                <p14:nvPr/>
              </p14:nvContentPartPr>
              <p14:xfrm>
                <a:off x="9498097" y="3159745"/>
                <a:ext cx="81000" cy="307440"/>
              </p14:xfrm>
            </p:contentPart>
          </mc:Choice>
          <mc:Fallback>
            <p:pic>
              <p:nvPicPr>
                <p:cNvPr id="1216" name="Input penna 1215">
                  <a:extLst>
                    <a:ext uri="{FF2B5EF4-FFF2-40B4-BE49-F238E27FC236}">
                      <a16:creationId xmlns:a16="http://schemas.microsoft.com/office/drawing/2014/main" id="{CC8C372A-3BC9-1FF2-3093-CAFD7CEC5F4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490537" y="3152185"/>
                  <a:ext cx="9612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217" name="Input penna 1216">
                  <a:extLst>
                    <a:ext uri="{FF2B5EF4-FFF2-40B4-BE49-F238E27FC236}">
                      <a16:creationId xmlns:a16="http://schemas.microsoft.com/office/drawing/2014/main" id="{0370BFFA-E157-BEB8-9E00-3AAA8C32CA04}"/>
                    </a:ext>
                  </a:extLst>
                </p14:cNvPr>
                <p14:cNvContentPartPr/>
                <p14:nvPr/>
              </p14:nvContentPartPr>
              <p14:xfrm>
                <a:off x="9568297" y="3317785"/>
                <a:ext cx="146520" cy="157680"/>
              </p14:xfrm>
            </p:contentPart>
          </mc:Choice>
          <mc:Fallback>
            <p:pic>
              <p:nvPicPr>
                <p:cNvPr id="1217" name="Input penna 1216">
                  <a:extLst>
                    <a:ext uri="{FF2B5EF4-FFF2-40B4-BE49-F238E27FC236}">
                      <a16:creationId xmlns:a16="http://schemas.microsoft.com/office/drawing/2014/main" id="{0370BFFA-E157-BEB8-9E00-3AAA8C32CA0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560737" y="3310225"/>
                  <a:ext cx="161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218" name="Input penna 1217">
                  <a:extLst>
                    <a:ext uri="{FF2B5EF4-FFF2-40B4-BE49-F238E27FC236}">
                      <a16:creationId xmlns:a16="http://schemas.microsoft.com/office/drawing/2014/main" id="{955DF6F9-7B05-B5F4-7492-4570A5DF7E46}"/>
                    </a:ext>
                  </a:extLst>
                </p14:cNvPr>
                <p14:cNvContentPartPr/>
                <p14:nvPr/>
              </p14:nvContentPartPr>
              <p14:xfrm>
                <a:off x="9785737" y="3361345"/>
                <a:ext cx="77400" cy="156960"/>
              </p14:xfrm>
            </p:contentPart>
          </mc:Choice>
          <mc:Fallback>
            <p:pic>
              <p:nvPicPr>
                <p:cNvPr id="1218" name="Input penna 1217">
                  <a:extLst>
                    <a:ext uri="{FF2B5EF4-FFF2-40B4-BE49-F238E27FC236}">
                      <a16:creationId xmlns:a16="http://schemas.microsoft.com/office/drawing/2014/main" id="{955DF6F9-7B05-B5F4-7492-4570A5DF7E4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778177" y="3353785"/>
                  <a:ext cx="925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219" name="Input penna 1218">
                  <a:extLst>
                    <a:ext uri="{FF2B5EF4-FFF2-40B4-BE49-F238E27FC236}">
                      <a16:creationId xmlns:a16="http://schemas.microsoft.com/office/drawing/2014/main" id="{310291C3-E62E-2E8E-6307-4BE5DB008A11}"/>
                    </a:ext>
                  </a:extLst>
                </p14:cNvPr>
                <p14:cNvContentPartPr/>
                <p14:nvPr/>
              </p14:nvContentPartPr>
              <p14:xfrm>
                <a:off x="9914617" y="3406705"/>
                <a:ext cx="73800" cy="144000"/>
              </p14:xfrm>
            </p:contentPart>
          </mc:Choice>
          <mc:Fallback>
            <p:pic>
              <p:nvPicPr>
                <p:cNvPr id="1219" name="Input penna 1218">
                  <a:extLst>
                    <a:ext uri="{FF2B5EF4-FFF2-40B4-BE49-F238E27FC236}">
                      <a16:creationId xmlns:a16="http://schemas.microsoft.com/office/drawing/2014/main" id="{310291C3-E62E-2E8E-6307-4BE5DB008A1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907057" y="3399145"/>
                  <a:ext cx="885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220" name="Input penna 1219">
                  <a:extLst>
                    <a:ext uri="{FF2B5EF4-FFF2-40B4-BE49-F238E27FC236}">
                      <a16:creationId xmlns:a16="http://schemas.microsoft.com/office/drawing/2014/main" id="{696D943E-15CC-0A0C-98A1-31BC6A6ACF6C}"/>
                    </a:ext>
                  </a:extLst>
                </p14:cNvPr>
                <p14:cNvContentPartPr/>
                <p14:nvPr/>
              </p14:nvContentPartPr>
              <p14:xfrm>
                <a:off x="9986977" y="3373225"/>
                <a:ext cx="145800" cy="160920"/>
              </p14:xfrm>
            </p:contentPart>
          </mc:Choice>
          <mc:Fallback>
            <p:pic>
              <p:nvPicPr>
                <p:cNvPr id="1220" name="Input penna 1219">
                  <a:extLst>
                    <a:ext uri="{FF2B5EF4-FFF2-40B4-BE49-F238E27FC236}">
                      <a16:creationId xmlns:a16="http://schemas.microsoft.com/office/drawing/2014/main" id="{696D943E-15CC-0A0C-98A1-31BC6A6ACF6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979417" y="3365665"/>
                  <a:ext cx="1609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221" name="Input penna 1220">
                  <a:extLst>
                    <a:ext uri="{FF2B5EF4-FFF2-40B4-BE49-F238E27FC236}">
                      <a16:creationId xmlns:a16="http://schemas.microsoft.com/office/drawing/2014/main" id="{E554CEE3-29FA-709E-2DF2-37BEAE01C10F}"/>
                    </a:ext>
                  </a:extLst>
                </p14:cNvPr>
                <p14:cNvContentPartPr/>
                <p14:nvPr/>
              </p14:nvContentPartPr>
              <p14:xfrm>
                <a:off x="10145377" y="3387625"/>
                <a:ext cx="110520" cy="133560"/>
              </p14:xfrm>
            </p:contentPart>
          </mc:Choice>
          <mc:Fallback>
            <p:pic>
              <p:nvPicPr>
                <p:cNvPr id="1221" name="Input penna 1220">
                  <a:extLst>
                    <a:ext uri="{FF2B5EF4-FFF2-40B4-BE49-F238E27FC236}">
                      <a16:creationId xmlns:a16="http://schemas.microsoft.com/office/drawing/2014/main" id="{E554CEE3-29FA-709E-2DF2-37BEAE01C10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137817" y="3380425"/>
                  <a:ext cx="1256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222" name="Input penna 1221">
                  <a:extLst>
                    <a:ext uri="{FF2B5EF4-FFF2-40B4-BE49-F238E27FC236}">
                      <a16:creationId xmlns:a16="http://schemas.microsoft.com/office/drawing/2014/main" id="{4AB4848D-703F-F55C-0CE9-4EAE34866596}"/>
                    </a:ext>
                  </a:extLst>
                </p14:cNvPr>
                <p14:cNvContentPartPr/>
                <p14:nvPr/>
              </p14:nvContentPartPr>
              <p14:xfrm>
                <a:off x="10289017" y="3390145"/>
                <a:ext cx="57240" cy="73440"/>
              </p14:xfrm>
            </p:contentPart>
          </mc:Choice>
          <mc:Fallback>
            <p:pic>
              <p:nvPicPr>
                <p:cNvPr id="1222" name="Input penna 1221">
                  <a:extLst>
                    <a:ext uri="{FF2B5EF4-FFF2-40B4-BE49-F238E27FC236}">
                      <a16:creationId xmlns:a16="http://schemas.microsoft.com/office/drawing/2014/main" id="{4AB4848D-703F-F55C-0CE9-4EAE3486659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281457" y="3382945"/>
                  <a:ext cx="723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223" name="Input penna 1222">
                  <a:extLst>
                    <a:ext uri="{FF2B5EF4-FFF2-40B4-BE49-F238E27FC236}">
                      <a16:creationId xmlns:a16="http://schemas.microsoft.com/office/drawing/2014/main" id="{07EF27D7-4A45-1D68-9C60-5FFB18CFE86D}"/>
                    </a:ext>
                  </a:extLst>
                </p14:cNvPr>
                <p14:cNvContentPartPr/>
                <p14:nvPr/>
              </p14:nvContentPartPr>
              <p14:xfrm>
                <a:off x="10371457" y="3412825"/>
                <a:ext cx="103320" cy="96120"/>
              </p14:xfrm>
            </p:contentPart>
          </mc:Choice>
          <mc:Fallback>
            <p:pic>
              <p:nvPicPr>
                <p:cNvPr id="1223" name="Input penna 1222">
                  <a:extLst>
                    <a:ext uri="{FF2B5EF4-FFF2-40B4-BE49-F238E27FC236}">
                      <a16:creationId xmlns:a16="http://schemas.microsoft.com/office/drawing/2014/main" id="{07EF27D7-4A45-1D68-9C60-5FFB18CFE86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363897" y="3405625"/>
                  <a:ext cx="1184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224" name="Input penna 1223">
                  <a:extLst>
                    <a:ext uri="{FF2B5EF4-FFF2-40B4-BE49-F238E27FC236}">
                      <a16:creationId xmlns:a16="http://schemas.microsoft.com/office/drawing/2014/main" id="{90FB6F6A-5B67-6083-6DEF-523492054105}"/>
                    </a:ext>
                  </a:extLst>
                </p14:cNvPr>
                <p14:cNvContentPartPr/>
                <p14:nvPr/>
              </p14:nvContentPartPr>
              <p14:xfrm>
                <a:off x="10478017" y="3419305"/>
                <a:ext cx="70200" cy="73440"/>
              </p14:xfrm>
            </p:contentPart>
          </mc:Choice>
          <mc:Fallback>
            <p:pic>
              <p:nvPicPr>
                <p:cNvPr id="1224" name="Input penna 1223">
                  <a:extLst>
                    <a:ext uri="{FF2B5EF4-FFF2-40B4-BE49-F238E27FC236}">
                      <a16:creationId xmlns:a16="http://schemas.microsoft.com/office/drawing/2014/main" id="{90FB6F6A-5B67-6083-6DEF-52349205410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470457" y="3411745"/>
                  <a:ext cx="849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227" name="Input penna 1226">
                  <a:extLst>
                    <a:ext uri="{FF2B5EF4-FFF2-40B4-BE49-F238E27FC236}">
                      <a16:creationId xmlns:a16="http://schemas.microsoft.com/office/drawing/2014/main" id="{48773360-8EE1-0788-B1B1-4B3D81032D4C}"/>
                    </a:ext>
                  </a:extLst>
                </p14:cNvPr>
                <p14:cNvContentPartPr/>
                <p14:nvPr/>
              </p14:nvContentPartPr>
              <p14:xfrm>
                <a:off x="10603297" y="3200627"/>
                <a:ext cx="65160" cy="237240"/>
              </p14:xfrm>
            </p:contentPart>
          </mc:Choice>
          <mc:Fallback>
            <p:pic>
              <p:nvPicPr>
                <p:cNvPr id="1227" name="Input penna 1226">
                  <a:extLst>
                    <a:ext uri="{FF2B5EF4-FFF2-40B4-BE49-F238E27FC236}">
                      <a16:creationId xmlns:a16="http://schemas.microsoft.com/office/drawing/2014/main" id="{48773360-8EE1-0788-B1B1-4B3D81032D4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595737" y="3193427"/>
                  <a:ext cx="802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228" name="Input penna 1227">
                  <a:extLst>
                    <a:ext uri="{FF2B5EF4-FFF2-40B4-BE49-F238E27FC236}">
                      <a16:creationId xmlns:a16="http://schemas.microsoft.com/office/drawing/2014/main" id="{651C87C2-0593-B7BC-4B93-0DEACF746BAC}"/>
                    </a:ext>
                  </a:extLst>
                </p14:cNvPr>
                <p14:cNvContentPartPr/>
                <p14:nvPr/>
              </p14:nvContentPartPr>
              <p14:xfrm>
                <a:off x="10618417" y="3327347"/>
                <a:ext cx="99720" cy="18000"/>
              </p14:xfrm>
            </p:contentPart>
          </mc:Choice>
          <mc:Fallback>
            <p:pic>
              <p:nvPicPr>
                <p:cNvPr id="1228" name="Input penna 1227">
                  <a:extLst>
                    <a:ext uri="{FF2B5EF4-FFF2-40B4-BE49-F238E27FC236}">
                      <a16:creationId xmlns:a16="http://schemas.microsoft.com/office/drawing/2014/main" id="{651C87C2-0593-B7BC-4B93-0DEACF746BA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610857" y="3319787"/>
                  <a:ext cx="1148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229" name="Input penna 1228">
                  <a:extLst>
                    <a:ext uri="{FF2B5EF4-FFF2-40B4-BE49-F238E27FC236}">
                      <a16:creationId xmlns:a16="http://schemas.microsoft.com/office/drawing/2014/main" id="{7C40B00D-894D-0003-48BC-ADEA3965C681}"/>
                    </a:ext>
                  </a:extLst>
                </p14:cNvPr>
                <p14:cNvContentPartPr/>
                <p14:nvPr/>
              </p14:nvContentPartPr>
              <p14:xfrm>
                <a:off x="10687537" y="3298187"/>
                <a:ext cx="164520" cy="180360"/>
              </p14:xfrm>
            </p:contentPart>
          </mc:Choice>
          <mc:Fallback>
            <p:pic>
              <p:nvPicPr>
                <p:cNvPr id="1229" name="Input penna 1228">
                  <a:extLst>
                    <a:ext uri="{FF2B5EF4-FFF2-40B4-BE49-F238E27FC236}">
                      <a16:creationId xmlns:a16="http://schemas.microsoft.com/office/drawing/2014/main" id="{7C40B00D-894D-0003-48BC-ADEA3965C68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679977" y="3290627"/>
                  <a:ext cx="179640" cy="19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3" name="Gruppo 1232">
            <a:extLst>
              <a:ext uri="{FF2B5EF4-FFF2-40B4-BE49-F238E27FC236}">
                <a16:creationId xmlns:a16="http://schemas.microsoft.com/office/drawing/2014/main" id="{B169D0A0-9AC2-B70F-5EFE-A58289661C7A}"/>
              </a:ext>
            </a:extLst>
          </p:cNvPr>
          <p:cNvGrpSpPr/>
          <p:nvPr/>
        </p:nvGrpSpPr>
        <p:grpSpPr>
          <a:xfrm>
            <a:off x="8948017" y="3968507"/>
            <a:ext cx="224280" cy="290160"/>
            <a:chOff x="8948017" y="3968507"/>
            <a:chExt cx="224280" cy="29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230" name="Input penna 1229">
                  <a:extLst>
                    <a:ext uri="{FF2B5EF4-FFF2-40B4-BE49-F238E27FC236}">
                      <a16:creationId xmlns:a16="http://schemas.microsoft.com/office/drawing/2014/main" id="{266A05DE-F564-C474-70BB-C7F70155F9F0}"/>
                    </a:ext>
                  </a:extLst>
                </p14:cNvPr>
                <p14:cNvContentPartPr/>
                <p14:nvPr/>
              </p14:nvContentPartPr>
              <p14:xfrm>
                <a:off x="8948017" y="3968507"/>
                <a:ext cx="223560" cy="165600"/>
              </p14:xfrm>
            </p:contentPart>
          </mc:Choice>
          <mc:Fallback>
            <p:pic>
              <p:nvPicPr>
                <p:cNvPr id="1230" name="Input penna 1229">
                  <a:extLst>
                    <a:ext uri="{FF2B5EF4-FFF2-40B4-BE49-F238E27FC236}">
                      <a16:creationId xmlns:a16="http://schemas.microsoft.com/office/drawing/2014/main" id="{266A05DE-F564-C474-70BB-C7F70155F9F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940457" y="3960947"/>
                  <a:ext cx="2383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231" name="Input penna 1230">
                  <a:extLst>
                    <a:ext uri="{FF2B5EF4-FFF2-40B4-BE49-F238E27FC236}">
                      <a16:creationId xmlns:a16="http://schemas.microsoft.com/office/drawing/2014/main" id="{03577899-C8B1-7A54-9644-91B2A0A9CEFB}"/>
                    </a:ext>
                  </a:extLst>
                </p14:cNvPr>
                <p14:cNvContentPartPr/>
                <p14:nvPr/>
              </p14:nvContentPartPr>
              <p14:xfrm>
                <a:off x="9138817" y="4058507"/>
                <a:ext cx="33480" cy="200160"/>
              </p14:xfrm>
            </p:contentPart>
          </mc:Choice>
          <mc:Fallback>
            <p:pic>
              <p:nvPicPr>
                <p:cNvPr id="1231" name="Input penna 1230">
                  <a:extLst>
                    <a:ext uri="{FF2B5EF4-FFF2-40B4-BE49-F238E27FC236}">
                      <a16:creationId xmlns:a16="http://schemas.microsoft.com/office/drawing/2014/main" id="{03577899-C8B1-7A54-9644-91B2A0A9CEF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131257" y="4050947"/>
                  <a:ext cx="48600" cy="21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236" name="Input penna 1235">
                <a:extLst>
                  <a:ext uri="{FF2B5EF4-FFF2-40B4-BE49-F238E27FC236}">
                    <a16:creationId xmlns:a16="http://schemas.microsoft.com/office/drawing/2014/main" id="{BC33B689-69DA-B263-0553-12DEC31A9DC0}"/>
                  </a:ext>
                </a:extLst>
              </p14:cNvPr>
              <p14:cNvContentPartPr/>
              <p14:nvPr/>
            </p14:nvContentPartPr>
            <p14:xfrm>
              <a:off x="3525727" y="4402958"/>
              <a:ext cx="239760" cy="340560"/>
            </p14:xfrm>
          </p:contentPart>
        </mc:Choice>
        <mc:Fallback>
          <p:pic>
            <p:nvPicPr>
              <p:cNvPr id="1236" name="Input penna 1235">
                <a:extLst>
                  <a:ext uri="{FF2B5EF4-FFF2-40B4-BE49-F238E27FC236}">
                    <a16:creationId xmlns:a16="http://schemas.microsoft.com/office/drawing/2014/main" id="{BC33B689-69DA-B263-0553-12DEC31A9DC0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3518167" y="4395398"/>
                <a:ext cx="25452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300" name="Input penna 1299">
                <a:extLst>
                  <a:ext uri="{FF2B5EF4-FFF2-40B4-BE49-F238E27FC236}">
                    <a16:creationId xmlns:a16="http://schemas.microsoft.com/office/drawing/2014/main" id="{8E686874-930A-F204-E151-44F2886269BB}"/>
                  </a:ext>
                </a:extLst>
              </p14:cNvPr>
              <p14:cNvContentPartPr/>
              <p14:nvPr/>
            </p14:nvContentPartPr>
            <p14:xfrm>
              <a:off x="6863647" y="5486449"/>
              <a:ext cx="741240" cy="52920"/>
            </p14:xfrm>
          </p:contentPart>
        </mc:Choice>
        <mc:Fallback>
          <p:pic>
            <p:nvPicPr>
              <p:cNvPr id="1300" name="Input penna 1299">
                <a:extLst>
                  <a:ext uri="{FF2B5EF4-FFF2-40B4-BE49-F238E27FC236}">
                    <a16:creationId xmlns:a16="http://schemas.microsoft.com/office/drawing/2014/main" id="{8E686874-930A-F204-E151-44F2886269BB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6856447" y="5478889"/>
                <a:ext cx="75636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301" name="Input penna 1300">
                <a:extLst>
                  <a:ext uri="{FF2B5EF4-FFF2-40B4-BE49-F238E27FC236}">
                    <a16:creationId xmlns:a16="http://schemas.microsoft.com/office/drawing/2014/main" id="{53EA77DF-3055-432E-197F-FFC817F4C68E}"/>
                  </a:ext>
                </a:extLst>
              </p14:cNvPr>
              <p14:cNvContentPartPr/>
              <p14:nvPr/>
            </p14:nvContentPartPr>
            <p14:xfrm>
              <a:off x="8237436" y="5581494"/>
              <a:ext cx="1598760" cy="76680"/>
            </p14:xfrm>
          </p:contentPart>
        </mc:Choice>
        <mc:Fallback>
          <p:pic>
            <p:nvPicPr>
              <p:cNvPr id="1301" name="Input penna 1300">
                <a:extLst>
                  <a:ext uri="{FF2B5EF4-FFF2-40B4-BE49-F238E27FC236}">
                    <a16:creationId xmlns:a16="http://schemas.microsoft.com/office/drawing/2014/main" id="{53EA77DF-3055-432E-197F-FFC817F4C68E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8229876" y="5573934"/>
                <a:ext cx="161388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303" name="Input penna 1302">
                <a:extLst>
                  <a:ext uri="{FF2B5EF4-FFF2-40B4-BE49-F238E27FC236}">
                    <a16:creationId xmlns:a16="http://schemas.microsoft.com/office/drawing/2014/main" id="{E4E29E43-5036-2AB4-AEAC-E507DDAF7F3E}"/>
                  </a:ext>
                </a:extLst>
              </p14:cNvPr>
              <p14:cNvContentPartPr/>
              <p14:nvPr/>
            </p14:nvContentPartPr>
            <p14:xfrm>
              <a:off x="3823447" y="5511368"/>
              <a:ext cx="277200" cy="43200"/>
            </p14:xfrm>
          </p:contentPart>
        </mc:Choice>
        <mc:Fallback>
          <p:pic>
            <p:nvPicPr>
              <p:cNvPr id="1303" name="Input penna 1302">
                <a:extLst>
                  <a:ext uri="{FF2B5EF4-FFF2-40B4-BE49-F238E27FC236}">
                    <a16:creationId xmlns:a16="http://schemas.microsoft.com/office/drawing/2014/main" id="{E4E29E43-5036-2AB4-AEAC-E507DDAF7F3E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815887" y="5503808"/>
                <a:ext cx="29232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304" name="Input penna 1303">
                <a:extLst>
                  <a:ext uri="{FF2B5EF4-FFF2-40B4-BE49-F238E27FC236}">
                    <a16:creationId xmlns:a16="http://schemas.microsoft.com/office/drawing/2014/main" id="{8B620545-107C-ECA3-0AFD-F0AABA8D49CE}"/>
                  </a:ext>
                </a:extLst>
              </p14:cNvPr>
              <p14:cNvContentPartPr/>
              <p14:nvPr/>
            </p14:nvContentPartPr>
            <p14:xfrm>
              <a:off x="193002" y="366882"/>
              <a:ext cx="290880" cy="92520"/>
            </p14:xfrm>
          </p:contentPart>
        </mc:Choice>
        <mc:Fallback>
          <p:pic>
            <p:nvPicPr>
              <p:cNvPr id="1304" name="Input penna 1303">
                <a:extLst>
                  <a:ext uri="{FF2B5EF4-FFF2-40B4-BE49-F238E27FC236}">
                    <a16:creationId xmlns:a16="http://schemas.microsoft.com/office/drawing/2014/main" id="{8B620545-107C-ECA3-0AFD-F0AABA8D49CE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139362" y="258882"/>
                <a:ext cx="398520" cy="30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3" name="Gruppo 1312">
            <a:extLst>
              <a:ext uri="{FF2B5EF4-FFF2-40B4-BE49-F238E27FC236}">
                <a16:creationId xmlns:a16="http://schemas.microsoft.com/office/drawing/2014/main" id="{64F1A6EE-3CDB-D975-D5F5-F86098F7893B}"/>
              </a:ext>
            </a:extLst>
          </p:cNvPr>
          <p:cNvGrpSpPr/>
          <p:nvPr/>
        </p:nvGrpSpPr>
        <p:grpSpPr>
          <a:xfrm>
            <a:off x="1030002" y="204522"/>
            <a:ext cx="1086120" cy="402840"/>
            <a:chOff x="1030002" y="204522"/>
            <a:chExt cx="1086120" cy="40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05" name="Input penna 1304">
                  <a:extLst>
                    <a:ext uri="{FF2B5EF4-FFF2-40B4-BE49-F238E27FC236}">
                      <a16:creationId xmlns:a16="http://schemas.microsoft.com/office/drawing/2014/main" id="{B9E6B1EA-C904-85BA-3186-26C244A3209E}"/>
                    </a:ext>
                  </a:extLst>
                </p14:cNvPr>
                <p14:cNvContentPartPr/>
                <p14:nvPr/>
              </p14:nvContentPartPr>
              <p14:xfrm>
                <a:off x="1030002" y="204522"/>
                <a:ext cx="36360" cy="249480"/>
              </p14:xfrm>
            </p:contentPart>
          </mc:Choice>
          <mc:Fallback>
            <p:pic>
              <p:nvPicPr>
                <p:cNvPr id="1305" name="Input penna 1304">
                  <a:extLst>
                    <a:ext uri="{FF2B5EF4-FFF2-40B4-BE49-F238E27FC236}">
                      <a16:creationId xmlns:a16="http://schemas.microsoft.com/office/drawing/2014/main" id="{B9E6B1EA-C904-85BA-3186-26C244A3209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22442" y="196962"/>
                  <a:ext cx="514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306" name="Input penna 1305">
                  <a:extLst>
                    <a:ext uri="{FF2B5EF4-FFF2-40B4-BE49-F238E27FC236}">
                      <a16:creationId xmlns:a16="http://schemas.microsoft.com/office/drawing/2014/main" id="{928740EB-84E5-36D3-D097-4414243380E4}"/>
                    </a:ext>
                  </a:extLst>
                </p14:cNvPr>
                <p14:cNvContentPartPr/>
                <p14:nvPr/>
              </p14:nvContentPartPr>
              <p14:xfrm>
                <a:off x="1126122" y="343482"/>
                <a:ext cx="152280" cy="218160"/>
              </p14:xfrm>
            </p:contentPart>
          </mc:Choice>
          <mc:Fallback>
            <p:pic>
              <p:nvPicPr>
                <p:cNvPr id="1306" name="Input penna 1305">
                  <a:extLst>
                    <a:ext uri="{FF2B5EF4-FFF2-40B4-BE49-F238E27FC236}">
                      <a16:creationId xmlns:a16="http://schemas.microsoft.com/office/drawing/2014/main" id="{928740EB-84E5-36D3-D097-4414243380E4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18562" y="335922"/>
                  <a:ext cx="1674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307" name="Input penna 1306">
                  <a:extLst>
                    <a:ext uri="{FF2B5EF4-FFF2-40B4-BE49-F238E27FC236}">
                      <a16:creationId xmlns:a16="http://schemas.microsoft.com/office/drawing/2014/main" id="{E9AE638B-4016-81F1-24C6-69D2D1D15B29}"/>
                    </a:ext>
                  </a:extLst>
                </p14:cNvPr>
                <p14:cNvContentPartPr/>
                <p14:nvPr/>
              </p14:nvContentPartPr>
              <p14:xfrm>
                <a:off x="1319802" y="409002"/>
                <a:ext cx="85680" cy="198360"/>
              </p14:xfrm>
            </p:contentPart>
          </mc:Choice>
          <mc:Fallback>
            <p:pic>
              <p:nvPicPr>
                <p:cNvPr id="1307" name="Input penna 1306">
                  <a:extLst>
                    <a:ext uri="{FF2B5EF4-FFF2-40B4-BE49-F238E27FC236}">
                      <a16:creationId xmlns:a16="http://schemas.microsoft.com/office/drawing/2014/main" id="{E9AE638B-4016-81F1-24C6-69D2D1D15B2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312242" y="401442"/>
                  <a:ext cx="1008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308" name="Input penna 1307">
                  <a:extLst>
                    <a:ext uri="{FF2B5EF4-FFF2-40B4-BE49-F238E27FC236}">
                      <a16:creationId xmlns:a16="http://schemas.microsoft.com/office/drawing/2014/main" id="{36A47853-DD63-BE6E-35AA-18C07EEA10D8}"/>
                    </a:ext>
                  </a:extLst>
                </p14:cNvPr>
                <p14:cNvContentPartPr/>
                <p14:nvPr/>
              </p14:nvContentPartPr>
              <p14:xfrm>
                <a:off x="1460202" y="419802"/>
                <a:ext cx="72000" cy="158400"/>
              </p14:xfrm>
            </p:contentPart>
          </mc:Choice>
          <mc:Fallback>
            <p:pic>
              <p:nvPicPr>
                <p:cNvPr id="1308" name="Input penna 1307">
                  <a:extLst>
                    <a:ext uri="{FF2B5EF4-FFF2-40B4-BE49-F238E27FC236}">
                      <a16:creationId xmlns:a16="http://schemas.microsoft.com/office/drawing/2014/main" id="{36A47853-DD63-BE6E-35AA-18C07EEA10D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452642" y="412242"/>
                  <a:ext cx="871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309" name="Input penna 1308">
                  <a:extLst>
                    <a:ext uri="{FF2B5EF4-FFF2-40B4-BE49-F238E27FC236}">
                      <a16:creationId xmlns:a16="http://schemas.microsoft.com/office/drawing/2014/main" id="{4E07316B-8814-2247-00F2-C39285B95770}"/>
                    </a:ext>
                  </a:extLst>
                </p14:cNvPr>
                <p14:cNvContentPartPr/>
                <p14:nvPr/>
              </p14:nvContentPartPr>
              <p14:xfrm>
                <a:off x="1570362" y="414402"/>
                <a:ext cx="131400" cy="183240"/>
              </p14:xfrm>
            </p:contentPart>
          </mc:Choice>
          <mc:Fallback>
            <p:pic>
              <p:nvPicPr>
                <p:cNvPr id="1309" name="Input penna 1308">
                  <a:extLst>
                    <a:ext uri="{FF2B5EF4-FFF2-40B4-BE49-F238E27FC236}">
                      <a16:creationId xmlns:a16="http://schemas.microsoft.com/office/drawing/2014/main" id="{4E07316B-8814-2247-00F2-C39285B9577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562802" y="406842"/>
                  <a:ext cx="1465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C9C74941-960A-C041-D85D-74E99D814491}"/>
                    </a:ext>
                  </a:extLst>
                </p14:cNvPr>
                <p14:cNvContentPartPr/>
                <p14:nvPr/>
              </p14:nvContentPartPr>
              <p14:xfrm>
                <a:off x="1766922" y="418722"/>
                <a:ext cx="75240" cy="140040"/>
              </p14:xfrm>
            </p:contentPart>
          </mc:Choice>
          <mc:Fallback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C9C74941-960A-C041-D85D-74E99D81449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759722" y="411162"/>
                  <a:ext cx="903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4090399A-66CA-DAFE-4CC5-7D7A56AD470D}"/>
                    </a:ext>
                  </a:extLst>
                </p14:cNvPr>
                <p14:cNvContentPartPr/>
                <p14:nvPr/>
              </p14:nvContentPartPr>
              <p14:xfrm>
                <a:off x="1894002" y="379842"/>
                <a:ext cx="222120" cy="226800"/>
              </p14:xfrm>
            </p:contentPart>
          </mc:Choice>
          <mc:Fallback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4090399A-66CA-DAFE-4CC5-7D7A56AD470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886442" y="372282"/>
                  <a:ext cx="236880" cy="24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6" name="Gruppo 1325">
            <a:extLst>
              <a:ext uri="{FF2B5EF4-FFF2-40B4-BE49-F238E27FC236}">
                <a16:creationId xmlns:a16="http://schemas.microsoft.com/office/drawing/2014/main" id="{18345D04-C3F8-5947-5302-CB658300E6E0}"/>
              </a:ext>
            </a:extLst>
          </p:cNvPr>
          <p:cNvGrpSpPr/>
          <p:nvPr/>
        </p:nvGrpSpPr>
        <p:grpSpPr>
          <a:xfrm>
            <a:off x="534177" y="2157863"/>
            <a:ext cx="545760" cy="464760"/>
            <a:chOff x="534177" y="2157863"/>
            <a:chExt cx="545760" cy="46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E53BDEC5-C0D2-11E2-318B-C36C68A72D9D}"/>
                    </a:ext>
                  </a:extLst>
                </p14:cNvPr>
                <p14:cNvContentPartPr/>
                <p14:nvPr/>
              </p14:nvContentPartPr>
              <p14:xfrm>
                <a:off x="534177" y="2157863"/>
                <a:ext cx="36360" cy="415080"/>
              </p14:xfrm>
            </p:contentPart>
          </mc:Choice>
          <mc:Fallback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E53BDEC5-C0D2-11E2-318B-C36C68A72D9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26617" y="2150663"/>
                  <a:ext cx="5112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315" name="Input penna 1314">
                  <a:extLst>
                    <a:ext uri="{FF2B5EF4-FFF2-40B4-BE49-F238E27FC236}">
                      <a16:creationId xmlns:a16="http://schemas.microsoft.com/office/drawing/2014/main" id="{385E99F6-B15F-5D4A-6466-E34BF60C8212}"/>
                    </a:ext>
                  </a:extLst>
                </p14:cNvPr>
                <p14:cNvContentPartPr/>
                <p14:nvPr/>
              </p14:nvContentPartPr>
              <p14:xfrm>
                <a:off x="545697" y="2422463"/>
                <a:ext cx="107640" cy="125280"/>
              </p14:xfrm>
            </p:contentPart>
          </mc:Choice>
          <mc:Fallback>
            <p:pic>
              <p:nvPicPr>
                <p:cNvPr id="1315" name="Input penna 1314">
                  <a:extLst>
                    <a:ext uri="{FF2B5EF4-FFF2-40B4-BE49-F238E27FC236}">
                      <a16:creationId xmlns:a16="http://schemas.microsoft.com/office/drawing/2014/main" id="{385E99F6-B15F-5D4A-6466-E34BF60C821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38137" y="2414903"/>
                  <a:ext cx="1227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316" name="Input penna 1315">
                  <a:extLst>
                    <a:ext uri="{FF2B5EF4-FFF2-40B4-BE49-F238E27FC236}">
                      <a16:creationId xmlns:a16="http://schemas.microsoft.com/office/drawing/2014/main" id="{CB657349-F979-A596-5ED3-761679690A63}"/>
                    </a:ext>
                  </a:extLst>
                </p14:cNvPr>
                <p14:cNvContentPartPr/>
                <p14:nvPr/>
              </p14:nvContentPartPr>
              <p14:xfrm>
                <a:off x="550377" y="2325263"/>
                <a:ext cx="142200" cy="131760"/>
              </p14:xfrm>
            </p:contentPart>
          </mc:Choice>
          <mc:Fallback>
            <p:pic>
              <p:nvPicPr>
                <p:cNvPr id="1316" name="Input penna 1315">
                  <a:extLst>
                    <a:ext uri="{FF2B5EF4-FFF2-40B4-BE49-F238E27FC236}">
                      <a16:creationId xmlns:a16="http://schemas.microsoft.com/office/drawing/2014/main" id="{CB657349-F979-A596-5ED3-761679690A6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42817" y="2317703"/>
                  <a:ext cx="1573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12942483-B1B2-8FEE-5361-4E39CAF7EB17}"/>
                    </a:ext>
                  </a:extLst>
                </p14:cNvPr>
                <p14:cNvContentPartPr/>
                <p14:nvPr/>
              </p14:nvContentPartPr>
              <p14:xfrm>
                <a:off x="721737" y="2258663"/>
                <a:ext cx="50400" cy="363960"/>
              </p14:xfrm>
            </p:contentPart>
          </mc:Choice>
          <mc:Fallback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12942483-B1B2-8FEE-5361-4E39CAF7EB1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14177" y="2251103"/>
                  <a:ext cx="6516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2F0DBE19-69E7-CAA6-99FA-45956B0E88DB}"/>
                    </a:ext>
                  </a:extLst>
                </p14:cNvPr>
                <p14:cNvContentPartPr/>
                <p14:nvPr/>
              </p14:nvContentPartPr>
              <p14:xfrm>
                <a:off x="916857" y="2254343"/>
                <a:ext cx="163080" cy="269280"/>
              </p14:xfrm>
            </p:contentPart>
          </mc:Choice>
          <mc:Fallback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2F0DBE19-69E7-CAA6-99FA-45956B0E88D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09297" y="2246783"/>
                  <a:ext cx="178200" cy="28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4" name="Gruppo 1323">
            <a:extLst>
              <a:ext uri="{FF2B5EF4-FFF2-40B4-BE49-F238E27FC236}">
                <a16:creationId xmlns:a16="http://schemas.microsoft.com/office/drawing/2014/main" id="{3F29F5DA-1034-0E8B-0811-82636F258647}"/>
              </a:ext>
            </a:extLst>
          </p:cNvPr>
          <p:cNvGrpSpPr/>
          <p:nvPr/>
        </p:nvGrpSpPr>
        <p:grpSpPr>
          <a:xfrm>
            <a:off x="1653777" y="2111423"/>
            <a:ext cx="284400" cy="499320"/>
            <a:chOff x="1653777" y="2111423"/>
            <a:chExt cx="284400" cy="49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F9E6134F-373A-9E90-BCBA-F3BEF3F9B9C4}"/>
                    </a:ext>
                  </a:extLst>
                </p14:cNvPr>
                <p14:cNvContentPartPr/>
                <p14:nvPr/>
              </p14:nvContentPartPr>
              <p14:xfrm>
                <a:off x="1653777" y="2111423"/>
                <a:ext cx="164520" cy="250920"/>
              </p14:xfrm>
            </p:contentPart>
          </mc:Choice>
          <mc:Fallback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F9E6134F-373A-9E90-BCBA-F3BEF3F9B9C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646217" y="2103863"/>
                  <a:ext cx="17964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20" name="Input penna 1319">
                  <a:extLst>
                    <a:ext uri="{FF2B5EF4-FFF2-40B4-BE49-F238E27FC236}">
                      <a16:creationId xmlns:a16="http://schemas.microsoft.com/office/drawing/2014/main" id="{411ADCCE-69EC-D457-9DF5-A97DF6FC4FBC}"/>
                    </a:ext>
                  </a:extLst>
                </p14:cNvPr>
                <p14:cNvContentPartPr/>
                <p14:nvPr/>
              </p14:nvContentPartPr>
              <p14:xfrm>
                <a:off x="1897137" y="2142743"/>
                <a:ext cx="41040" cy="206280"/>
              </p14:xfrm>
            </p:contentPart>
          </mc:Choice>
          <mc:Fallback>
            <p:pic>
              <p:nvPicPr>
                <p:cNvPr id="1320" name="Input penna 1319">
                  <a:extLst>
                    <a:ext uri="{FF2B5EF4-FFF2-40B4-BE49-F238E27FC236}">
                      <a16:creationId xmlns:a16="http://schemas.microsoft.com/office/drawing/2014/main" id="{411ADCCE-69EC-D457-9DF5-A97DF6FC4FB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889937" y="2135183"/>
                  <a:ext cx="5616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89D5A87F-E9E5-92D6-A6CD-0C823793F630}"/>
                    </a:ext>
                  </a:extLst>
                </p14:cNvPr>
                <p14:cNvContentPartPr/>
                <p14:nvPr/>
              </p14:nvContentPartPr>
              <p14:xfrm>
                <a:off x="1749897" y="2455943"/>
                <a:ext cx="21960" cy="118800"/>
              </p14:xfrm>
            </p:contentPart>
          </mc:Choice>
          <mc:Fallback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89D5A87F-E9E5-92D6-A6CD-0C823793F63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742337" y="2448383"/>
                  <a:ext cx="370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22" name="Input penna 1321">
                  <a:extLst>
                    <a:ext uri="{FF2B5EF4-FFF2-40B4-BE49-F238E27FC236}">
                      <a16:creationId xmlns:a16="http://schemas.microsoft.com/office/drawing/2014/main" id="{106D6605-1E5E-D8B9-7B5A-95CF439CDB63}"/>
                    </a:ext>
                  </a:extLst>
                </p14:cNvPr>
                <p14:cNvContentPartPr/>
                <p14:nvPr/>
              </p14:nvContentPartPr>
              <p14:xfrm>
                <a:off x="1687617" y="2433263"/>
                <a:ext cx="206640" cy="177480"/>
              </p14:xfrm>
            </p:contentPart>
          </mc:Choice>
          <mc:Fallback>
            <p:pic>
              <p:nvPicPr>
                <p:cNvPr id="1322" name="Input penna 1321">
                  <a:extLst>
                    <a:ext uri="{FF2B5EF4-FFF2-40B4-BE49-F238E27FC236}">
                      <a16:creationId xmlns:a16="http://schemas.microsoft.com/office/drawing/2014/main" id="{106D6605-1E5E-D8B9-7B5A-95CF439CDB6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680057" y="2425703"/>
                  <a:ext cx="221400" cy="19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1334" name="Input penna 1333">
                <a:extLst>
                  <a:ext uri="{FF2B5EF4-FFF2-40B4-BE49-F238E27FC236}">
                    <a16:creationId xmlns:a16="http://schemas.microsoft.com/office/drawing/2014/main" id="{99B444A8-C128-E924-B190-F522AB3E78C3}"/>
                  </a:ext>
                </a:extLst>
              </p14:cNvPr>
              <p14:cNvContentPartPr/>
              <p14:nvPr/>
            </p14:nvContentPartPr>
            <p14:xfrm>
              <a:off x="6007320" y="3351737"/>
              <a:ext cx="337320" cy="261000"/>
            </p14:xfrm>
          </p:contentPart>
        </mc:Choice>
        <mc:Fallback>
          <p:pic>
            <p:nvPicPr>
              <p:cNvPr id="1334" name="Input penna 1333">
                <a:extLst>
                  <a:ext uri="{FF2B5EF4-FFF2-40B4-BE49-F238E27FC236}">
                    <a16:creationId xmlns:a16="http://schemas.microsoft.com/office/drawing/2014/main" id="{99B444A8-C128-E924-B190-F522AB3E78C3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5999760" y="3344177"/>
                <a:ext cx="35244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1335" name="Input penna 1334">
                <a:extLst>
                  <a:ext uri="{FF2B5EF4-FFF2-40B4-BE49-F238E27FC236}">
                    <a16:creationId xmlns:a16="http://schemas.microsoft.com/office/drawing/2014/main" id="{1DFB455B-9F05-E527-0859-B104E4A93A70}"/>
                  </a:ext>
                </a:extLst>
              </p14:cNvPr>
              <p14:cNvContentPartPr/>
              <p14:nvPr/>
            </p14:nvContentPartPr>
            <p14:xfrm>
              <a:off x="5960880" y="3551177"/>
              <a:ext cx="288000" cy="63720"/>
            </p14:xfrm>
          </p:contentPart>
        </mc:Choice>
        <mc:Fallback>
          <p:pic>
            <p:nvPicPr>
              <p:cNvPr id="1335" name="Input penna 1334">
                <a:extLst>
                  <a:ext uri="{FF2B5EF4-FFF2-40B4-BE49-F238E27FC236}">
                    <a16:creationId xmlns:a16="http://schemas.microsoft.com/office/drawing/2014/main" id="{1DFB455B-9F05-E527-0859-B104E4A93A70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5953320" y="3543617"/>
                <a:ext cx="30312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1336" name="Input penna 1335">
                <a:extLst>
                  <a:ext uri="{FF2B5EF4-FFF2-40B4-BE49-F238E27FC236}">
                    <a16:creationId xmlns:a16="http://schemas.microsoft.com/office/drawing/2014/main" id="{F4437109-D1A3-BF48-1CCF-DAE9C6554D54}"/>
                  </a:ext>
                </a:extLst>
              </p14:cNvPr>
              <p14:cNvContentPartPr/>
              <p14:nvPr/>
            </p14:nvContentPartPr>
            <p14:xfrm>
              <a:off x="6036480" y="3328697"/>
              <a:ext cx="119520" cy="106920"/>
            </p14:xfrm>
          </p:contentPart>
        </mc:Choice>
        <mc:Fallback>
          <p:pic>
            <p:nvPicPr>
              <p:cNvPr id="1336" name="Input penna 1335">
                <a:extLst>
                  <a:ext uri="{FF2B5EF4-FFF2-40B4-BE49-F238E27FC236}">
                    <a16:creationId xmlns:a16="http://schemas.microsoft.com/office/drawing/2014/main" id="{F4437109-D1A3-BF48-1CCF-DAE9C6554D54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6028920" y="3321137"/>
                <a:ext cx="13464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337" name="Input penna 1336">
                <a:extLst>
                  <a:ext uri="{FF2B5EF4-FFF2-40B4-BE49-F238E27FC236}">
                    <a16:creationId xmlns:a16="http://schemas.microsoft.com/office/drawing/2014/main" id="{A86C7971-468D-A4FD-9B3E-148F255AC18A}"/>
                  </a:ext>
                </a:extLst>
              </p14:cNvPr>
              <p14:cNvContentPartPr/>
              <p14:nvPr/>
            </p14:nvContentPartPr>
            <p14:xfrm>
              <a:off x="6183360" y="3297737"/>
              <a:ext cx="68400" cy="108360"/>
            </p14:xfrm>
          </p:contentPart>
        </mc:Choice>
        <mc:Fallback>
          <p:pic>
            <p:nvPicPr>
              <p:cNvPr id="1337" name="Input penna 1336">
                <a:extLst>
                  <a:ext uri="{FF2B5EF4-FFF2-40B4-BE49-F238E27FC236}">
                    <a16:creationId xmlns:a16="http://schemas.microsoft.com/office/drawing/2014/main" id="{A86C7971-468D-A4FD-9B3E-148F255AC18A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6175800" y="3290177"/>
                <a:ext cx="8352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1338" name="Input penna 1337">
                <a:extLst>
                  <a:ext uri="{FF2B5EF4-FFF2-40B4-BE49-F238E27FC236}">
                    <a16:creationId xmlns:a16="http://schemas.microsoft.com/office/drawing/2014/main" id="{0E2B6DFE-927B-7A4C-9AEA-15B97EC4899F}"/>
                  </a:ext>
                </a:extLst>
              </p14:cNvPr>
              <p14:cNvContentPartPr/>
              <p14:nvPr/>
            </p14:nvContentPartPr>
            <p14:xfrm>
              <a:off x="6313320" y="3213137"/>
              <a:ext cx="66240" cy="146880"/>
            </p14:xfrm>
          </p:contentPart>
        </mc:Choice>
        <mc:Fallback>
          <p:pic>
            <p:nvPicPr>
              <p:cNvPr id="1338" name="Input penna 1337">
                <a:extLst>
                  <a:ext uri="{FF2B5EF4-FFF2-40B4-BE49-F238E27FC236}">
                    <a16:creationId xmlns:a16="http://schemas.microsoft.com/office/drawing/2014/main" id="{0E2B6DFE-927B-7A4C-9AEA-15B97EC4899F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6305760" y="3205577"/>
                <a:ext cx="81360" cy="162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0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1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0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1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3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1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3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3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3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6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4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62" name="Screenshot 2024-10-16 alle 10.26.06.png" descr="Screenshot 2024-10-16 alle 10.26.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119" y="957119"/>
            <a:ext cx="10027762" cy="469247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CDCD52D-7872-7823-84ED-7281099E049E}"/>
                  </a:ext>
                </a:extLst>
              </p14:cNvPr>
              <p14:cNvContentPartPr/>
              <p14:nvPr/>
            </p14:nvContentPartPr>
            <p14:xfrm>
              <a:off x="139002" y="367962"/>
              <a:ext cx="469800" cy="1486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CDCD52D-7872-7823-84ED-7281099E04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002" y="259962"/>
                <a:ext cx="577440" cy="36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3338A51D-A868-B089-F43C-D9227CCC96B9}"/>
              </a:ext>
            </a:extLst>
          </p:cNvPr>
          <p:cNvGrpSpPr/>
          <p:nvPr/>
        </p:nvGrpSpPr>
        <p:grpSpPr>
          <a:xfrm>
            <a:off x="941082" y="246642"/>
            <a:ext cx="894240" cy="430920"/>
            <a:chOff x="941082" y="246642"/>
            <a:chExt cx="894240" cy="43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0DFDD06-99CB-35B7-290B-5E747CBDFA1F}"/>
                    </a:ext>
                  </a:extLst>
                </p14:cNvPr>
                <p14:cNvContentPartPr/>
                <p14:nvPr/>
              </p14:nvContentPartPr>
              <p14:xfrm>
                <a:off x="941082" y="246642"/>
                <a:ext cx="23400" cy="2592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0DFDD06-99CB-35B7-290B-5E747CBDFA1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33522" y="239082"/>
                  <a:ext cx="3816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6B8C243-0600-9267-3CCB-4BEDF48988E3}"/>
                    </a:ext>
                  </a:extLst>
                </p14:cNvPr>
                <p14:cNvContentPartPr/>
                <p14:nvPr/>
              </p14:nvContentPartPr>
              <p14:xfrm>
                <a:off x="1002282" y="402522"/>
                <a:ext cx="98280" cy="189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6B8C243-0600-9267-3CCB-4BEDF48988E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94722" y="394962"/>
                  <a:ext cx="1130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1E4C9CE-149B-F214-60C4-675522018EE8}"/>
                    </a:ext>
                  </a:extLst>
                </p14:cNvPr>
                <p14:cNvContentPartPr/>
                <p14:nvPr/>
              </p14:nvContentPartPr>
              <p14:xfrm>
                <a:off x="1130442" y="459762"/>
                <a:ext cx="80640" cy="2178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1E4C9CE-149B-F214-60C4-675522018EE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22882" y="452202"/>
                  <a:ext cx="954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535B09C-3399-386A-917B-99F81B2FFF86}"/>
                    </a:ext>
                  </a:extLst>
                </p14:cNvPr>
                <p14:cNvContentPartPr/>
                <p14:nvPr/>
              </p14:nvContentPartPr>
              <p14:xfrm>
                <a:off x="1247802" y="488922"/>
                <a:ext cx="71280" cy="1828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535B09C-3399-386A-917B-99F81B2FFF8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40602" y="481722"/>
                  <a:ext cx="8604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F7DDE78-8DDD-6E0D-74E8-2DD2925E0BE5}"/>
                    </a:ext>
                  </a:extLst>
                </p14:cNvPr>
                <p14:cNvContentPartPr/>
                <p14:nvPr/>
              </p14:nvContentPartPr>
              <p14:xfrm>
                <a:off x="1421682" y="469482"/>
                <a:ext cx="90000" cy="145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F7DDE78-8DDD-6E0D-74E8-2DD2925E0BE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14122" y="461922"/>
                  <a:ext cx="1047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31250A1-6C1D-FBFA-87BB-7CBE695AAA37}"/>
                    </a:ext>
                  </a:extLst>
                </p14:cNvPr>
                <p14:cNvContentPartPr/>
                <p14:nvPr/>
              </p14:nvContentPartPr>
              <p14:xfrm>
                <a:off x="1558122" y="521682"/>
                <a:ext cx="109440" cy="1548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31250A1-6C1D-FBFA-87BB-7CBE695AAA3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50562" y="514122"/>
                  <a:ext cx="1245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86EE3F7-3879-D45D-EFF7-26967387DEDA}"/>
                    </a:ext>
                  </a:extLst>
                </p14:cNvPr>
                <p14:cNvContentPartPr/>
                <p14:nvPr/>
              </p14:nvContentPartPr>
              <p14:xfrm>
                <a:off x="1671522" y="433842"/>
                <a:ext cx="163800" cy="2390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86EE3F7-3879-D45D-EFF7-26967387DED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63962" y="426282"/>
                  <a:ext cx="178920" cy="25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E209AA16-3F7C-1CEC-EF60-09F301538413}"/>
              </a:ext>
            </a:extLst>
          </p:cNvPr>
          <p:cNvGrpSpPr/>
          <p:nvPr/>
        </p:nvGrpSpPr>
        <p:grpSpPr>
          <a:xfrm>
            <a:off x="5227962" y="982842"/>
            <a:ext cx="455400" cy="486360"/>
            <a:chOff x="5227962" y="982842"/>
            <a:chExt cx="455400" cy="48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AD6AA63-632B-2FD9-F6CD-CA8BE43F0FDB}"/>
                    </a:ext>
                  </a:extLst>
                </p14:cNvPr>
                <p14:cNvContentPartPr/>
                <p14:nvPr/>
              </p14:nvContentPartPr>
              <p14:xfrm>
                <a:off x="5266842" y="982842"/>
                <a:ext cx="416520" cy="77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AD6AA63-632B-2FD9-F6CD-CA8BE43F0FD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259282" y="975282"/>
                  <a:ext cx="4316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9113966-56EC-95B2-C936-6D4A96F0317F}"/>
                    </a:ext>
                  </a:extLst>
                </p14:cNvPr>
                <p14:cNvContentPartPr/>
                <p14:nvPr/>
              </p14:nvContentPartPr>
              <p14:xfrm>
                <a:off x="5227962" y="997962"/>
                <a:ext cx="420120" cy="4712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9113966-56EC-95B2-C936-6D4A96F0317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20402" y="990402"/>
                  <a:ext cx="435240" cy="48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344E335B-6B43-ED9E-B413-DFE18C06D89D}"/>
              </a:ext>
            </a:extLst>
          </p:cNvPr>
          <p:cNvGrpSpPr/>
          <p:nvPr/>
        </p:nvGrpSpPr>
        <p:grpSpPr>
          <a:xfrm>
            <a:off x="6008802" y="729402"/>
            <a:ext cx="1951560" cy="1027080"/>
            <a:chOff x="6008802" y="729402"/>
            <a:chExt cx="1951560" cy="102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A11A2D0-D89B-3DBC-9F99-E626735AF484}"/>
                    </a:ext>
                  </a:extLst>
                </p14:cNvPr>
                <p14:cNvContentPartPr/>
                <p14:nvPr/>
              </p14:nvContentPartPr>
              <p14:xfrm>
                <a:off x="6008802" y="1067082"/>
                <a:ext cx="166680" cy="295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A11A2D0-D89B-3DBC-9F99-E626735AF48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001242" y="1059522"/>
                  <a:ext cx="1818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5FE8A87-1F1B-A3F2-7FD8-585887C5F52B}"/>
                    </a:ext>
                  </a:extLst>
                </p14:cNvPr>
                <p14:cNvContentPartPr/>
                <p14:nvPr/>
              </p14:nvContentPartPr>
              <p14:xfrm>
                <a:off x="6062802" y="1255722"/>
                <a:ext cx="183600" cy="68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5FE8A87-1F1B-A3F2-7FD8-585887C5F52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055242" y="1248162"/>
                  <a:ext cx="1983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358A7A8-6AD3-309A-0E63-FD32A0955348}"/>
                    </a:ext>
                  </a:extLst>
                </p14:cNvPr>
                <p14:cNvContentPartPr/>
                <p14:nvPr/>
              </p14:nvContentPartPr>
              <p14:xfrm>
                <a:off x="6748602" y="1055202"/>
                <a:ext cx="18000" cy="2808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358A7A8-6AD3-309A-0E63-FD32A095534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41042" y="1047642"/>
                  <a:ext cx="331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FD0F227-642C-45BA-7593-F9881E1B514C}"/>
                    </a:ext>
                  </a:extLst>
                </p14:cNvPr>
                <p14:cNvContentPartPr/>
                <p14:nvPr/>
              </p14:nvContentPartPr>
              <p14:xfrm>
                <a:off x="6719442" y="1096602"/>
                <a:ext cx="200160" cy="332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FD0F227-642C-45BA-7593-F9881E1B514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711882" y="1089042"/>
                  <a:ext cx="21528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0910232-3581-06CA-7091-CF685A0C9663}"/>
                    </a:ext>
                  </a:extLst>
                </p14:cNvPr>
                <p14:cNvContentPartPr/>
                <p14:nvPr/>
              </p14:nvContentPartPr>
              <p14:xfrm>
                <a:off x="7218762" y="729402"/>
                <a:ext cx="283320" cy="7722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0910232-3581-06CA-7091-CF685A0C966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11202" y="721842"/>
                  <a:ext cx="298440" cy="78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399E366-AED7-BCC7-6775-F4F44C5EF7B8}"/>
                    </a:ext>
                  </a:extLst>
                </p14:cNvPr>
                <p14:cNvContentPartPr/>
                <p14:nvPr/>
              </p14:nvContentPartPr>
              <p14:xfrm>
                <a:off x="7546362" y="1105242"/>
                <a:ext cx="414000" cy="640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399E366-AED7-BCC7-6775-F4F44C5EF7B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538802" y="1097682"/>
                  <a:ext cx="4291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CB0CC8D6-06D4-5EA0-1457-41F610E86E66}"/>
                    </a:ext>
                  </a:extLst>
                </p14:cNvPr>
                <p14:cNvContentPartPr/>
                <p14:nvPr/>
              </p14:nvContentPartPr>
              <p14:xfrm>
                <a:off x="7733562" y="1101642"/>
                <a:ext cx="73080" cy="3369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CB0CC8D6-06D4-5EA0-1457-41F610E86E6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26002" y="1094442"/>
                  <a:ext cx="8820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D364452-3A41-2EEB-C869-D9F2CEE1B20B}"/>
                    </a:ext>
                  </a:extLst>
                </p14:cNvPr>
                <p14:cNvContentPartPr/>
                <p14:nvPr/>
              </p14:nvContentPartPr>
              <p14:xfrm>
                <a:off x="6439362" y="852522"/>
                <a:ext cx="689760" cy="903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D364452-3A41-2EEB-C869-D9F2CEE1B20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31802" y="844962"/>
                  <a:ext cx="704880" cy="9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9985E868-5A1B-D770-3C07-0D72F0B6E39E}"/>
              </a:ext>
            </a:extLst>
          </p:cNvPr>
          <p:cNvGrpSpPr/>
          <p:nvPr/>
        </p:nvGrpSpPr>
        <p:grpSpPr>
          <a:xfrm>
            <a:off x="7446642" y="3287922"/>
            <a:ext cx="244800" cy="336600"/>
            <a:chOff x="7446642" y="3287922"/>
            <a:chExt cx="244800" cy="33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95EB14B-387E-BF6B-2700-D23F00DBF7B0}"/>
                    </a:ext>
                  </a:extLst>
                </p14:cNvPr>
                <p14:cNvContentPartPr/>
                <p14:nvPr/>
              </p14:nvContentPartPr>
              <p14:xfrm>
                <a:off x="7446642" y="3287922"/>
                <a:ext cx="201960" cy="317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95EB14B-387E-BF6B-2700-D23F00DBF7B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39082" y="3280362"/>
                  <a:ext cx="21708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F655E4C-5A66-0D39-6BA1-06B5A601F175}"/>
                    </a:ext>
                  </a:extLst>
                </p14:cNvPr>
                <p14:cNvContentPartPr/>
                <p14:nvPr/>
              </p14:nvContentPartPr>
              <p14:xfrm>
                <a:off x="7661922" y="3468282"/>
                <a:ext cx="29520" cy="156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F655E4C-5A66-0D39-6BA1-06B5A601F17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654362" y="3460722"/>
                  <a:ext cx="4464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7F3D56F1-ED99-5B50-2CDD-9E3448EA0174}"/>
              </a:ext>
            </a:extLst>
          </p:cNvPr>
          <p:cNvGrpSpPr/>
          <p:nvPr/>
        </p:nvGrpSpPr>
        <p:grpSpPr>
          <a:xfrm>
            <a:off x="8204082" y="3240042"/>
            <a:ext cx="745560" cy="312480"/>
            <a:chOff x="8204082" y="3240042"/>
            <a:chExt cx="745560" cy="31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7A7F89D-C70A-EF6D-AE13-4D7DAA7FAD17}"/>
                    </a:ext>
                  </a:extLst>
                </p14:cNvPr>
                <p14:cNvContentPartPr/>
                <p14:nvPr/>
              </p14:nvContentPartPr>
              <p14:xfrm>
                <a:off x="8216322" y="3240042"/>
                <a:ext cx="51480" cy="308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7A7F89D-C70A-EF6D-AE13-4D7DAA7FAD1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208762" y="3232482"/>
                  <a:ext cx="6660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8C3F3F5-4D72-43E6-2AE6-807904405457}"/>
                    </a:ext>
                  </a:extLst>
                </p14:cNvPr>
                <p14:cNvContentPartPr/>
                <p14:nvPr/>
              </p14:nvContentPartPr>
              <p14:xfrm>
                <a:off x="8204082" y="3418602"/>
                <a:ext cx="106560" cy="39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8C3F3F5-4D72-43E6-2AE6-80790440545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196522" y="3411042"/>
                  <a:ext cx="1216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AC14300-EE99-175D-E5F5-1C482854DC91}"/>
                    </a:ext>
                  </a:extLst>
                </p14:cNvPr>
                <p14:cNvContentPartPr/>
                <p14:nvPr/>
              </p14:nvContentPartPr>
              <p14:xfrm>
                <a:off x="8323602" y="3328962"/>
                <a:ext cx="149040" cy="2235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AC14300-EE99-175D-E5F5-1C482854DC9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316042" y="3321762"/>
                  <a:ext cx="1641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42941B0-9B3D-1E1A-E41B-38C0F97B7735}"/>
                    </a:ext>
                  </a:extLst>
                </p14:cNvPr>
                <p14:cNvContentPartPr/>
                <p14:nvPr/>
              </p14:nvContentPartPr>
              <p14:xfrm>
                <a:off x="8494242" y="3430482"/>
                <a:ext cx="101160" cy="83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42941B0-9B3D-1E1A-E41B-38C0F97B773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486682" y="3422922"/>
                  <a:ext cx="1162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53EF0AD-CD86-6C14-2A53-15BC109E3DFF}"/>
                    </a:ext>
                  </a:extLst>
                </p14:cNvPr>
                <p14:cNvContentPartPr/>
                <p14:nvPr/>
              </p14:nvContentPartPr>
              <p14:xfrm>
                <a:off x="8641842" y="3242202"/>
                <a:ext cx="161280" cy="291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53EF0AD-CD86-6C14-2A53-15BC109E3DF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634282" y="3234642"/>
                  <a:ext cx="17640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8F2F610-0132-9678-7DEB-2E5286AD1F5B}"/>
                    </a:ext>
                  </a:extLst>
                </p14:cNvPr>
                <p14:cNvContentPartPr/>
                <p14:nvPr/>
              </p14:nvContentPartPr>
              <p14:xfrm>
                <a:off x="8772882" y="3390522"/>
                <a:ext cx="176760" cy="155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8F2F610-0132-9678-7DEB-2E5286AD1F5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765322" y="3382962"/>
                  <a:ext cx="191880" cy="17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E2C1842-A918-FE2B-D31B-06835649993A}"/>
                  </a:ext>
                </a:extLst>
              </p14:cNvPr>
              <p14:cNvContentPartPr/>
              <p14:nvPr/>
            </p14:nvContentPartPr>
            <p14:xfrm>
              <a:off x="9290202" y="3401322"/>
              <a:ext cx="77400" cy="122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8E2C1842-A918-FE2B-D31B-06835649993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282642" y="3393762"/>
                <a:ext cx="92520" cy="2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uppo 52">
            <a:extLst>
              <a:ext uri="{FF2B5EF4-FFF2-40B4-BE49-F238E27FC236}">
                <a16:creationId xmlns:a16="http://schemas.microsoft.com/office/drawing/2014/main" id="{A0E3C496-C1FD-D1DF-C9EE-F7B7C51F453C}"/>
              </a:ext>
            </a:extLst>
          </p:cNvPr>
          <p:cNvGrpSpPr/>
          <p:nvPr/>
        </p:nvGrpSpPr>
        <p:grpSpPr>
          <a:xfrm>
            <a:off x="9819762" y="3129522"/>
            <a:ext cx="1733400" cy="464760"/>
            <a:chOff x="9819762" y="3129522"/>
            <a:chExt cx="1733400" cy="46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2CE586B-E2C6-A36F-49F7-B11F215ECD8B}"/>
                    </a:ext>
                  </a:extLst>
                </p14:cNvPr>
                <p14:cNvContentPartPr/>
                <p14:nvPr/>
              </p14:nvContentPartPr>
              <p14:xfrm>
                <a:off x="9819762" y="3129522"/>
                <a:ext cx="46080" cy="375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2CE586B-E2C6-A36F-49F7-B11F215ECD8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812202" y="3121962"/>
                  <a:ext cx="6120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031C2E3-495B-14D7-4679-BA047EFE8B11}"/>
                    </a:ext>
                  </a:extLst>
                </p14:cNvPr>
                <p14:cNvContentPartPr/>
                <p14:nvPr/>
              </p14:nvContentPartPr>
              <p14:xfrm>
                <a:off x="9895002" y="3307002"/>
                <a:ext cx="225720" cy="213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031C2E3-495B-14D7-4679-BA047EFE8B1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887442" y="3299442"/>
                  <a:ext cx="2408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9986956-5CF7-3799-D5FB-254273449A6A}"/>
                    </a:ext>
                  </a:extLst>
                </p14:cNvPr>
                <p14:cNvContentPartPr/>
                <p14:nvPr/>
              </p14:nvContentPartPr>
              <p14:xfrm>
                <a:off x="10131162" y="3355602"/>
                <a:ext cx="148320" cy="2386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9986956-5CF7-3799-D5FB-254273449A6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123602" y="3348042"/>
                  <a:ext cx="16344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79DC50D-9114-EA8B-18FC-CF19CA026432}"/>
                    </a:ext>
                  </a:extLst>
                </p14:cNvPr>
                <p14:cNvContentPartPr/>
                <p14:nvPr/>
              </p14:nvContentPartPr>
              <p14:xfrm>
                <a:off x="10339962" y="3380442"/>
                <a:ext cx="79560" cy="188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79DC50D-9114-EA8B-18FC-CF19CA02643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332402" y="3373242"/>
                  <a:ext cx="946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66CBBC2-D111-D58D-0424-AE2C15F5A886}"/>
                    </a:ext>
                  </a:extLst>
                </p14:cNvPr>
                <p14:cNvContentPartPr/>
                <p14:nvPr/>
              </p14:nvContentPartPr>
              <p14:xfrm>
                <a:off x="10483242" y="3348762"/>
                <a:ext cx="187560" cy="218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66CBBC2-D111-D58D-0424-AE2C15F5A88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476042" y="3341202"/>
                  <a:ext cx="2026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3BE95B66-736A-432C-8DF7-9ED8E9A1AE5E}"/>
                    </a:ext>
                  </a:extLst>
                </p14:cNvPr>
                <p14:cNvContentPartPr/>
                <p14:nvPr/>
              </p14:nvContentPartPr>
              <p14:xfrm>
                <a:off x="10673682" y="3407802"/>
                <a:ext cx="59760" cy="1616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3BE95B66-736A-432C-8DF7-9ED8E9A1AE5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666122" y="3400242"/>
                  <a:ext cx="748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1BAF9E5E-4BA2-1B78-3086-3BE474EEA99F}"/>
                    </a:ext>
                  </a:extLst>
                </p14:cNvPr>
                <p14:cNvContentPartPr/>
                <p14:nvPr/>
              </p14:nvContentPartPr>
              <p14:xfrm>
                <a:off x="10800762" y="3364242"/>
                <a:ext cx="149040" cy="1540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1BAF9E5E-4BA2-1B78-3086-3BE474EEA99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793202" y="3356682"/>
                  <a:ext cx="1641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DD4D1E1-6354-43B3-CE97-3652DD04FB47}"/>
                    </a:ext>
                  </a:extLst>
                </p14:cNvPr>
                <p14:cNvContentPartPr/>
                <p14:nvPr/>
              </p14:nvContentPartPr>
              <p14:xfrm>
                <a:off x="10989042" y="3404562"/>
                <a:ext cx="93960" cy="1486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DD4D1E1-6354-43B3-CE97-3652DD04FB4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981482" y="3397002"/>
                  <a:ext cx="1090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068DC94-5F48-59E8-B756-DB4CADE88178}"/>
                    </a:ext>
                  </a:extLst>
                </p14:cNvPr>
                <p14:cNvContentPartPr/>
                <p14:nvPr/>
              </p14:nvContentPartPr>
              <p14:xfrm>
                <a:off x="11110722" y="3459642"/>
                <a:ext cx="105480" cy="709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068DC94-5F48-59E8-B756-DB4CADE8817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103162" y="3452082"/>
                  <a:ext cx="1206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92E9D2DE-2C63-6DCC-2E70-A673F35CAA8E}"/>
                    </a:ext>
                  </a:extLst>
                </p14:cNvPr>
                <p14:cNvContentPartPr/>
                <p14:nvPr/>
              </p14:nvContentPartPr>
              <p14:xfrm>
                <a:off x="11288562" y="3244362"/>
                <a:ext cx="47160" cy="2221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92E9D2DE-2C63-6DCC-2E70-A673F35CAA8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281002" y="3236802"/>
                  <a:ext cx="622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EAF93AD1-F37B-3813-56CA-E0AE947C4CC9}"/>
                    </a:ext>
                  </a:extLst>
                </p14:cNvPr>
                <p14:cNvContentPartPr/>
                <p14:nvPr/>
              </p14:nvContentPartPr>
              <p14:xfrm>
                <a:off x="11323842" y="3381882"/>
                <a:ext cx="360" cy="68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EAF93AD1-F37B-3813-56CA-E0AE947C4CC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316642" y="3374322"/>
                  <a:ext cx="154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14DC4C6D-303D-6EBE-1C0A-3F81F48B0A68}"/>
                    </a:ext>
                  </a:extLst>
                </p14:cNvPr>
                <p14:cNvContentPartPr/>
                <p14:nvPr/>
              </p14:nvContentPartPr>
              <p14:xfrm>
                <a:off x="11404122" y="3383682"/>
                <a:ext cx="149040" cy="1314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14DC4C6D-303D-6EBE-1C0A-3F81F48B0A6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396562" y="3376482"/>
                  <a:ext cx="164160" cy="14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39CBF7BC-DC3B-CC2C-DD31-1B573276D92D}"/>
                  </a:ext>
                </a:extLst>
              </p14:cNvPr>
              <p14:cNvContentPartPr/>
              <p14:nvPr/>
            </p14:nvContentPartPr>
            <p14:xfrm>
              <a:off x="5705322" y="2605362"/>
              <a:ext cx="1008360" cy="15840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39CBF7BC-DC3B-CC2C-DD31-1B573276D92D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651322" y="2497722"/>
                <a:ext cx="1116000" cy="3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5BEB7B59-8A29-68EA-91FD-4DC2178FCBCD}"/>
                  </a:ext>
                </a:extLst>
              </p14:cNvPr>
              <p14:cNvContentPartPr/>
              <p14:nvPr/>
            </p14:nvContentPartPr>
            <p14:xfrm>
              <a:off x="2931840" y="2273891"/>
              <a:ext cx="517320" cy="73296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5BEB7B59-8A29-68EA-91FD-4DC2178FCBCD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2924280" y="2266331"/>
                <a:ext cx="532440" cy="74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1366" name="Input penna 1365">
                <a:extLst>
                  <a:ext uri="{FF2B5EF4-FFF2-40B4-BE49-F238E27FC236}">
                    <a16:creationId xmlns:a16="http://schemas.microsoft.com/office/drawing/2014/main" id="{9B50D586-CE85-DF79-9837-E84A6B1136A0}"/>
                  </a:ext>
                </a:extLst>
              </p14:cNvPr>
              <p14:cNvContentPartPr/>
              <p14:nvPr/>
            </p14:nvContentPartPr>
            <p14:xfrm>
              <a:off x="5726847" y="4896033"/>
              <a:ext cx="89640" cy="360"/>
            </p14:xfrm>
          </p:contentPart>
        </mc:Choice>
        <mc:Fallback>
          <p:pic>
            <p:nvPicPr>
              <p:cNvPr id="1366" name="Input penna 1365">
                <a:extLst>
                  <a:ext uri="{FF2B5EF4-FFF2-40B4-BE49-F238E27FC236}">
                    <a16:creationId xmlns:a16="http://schemas.microsoft.com/office/drawing/2014/main" id="{9B50D586-CE85-DF79-9837-E84A6B1136A0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719287" y="4888833"/>
                <a:ext cx="10476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1367" name="Input penna 1366">
                <a:extLst>
                  <a:ext uri="{FF2B5EF4-FFF2-40B4-BE49-F238E27FC236}">
                    <a16:creationId xmlns:a16="http://schemas.microsoft.com/office/drawing/2014/main" id="{534EDA8D-132B-EB52-0CC1-02BA1654221D}"/>
                  </a:ext>
                </a:extLst>
              </p14:cNvPr>
              <p14:cNvContentPartPr/>
              <p14:nvPr/>
            </p14:nvContentPartPr>
            <p14:xfrm>
              <a:off x="7183767" y="4794873"/>
              <a:ext cx="1274400" cy="131760"/>
            </p14:xfrm>
          </p:contentPart>
        </mc:Choice>
        <mc:Fallback>
          <p:pic>
            <p:nvPicPr>
              <p:cNvPr id="1367" name="Input penna 1366">
                <a:extLst>
                  <a:ext uri="{FF2B5EF4-FFF2-40B4-BE49-F238E27FC236}">
                    <a16:creationId xmlns:a16="http://schemas.microsoft.com/office/drawing/2014/main" id="{534EDA8D-132B-EB52-0CC1-02BA1654221D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7176207" y="4787313"/>
                <a:ext cx="128952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1368" name="Input penna 1367">
                <a:extLst>
                  <a:ext uri="{FF2B5EF4-FFF2-40B4-BE49-F238E27FC236}">
                    <a16:creationId xmlns:a16="http://schemas.microsoft.com/office/drawing/2014/main" id="{59E6DF02-28D3-54ED-EE93-C95825CD4BC8}"/>
                  </a:ext>
                </a:extLst>
              </p14:cNvPr>
              <p14:cNvContentPartPr/>
              <p14:nvPr/>
            </p14:nvContentPartPr>
            <p14:xfrm>
              <a:off x="9289309" y="4813462"/>
              <a:ext cx="1280880" cy="89280"/>
            </p14:xfrm>
          </p:contentPart>
        </mc:Choice>
        <mc:Fallback>
          <p:pic>
            <p:nvPicPr>
              <p:cNvPr id="1368" name="Input penna 1367">
                <a:extLst>
                  <a:ext uri="{FF2B5EF4-FFF2-40B4-BE49-F238E27FC236}">
                    <a16:creationId xmlns:a16="http://schemas.microsoft.com/office/drawing/2014/main" id="{59E6DF02-28D3-54ED-EE93-C95825CD4BC8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9281749" y="4805902"/>
                <a:ext cx="129600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369" name="Input penna 1368">
                <a:extLst>
                  <a:ext uri="{FF2B5EF4-FFF2-40B4-BE49-F238E27FC236}">
                    <a16:creationId xmlns:a16="http://schemas.microsoft.com/office/drawing/2014/main" id="{E7D67883-AFF3-05F5-E7B8-DF3E9E5E2275}"/>
                  </a:ext>
                </a:extLst>
              </p14:cNvPr>
              <p14:cNvContentPartPr/>
              <p14:nvPr/>
            </p14:nvContentPartPr>
            <p14:xfrm>
              <a:off x="2944702" y="4209382"/>
              <a:ext cx="479520" cy="633960"/>
            </p14:xfrm>
          </p:contentPart>
        </mc:Choice>
        <mc:Fallback>
          <p:pic>
            <p:nvPicPr>
              <p:cNvPr id="1369" name="Input penna 1368">
                <a:extLst>
                  <a:ext uri="{FF2B5EF4-FFF2-40B4-BE49-F238E27FC236}">
                    <a16:creationId xmlns:a16="http://schemas.microsoft.com/office/drawing/2014/main" id="{E7D67883-AFF3-05F5-E7B8-DF3E9E5E2275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2937142" y="4202182"/>
                <a:ext cx="494640" cy="64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370" name="Input penna 1369">
                <a:extLst>
                  <a:ext uri="{FF2B5EF4-FFF2-40B4-BE49-F238E27FC236}">
                    <a16:creationId xmlns:a16="http://schemas.microsoft.com/office/drawing/2014/main" id="{9F877B3D-09B0-BB7D-0D73-5E84328A6096}"/>
                  </a:ext>
                </a:extLst>
              </p14:cNvPr>
              <p14:cNvContentPartPr/>
              <p14:nvPr/>
            </p14:nvContentPartPr>
            <p14:xfrm>
              <a:off x="6519583" y="627326"/>
              <a:ext cx="472680" cy="239760"/>
            </p14:xfrm>
          </p:contentPart>
        </mc:Choice>
        <mc:Fallback>
          <p:pic>
            <p:nvPicPr>
              <p:cNvPr id="1370" name="Input penna 1369">
                <a:extLst>
                  <a:ext uri="{FF2B5EF4-FFF2-40B4-BE49-F238E27FC236}">
                    <a16:creationId xmlns:a16="http://schemas.microsoft.com/office/drawing/2014/main" id="{9F877B3D-09B0-BB7D-0D73-5E84328A6096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6512023" y="619766"/>
                <a:ext cx="48780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371" name="Input penna 1370">
                <a:extLst>
                  <a:ext uri="{FF2B5EF4-FFF2-40B4-BE49-F238E27FC236}">
                    <a16:creationId xmlns:a16="http://schemas.microsoft.com/office/drawing/2014/main" id="{18536890-389C-8E7A-1647-8922A83223D7}"/>
                  </a:ext>
                </a:extLst>
              </p14:cNvPr>
              <p14:cNvContentPartPr/>
              <p14:nvPr/>
            </p14:nvContentPartPr>
            <p14:xfrm>
              <a:off x="6620743" y="530486"/>
              <a:ext cx="47880" cy="121680"/>
            </p14:xfrm>
          </p:contentPart>
        </mc:Choice>
        <mc:Fallback>
          <p:pic>
            <p:nvPicPr>
              <p:cNvPr id="1371" name="Input penna 1370">
                <a:extLst>
                  <a:ext uri="{FF2B5EF4-FFF2-40B4-BE49-F238E27FC236}">
                    <a16:creationId xmlns:a16="http://schemas.microsoft.com/office/drawing/2014/main" id="{18536890-389C-8E7A-1647-8922A83223D7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613183" y="522926"/>
                <a:ext cx="6300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372" name="Input penna 1371">
                <a:extLst>
                  <a:ext uri="{FF2B5EF4-FFF2-40B4-BE49-F238E27FC236}">
                    <a16:creationId xmlns:a16="http://schemas.microsoft.com/office/drawing/2014/main" id="{0A61ED2D-D839-8F83-2060-1FCFC7DC2277}"/>
                  </a:ext>
                </a:extLst>
              </p14:cNvPr>
              <p14:cNvContentPartPr/>
              <p14:nvPr/>
            </p14:nvContentPartPr>
            <p14:xfrm>
              <a:off x="6751063" y="544886"/>
              <a:ext cx="75600" cy="140760"/>
            </p14:xfrm>
          </p:contentPart>
        </mc:Choice>
        <mc:Fallback>
          <p:pic>
            <p:nvPicPr>
              <p:cNvPr id="1372" name="Input penna 1371">
                <a:extLst>
                  <a:ext uri="{FF2B5EF4-FFF2-40B4-BE49-F238E27FC236}">
                    <a16:creationId xmlns:a16="http://schemas.microsoft.com/office/drawing/2014/main" id="{0A61ED2D-D839-8F83-2060-1FCFC7DC2277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6743503" y="537326"/>
                <a:ext cx="9072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373" name="Input penna 1372">
                <a:extLst>
                  <a:ext uri="{FF2B5EF4-FFF2-40B4-BE49-F238E27FC236}">
                    <a16:creationId xmlns:a16="http://schemas.microsoft.com/office/drawing/2014/main" id="{4F768C64-C3A9-371A-849D-82EEB344A1D3}"/>
                  </a:ext>
                </a:extLst>
              </p14:cNvPr>
              <p14:cNvContentPartPr/>
              <p14:nvPr/>
            </p14:nvContentPartPr>
            <p14:xfrm>
              <a:off x="6938263" y="443366"/>
              <a:ext cx="114120" cy="179280"/>
            </p14:xfrm>
          </p:contentPart>
        </mc:Choice>
        <mc:Fallback>
          <p:pic>
            <p:nvPicPr>
              <p:cNvPr id="1373" name="Input penna 1372">
                <a:extLst>
                  <a:ext uri="{FF2B5EF4-FFF2-40B4-BE49-F238E27FC236}">
                    <a16:creationId xmlns:a16="http://schemas.microsoft.com/office/drawing/2014/main" id="{4F768C64-C3A9-371A-849D-82EEB344A1D3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6931063" y="435806"/>
                <a:ext cx="129240" cy="194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6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7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6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8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9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8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9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9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1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9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2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1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25" name="Screenshot 2024-10-16 alle 10.26.48.png" descr="Screenshot 2024-10-16 alle 10.26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559" y="1115297"/>
            <a:ext cx="9368882" cy="437612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B554FCC0-A5EE-3607-E25E-82F6B88F9F6C}"/>
              </a:ext>
            </a:extLst>
          </p:cNvPr>
          <p:cNvGrpSpPr/>
          <p:nvPr/>
        </p:nvGrpSpPr>
        <p:grpSpPr>
          <a:xfrm>
            <a:off x="127491" y="349206"/>
            <a:ext cx="247320" cy="191880"/>
            <a:chOff x="127491" y="349206"/>
            <a:chExt cx="247320" cy="19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F7304C2-EEAF-DA52-BBC7-A75ECE47F93E}"/>
                    </a:ext>
                  </a:extLst>
                </p14:cNvPr>
                <p14:cNvContentPartPr/>
                <p14:nvPr/>
              </p14:nvContentPartPr>
              <p14:xfrm>
                <a:off x="157011" y="352086"/>
                <a:ext cx="122400" cy="137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F7304C2-EEAF-DA52-BBC7-A75ECE47F93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9451" y="344526"/>
                  <a:ext cx="1375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AF5D70F-DDEC-2887-9956-9068FAB6600C}"/>
                    </a:ext>
                  </a:extLst>
                </p14:cNvPr>
                <p14:cNvContentPartPr/>
                <p14:nvPr/>
              </p14:nvContentPartPr>
              <p14:xfrm>
                <a:off x="127491" y="349206"/>
                <a:ext cx="247320" cy="1918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AF5D70F-DDEC-2887-9956-9068FAB6600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9931" y="341646"/>
                  <a:ext cx="262440" cy="20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BA6817DF-F60D-67B2-9638-5A7EEDB797D8}"/>
                  </a:ext>
                </a:extLst>
              </p14:cNvPr>
              <p14:cNvContentPartPr/>
              <p14:nvPr/>
            </p14:nvContentPartPr>
            <p14:xfrm>
              <a:off x="5973359" y="2835932"/>
              <a:ext cx="953280" cy="1166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BA6817DF-F60D-67B2-9638-5A7EEDB797D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65799" y="2828372"/>
                <a:ext cx="96840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75AD62B-493A-BB87-21AD-2D5B55434DB4}"/>
                  </a:ext>
                </a:extLst>
              </p14:cNvPr>
              <p14:cNvContentPartPr/>
              <p14:nvPr/>
            </p14:nvContentPartPr>
            <p14:xfrm>
              <a:off x="3122159" y="2294132"/>
              <a:ext cx="421200" cy="6058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75AD62B-493A-BB87-21AD-2D5B55434DB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14599" y="2286572"/>
                <a:ext cx="435960" cy="62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5B10C820-EE52-AF6E-C356-A3D00D97A68A}"/>
              </a:ext>
            </a:extLst>
          </p:cNvPr>
          <p:cNvGrpSpPr/>
          <p:nvPr/>
        </p:nvGrpSpPr>
        <p:grpSpPr>
          <a:xfrm>
            <a:off x="4829484" y="3125500"/>
            <a:ext cx="956520" cy="370440"/>
            <a:chOff x="4829484" y="3125500"/>
            <a:chExt cx="956520" cy="37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30F4D5C-56F1-AB31-B6DE-3E4293109AEB}"/>
                    </a:ext>
                  </a:extLst>
                </p14:cNvPr>
                <p14:cNvContentPartPr/>
                <p14:nvPr/>
              </p14:nvContentPartPr>
              <p14:xfrm>
                <a:off x="4829484" y="3214060"/>
                <a:ext cx="198720" cy="254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30F4D5C-56F1-AB31-B6DE-3E4293109AE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21924" y="3206500"/>
                  <a:ext cx="21384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772CA29-4FD5-3D9A-AA82-7F2512F9D6BD}"/>
                    </a:ext>
                  </a:extLst>
                </p14:cNvPr>
                <p14:cNvContentPartPr/>
                <p14:nvPr/>
              </p14:nvContentPartPr>
              <p14:xfrm>
                <a:off x="5053404" y="3152140"/>
                <a:ext cx="30960" cy="2394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772CA29-4FD5-3D9A-AA82-7F2512F9D6B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45844" y="3144580"/>
                  <a:ext cx="460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C9C2FA6-3E67-4524-9ABA-90CC00BC1E3A}"/>
                    </a:ext>
                  </a:extLst>
                </p14:cNvPr>
                <p14:cNvContentPartPr/>
                <p14:nvPr/>
              </p14:nvContentPartPr>
              <p14:xfrm>
                <a:off x="5079684" y="3298300"/>
                <a:ext cx="51480" cy="41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C9C2FA6-3E67-4524-9ABA-90CC00BC1E3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072124" y="3290740"/>
                  <a:ext cx="666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6A39A39-03C8-CAFD-B34C-73B47D7E5017}"/>
                    </a:ext>
                  </a:extLst>
                </p14:cNvPr>
                <p14:cNvContentPartPr/>
                <p14:nvPr/>
              </p14:nvContentPartPr>
              <p14:xfrm>
                <a:off x="5121804" y="3296500"/>
                <a:ext cx="110160" cy="133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6A39A39-03C8-CAFD-B34C-73B47D7E501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114244" y="3288940"/>
                  <a:ext cx="1252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8574333-4AB8-34CF-EA56-887C6A72027F}"/>
                    </a:ext>
                  </a:extLst>
                </p14:cNvPr>
                <p14:cNvContentPartPr/>
                <p14:nvPr/>
              </p14:nvContentPartPr>
              <p14:xfrm>
                <a:off x="5246724" y="3292180"/>
                <a:ext cx="108360" cy="203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8574333-4AB8-34CF-EA56-887C6A7202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239164" y="3284620"/>
                  <a:ext cx="12348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ED1E6CDF-8A42-3B46-45D6-8B796395A412}"/>
                    </a:ext>
                  </a:extLst>
                </p14:cNvPr>
                <p14:cNvContentPartPr/>
                <p14:nvPr/>
              </p14:nvContentPartPr>
              <p14:xfrm>
                <a:off x="5382444" y="3295060"/>
                <a:ext cx="59040" cy="1414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ED1E6CDF-8A42-3B46-45D6-8B796395A41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74884" y="3287500"/>
                  <a:ext cx="741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21612F1-4A29-B2D3-D3C7-77123BA0DA24}"/>
                    </a:ext>
                  </a:extLst>
                </p14:cNvPr>
                <p14:cNvContentPartPr/>
                <p14:nvPr/>
              </p14:nvContentPartPr>
              <p14:xfrm>
                <a:off x="5483964" y="3125500"/>
                <a:ext cx="173880" cy="2865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21612F1-4A29-B2D3-D3C7-77123BA0DA2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76404" y="3117940"/>
                  <a:ext cx="18900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0060312-FD55-3ABC-47D4-F0A2A634B4A5}"/>
                    </a:ext>
                  </a:extLst>
                </p14:cNvPr>
                <p14:cNvContentPartPr/>
                <p14:nvPr/>
              </p14:nvContentPartPr>
              <p14:xfrm>
                <a:off x="5656764" y="3207220"/>
                <a:ext cx="129240" cy="2275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0060312-FD55-3ABC-47D4-F0A2A634B4A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49204" y="3199660"/>
                  <a:ext cx="144360" cy="24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943E48D8-D109-8B8E-9499-327E35DAA86C}"/>
              </a:ext>
            </a:extLst>
          </p:cNvPr>
          <p:cNvGrpSpPr/>
          <p:nvPr/>
        </p:nvGrpSpPr>
        <p:grpSpPr>
          <a:xfrm>
            <a:off x="2991324" y="2120020"/>
            <a:ext cx="541800" cy="278280"/>
            <a:chOff x="2991324" y="2120020"/>
            <a:chExt cx="541800" cy="27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4D7D24E-4E1C-D84D-AC48-ECB8D1C8F093}"/>
                    </a:ext>
                  </a:extLst>
                </p14:cNvPr>
                <p14:cNvContentPartPr/>
                <p14:nvPr/>
              </p14:nvContentPartPr>
              <p14:xfrm>
                <a:off x="2991324" y="2155300"/>
                <a:ext cx="112680" cy="820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4D7D24E-4E1C-D84D-AC48-ECB8D1C8F09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983764" y="2147740"/>
                  <a:ext cx="1278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EFE42A7-81AF-3A2B-E862-AB790184EA7E}"/>
                    </a:ext>
                  </a:extLst>
                </p14:cNvPr>
                <p14:cNvContentPartPr/>
                <p14:nvPr/>
              </p14:nvContentPartPr>
              <p14:xfrm>
                <a:off x="3138564" y="2172580"/>
                <a:ext cx="78840" cy="18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EFE42A7-81AF-3A2B-E862-AB790184EA7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131004" y="2165020"/>
                  <a:ext cx="939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6062425-FA39-8B3F-593D-2B6687CA017B}"/>
                    </a:ext>
                  </a:extLst>
                </p14:cNvPr>
                <p14:cNvContentPartPr/>
                <p14:nvPr/>
              </p14:nvContentPartPr>
              <p14:xfrm>
                <a:off x="3381564" y="2120020"/>
                <a:ext cx="69120" cy="1447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6062425-FA39-8B3F-593D-2B6687CA017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74004" y="2112460"/>
                  <a:ext cx="838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9FD8A74-A9BD-B7C9-81EC-40675B3BACC4}"/>
                    </a:ext>
                  </a:extLst>
                </p14:cNvPr>
                <p14:cNvContentPartPr/>
                <p14:nvPr/>
              </p14:nvContentPartPr>
              <p14:xfrm>
                <a:off x="3429444" y="2191660"/>
                <a:ext cx="103680" cy="2066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9FD8A74-A9BD-B7C9-81EC-40675B3BACC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21884" y="2184100"/>
                  <a:ext cx="118800" cy="22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E2016017-4B41-410F-B0CA-DC3CEE2030A7}"/>
              </a:ext>
            </a:extLst>
          </p:cNvPr>
          <p:cNvGrpSpPr/>
          <p:nvPr/>
        </p:nvGrpSpPr>
        <p:grpSpPr>
          <a:xfrm>
            <a:off x="112764" y="3079060"/>
            <a:ext cx="885240" cy="397440"/>
            <a:chOff x="112764" y="3079060"/>
            <a:chExt cx="885240" cy="39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3882F0C-4B18-2652-FE2F-364390E85604}"/>
                    </a:ext>
                  </a:extLst>
                </p14:cNvPr>
                <p14:cNvContentPartPr/>
                <p14:nvPr/>
              </p14:nvContentPartPr>
              <p14:xfrm>
                <a:off x="112764" y="3171220"/>
                <a:ext cx="264960" cy="122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3882F0C-4B18-2652-FE2F-364390E8560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5204" y="3163660"/>
                  <a:ext cx="2797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5D4723E-BD58-9639-998B-42F350B18870}"/>
                    </a:ext>
                  </a:extLst>
                </p14:cNvPr>
                <p14:cNvContentPartPr/>
                <p14:nvPr/>
              </p14:nvContentPartPr>
              <p14:xfrm>
                <a:off x="239844" y="3176980"/>
                <a:ext cx="17640" cy="1544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5D4723E-BD58-9639-998B-42F350B1887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32284" y="3169420"/>
                  <a:ext cx="327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6B56E45-A0CA-F452-DA1A-7192EA39090A}"/>
                    </a:ext>
                  </a:extLst>
                </p14:cNvPr>
                <p14:cNvContentPartPr/>
                <p14:nvPr/>
              </p14:nvContentPartPr>
              <p14:xfrm>
                <a:off x="335964" y="3201820"/>
                <a:ext cx="30240" cy="1670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6B56E45-A0CA-F452-DA1A-7192EA39090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8404" y="3194620"/>
                  <a:ext cx="450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1F49C73-41AD-E942-773D-990AF011A522}"/>
                    </a:ext>
                  </a:extLst>
                </p14:cNvPr>
                <p14:cNvContentPartPr/>
                <p14:nvPr/>
              </p14:nvContentPartPr>
              <p14:xfrm>
                <a:off x="184764" y="3336100"/>
                <a:ext cx="207000" cy="266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1F49C73-41AD-E942-773D-990AF011A52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77204" y="3328540"/>
                  <a:ext cx="2221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13607F2-6301-B7AC-AC98-F6FD867D29EA}"/>
                    </a:ext>
                  </a:extLst>
                </p14:cNvPr>
                <p14:cNvContentPartPr/>
                <p14:nvPr/>
              </p14:nvContentPartPr>
              <p14:xfrm>
                <a:off x="461604" y="3201820"/>
                <a:ext cx="7920" cy="262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13607F2-6301-B7AC-AC98-F6FD867D29E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54044" y="3194620"/>
                  <a:ext cx="2304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CB91109-355C-45D8-A937-D484D7CAB80D}"/>
                    </a:ext>
                  </a:extLst>
                </p14:cNvPr>
                <p14:cNvContentPartPr/>
                <p14:nvPr/>
              </p14:nvContentPartPr>
              <p14:xfrm>
                <a:off x="484644" y="3322420"/>
                <a:ext cx="232560" cy="41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CB91109-355C-45D8-A937-D484D7CAB80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7084" y="3314860"/>
                  <a:ext cx="2476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5CC1327F-6DE7-B0D9-E1D9-37AD14526375}"/>
                    </a:ext>
                  </a:extLst>
                </p14:cNvPr>
                <p14:cNvContentPartPr/>
                <p14:nvPr/>
              </p14:nvContentPartPr>
              <p14:xfrm>
                <a:off x="682644" y="3133060"/>
                <a:ext cx="203760" cy="3434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5CC1327F-6DE7-B0D9-E1D9-37AD1452637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75084" y="3125860"/>
                  <a:ext cx="21888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3C7B80D-3211-E9C0-54B8-9CBB5D0948C4}"/>
                    </a:ext>
                  </a:extLst>
                </p14:cNvPr>
                <p14:cNvContentPartPr/>
                <p14:nvPr/>
              </p14:nvContentPartPr>
              <p14:xfrm>
                <a:off x="600204" y="3079060"/>
                <a:ext cx="397800" cy="394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3C7B80D-3211-E9C0-54B8-9CBB5D0948C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92644" y="3071500"/>
                  <a:ext cx="412920" cy="41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9706F2C0-C59C-53B4-0C2F-A63EB380F231}"/>
              </a:ext>
            </a:extLst>
          </p:cNvPr>
          <p:cNvGrpSpPr/>
          <p:nvPr/>
        </p:nvGrpSpPr>
        <p:grpSpPr>
          <a:xfrm>
            <a:off x="7013244" y="4510780"/>
            <a:ext cx="3521907" cy="230040"/>
            <a:chOff x="7013244" y="4510780"/>
            <a:chExt cx="3521907" cy="23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9B07CDB-FEC9-4DCE-7623-B572A94FDB96}"/>
                    </a:ext>
                  </a:extLst>
                </p14:cNvPr>
                <p14:cNvContentPartPr/>
                <p14:nvPr/>
              </p14:nvContentPartPr>
              <p14:xfrm>
                <a:off x="7013244" y="4510780"/>
                <a:ext cx="1171080" cy="230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9B07CDB-FEC9-4DCE-7623-B572A94FDB9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005684" y="4503220"/>
                  <a:ext cx="11862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147D33B-10E3-EC9E-3CC2-E2CD05533E9F}"/>
                    </a:ext>
                  </a:extLst>
                </p14:cNvPr>
                <p14:cNvContentPartPr/>
                <p14:nvPr/>
              </p14:nvContentPartPr>
              <p14:xfrm>
                <a:off x="9092271" y="4562260"/>
                <a:ext cx="1442880" cy="176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147D33B-10E3-EC9E-3CC2-E2CD05533E9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084711" y="4554700"/>
                  <a:ext cx="1457640" cy="191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4CBC30B-657C-291A-9FBB-E7E3C6C7DBF3}"/>
                  </a:ext>
                </a:extLst>
              </p14:cNvPr>
              <p14:cNvContentPartPr/>
              <p14:nvPr/>
            </p14:nvContentPartPr>
            <p14:xfrm>
              <a:off x="3055404" y="3852108"/>
              <a:ext cx="568800" cy="74772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94CBC30B-657C-291A-9FBB-E7E3C6C7DBF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047844" y="3844548"/>
                <a:ext cx="583920" cy="76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8F86B50-2C3C-31DD-1B91-D43D64F74F27}"/>
                  </a:ext>
                </a:extLst>
              </p14:cNvPr>
              <p14:cNvContentPartPr/>
              <p14:nvPr/>
            </p14:nvContentPartPr>
            <p14:xfrm>
              <a:off x="3374364" y="5309388"/>
              <a:ext cx="1050480" cy="4176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88F86B50-2C3C-31DD-1B91-D43D64F74F27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366804" y="5301828"/>
                <a:ext cx="1065600" cy="5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6B890268-505E-AAF8-40CC-D3A586AF4AA6}"/>
              </a:ext>
            </a:extLst>
          </p:cNvPr>
          <p:cNvGrpSpPr/>
          <p:nvPr/>
        </p:nvGrpSpPr>
        <p:grpSpPr>
          <a:xfrm>
            <a:off x="4959297" y="624897"/>
            <a:ext cx="300240" cy="595080"/>
            <a:chOff x="4959297" y="624897"/>
            <a:chExt cx="300240" cy="59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8A7CE28-99D2-147D-7434-E818E45B22BA}"/>
                    </a:ext>
                  </a:extLst>
                </p14:cNvPr>
                <p14:cNvContentPartPr/>
                <p14:nvPr/>
              </p14:nvContentPartPr>
              <p14:xfrm>
                <a:off x="4959297" y="624897"/>
                <a:ext cx="173880" cy="3222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8A7CE28-99D2-147D-7434-E818E45B22B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952097" y="617697"/>
                  <a:ext cx="18864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E698C0F-3F97-0B03-23EF-71937FCBFA1D}"/>
                    </a:ext>
                  </a:extLst>
                </p14:cNvPr>
                <p14:cNvContentPartPr/>
                <p14:nvPr/>
              </p14:nvContentPartPr>
              <p14:xfrm>
                <a:off x="4996737" y="825057"/>
                <a:ext cx="123840" cy="194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E698C0F-3F97-0B03-23EF-71937FCBFA1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989177" y="817497"/>
                  <a:ext cx="1389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EA32003-16AB-8A4B-9172-E37452C10BC6}"/>
                    </a:ext>
                  </a:extLst>
                </p14:cNvPr>
                <p14:cNvContentPartPr/>
                <p14:nvPr/>
              </p14:nvContentPartPr>
              <p14:xfrm>
                <a:off x="5169897" y="690777"/>
                <a:ext cx="33480" cy="266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EA32003-16AB-8A4B-9172-E37452C10BC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162337" y="683217"/>
                  <a:ext cx="486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41A7F31-9A2E-A52D-2355-52BB38ECCAE9}"/>
                    </a:ext>
                  </a:extLst>
                </p14:cNvPr>
                <p14:cNvContentPartPr/>
                <p14:nvPr/>
              </p14:nvContentPartPr>
              <p14:xfrm>
                <a:off x="5164497" y="854217"/>
                <a:ext cx="95040" cy="30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41A7F31-9A2E-A52D-2355-52BB38ECCAE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156937" y="847017"/>
                  <a:ext cx="1101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133018A-4E68-F10B-FAA3-15845DF44B5B}"/>
                    </a:ext>
                  </a:extLst>
                </p14:cNvPr>
                <p14:cNvContentPartPr/>
                <p14:nvPr/>
              </p14:nvContentPartPr>
              <p14:xfrm>
                <a:off x="5034537" y="1058697"/>
                <a:ext cx="134280" cy="1612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133018A-4E68-F10B-FAA3-15845DF44B5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026977" y="1051497"/>
                  <a:ext cx="149400" cy="17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1629015C-67B4-0252-0608-1D2B948B9138}"/>
              </a:ext>
            </a:extLst>
          </p:cNvPr>
          <p:cNvGrpSpPr/>
          <p:nvPr/>
        </p:nvGrpSpPr>
        <p:grpSpPr>
          <a:xfrm>
            <a:off x="5564457" y="791577"/>
            <a:ext cx="812520" cy="276840"/>
            <a:chOff x="5564457" y="791577"/>
            <a:chExt cx="81252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0AAB59E-259D-31BF-0C32-B1529C90E8A2}"/>
                    </a:ext>
                  </a:extLst>
                </p14:cNvPr>
                <p14:cNvContentPartPr/>
                <p14:nvPr/>
              </p14:nvContentPartPr>
              <p14:xfrm>
                <a:off x="5588217" y="791577"/>
                <a:ext cx="151920" cy="493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0AAB59E-259D-31BF-0C32-B1529C90E8A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580657" y="784017"/>
                  <a:ext cx="1670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5AF34845-3105-C893-1554-D796D22BA28B}"/>
                    </a:ext>
                  </a:extLst>
                </p14:cNvPr>
                <p14:cNvContentPartPr/>
                <p14:nvPr/>
              </p14:nvContentPartPr>
              <p14:xfrm>
                <a:off x="5564457" y="922977"/>
                <a:ext cx="157680" cy="82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5AF34845-3105-C893-1554-D796D22BA28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556897" y="915417"/>
                  <a:ext cx="172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2132C2A6-2EED-4CC8-E26D-5CFE31CE2C7D}"/>
                    </a:ext>
                  </a:extLst>
                </p14:cNvPr>
                <p14:cNvContentPartPr/>
                <p14:nvPr/>
              </p14:nvContentPartPr>
              <p14:xfrm>
                <a:off x="5784777" y="800577"/>
                <a:ext cx="173520" cy="2678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2132C2A6-2EED-4CC8-E26D-5CFE31CE2C7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777217" y="793017"/>
                  <a:ext cx="18864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63941677-99C8-97D2-63D2-30197BFA264E}"/>
                    </a:ext>
                  </a:extLst>
                </p14:cNvPr>
                <p14:cNvContentPartPr/>
                <p14:nvPr/>
              </p14:nvContentPartPr>
              <p14:xfrm>
                <a:off x="5935617" y="828657"/>
                <a:ext cx="84600" cy="1245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63941677-99C8-97D2-63D2-30197BFA264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928057" y="821457"/>
                  <a:ext cx="997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B71A01B-9B3F-2F36-9D1C-2A20D1CC3679}"/>
                    </a:ext>
                  </a:extLst>
                </p14:cNvPr>
                <p14:cNvContentPartPr/>
                <p14:nvPr/>
              </p14:nvContentPartPr>
              <p14:xfrm>
                <a:off x="6087177" y="820017"/>
                <a:ext cx="97200" cy="1519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B71A01B-9B3F-2F36-9D1C-2A20D1CC367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079617" y="812457"/>
                  <a:ext cx="1123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F02F2271-9684-7CC5-485F-BB062D98F97C}"/>
                    </a:ext>
                  </a:extLst>
                </p14:cNvPr>
                <p14:cNvContentPartPr/>
                <p14:nvPr/>
              </p14:nvContentPartPr>
              <p14:xfrm>
                <a:off x="6233337" y="807057"/>
                <a:ext cx="50040" cy="1479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F02F2271-9684-7CC5-485F-BB062D98F97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225777" y="799497"/>
                  <a:ext cx="651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05DC95FE-0EB3-D51D-547C-233C87E629C5}"/>
                    </a:ext>
                  </a:extLst>
                </p14:cNvPr>
                <p14:cNvContentPartPr/>
                <p14:nvPr/>
              </p14:nvContentPartPr>
              <p14:xfrm>
                <a:off x="6236217" y="890937"/>
                <a:ext cx="51480" cy="648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05DC95FE-0EB3-D51D-547C-233C87E629C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228657" y="883377"/>
                  <a:ext cx="666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CE5976B7-7203-51A2-6E6E-837767E59229}"/>
                    </a:ext>
                  </a:extLst>
                </p14:cNvPr>
                <p14:cNvContentPartPr/>
                <p14:nvPr/>
              </p14:nvContentPartPr>
              <p14:xfrm>
                <a:off x="6272577" y="842697"/>
                <a:ext cx="104400" cy="345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CE5976B7-7203-51A2-6E6E-837767E5922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265017" y="835137"/>
                  <a:ext cx="11916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E4C0D597-3C99-93F2-C94C-5E2C28459A27}"/>
                  </a:ext>
                </a:extLst>
              </p14:cNvPr>
              <p14:cNvContentPartPr/>
              <p14:nvPr/>
            </p14:nvContentPartPr>
            <p14:xfrm>
              <a:off x="5703057" y="1109097"/>
              <a:ext cx="209880" cy="5940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E4C0D597-3C99-93F2-C94C-5E2C28459A27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695497" y="1101897"/>
                <a:ext cx="224640" cy="7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0F9C5B1C-E11A-2BBF-4AFE-44CC1BC763DD}"/>
              </a:ext>
            </a:extLst>
          </p:cNvPr>
          <p:cNvGrpSpPr/>
          <p:nvPr/>
        </p:nvGrpSpPr>
        <p:grpSpPr>
          <a:xfrm>
            <a:off x="5392017" y="1571697"/>
            <a:ext cx="813240" cy="897840"/>
            <a:chOff x="5392017" y="1571697"/>
            <a:chExt cx="813240" cy="89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D319B75D-D24F-51D3-D233-ECCEAB98FD0C}"/>
                    </a:ext>
                  </a:extLst>
                </p14:cNvPr>
                <p14:cNvContentPartPr/>
                <p14:nvPr/>
              </p14:nvContentPartPr>
              <p14:xfrm>
                <a:off x="5392017" y="1853937"/>
                <a:ext cx="147960" cy="4248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D319B75D-D24F-51D3-D233-ECCEAB98FD0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384457" y="1846377"/>
                  <a:ext cx="16308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9D0DFBA-5E17-0EB5-A702-8259479D1F8A}"/>
                    </a:ext>
                  </a:extLst>
                </p14:cNvPr>
                <p14:cNvContentPartPr/>
                <p14:nvPr/>
              </p14:nvContentPartPr>
              <p14:xfrm>
                <a:off x="5596137" y="1571697"/>
                <a:ext cx="289440" cy="897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9D0DFBA-5E17-0EB5-A702-8259479D1F8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588577" y="1564137"/>
                  <a:ext cx="304560" cy="9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66626DE-0C63-11D7-271C-B3C51C026CF3}"/>
                    </a:ext>
                  </a:extLst>
                </p14:cNvPr>
                <p14:cNvContentPartPr/>
                <p14:nvPr/>
              </p14:nvContentPartPr>
              <p14:xfrm>
                <a:off x="5923737" y="1865457"/>
                <a:ext cx="281520" cy="426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66626DE-0C63-11D7-271C-B3C51C026CF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916177" y="1857897"/>
                  <a:ext cx="296640" cy="44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0" name="Gruppo 1359">
            <a:extLst>
              <a:ext uri="{FF2B5EF4-FFF2-40B4-BE49-F238E27FC236}">
                <a16:creationId xmlns:a16="http://schemas.microsoft.com/office/drawing/2014/main" id="{B02C97DA-EC51-F11E-5FB9-EF64B88D9777}"/>
              </a:ext>
            </a:extLst>
          </p:cNvPr>
          <p:cNvGrpSpPr/>
          <p:nvPr/>
        </p:nvGrpSpPr>
        <p:grpSpPr>
          <a:xfrm>
            <a:off x="3154903" y="905754"/>
            <a:ext cx="835560" cy="767063"/>
            <a:chOff x="3154903" y="905754"/>
            <a:chExt cx="835560" cy="76706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95DD889-542B-65B5-D4B8-C7164595D484}"/>
                    </a:ext>
                  </a:extLst>
                </p14:cNvPr>
                <p14:cNvContentPartPr/>
                <p14:nvPr/>
              </p14:nvContentPartPr>
              <p14:xfrm>
                <a:off x="3191263" y="1324337"/>
                <a:ext cx="56520" cy="18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95DD889-542B-65B5-D4B8-C7164595D48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183703" y="1316777"/>
                  <a:ext cx="71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344" name="Input penna 1343">
                  <a:extLst>
                    <a:ext uri="{FF2B5EF4-FFF2-40B4-BE49-F238E27FC236}">
                      <a16:creationId xmlns:a16="http://schemas.microsoft.com/office/drawing/2014/main" id="{846B7020-3DF8-FC70-8D8A-E64B3F3B5E7B}"/>
                    </a:ext>
                  </a:extLst>
                </p14:cNvPr>
                <p14:cNvContentPartPr/>
                <p14:nvPr/>
              </p14:nvContentPartPr>
              <p14:xfrm>
                <a:off x="3154903" y="1448537"/>
                <a:ext cx="109800" cy="20880"/>
              </p14:xfrm>
            </p:contentPart>
          </mc:Choice>
          <mc:Fallback>
            <p:pic>
              <p:nvPicPr>
                <p:cNvPr id="1344" name="Input penna 1343">
                  <a:extLst>
                    <a:ext uri="{FF2B5EF4-FFF2-40B4-BE49-F238E27FC236}">
                      <a16:creationId xmlns:a16="http://schemas.microsoft.com/office/drawing/2014/main" id="{846B7020-3DF8-FC70-8D8A-E64B3F3B5E7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147343" y="1440977"/>
                  <a:ext cx="1249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349" name="Input penna 1348">
                  <a:extLst>
                    <a:ext uri="{FF2B5EF4-FFF2-40B4-BE49-F238E27FC236}">
                      <a16:creationId xmlns:a16="http://schemas.microsoft.com/office/drawing/2014/main" id="{15DC754F-541C-E73D-A80D-0A142CBC4E2E}"/>
                    </a:ext>
                  </a:extLst>
                </p14:cNvPr>
                <p14:cNvContentPartPr/>
                <p14:nvPr/>
              </p14:nvContentPartPr>
              <p14:xfrm>
                <a:off x="3386383" y="1308137"/>
                <a:ext cx="40320" cy="282600"/>
              </p14:xfrm>
            </p:contentPart>
          </mc:Choice>
          <mc:Fallback>
            <p:pic>
              <p:nvPicPr>
                <p:cNvPr id="1349" name="Input penna 1348">
                  <a:extLst>
                    <a:ext uri="{FF2B5EF4-FFF2-40B4-BE49-F238E27FC236}">
                      <a16:creationId xmlns:a16="http://schemas.microsoft.com/office/drawing/2014/main" id="{15DC754F-541C-E73D-A80D-0A142CBC4E2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378823" y="1300577"/>
                  <a:ext cx="554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350" name="Input penna 1349">
                  <a:extLst>
                    <a:ext uri="{FF2B5EF4-FFF2-40B4-BE49-F238E27FC236}">
                      <a16:creationId xmlns:a16="http://schemas.microsoft.com/office/drawing/2014/main" id="{D352F22E-5B4F-E541-F61B-B522E3CE79ED}"/>
                    </a:ext>
                  </a:extLst>
                </p14:cNvPr>
                <p14:cNvContentPartPr/>
                <p14:nvPr/>
              </p14:nvContentPartPr>
              <p14:xfrm>
                <a:off x="3432823" y="1267097"/>
                <a:ext cx="136440" cy="372240"/>
              </p14:xfrm>
            </p:contentPart>
          </mc:Choice>
          <mc:Fallback>
            <p:pic>
              <p:nvPicPr>
                <p:cNvPr id="1350" name="Input penna 1349">
                  <a:extLst>
                    <a:ext uri="{FF2B5EF4-FFF2-40B4-BE49-F238E27FC236}">
                      <a16:creationId xmlns:a16="http://schemas.microsoft.com/office/drawing/2014/main" id="{D352F22E-5B4F-E541-F61B-B522E3CE79E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425263" y="1259537"/>
                  <a:ext cx="15156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51" name="Input penna 1350">
                  <a:extLst>
                    <a:ext uri="{FF2B5EF4-FFF2-40B4-BE49-F238E27FC236}">
                      <a16:creationId xmlns:a16="http://schemas.microsoft.com/office/drawing/2014/main" id="{59442C28-9F0E-6313-C64B-102736C46838}"/>
                    </a:ext>
                  </a:extLst>
                </p14:cNvPr>
                <p14:cNvContentPartPr/>
                <p14:nvPr/>
              </p14:nvContentPartPr>
              <p14:xfrm>
                <a:off x="3616783" y="1105097"/>
                <a:ext cx="139320" cy="539280"/>
              </p14:xfrm>
            </p:contentPart>
          </mc:Choice>
          <mc:Fallback>
            <p:pic>
              <p:nvPicPr>
                <p:cNvPr id="1351" name="Input penna 1350">
                  <a:extLst>
                    <a:ext uri="{FF2B5EF4-FFF2-40B4-BE49-F238E27FC236}">
                      <a16:creationId xmlns:a16="http://schemas.microsoft.com/office/drawing/2014/main" id="{59442C28-9F0E-6313-C64B-102736C4683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609223" y="1097537"/>
                  <a:ext cx="154440" cy="55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352" name="Input penna 1351">
                  <a:extLst>
                    <a:ext uri="{FF2B5EF4-FFF2-40B4-BE49-F238E27FC236}">
                      <a16:creationId xmlns:a16="http://schemas.microsoft.com/office/drawing/2014/main" id="{30F22709-A832-D88C-610B-D3625C1AB521}"/>
                    </a:ext>
                  </a:extLst>
                </p14:cNvPr>
                <p14:cNvContentPartPr/>
                <p14:nvPr/>
              </p14:nvContentPartPr>
              <p14:xfrm>
                <a:off x="3766183" y="1326497"/>
                <a:ext cx="224280" cy="346320"/>
              </p14:xfrm>
            </p:contentPart>
          </mc:Choice>
          <mc:Fallback>
            <p:pic>
              <p:nvPicPr>
                <p:cNvPr id="1352" name="Input penna 1351">
                  <a:extLst>
                    <a:ext uri="{FF2B5EF4-FFF2-40B4-BE49-F238E27FC236}">
                      <a16:creationId xmlns:a16="http://schemas.microsoft.com/office/drawing/2014/main" id="{30F22709-A832-D88C-610B-D3625C1AB52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758623" y="1318937"/>
                  <a:ext cx="23940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355" name="Input penna 1354">
                  <a:extLst>
                    <a:ext uri="{FF2B5EF4-FFF2-40B4-BE49-F238E27FC236}">
                      <a16:creationId xmlns:a16="http://schemas.microsoft.com/office/drawing/2014/main" id="{AE821589-0270-6F53-734E-3888F9DFD9CB}"/>
                    </a:ext>
                  </a:extLst>
                </p14:cNvPr>
                <p14:cNvContentPartPr/>
                <p14:nvPr/>
              </p14:nvContentPartPr>
              <p14:xfrm>
                <a:off x="3172040" y="1001154"/>
                <a:ext cx="372960" cy="199080"/>
              </p14:xfrm>
            </p:contentPart>
          </mc:Choice>
          <mc:Fallback>
            <p:pic>
              <p:nvPicPr>
                <p:cNvPr id="1355" name="Input penna 1354">
                  <a:extLst>
                    <a:ext uri="{FF2B5EF4-FFF2-40B4-BE49-F238E27FC236}">
                      <a16:creationId xmlns:a16="http://schemas.microsoft.com/office/drawing/2014/main" id="{AE821589-0270-6F53-734E-3888F9DFD9C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164480" y="993594"/>
                  <a:ext cx="3880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356" name="Input penna 1355">
                  <a:extLst>
                    <a:ext uri="{FF2B5EF4-FFF2-40B4-BE49-F238E27FC236}">
                      <a16:creationId xmlns:a16="http://schemas.microsoft.com/office/drawing/2014/main" id="{6F63A22A-3A13-D8DF-7017-AA695B3525BF}"/>
                    </a:ext>
                  </a:extLst>
                </p14:cNvPr>
                <p14:cNvContentPartPr/>
                <p14:nvPr/>
              </p14:nvContentPartPr>
              <p14:xfrm>
                <a:off x="3209840" y="930594"/>
                <a:ext cx="139320" cy="128880"/>
              </p14:xfrm>
            </p:contentPart>
          </mc:Choice>
          <mc:Fallback>
            <p:pic>
              <p:nvPicPr>
                <p:cNvPr id="1356" name="Input penna 1355">
                  <a:extLst>
                    <a:ext uri="{FF2B5EF4-FFF2-40B4-BE49-F238E27FC236}">
                      <a16:creationId xmlns:a16="http://schemas.microsoft.com/office/drawing/2014/main" id="{6F63A22A-3A13-D8DF-7017-AA695B3525B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202280" y="923034"/>
                  <a:ext cx="1540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357" name="Input penna 1356">
                  <a:extLst>
                    <a:ext uri="{FF2B5EF4-FFF2-40B4-BE49-F238E27FC236}">
                      <a16:creationId xmlns:a16="http://schemas.microsoft.com/office/drawing/2014/main" id="{10CC4AD8-8CF0-5B07-5606-540DF7806D1E}"/>
                    </a:ext>
                  </a:extLst>
                </p14:cNvPr>
                <p14:cNvContentPartPr/>
                <p14:nvPr/>
              </p14:nvContentPartPr>
              <p14:xfrm>
                <a:off x="3365000" y="937434"/>
                <a:ext cx="62280" cy="63000"/>
              </p14:xfrm>
            </p:contentPart>
          </mc:Choice>
          <mc:Fallback>
            <p:pic>
              <p:nvPicPr>
                <p:cNvPr id="1357" name="Input penna 1356">
                  <a:extLst>
                    <a:ext uri="{FF2B5EF4-FFF2-40B4-BE49-F238E27FC236}">
                      <a16:creationId xmlns:a16="http://schemas.microsoft.com/office/drawing/2014/main" id="{10CC4AD8-8CF0-5B07-5606-540DF7806D1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357440" y="929874"/>
                  <a:ext cx="770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4FE075BC-E3FB-8867-4C70-4EF55B6AEAFB}"/>
                    </a:ext>
                  </a:extLst>
                </p14:cNvPr>
                <p14:cNvContentPartPr/>
                <p14:nvPr/>
              </p14:nvContentPartPr>
              <p14:xfrm>
                <a:off x="3382640" y="905754"/>
                <a:ext cx="169560" cy="68760"/>
              </p14:xfrm>
            </p:contentPart>
          </mc:Choice>
          <mc:Fallback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4FE075BC-E3FB-8867-4C70-4EF55B6AEAF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375080" y="898194"/>
                  <a:ext cx="184680" cy="838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4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4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88" name="Screenshot 2024-10-16 alle 10.26.20.png" descr="Screenshot 2024-10-16 alle 10.26.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486" y="812664"/>
            <a:ext cx="8949663" cy="454941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435B683-9E5F-EC55-1FAE-E32F0B967573}"/>
                  </a:ext>
                </a:extLst>
              </p14:cNvPr>
              <p14:cNvContentPartPr/>
              <p14:nvPr/>
            </p14:nvContentPartPr>
            <p14:xfrm>
              <a:off x="39537" y="311640"/>
              <a:ext cx="471600" cy="116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435B683-9E5F-EC55-1FAE-E32F0B96757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4463" y="204000"/>
                <a:ext cx="579240" cy="33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C94FE26A-F639-CF78-EA68-85943BA21888}"/>
              </a:ext>
            </a:extLst>
          </p:cNvPr>
          <p:cNvGrpSpPr/>
          <p:nvPr/>
        </p:nvGrpSpPr>
        <p:grpSpPr>
          <a:xfrm>
            <a:off x="969777" y="211617"/>
            <a:ext cx="734040" cy="268200"/>
            <a:chOff x="969777" y="211617"/>
            <a:chExt cx="734040" cy="26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223B694-C855-9D09-6939-509BF3265430}"/>
                    </a:ext>
                  </a:extLst>
                </p14:cNvPr>
                <p14:cNvContentPartPr/>
                <p14:nvPr/>
              </p14:nvContentPartPr>
              <p14:xfrm>
                <a:off x="969777" y="211617"/>
                <a:ext cx="51120" cy="2070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223B694-C855-9D09-6939-509BF326543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62217" y="204057"/>
                  <a:ext cx="662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22E3F35-2FE4-52E2-5A8D-11BC650AE8BC}"/>
                    </a:ext>
                  </a:extLst>
                </p14:cNvPr>
                <p14:cNvContentPartPr/>
                <p14:nvPr/>
              </p14:nvContentPartPr>
              <p14:xfrm>
                <a:off x="1067697" y="335457"/>
                <a:ext cx="114840" cy="1263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22E3F35-2FE4-52E2-5A8D-11BC650AE8B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60137" y="327897"/>
                  <a:ext cx="1299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1824C72-DB72-9169-5568-972C8C5100A1}"/>
                    </a:ext>
                  </a:extLst>
                </p14:cNvPr>
                <p14:cNvContentPartPr/>
                <p14:nvPr/>
              </p14:nvContentPartPr>
              <p14:xfrm>
                <a:off x="1222137" y="369297"/>
                <a:ext cx="96480" cy="1105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1824C72-DB72-9169-5568-972C8C5100A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14577" y="362097"/>
                  <a:ext cx="1116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5E7D8E4-0620-A062-D1B4-9CD1F0BDD458}"/>
                    </a:ext>
                  </a:extLst>
                </p14:cNvPr>
                <p14:cNvContentPartPr/>
                <p14:nvPr/>
              </p14:nvContentPartPr>
              <p14:xfrm>
                <a:off x="1338777" y="343737"/>
                <a:ext cx="62640" cy="885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5E7D8E4-0620-A062-D1B4-9CD1F0BDD45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31217" y="336537"/>
                  <a:ext cx="777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87CB3F9-82DE-9D11-2A5D-DD087DF53C1D}"/>
                    </a:ext>
                  </a:extLst>
                </p14:cNvPr>
                <p14:cNvContentPartPr/>
                <p14:nvPr/>
              </p14:nvContentPartPr>
              <p14:xfrm>
                <a:off x="1455057" y="309897"/>
                <a:ext cx="80280" cy="108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87CB3F9-82DE-9D11-2A5D-DD087DF53C1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47497" y="302337"/>
                  <a:ext cx="954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55BE5AB-05C5-EBAC-6576-78EA6F084AFE}"/>
                    </a:ext>
                  </a:extLst>
                </p14:cNvPr>
                <p14:cNvContentPartPr/>
                <p14:nvPr/>
              </p14:nvContentPartPr>
              <p14:xfrm>
                <a:off x="1550457" y="343017"/>
                <a:ext cx="52920" cy="756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55BE5AB-05C5-EBAC-6576-78EA6F084AF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42897" y="335817"/>
                  <a:ext cx="680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E6B94DE-07A8-CA12-3EC2-6F8F89DC6B55}"/>
                    </a:ext>
                  </a:extLst>
                </p14:cNvPr>
                <p14:cNvContentPartPr/>
                <p14:nvPr/>
              </p14:nvContentPartPr>
              <p14:xfrm>
                <a:off x="1665657" y="341577"/>
                <a:ext cx="38160" cy="705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E6B94DE-07A8-CA12-3EC2-6F8F89DC6B5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58097" y="334017"/>
                  <a:ext cx="53280" cy="8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9D33835-69F5-493E-2073-79F66BBC5247}"/>
                  </a:ext>
                </a:extLst>
              </p14:cNvPr>
              <p14:cNvContentPartPr/>
              <p14:nvPr/>
            </p14:nvContentPartPr>
            <p14:xfrm>
              <a:off x="5746814" y="2832181"/>
              <a:ext cx="596160" cy="759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9D33835-69F5-493E-2073-79F66BBC524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739254" y="2824621"/>
                <a:ext cx="61128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5D1AD534-CF05-63E1-C82C-A6D515A1FEC6}"/>
                  </a:ext>
                </a:extLst>
              </p14:cNvPr>
              <p14:cNvContentPartPr/>
              <p14:nvPr/>
            </p14:nvContentPartPr>
            <p14:xfrm>
              <a:off x="4690007" y="1747690"/>
              <a:ext cx="2048040" cy="285120"/>
            </p14:xfrm>
          </p:contentPart>
        </mc:Choice>
        <mc:Fallback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5D1AD534-CF05-63E1-C82C-A6D515A1FEC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682447" y="1740130"/>
                <a:ext cx="206316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5786418C-3EEF-D1B4-3BDD-C2F92404C537}"/>
                  </a:ext>
                </a:extLst>
              </p14:cNvPr>
              <p14:cNvContentPartPr/>
              <p14:nvPr/>
            </p14:nvContentPartPr>
            <p14:xfrm>
              <a:off x="6919847" y="4349410"/>
              <a:ext cx="1301400" cy="15912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5786418C-3EEF-D1B4-3BDD-C2F92404C53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912647" y="4341850"/>
                <a:ext cx="131652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7C631D08-B919-8CD9-D934-E08591544781}"/>
                  </a:ext>
                </a:extLst>
              </p14:cNvPr>
              <p14:cNvContentPartPr/>
              <p14:nvPr/>
            </p14:nvContentPartPr>
            <p14:xfrm>
              <a:off x="9211607" y="4442650"/>
              <a:ext cx="1192680" cy="17424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7C631D08-B919-8CD9-D934-E0859154478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204407" y="4435090"/>
                <a:ext cx="1207800" cy="18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E55329F1-EE76-FCFB-BB5F-D03AEC8A9B4D}"/>
              </a:ext>
            </a:extLst>
          </p:cNvPr>
          <p:cNvGrpSpPr/>
          <p:nvPr/>
        </p:nvGrpSpPr>
        <p:grpSpPr>
          <a:xfrm>
            <a:off x="3340007" y="3702490"/>
            <a:ext cx="504720" cy="672480"/>
            <a:chOff x="3340007" y="3702490"/>
            <a:chExt cx="504720" cy="67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FEAB8012-D0B1-584F-0860-1D17D51A3E64}"/>
                    </a:ext>
                  </a:extLst>
                </p14:cNvPr>
                <p14:cNvContentPartPr/>
                <p14:nvPr/>
              </p14:nvContentPartPr>
              <p14:xfrm>
                <a:off x="3340007" y="3849370"/>
                <a:ext cx="415800" cy="5256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FEAB8012-D0B1-584F-0860-1D17D51A3E6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332447" y="3841810"/>
                  <a:ext cx="430920" cy="54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33FC58A4-126D-ACF3-859F-9D75AF99BEA4}"/>
                    </a:ext>
                  </a:extLst>
                </p14:cNvPr>
                <p14:cNvContentPartPr/>
                <p14:nvPr/>
              </p14:nvContentPartPr>
              <p14:xfrm>
                <a:off x="3709367" y="3702490"/>
                <a:ext cx="135360" cy="2037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33FC58A4-126D-ACF3-859F-9D75AF99BEA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701807" y="3694930"/>
                  <a:ext cx="150480" cy="21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A5A21A01-D70A-46F0-1485-32E250E02A28}"/>
                  </a:ext>
                </a:extLst>
              </p14:cNvPr>
              <p14:cNvContentPartPr/>
              <p14:nvPr/>
            </p14:nvContentPartPr>
            <p14:xfrm>
              <a:off x="4147847" y="5065810"/>
              <a:ext cx="513360" cy="6984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A5A21A01-D70A-46F0-1485-32E250E02A2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140287" y="5058250"/>
                <a:ext cx="528120" cy="8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08" name="Gruppo 1407">
            <a:extLst>
              <a:ext uri="{FF2B5EF4-FFF2-40B4-BE49-F238E27FC236}">
                <a16:creationId xmlns:a16="http://schemas.microsoft.com/office/drawing/2014/main" id="{C8BBD93C-5FE4-C0AB-4397-84C2DC88B6F1}"/>
              </a:ext>
            </a:extLst>
          </p:cNvPr>
          <p:cNvGrpSpPr/>
          <p:nvPr/>
        </p:nvGrpSpPr>
        <p:grpSpPr>
          <a:xfrm>
            <a:off x="3289094" y="105108"/>
            <a:ext cx="4575051" cy="2108233"/>
            <a:chOff x="3289094" y="105108"/>
            <a:chExt cx="4575051" cy="210823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D6F9C3E-6A0D-903F-9392-358DE09FC643}"/>
                    </a:ext>
                  </a:extLst>
                </p14:cNvPr>
                <p14:cNvContentPartPr/>
                <p14:nvPr/>
              </p14:nvContentPartPr>
              <p14:xfrm>
                <a:off x="3408254" y="1827061"/>
                <a:ext cx="174240" cy="275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D6F9C3E-6A0D-903F-9392-358DE09FC64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00694" y="1819501"/>
                  <a:ext cx="1893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362B60F-71F4-B0C0-A98A-FB1A5A0C6C0E}"/>
                    </a:ext>
                  </a:extLst>
                </p14:cNvPr>
                <p14:cNvContentPartPr/>
                <p14:nvPr/>
              </p14:nvContentPartPr>
              <p14:xfrm>
                <a:off x="3582134" y="1844701"/>
                <a:ext cx="31680" cy="2131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362B60F-71F4-B0C0-A98A-FB1A5A0C6C0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574574" y="1837141"/>
                  <a:ext cx="4680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1A482B0-763C-8B1A-1951-913BB1973495}"/>
                    </a:ext>
                  </a:extLst>
                </p14:cNvPr>
                <p14:cNvContentPartPr/>
                <p14:nvPr/>
              </p14:nvContentPartPr>
              <p14:xfrm>
                <a:off x="3582854" y="1986901"/>
                <a:ext cx="71640" cy="291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1A482B0-763C-8B1A-1951-913BB197349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575294" y="1979341"/>
                  <a:ext cx="867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8B425E3-9D2D-3680-9450-B3D826CBFE80}"/>
                    </a:ext>
                  </a:extLst>
                </p14:cNvPr>
                <p14:cNvContentPartPr/>
                <p14:nvPr/>
              </p14:nvContentPartPr>
              <p14:xfrm>
                <a:off x="3642614" y="1869901"/>
                <a:ext cx="70200" cy="2430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8B425E3-9D2D-3680-9450-B3D826CBFE8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35054" y="1862341"/>
                  <a:ext cx="8532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8D1A447-DA00-3BFF-9905-E05F15D56194}"/>
                    </a:ext>
                  </a:extLst>
                </p14:cNvPr>
                <p14:cNvContentPartPr/>
                <p14:nvPr/>
              </p14:nvContentPartPr>
              <p14:xfrm>
                <a:off x="3289094" y="1618981"/>
                <a:ext cx="689040" cy="5943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8D1A447-DA00-3BFF-9905-E05F15D5619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281534" y="1611781"/>
                  <a:ext cx="704160" cy="60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F2F9B4E-B504-F046-546E-5E5A3BB185CB}"/>
                    </a:ext>
                  </a:extLst>
                </p14:cNvPr>
                <p14:cNvContentPartPr/>
                <p14:nvPr/>
              </p14:nvContentPartPr>
              <p14:xfrm>
                <a:off x="3484727" y="555108"/>
                <a:ext cx="364680" cy="32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F2F9B4E-B504-F046-546E-5E5A3BB185C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477167" y="547548"/>
                  <a:ext cx="3798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E67585C-433F-F9FE-8391-742B41120E97}"/>
                    </a:ext>
                  </a:extLst>
                </p14:cNvPr>
                <p14:cNvContentPartPr/>
                <p14:nvPr/>
              </p14:nvContentPartPr>
              <p14:xfrm>
                <a:off x="3548447" y="584988"/>
                <a:ext cx="141120" cy="196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E67585C-433F-F9FE-8391-742B41120E9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540887" y="577428"/>
                  <a:ext cx="1562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B120378-82A2-E4CA-FD75-195FA5F0DAAA}"/>
                    </a:ext>
                  </a:extLst>
                </p14:cNvPr>
                <p14:cNvContentPartPr/>
                <p14:nvPr/>
              </p14:nvContentPartPr>
              <p14:xfrm>
                <a:off x="3680207" y="653388"/>
                <a:ext cx="73080" cy="150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B120378-82A2-E4CA-FD75-195FA5F0DAA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672647" y="645828"/>
                  <a:ext cx="882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10A6FF5-31C2-5572-1938-DFD60F8C3605}"/>
                    </a:ext>
                  </a:extLst>
                </p14:cNvPr>
                <p14:cNvContentPartPr/>
                <p14:nvPr/>
              </p14:nvContentPartPr>
              <p14:xfrm>
                <a:off x="3974687" y="578508"/>
                <a:ext cx="124920" cy="32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10A6FF5-31C2-5572-1938-DFD60F8C360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967127" y="570948"/>
                  <a:ext cx="1396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505E051-0AFE-1AF2-AF13-6228FC402735}"/>
                    </a:ext>
                  </a:extLst>
                </p14:cNvPr>
                <p14:cNvContentPartPr/>
                <p14:nvPr/>
              </p14:nvContentPartPr>
              <p14:xfrm>
                <a:off x="3979367" y="692268"/>
                <a:ext cx="164520" cy="51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505E051-0AFE-1AF2-AF13-6228FC40273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971807" y="685068"/>
                  <a:ext cx="1796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8BF8E5D-8E82-92FF-08C1-A56AF171B63B}"/>
                    </a:ext>
                  </a:extLst>
                </p14:cNvPr>
                <p14:cNvContentPartPr/>
                <p14:nvPr/>
              </p14:nvContentPartPr>
              <p14:xfrm>
                <a:off x="4317407" y="473388"/>
                <a:ext cx="264240" cy="309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8BF8E5D-8E82-92FF-08C1-A56AF171B63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09847" y="465828"/>
                  <a:ext cx="27936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56A1236-FA82-8410-A870-498369EC5121}"/>
                    </a:ext>
                  </a:extLst>
                </p14:cNvPr>
                <p14:cNvContentPartPr/>
                <p14:nvPr/>
              </p14:nvContentPartPr>
              <p14:xfrm>
                <a:off x="4708007" y="211308"/>
                <a:ext cx="404640" cy="747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56A1236-FA82-8410-A870-498369EC512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700447" y="203748"/>
                  <a:ext cx="419760" cy="76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81EA81F-567E-C7F6-49E1-5178696791BA}"/>
                    </a:ext>
                  </a:extLst>
                </p14:cNvPr>
                <p14:cNvContentPartPr/>
                <p14:nvPr/>
              </p14:nvContentPartPr>
              <p14:xfrm>
                <a:off x="5004287" y="428028"/>
                <a:ext cx="324360" cy="347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81EA81F-567E-C7F6-49E1-5178696791B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996727" y="420468"/>
                  <a:ext cx="33912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7766A22-5242-FEFA-70F3-B9803CDC7853}"/>
                    </a:ext>
                  </a:extLst>
                </p14:cNvPr>
                <p14:cNvContentPartPr/>
                <p14:nvPr/>
              </p14:nvContentPartPr>
              <p14:xfrm>
                <a:off x="5320727" y="510108"/>
                <a:ext cx="74880" cy="239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7766A22-5242-FEFA-70F3-B9803CDC785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313167" y="502548"/>
                  <a:ext cx="900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6A46037-2040-B274-3EC2-FD527D8E9F34}"/>
                    </a:ext>
                  </a:extLst>
                </p14:cNvPr>
                <p14:cNvContentPartPr/>
                <p14:nvPr/>
              </p14:nvContentPartPr>
              <p14:xfrm>
                <a:off x="5355287" y="613068"/>
                <a:ext cx="96120" cy="57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6A46037-2040-B274-3EC2-FD527D8E9F3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347727" y="605508"/>
                  <a:ext cx="1112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13E88B6-AE42-F947-7AA6-F0EE29A36108}"/>
                    </a:ext>
                  </a:extLst>
                </p14:cNvPr>
                <p14:cNvContentPartPr/>
                <p14:nvPr/>
              </p14:nvContentPartPr>
              <p14:xfrm>
                <a:off x="5439167" y="488148"/>
                <a:ext cx="117720" cy="344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13E88B6-AE42-F947-7AA6-F0EE29A3610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431607" y="480588"/>
                  <a:ext cx="13284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18AD9AE-3C1A-241F-D900-495AF36F3F74}"/>
                    </a:ext>
                  </a:extLst>
                </p14:cNvPr>
                <p14:cNvContentPartPr/>
                <p14:nvPr/>
              </p14:nvContentPartPr>
              <p14:xfrm>
                <a:off x="4225247" y="247308"/>
                <a:ext cx="438840" cy="2523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18AD9AE-3C1A-241F-D900-495AF36F3F7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217687" y="239748"/>
                  <a:ext cx="45396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2075AF0-6B0F-4468-D99B-A751BAD537A2}"/>
                    </a:ext>
                  </a:extLst>
                </p14:cNvPr>
                <p14:cNvContentPartPr/>
                <p14:nvPr/>
              </p14:nvContentPartPr>
              <p14:xfrm>
                <a:off x="4279247" y="191148"/>
                <a:ext cx="120600" cy="1807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2075AF0-6B0F-4468-D99B-A751BAD537A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271687" y="183588"/>
                  <a:ext cx="1357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A8971A9-4B93-647C-9358-D5BBEA00C257}"/>
                    </a:ext>
                  </a:extLst>
                </p14:cNvPr>
                <p14:cNvContentPartPr/>
                <p14:nvPr/>
              </p14:nvContentPartPr>
              <p14:xfrm>
                <a:off x="4434047" y="181788"/>
                <a:ext cx="108000" cy="1299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A8971A9-4B93-647C-9358-D5BBEA00C25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426487" y="174228"/>
                  <a:ext cx="1231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515BB344-5436-83A2-31CE-53A813E41266}"/>
                    </a:ext>
                  </a:extLst>
                </p14:cNvPr>
                <p14:cNvContentPartPr/>
                <p14:nvPr/>
              </p14:nvContentPartPr>
              <p14:xfrm>
                <a:off x="4638167" y="105108"/>
                <a:ext cx="84240" cy="1720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515BB344-5436-83A2-31CE-53A813E4126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630607" y="97548"/>
                  <a:ext cx="993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E1F942D-C372-7EB0-1FAD-D0CB5E42C671}"/>
                    </a:ext>
                  </a:extLst>
                </p14:cNvPr>
                <p14:cNvContentPartPr/>
                <p14:nvPr/>
              </p14:nvContentPartPr>
              <p14:xfrm>
                <a:off x="5183414" y="1370581"/>
                <a:ext cx="175320" cy="2203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E1F942D-C372-7EB0-1FAD-D0CB5E42C67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175854" y="1363021"/>
                  <a:ext cx="19044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A5159FE5-95FE-0B5F-1FE8-24101888FECC}"/>
                    </a:ext>
                  </a:extLst>
                </p14:cNvPr>
                <p14:cNvContentPartPr/>
                <p14:nvPr/>
              </p14:nvContentPartPr>
              <p14:xfrm>
                <a:off x="5397974" y="1413421"/>
                <a:ext cx="183240" cy="2188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A5159FE5-95FE-0B5F-1FE8-24101888FEC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390414" y="1405861"/>
                  <a:ext cx="1983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01EC16F-50C5-1FB8-B66D-CB61DA211730}"/>
                    </a:ext>
                  </a:extLst>
                </p14:cNvPr>
                <p14:cNvContentPartPr/>
                <p14:nvPr/>
              </p14:nvContentPartPr>
              <p14:xfrm>
                <a:off x="5595974" y="1492261"/>
                <a:ext cx="92160" cy="1126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01EC16F-50C5-1FB8-B66D-CB61DA21173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588414" y="1484701"/>
                  <a:ext cx="1072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62D2E59-A990-4E27-E03F-A3A040B8C83E}"/>
                    </a:ext>
                  </a:extLst>
                </p14:cNvPr>
                <p14:cNvContentPartPr/>
                <p14:nvPr/>
              </p14:nvContentPartPr>
              <p14:xfrm>
                <a:off x="5784614" y="1468861"/>
                <a:ext cx="89640" cy="1353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62D2E59-A990-4E27-E03F-A3A040B8C83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777054" y="1461301"/>
                  <a:ext cx="1047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C353454-D59F-A0C5-59A0-3117E83D9E6A}"/>
                    </a:ext>
                  </a:extLst>
                </p14:cNvPr>
                <p14:cNvContentPartPr/>
                <p14:nvPr/>
              </p14:nvContentPartPr>
              <p14:xfrm>
                <a:off x="5922494" y="1495501"/>
                <a:ext cx="43200" cy="1306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C353454-D59F-A0C5-59A0-3117E83D9E6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14934" y="1487941"/>
                  <a:ext cx="583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53E0AEB-6AB8-E665-09E6-02DD2FC58F12}"/>
                    </a:ext>
                  </a:extLst>
                </p14:cNvPr>
                <p14:cNvContentPartPr/>
                <p14:nvPr/>
              </p14:nvContentPartPr>
              <p14:xfrm>
                <a:off x="6011774" y="1340341"/>
                <a:ext cx="119160" cy="3006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53E0AEB-6AB8-E665-09E6-02DD2FC58F1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004214" y="1332781"/>
                  <a:ext cx="1342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AB4CAE7A-69DB-1409-1462-7A0A06B2E9AB}"/>
                    </a:ext>
                  </a:extLst>
                </p14:cNvPr>
                <p14:cNvContentPartPr/>
                <p14:nvPr/>
              </p14:nvContentPartPr>
              <p14:xfrm>
                <a:off x="6151814" y="1545541"/>
                <a:ext cx="47520" cy="1134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AB4CAE7A-69DB-1409-1462-7A0A06B2E9A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144254" y="1537981"/>
                  <a:ext cx="62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D97D0BC-D8B6-F95A-264C-5BDDB9F14420}"/>
                    </a:ext>
                  </a:extLst>
                </p14:cNvPr>
                <p14:cNvContentPartPr/>
                <p14:nvPr/>
              </p14:nvContentPartPr>
              <p14:xfrm>
                <a:off x="6320294" y="1343581"/>
                <a:ext cx="74520" cy="2016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D97D0BC-D8B6-F95A-264C-5BDDB9F1442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312734" y="1336021"/>
                  <a:ext cx="896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3A77641-063E-76D7-FF23-C639550BB482}"/>
                    </a:ext>
                  </a:extLst>
                </p14:cNvPr>
                <p14:cNvContentPartPr/>
                <p14:nvPr/>
              </p14:nvContentPartPr>
              <p14:xfrm>
                <a:off x="6360614" y="1436101"/>
                <a:ext cx="188640" cy="207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3A77641-063E-76D7-FF23-C639550BB48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353054" y="1428541"/>
                  <a:ext cx="2037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A67278C-618D-D8D4-88CC-9F26E6ED4845}"/>
                    </a:ext>
                  </a:extLst>
                </p14:cNvPr>
                <p14:cNvContentPartPr/>
                <p14:nvPr/>
              </p14:nvContentPartPr>
              <p14:xfrm>
                <a:off x="4238945" y="759738"/>
                <a:ext cx="3625200" cy="1107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A67278C-618D-D8D4-88CC-9F26E6ED484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231385" y="752178"/>
                  <a:ext cx="3640320" cy="1122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51" name="Screenshot 2024-10-16 alle 10.27.25.png" descr="Screenshot 2024-10-16 alle 10.27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395" y="1266591"/>
            <a:ext cx="10123846" cy="386777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B368148-20FB-7AA7-7500-D205474D7D32}"/>
                  </a:ext>
                </a:extLst>
              </p14:cNvPr>
              <p14:cNvContentPartPr/>
              <p14:nvPr/>
            </p14:nvContentPartPr>
            <p14:xfrm>
              <a:off x="124505" y="291378"/>
              <a:ext cx="471600" cy="6724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B368148-20FB-7AA7-7500-D205474D7D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6945" y="283818"/>
                <a:ext cx="486720" cy="68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B0A8B6ED-5CB3-533E-552A-77F4ED05B569}"/>
                  </a:ext>
                </a:extLst>
              </p14:cNvPr>
              <p14:cNvContentPartPr/>
              <p14:nvPr/>
            </p14:nvContentPartPr>
            <p14:xfrm>
              <a:off x="4193771" y="467070"/>
              <a:ext cx="441360" cy="4903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B0A8B6ED-5CB3-533E-552A-77F4ED05B56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86211" y="459510"/>
                <a:ext cx="456480" cy="50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DEDBA50C-0003-FF36-B3CC-7EF495BEFF32}"/>
              </a:ext>
            </a:extLst>
          </p:cNvPr>
          <p:cNvGrpSpPr/>
          <p:nvPr/>
        </p:nvGrpSpPr>
        <p:grpSpPr>
          <a:xfrm>
            <a:off x="5754371" y="442950"/>
            <a:ext cx="1017000" cy="385560"/>
            <a:chOff x="5754371" y="442950"/>
            <a:chExt cx="1017000" cy="38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DA75E4D-9917-F739-F1CA-B3AD243A1902}"/>
                    </a:ext>
                  </a:extLst>
                </p14:cNvPr>
                <p14:cNvContentPartPr/>
                <p14:nvPr/>
              </p14:nvContentPartPr>
              <p14:xfrm>
                <a:off x="5754371" y="442950"/>
                <a:ext cx="63360" cy="301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DA75E4D-9917-F739-F1CA-B3AD243A190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46811" y="435390"/>
                  <a:ext cx="7848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F3A07B7-D039-7226-CD1A-93D3DCE2520D}"/>
                    </a:ext>
                  </a:extLst>
                </p14:cNvPr>
                <p14:cNvContentPartPr/>
                <p14:nvPr/>
              </p14:nvContentPartPr>
              <p14:xfrm>
                <a:off x="5908451" y="539790"/>
                <a:ext cx="157680" cy="2156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F3A07B7-D039-7226-CD1A-93D3DCE2520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00891" y="532230"/>
                  <a:ext cx="1728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9CADFEE-8A23-7DD2-74A2-15D9C6C9804F}"/>
                    </a:ext>
                  </a:extLst>
                </p14:cNvPr>
                <p14:cNvContentPartPr/>
                <p14:nvPr/>
              </p14:nvContentPartPr>
              <p14:xfrm>
                <a:off x="6213731" y="577950"/>
                <a:ext cx="18720" cy="1332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9CADFEE-8A23-7DD2-74A2-15D9C6C9804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06171" y="570390"/>
                  <a:ext cx="338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F595DD4-99FF-AA4A-7725-1B0AA060587E}"/>
                    </a:ext>
                  </a:extLst>
                </p14:cNvPr>
                <p14:cNvContentPartPr/>
                <p14:nvPr/>
              </p14:nvContentPartPr>
              <p14:xfrm>
                <a:off x="6306971" y="576870"/>
                <a:ext cx="128880" cy="251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F595DD4-99FF-AA4A-7725-1B0AA060587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99411" y="569310"/>
                  <a:ext cx="14400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6C6204F-77BC-6B80-3118-DF9C90E76593}"/>
                    </a:ext>
                  </a:extLst>
                </p14:cNvPr>
                <p14:cNvContentPartPr/>
                <p14:nvPr/>
              </p14:nvContentPartPr>
              <p14:xfrm>
                <a:off x="6544571" y="595950"/>
                <a:ext cx="77400" cy="2120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6C6204F-77BC-6B80-3118-DF9C90E7659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37011" y="588390"/>
                  <a:ext cx="925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6ED065A-EE35-DE3A-7A8C-ADC226B9F47C}"/>
                    </a:ext>
                  </a:extLst>
                </p14:cNvPr>
                <p14:cNvContentPartPr/>
                <p14:nvPr/>
              </p14:nvContentPartPr>
              <p14:xfrm>
                <a:off x="6591731" y="620070"/>
                <a:ext cx="179640" cy="2084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6ED065A-EE35-DE3A-7A8C-ADC226B9F47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584171" y="612510"/>
                  <a:ext cx="194400" cy="22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B871E110-4141-4EAD-6FBE-DB97077E247C}"/>
                  </a:ext>
                </a:extLst>
              </p14:cNvPr>
              <p14:cNvContentPartPr/>
              <p14:nvPr/>
            </p14:nvContentPartPr>
            <p14:xfrm>
              <a:off x="4239491" y="1349070"/>
              <a:ext cx="497880" cy="4413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B871E110-4141-4EAD-6FBE-DB97077E247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231931" y="1341510"/>
                <a:ext cx="513000" cy="45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0C7C7057-B339-F5D8-75DD-0920AF3BAA90}"/>
              </a:ext>
            </a:extLst>
          </p:cNvPr>
          <p:cNvGrpSpPr/>
          <p:nvPr/>
        </p:nvGrpSpPr>
        <p:grpSpPr>
          <a:xfrm>
            <a:off x="5190611" y="1283190"/>
            <a:ext cx="1795320" cy="392400"/>
            <a:chOff x="5190611" y="1283190"/>
            <a:chExt cx="1795320" cy="39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BF6471B-B00B-CACA-F216-F5E64A5888A5}"/>
                    </a:ext>
                  </a:extLst>
                </p14:cNvPr>
                <p14:cNvContentPartPr/>
                <p14:nvPr/>
              </p14:nvContentPartPr>
              <p14:xfrm>
                <a:off x="5190611" y="1385790"/>
                <a:ext cx="301320" cy="62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BF6471B-B00B-CACA-F216-F5E64A5888A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83051" y="1378230"/>
                  <a:ext cx="3164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FAF456E-080C-1B47-8181-D18B47F70B93}"/>
                    </a:ext>
                  </a:extLst>
                </p14:cNvPr>
                <p14:cNvContentPartPr/>
                <p14:nvPr/>
              </p14:nvContentPartPr>
              <p14:xfrm>
                <a:off x="5337491" y="1516110"/>
                <a:ext cx="210600" cy="61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FAF456E-080C-1B47-8181-D18B47F70B9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29931" y="1508550"/>
                  <a:ext cx="2257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EC88ADC1-D524-038F-9993-2AF16F53FDF5}"/>
                    </a:ext>
                  </a:extLst>
                </p14:cNvPr>
                <p14:cNvContentPartPr/>
                <p14:nvPr/>
              </p14:nvContentPartPr>
              <p14:xfrm>
                <a:off x="5780651" y="1349070"/>
                <a:ext cx="308160" cy="3038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EC88ADC1-D524-038F-9993-2AF16F53FDF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773451" y="1341510"/>
                  <a:ext cx="32328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8707B92-C6DC-C646-F0E0-00C11CC6FA20}"/>
                    </a:ext>
                  </a:extLst>
                </p14:cNvPr>
                <p14:cNvContentPartPr/>
                <p14:nvPr/>
              </p14:nvContentPartPr>
              <p14:xfrm>
                <a:off x="6093131" y="1433670"/>
                <a:ext cx="202680" cy="2012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8707B92-C6DC-C646-F0E0-00C11CC6FA2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085571" y="1426110"/>
                  <a:ext cx="2174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3F012B9-2510-BC5C-B0DD-5C12B7D86692}"/>
                    </a:ext>
                  </a:extLst>
                </p14:cNvPr>
                <p14:cNvContentPartPr/>
                <p14:nvPr/>
              </p14:nvContentPartPr>
              <p14:xfrm>
                <a:off x="6327491" y="1283190"/>
                <a:ext cx="291600" cy="3924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3F012B9-2510-BC5C-B0DD-5C12B7D8669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319931" y="1275630"/>
                  <a:ext cx="30672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7242EDD-251F-5B9E-E8D0-D87951A8DDF4}"/>
                    </a:ext>
                  </a:extLst>
                </p14:cNvPr>
                <p14:cNvContentPartPr/>
                <p14:nvPr/>
              </p14:nvContentPartPr>
              <p14:xfrm>
                <a:off x="6647891" y="1358790"/>
                <a:ext cx="338040" cy="2300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7242EDD-251F-5B9E-E8D0-D87951A8DDF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640331" y="1351230"/>
                  <a:ext cx="353160" cy="24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9F84FC60-028B-5E8F-6663-3608DCF094D6}"/>
              </a:ext>
            </a:extLst>
          </p:cNvPr>
          <p:cNvGrpSpPr/>
          <p:nvPr/>
        </p:nvGrpSpPr>
        <p:grpSpPr>
          <a:xfrm>
            <a:off x="5453051" y="2372910"/>
            <a:ext cx="1129680" cy="426600"/>
            <a:chOff x="5453051" y="2372910"/>
            <a:chExt cx="1129680" cy="42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453EE25-B4C3-E7E7-A133-8441939D45F2}"/>
                    </a:ext>
                  </a:extLst>
                </p14:cNvPr>
                <p14:cNvContentPartPr/>
                <p14:nvPr/>
              </p14:nvContentPartPr>
              <p14:xfrm>
                <a:off x="5453051" y="2372910"/>
                <a:ext cx="284760" cy="4176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453EE25-B4C3-E7E7-A133-8441939D45F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445491" y="2365350"/>
                  <a:ext cx="29988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58A32B9-FCCD-83DF-6EA0-F23BA9694842}"/>
                    </a:ext>
                  </a:extLst>
                </p14:cNvPr>
                <p14:cNvContentPartPr/>
                <p14:nvPr/>
              </p14:nvContentPartPr>
              <p14:xfrm>
                <a:off x="5750771" y="2521230"/>
                <a:ext cx="231480" cy="2048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58A32B9-FCCD-83DF-6EA0-F23BA969484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743211" y="2513670"/>
                  <a:ext cx="2462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5546477-E677-BDE5-D402-F2E5B6377D26}"/>
                    </a:ext>
                  </a:extLst>
                </p14:cNvPr>
                <p14:cNvContentPartPr/>
                <p14:nvPr/>
              </p14:nvContentPartPr>
              <p14:xfrm>
                <a:off x="6049571" y="2478030"/>
                <a:ext cx="178200" cy="3214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5546477-E677-BDE5-D402-F2E5B6377D2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42011" y="2470830"/>
                  <a:ext cx="19332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DED91D8-D591-FCBB-2140-FD8D2A641C70}"/>
                    </a:ext>
                  </a:extLst>
                </p14:cNvPr>
                <p14:cNvContentPartPr/>
                <p14:nvPr/>
              </p14:nvContentPartPr>
              <p14:xfrm>
                <a:off x="6380411" y="2456790"/>
                <a:ext cx="202320" cy="2678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DED91D8-D591-FCBB-2140-FD8D2A641C7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72851" y="2449230"/>
                  <a:ext cx="217440" cy="28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D7EF50D7-63D8-7573-6A0E-4E2795BA7BAE}"/>
              </a:ext>
            </a:extLst>
          </p:cNvPr>
          <p:cNvGrpSpPr/>
          <p:nvPr/>
        </p:nvGrpSpPr>
        <p:grpSpPr>
          <a:xfrm>
            <a:off x="7808891" y="2352750"/>
            <a:ext cx="1101960" cy="474480"/>
            <a:chOff x="7808891" y="2352750"/>
            <a:chExt cx="1101960" cy="47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71B164E-21A0-C1B9-F1A8-F7389B94541B}"/>
                    </a:ext>
                  </a:extLst>
                </p14:cNvPr>
                <p14:cNvContentPartPr/>
                <p14:nvPr/>
              </p14:nvContentPartPr>
              <p14:xfrm>
                <a:off x="7808891" y="2352750"/>
                <a:ext cx="277200" cy="474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71B164E-21A0-C1B9-F1A8-F7389B94541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801691" y="2345190"/>
                  <a:ext cx="29232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CD479EA-4600-C469-ABD9-BEBB02E04A0C}"/>
                    </a:ext>
                  </a:extLst>
                </p14:cNvPr>
                <p14:cNvContentPartPr/>
                <p14:nvPr/>
              </p14:nvContentPartPr>
              <p14:xfrm>
                <a:off x="7856051" y="2620590"/>
                <a:ext cx="108360" cy="13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CD479EA-4600-C469-ABD9-BEBB02E04A0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48491" y="2613030"/>
                  <a:ext cx="1234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453418E0-DB59-5DA6-EE9D-AA3BB2BFE49C}"/>
                    </a:ext>
                  </a:extLst>
                </p14:cNvPr>
                <p14:cNvContentPartPr/>
                <p14:nvPr/>
              </p14:nvContentPartPr>
              <p14:xfrm>
                <a:off x="8042171" y="2592870"/>
                <a:ext cx="150840" cy="1807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453418E0-DB59-5DA6-EE9D-AA3BB2BFE49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034611" y="2585310"/>
                  <a:ext cx="1659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23AA7CF-096E-8B58-3C24-9F4F90C96F54}"/>
                    </a:ext>
                  </a:extLst>
                </p14:cNvPr>
                <p14:cNvContentPartPr/>
                <p14:nvPr/>
              </p14:nvContentPartPr>
              <p14:xfrm>
                <a:off x="8254571" y="2359950"/>
                <a:ext cx="29160" cy="303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23AA7CF-096E-8B58-3C24-9F4F90C96F5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247011" y="2352390"/>
                  <a:ext cx="4428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E41368E-31CD-F338-2130-C04DC4A66072}"/>
                    </a:ext>
                  </a:extLst>
                </p14:cNvPr>
                <p14:cNvContentPartPr/>
                <p14:nvPr/>
              </p14:nvContentPartPr>
              <p14:xfrm>
                <a:off x="8265011" y="2559390"/>
                <a:ext cx="45000" cy="2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E41368E-31CD-F338-2130-C04DC4A6607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57451" y="2551830"/>
                  <a:ext cx="601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290E049-3715-2749-11B5-DF52F86B50C2}"/>
                    </a:ext>
                  </a:extLst>
                </p14:cNvPr>
                <p14:cNvContentPartPr/>
                <p14:nvPr/>
              </p14:nvContentPartPr>
              <p14:xfrm>
                <a:off x="8361491" y="2525910"/>
                <a:ext cx="162360" cy="235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290E049-3715-2749-11B5-DF52F86B50C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353931" y="2518350"/>
                  <a:ext cx="1774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5DB61AC-73BA-84AA-DFDB-2A78EC3D4430}"/>
                    </a:ext>
                  </a:extLst>
                </p14:cNvPr>
                <p14:cNvContentPartPr/>
                <p14:nvPr/>
              </p14:nvContentPartPr>
              <p14:xfrm>
                <a:off x="8601611" y="2540310"/>
                <a:ext cx="117360" cy="182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5DB61AC-73BA-84AA-DFDB-2A78EC3D443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594051" y="2532750"/>
                  <a:ext cx="1324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A822703-93D9-5B1F-E3E1-EE9A969AA053}"/>
                    </a:ext>
                  </a:extLst>
                </p14:cNvPr>
                <p14:cNvContentPartPr/>
                <p14:nvPr/>
              </p14:nvContentPartPr>
              <p14:xfrm>
                <a:off x="8788811" y="2626350"/>
                <a:ext cx="122040" cy="192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A822703-93D9-5B1F-E3E1-EE9A969AA05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781251" y="2618790"/>
                  <a:ext cx="137160" cy="20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7A87ABF6-B15B-14E4-BE47-7A918B107CC1}"/>
                  </a:ext>
                </a:extLst>
              </p14:cNvPr>
              <p14:cNvContentPartPr/>
              <p14:nvPr/>
            </p14:nvContentPartPr>
            <p14:xfrm>
              <a:off x="5403371" y="3912270"/>
              <a:ext cx="1683000" cy="113292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7A87ABF6-B15B-14E4-BE47-7A918B107CC1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395811" y="3904710"/>
                <a:ext cx="1698120" cy="1148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o 44">
            <a:extLst>
              <a:ext uri="{FF2B5EF4-FFF2-40B4-BE49-F238E27FC236}">
                <a16:creationId xmlns:a16="http://schemas.microsoft.com/office/drawing/2014/main" id="{BADECF0C-A318-F2A8-AC77-F2FEC9CB344B}"/>
              </a:ext>
            </a:extLst>
          </p:cNvPr>
          <p:cNvGrpSpPr/>
          <p:nvPr/>
        </p:nvGrpSpPr>
        <p:grpSpPr>
          <a:xfrm>
            <a:off x="463451" y="4933954"/>
            <a:ext cx="1005120" cy="824760"/>
            <a:chOff x="463451" y="4933954"/>
            <a:chExt cx="1005120" cy="82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A8E15C3-0909-75B9-FD34-BA77F5F5EF36}"/>
                    </a:ext>
                  </a:extLst>
                </p14:cNvPr>
                <p14:cNvContentPartPr/>
                <p14:nvPr/>
              </p14:nvContentPartPr>
              <p14:xfrm>
                <a:off x="465611" y="5293594"/>
                <a:ext cx="31320" cy="4651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A8E15C3-0909-75B9-FD34-BA77F5F5EF3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58051" y="5286394"/>
                  <a:ext cx="4644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D61A705-1997-7590-B0E2-5F3A829E2103}"/>
                    </a:ext>
                  </a:extLst>
                </p14:cNvPr>
                <p14:cNvContentPartPr/>
                <p14:nvPr/>
              </p14:nvContentPartPr>
              <p14:xfrm>
                <a:off x="463451" y="5239954"/>
                <a:ext cx="169200" cy="165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D61A705-1997-7590-B0E2-5F3A829E210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55891" y="5232394"/>
                  <a:ext cx="1843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FB9E340-0B80-CFDA-AEDD-82C9780F3274}"/>
                    </a:ext>
                  </a:extLst>
                </p14:cNvPr>
                <p14:cNvContentPartPr/>
                <p14:nvPr/>
              </p14:nvContentPartPr>
              <p14:xfrm>
                <a:off x="717251" y="5192074"/>
                <a:ext cx="289800" cy="221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FB9E340-0B80-CFDA-AEDD-82C9780F327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9691" y="5184514"/>
                  <a:ext cx="3049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105C94A-D00C-1AFA-5C42-D8DC38105241}"/>
                    </a:ext>
                  </a:extLst>
                </p14:cNvPr>
                <p14:cNvContentPartPr/>
                <p14:nvPr/>
              </p14:nvContentPartPr>
              <p14:xfrm>
                <a:off x="1097411" y="4933954"/>
                <a:ext cx="49680" cy="484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105C94A-D00C-1AFA-5C42-D8DC3810524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89851" y="4926394"/>
                  <a:ext cx="64800" cy="49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844BD0D-9D1E-8114-F6D1-BEE6AB595BDF}"/>
                    </a:ext>
                  </a:extLst>
                </p14:cNvPr>
                <p14:cNvContentPartPr/>
                <p14:nvPr/>
              </p14:nvContentPartPr>
              <p14:xfrm>
                <a:off x="1176611" y="5226994"/>
                <a:ext cx="291960" cy="197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844BD0D-9D1E-8114-F6D1-BEE6AB595BD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69051" y="5219434"/>
                  <a:ext cx="307080" cy="21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B027280C-A4B4-4ACD-3F11-6E002EDD5BBC}"/>
              </a:ext>
            </a:extLst>
          </p:cNvPr>
          <p:cNvGrpSpPr/>
          <p:nvPr/>
        </p:nvGrpSpPr>
        <p:grpSpPr>
          <a:xfrm>
            <a:off x="2811011" y="5176594"/>
            <a:ext cx="1359000" cy="386280"/>
            <a:chOff x="2811011" y="5176594"/>
            <a:chExt cx="1359000" cy="38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AC1D8AC-12B8-14A7-BA05-A2E1511B16D2}"/>
                    </a:ext>
                  </a:extLst>
                </p14:cNvPr>
                <p14:cNvContentPartPr/>
                <p14:nvPr/>
              </p14:nvContentPartPr>
              <p14:xfrm>
                <a:off x="2811011" y="5202874"/>
                <a:ext cx="533160" cy="601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AC1D8AC-12B8-14A7-BA05-A2E1511B16D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803451" y="5195314"/>
                  <a:ext cx="5482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D591769-8738-6D75-4D73-6E65F0708CB1}"/>
                    </a:ext>
                  </a:extLst>
                </p14:cNvPr>
                <p14:cNvContentPartPr/>
                <p14:nvPr/>
              </p14:nvContentPartPr>
              <p14:xfrm>
                <a:off x="3063731" y="5224474"/>
                <a:ext cx="36000" cy="2023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D591769-8738-6D75-4D73-6E65F0708CB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056171" y="5216914"/>
                  <a:ext cx="511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6F7D385A-98C0-84D9-16FE-759E921FB78B}"/>
                    </a:ext>
                  </a:extLst>
                </p14:cNvPr>
                <p14:cNvContentPartPr/>
                <p14:nvPr/>
              </p14:nvContentPartPr>
              <p14:xfrm>
                <a:off x="3146171" y="5253274"/>
                <a:ext cx="37080" cy="1998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6F7D385A-98C0-84D9-16FE-759E921FB78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138611" y="5245714"/>
                  <a:ext cx="522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232A262-F5EA-9402-25E7-26828F027907}"/>
                    </a:ext>
                  </a:extLst>
                </p14:cNvPr>
                <p14:cNvContentPartPr/>
                <p14:nvPr/>
              </p14:nvContentPartPr>
              <p14:xfrm>
                <a:off x="2945291" y="5410234"/>
                <a:ext cx="366840" cy="320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232A262-F5EA-9402-25E7-26828F02790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937731" y="5402674"/>
                  <a:ext cx="3819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43676844-9D20-2F8C-9A39-D277EF3E6781}"/>
                    </a:ext>
                  </a:extLst>
                </p14:cNvPr>
                <p14:cNvContentPartPr/>
                <p14:nvPr/>
              </p14:nvContentPartPr>
              <p14:xfrm>
                <a:off x="3404651" y="5176594"/>
                <a:ext cx="36000" cy="3862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43676844-9D20-2F8C-9A39-D277EF3E678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397091" y="5169034"/>
                  <a:ext cx="5112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447E5E3F-AA6F-9CA7-3A5E-9384B71C04AC}"/>
                    </a:ext>
                  </a:extLst>
                </p14:cNvPr>
                <p14:cNvContentPartPr/>
                <p14:nvPr/>
              </p14:nvContentPartPr>
              <p14:xfrm>
                <a:off x="3427691" y="5339314"/>
                <a:ext cx="308160" cy="993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447E5E3F-AA6F-9CA7-3A5E-9384B71C04A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420131" y="5331754"/>
                  <a:ext cx="3232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DDDC436-D6E6-28A9-F502-7F6BE368F3C4}"/>
                    </a:ext>
                  </a:extLst>
                </p14:cNvPr>
                <p14:cNvContentPartPr/>
                <p14:nvPr/>
              </p14:nvContentPartPr>
              <p14:xfrm>
                <a:off x="3736571" y="5221234"/>
                <a:ext cx="146160" cy="2570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DDDC436-D6E6-28A9-F502-7F6BE368F3C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729011" y="5213674"/>
                  <a:ext cx="16128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C6BBA7C-72A9-96A8-9992-859A87067E35}"/>
                    </a:ext>
                  </a:extLst>
                </p14:cNvPr>
                <p14:cNvContentPartPr/>
                <p14:nvPr/>
              </p14:nvContentPartPr>
              <p14:xfrm>
                <a:off x="3997211" y="5259034"/>
                <a:ext cx="12960" cy="2084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C6BBA7C-72A9-96A8-9992-859A87067E3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989651" y="5251474"/>
                  <a:ext cx="280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90D445E-8235-91F1-0E5C-EA25CBAE076C}"/>
                    </a:ext>
                  </a:extLst>
                </p14:cNvPr>
                <p14:cNvContentPartPr/>
                <p14:nvPr/>
              </p14:nvContentPartPr>
              <p14:xfrm>
                <a:off x="4027091" y="5361994"/>
                <a:ext cx="142920" cy="349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90D445E-8235-91F1-0E5C-EA25CBAE076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019531" y="5354434"/>
                  <a:ext cx="157680" cy="5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9" name="Gruppo 1488">
            <a:extLst>
              <a:ext uri="{FF2B5EF4-FFF2-40B4-BE49-F238E27FC236}">
                <a16:creationId xmlns:a16="http://schemas.microsoft.com/office/drawing/2014/main" id="{6BB2A9FE-92EF-3042-88C1-1149F7F5A85E}"/>
              </a:ext>
            </a:extLst>
          </p:cNvPr>
          <p:cNvGrpSpPr/>
          <p:nvPr/>
        </p:nvGrpSpPr>
        <p:grpSpPr>
          <a:xfrm>
            <a:off x="8439611" y="5007394"/>
            <a:ext cx="1009800" cy="753840"/>
            <a:chOff x="8439611" y="5007394"/>
            <a:chExt cx="1009800" cy="75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483" name="Input penna 1482">
                  <a:extLst>
                    <a:ext uri="{FF2B5EF4-FFF2-40B4-BE49-F238E27FC236}">
                      <a16:creationId xmlns:a16="http://schemas.microsoft.com/office/drawing/2014/main" id="{4AA55302-95C3-B687-9523-D3D302D81679}"/>
                    </a:ext>
                  </a:extLst>
                </p14:cNvPr>
                <p14:cNvContentPartPr/>
                <p14:nvPr/>
              </p14:nvContentPartPr>
              <p14:xfrm>
                <a:off x="8439611" y="5216194"/>
                <a:ext cx="344880" cy="545040"/>
              </p14:xfrm>
            </p:contentPart>
          </mc:Choice>
          <mc:Fallback>
            <p:pic>
              <p:nvPicPr>
                <p:cNvPr id="1483" name="Input penna 1482">
                  <a:extLst>
                    <a:ext uri="{FF2B5EF4-FFF2-40B4-BE49-F238E27FC236}">
                      <a16:creationId xmlns:a16="http://schemas.microsoft.com/office/drawing/2014/main" id="{4AA55302-95C3-B687-9523-D3D302D8167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432051" y="5208634"/>
                  <a:ext cx="360000" cy="56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484" name="Input penna 1483">
                  <a:extLst>
                    <a:ext uri="{FF2B5EF4-FFF2-40B4-BE49-F238E27FC236}">
                      <a16:creationId xmlns:a16="http://schemas.microsoft.com/office/drawing/2014/main" id="{513E8E4E-0609-AB35-A9F1-6679D1A52178}"/>
                    </a:ext>
                  </a:extLst>
                </p14:cNvPr>
                <p14:cNvContentPartPr/>
                <p14:nvPr/>
              </p14:nvContentPartPr>
              <p14:xfrm>
                <a:off x="8786291" y="5300794"/>
                <a:ext cx="163440" cy="189360"/>
              </p14:xfrm>
            </p:contentPart>
          </mc:Choice>
          <mc:Fallback>
            <p:pic>
              <p:nvPicPr>
                <p:cNvPr id="1484" name="Input penna 1483">
                  <a:extLst>
                    <a:ext uri="{FF2B5EF4-FFF2-40B4-BE49-F238E27FC236}">
                      <a16:creationId xmlns:a16="http://schemas.microsoft.com/office/drawing/2014/main" id="{513E8E4E-0609-AB35-A9F1-6679D1A5217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778731" y="5293234"/>
                  <a:ext cx="1785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485" name="Input penna 1484">
                  <a:extLst>
                    <a:ext uri="{FF2B5EF4-FFF2-40B4-BE49-F238E27FC236}">
                      <a16:creationId xmlns:a16="http://schemas.microsoft.com/office/drawing/2014/main" id="{79236E99-FECA-ECDC-B5A3-6E56A9127A45}"/>
                    </a:ext>
                  </a:extLst>
                </p14:cNvPr>
                <p14:cNvContentPartPr/>
                <p14:nvPr/>
              </p14:nvContentPartPr>
              <p14:xfrm>
                <a:off x="9011651" y="5007394"/>
                <a:ext cx="132480" cy="599760"/>
              </p14:xfrm>
            </p:contentPart>
          </mc:Choice>
          <mc:Fallback>
            <p:pic>
              <p:nvPicPr>
                <p:cNvPr id="1485" name="Input penna 1484">
                  <a:extLst>
                    <a:ext uri="{FF2B5EF4-FFF2-40B4-BE49-F238E27FC236}">
                      <a16:creationId xmlns:a16="http://schemas.microsoft.com/office/drawing/2014/main" id="{79236E99-FECA-ECDC-B5A3-6E56A9127A4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004091" y="4999834"/>
                  <a:ext cx="14760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486" name="Input penna 1485">
                  <a:extLst>
                    <a:ext uri="{FF2B5EF4-FFF2-40B4-BE49-F238E27FC236}">
                      <a16:creationId xmlns:a16="http://schemas.microsoft.com/office/drawing/2014/main" id="{8D4A16A5-68E4-F3EC-5702-FF9A0E2410CA}"/>
                    </a:ext>
                  </a:extLst>
                </p14:cNvPr>
                <p14:cNvContentPartPr/>
                <p14:nvPr/>
              </p14:nvContentPartPr>
              <p14:xfrm>
                <a:off x="9152771" y="5137354"/>
                <a:ext cx="72720" cy="376920"/>
              </p14:xfrm>
            </p:contentPart>
          </mc:Choice>
          <mc:Fallback>
            <p:pic>
              <p:nvPicPr>
                <p:cNvPr id="1486" name="Input penna 1485">
                  <a:extLst>
                    <a:ext uri="{FF2B5EF4-FFF2-40B4-BE49-F238E27FC236}">
                      <a16:creationId xmlns:a16="http://schemas.microsoft.com/office/drawing/2014/main" id="{8D4A16A5-68E4-F3EC-5702-FF9A0E2410C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145211" y="5129794"/>
                  <a:ext cx="8784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487" name="Input penna 1486">
                  <a:extLst>
                    <a:ext uri="{FF2B5EF4-FFF2-40B4-BE49-F238E27FC236}">
                      <a16:creationId xmlns:a16="http://schemas.microsoft.com/office/drawing/2014/main" id="{3345CC86-406B-FA1A-7A2D-6536AB60D5FE}"/>
                    </a:ext>
                  </a:extLst>
                </p14:cNvPr>
                <p14:cNvContentPartPr/>
                <p14:nvPr/>
              </p14:nvContentPartPr>
              <p14:xfrm>
                <a:off x="9253931" y="5336794"/>
                <a:ext cx="195480" cy="284760"/>
              </p14:xfrm>
            </p:contentPart>
          </mc:Choice>
          <mc:Fallback>
            <p:pic>
              <p:nvPicPr>
                <p:cNvPr id="1487" name="Input penna 1486">
                  <a:extLst>
                    <a:ext uri="{FF2B5EF4-FFF2-40B4-BE49-F238E27FC236}">
                      <a16:creationId xmlns:a16="http://schemas.microsoft.com/office/drawing/2014/main" id="{3345CC86-406B-FA1A-7A2D-6536AB60D5F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246371" y="5329234"/>
                  <a:ext cx="210600" cy="29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558" name="Input penna 1557">
                <a:extLst>
                  <a:ext uri="{FF2B5EF4-FFF2-40B4-BE49-F238E27FC236}">
                    <a16:creationId xmlns:a16="http://schemas.microsoft.com/office/drawing/2014/main" id="{F6737A80-A27D-840F-5C9F-F55A027169F8}"/>
                  </a:ext>
                </a:extLst>
              </p14:cNvPr>
              <p14:cNvContentPartPr/>
              <p14:nvPr/>
            </p14:nvContentPartPr>
            <p14:xfrm>
              <a:off x="395771" y="5753674"/>
              <a:ext cx="927360" cy="149760"/>
            </p14:xfrm>
          </p:contentPart>
        </mc:Choice>
        <mc:Fallback>
          <p:pic>
            <p:nvPicPr>
              <p:cNvPr id="1558" name="Input penna 1557">
                <a:extLst>
                  <a:ext uri="{FF2B5EF4-FFF2-40B4-BE49-F238E27FC236}">
                    <a16:creationId xmlns:a16="http://schemas.microsoft.com/office/drawing/2014/main" id="{F6737A80-A27D-840F-5C9F-F55A027169F8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88211" y="5746114"/>
                <a:ext cx="942120" cy="16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1" name="Gruppo 1560">
            <a:extLst>
              <a:ext uri="{FF2B5EF4-FFF2-40B4-BE49-F238E27FC236}">
                <a16:creationId xmlns:a16="http://schemas.microsoft.com/office/drawing/2014/main" id="{956A0CBA-4755-AAAC-884D-217C9FA0EFD7}"/>
              </a:ext>
            </a:extLst>
          </p:cNvPr>
          <p:cNvGrpSpPr/>
          <p:nvPr/>
        </p:nvGrpSpPr>
        <p:grpSpPr>
          <a:xfrm>
            <a:off x="4949411" y="4733794"/>
            <a:ext cx="2803680" cy="1650600"/>
            <a:chOff x="4949411" y="4733794"/>
            <a:chExt cx="2803680" cy="165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82C9EC4-DD8E-B562-123D-6E6BEAE0458D}"/>
                    </a:ext>
                  </a:extLst>
                </p14:cNvPr>
                <p14:cNvContentPartPr/>
                <p14:nvPr/>
              </p14:nvContentPartPr>
              <p14:xfrm>
                <a:off x="4949411" y="5494474"/>
                <a:ext cx="280440" cy="116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82C9EC4-DD8E-B562-123D-6E6BEAE0458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941851" y="5486914"/>
                  <a:ext cx="2955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472" name="Input penna 1471">
                  <a:extLst>
                    <a:ext uri="{FF2B5EF4-FFF2-40B4-BE49-F238E27FC236}">
                      <a16:creationId xmlns:a16="http://schemas.microsoft.com/office/drawing/2014/main" id="{C4B824AA-DC7A-AA49-89E5-6F4744CEBAE1}"/>
                    </a:ext>
                  </a:extLst>
                </p14:cNvPr>
                <p14:cNvContentPartPr/>
                <p14:nvPr/>
              </p14:nvContentPartPr>
              <p14:xfrm>
                <a:off x="5226251" y="5466394"/>
                <a:ext cx="86400" cy="272880"/>
              </p14:xfrm>
            </p:contentPart>
          </mc:Choice>
          <mc:Fallback>
            <p:pic>
              <p:nvPicPr>
                <p:cNvPr id="1472" name="Input penna 1471">
                  <a:extLst>
                    <a:ext uri="{FF2B5EF4-FFF2-40B4-BE49-F238E27FC236}">
                      <a16:creationId xmlns:a16="http://schemas.microsoft.com/office/drawing/2014/main" id="{C4B824AA-DC7A-AA49-89E5-6F4744CEBAE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218691" y="5458834"/>
                  <a:ext cx="1015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473" name="Input penna 1472">
                  <a:extLst>
                    <a:ext uri="{FF2B5EF4-FFF2-40B4-BE49-F238E27FC236}">
                      <a16:creationId xmlns:a16="http://schemas.microsoft.com/office/drawing/2014/main" id="{EAC99513-4690-A94B-7203-755CBBD866FD}"/>
                    </a:ext>
                  </a:extLst>
                </p14:cNvPr>
                <p14:cNvContentPartPr/>
                <p14:nvPr/>
              </p14:nvContentPartPr>
              <p14:xfrm>
                <a:off x="6029051" y="5260114"/>
                <a:ext cx="635040" cy="94680"/>
              </p14:xfrm>
            </p:contentPart>
          </mc:Choice>
          <mc:Fallback>
            <p:pic>
              <p:nvPicPr>
                <p:cNvPr id="1473" name="Input penna 1472">
                  <a:extLst>
                    <a:ext uri="{FF2B5EF4-FFF2-40B4-BE49-F238E27FC236}">
                      <a16:creationId xmlns:a16="http://schemas.microsoft.com/office/drawing/2014/main" id="{EAC99513-4690-A94B-7203-755CBBD866F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021491" y="5252554"/>
                  <a:ext cx="6501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474" name="Input penna 1473">
                  <a:extLst>
                    <a:ext uri="{FF2B5EF4-FFF2-40B4-BE49-F238E27FC236}">
                      <a16:creationId xmlns:a16="http://schemas.microsoft.com/office/drawing/2014/main" id="{BE92197F-3338-7F0B-07D0-7956068C3D82}"/>
                    </a:ext>
                  </a:extLst>
                </p14:cNvPr>
                <p14:cNvContentPartPr/>
                <p14:nvPr/>
              </p14:nvContentPartPr>
              <p14:xfrm>
                <a:off x="6260891" y="5327074"/>
                <a:ext cx="24480" cy="303840"/>
              </p14:xfrm>
            </p:contentPart>
          </mc:Choice>
          <mc:Fallback>
            <p:pic>
              <p:nvPicPr>
                <p:cNvPr id="1474" name="Input penna 1473">
                  <a:extLst>
                    <a:ext uri="{FF2B5EF4-FFF2-40B4-BE49-F238E27FC236}">
                      <a16:creationId xmlns:a16="http://schemas.microsoft.com/office/drawing/2014/main" id="{BE92197F-3338-7F0B-07D0-7956068C3D8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253331" y="5319514"/>
                  <a:ext cx="3960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475" name="Input penna 1474">
                  <a:extLst>
                    <a:ext uri="{FF2B5EF4-FFF2-40B4-BE49-F238E27FC236}">
                      <a16:creationId xmlns:a16="http://schemas.microsoft.com/office/drawing/2014/main" id="{575B0862-1DD3-D817-8ADF-1412DA7A5703}"/>
                    </a:ext>
                  </a:extLst>
                </p14:cNvPr>
                <p14:cNvContentPartPr/>
                <p14:nvPr/>
              </p14:nvContentPartPr>
              <p14:xfrm>
                <a:off x="6420371" y="5321314"/>
                <a:ext cx="11880" cy="281160"/>
              </p14:xfrm>
            </p:contentPart>
          </mc:Choice>
          <mc:Fallback>
            <p:pic>
              <p:nvPicPr>
                <p:cNvPr id="1475" name="Input penna 1474">
                  <a:extLst>
                    <a:ext uri="{FF2B5EF4-FFF2-40B4-BE49-F238E27FC236}">
                      <a16:creationId xmlns:a16="http://schemas.microsoft.com/office/drawing/2014/main" id="{575B0862-1DD3-D817-8ADF-1412DA7A570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412811" y="5313754"/>
                  <a:ext cx="2700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476" name="Input penna 1475">
                  <a:extLst>
                    <a:ext uri="{FF2B5EF4-FFF2-40B4-BE49-F238E27FC236}">
                      <a16:creationId xmlns:a16="http://schemas.microsoft.com/office/drawing/2014/main" id="{AAC0733A-AF75-6C9B-43C3-5A2D73043D68}"/>
                    </a:ext>
                  </a:extLst>
                </p14:cNvPr>
                <p14:cNvContentPartPr/>
                <p14:nvPr/>
              </p14:nvContentPartPr>
              <p14:xfrm>
                <a:off x="6114011" y="5581594"/>
                <a:ext cx="494280" cy="11520"/>
              </p14:xfrm>
            </p:contentPart>
          </mc:Choice>
          <mc:Fallback>
            <p:pic>
              <p:nvPicPr>
                <p:cNvPr id="1476" name="Input penna 1475">
                  <a:extLst>
                    <a:ext uri="{FF2B5EF4-FFF2-40B4-BE49-F238E27FC236}">
                      <a16:creationId xmlns:a16="http://schemas.microsoft.com/office/drawing/2014/main" id="{AAC0733A-AF75-6C9B-43C3-5A2D73043D6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106451" y="5574034"/>
                  <a:ext cx="5094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477" name="Input penna 1476">
                  <a:extLst>
                    <a:ext uri="{FF2B5EF4-FFF2-40B4-BE49-F238E27FC236}">
                      <a16:creationId xmlns:a16="http://schemas.microsoft.com/office/drawing/2014/main" id="{292E429A-51C9-8430-0862-8448DB9A612A}"/>
                    </a:ext>
                  </a:extLst>
                </p14:cNvPr>
                <p14:cNvContentPartPr/>
                <p14:nvPr/>
              </p14:nvContentPartPr>
              <p14:xfrm>
                <a:off x="6738611" y="5235994"/>
                <a:ext cx="34920" cy="425880"/>
              </p14:xfrm>
            </p:contentPart>
          </mc:Choice>
          <mc:Fallback>
            <p:pic>
              <p:nvPicPr>
                <p:cNvPr id="1477" name="Input penna 1476">
                  <a:extLst>
                    <a:ext uri="{FF2B5EF4-FFF2-40B4-BE49-F238E27FC236}">
                      <a16:creationId xmlns:a16="http://schemas.microsoft.com/office/drawing/2014/main" id="{292E429A-51C9-8430-0862-8448DB9A612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731051" y="5228434"/>
                  <a:ext cx="5004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478" name="Input penna 1477">
                  <a:extLst>
                    <a:ext uri="{FF2B5EF4-FFF2-40B4-BE49-F238E27FC236}">
                      <a16:creationId xmlns:a16="http://schemas.microsoft.com/office/drawing/2014/main" id="{8771131B-39E8-9AB7-C691-FB90C4162825}"/>
                    </a:ext>
                  </a:extLst>
                </p14:cNvPr>
                <p14:cNvContentPartPr/>
                <p14:nvPr/>
              </p14:nvContentPartPr>
              <p14:xfrm>
                <a:off x="6747971" y="5442994"/>
                <a:ext cx="163440" cy="63720"/>
              </p14:xfrm>
            </p:contentPart>
          </mc:Choice>
          <mc:Fallback>
            <p:pic>
              <p:nvPicPr>
                <p:cNvPr id="1478" name="Input penna 1477">
                  <a:extLst>
                    <a:ext uri="{FF2B5EF4-FFF2-40B4-BE49-F238E27FC236}">
                      <a16:creationId xmlns:a16="http://schemas.microsoft.com/office/drawing/2014/main" id="{8771131B-39E8-9AB7-C691-FB90C416282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740411" y="5435434"/>
                  <a:ext cx="1785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479" name="Input penna 1478">
                  <a:extLst>
                    <a:ext uri="{FF2B5EF4-FFF2-40B4-BE49-F238E27FC236}">
                      <a16:creationId xmlns:a16="http://schemas.microsoft.com/office/drawing/2014/main" id="{9701C924-F897-D704-B47E-C4F8789E87DB}"/>
                    </a:ext>
                  </a:extLst>
                </p14:cNvPr>
                <p14:cNvContentPartPr/>
                <p14:nvPr/>
              </p14:nvContentPartPr>
              <p14:xfrm>
                <a:off x="6473291" y="5727394"/>
                <a:ext cx="271440" cy="273960"/>
              </p14:xfrm>
            </p:contentPart>
          </mc:Choice>
          <mc:Fallback>
            <p:pic>
              <p:nvPicPr>
                <p:cNvPr id="1479" name="Input penna 1478">
                  <a:extLst>
                    <a:ext uri="{FF2B5EF4-FFF2-40B4-BE49-F238E27FC236}">
                      <a16:creationId xmlns:a16="http://schemas.microsoft.com/office/drawing/2014/main" id="{9701C924-F897-D704-B47E-C4F8789E87D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465731" y="5719834"/>
                  <a:ext cx="28656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480" name="Input penna 1479">
                  <a:extLst>
                    <a:ext uri="{FF2B5EF4-FFF2-40B4-BE49-F238E27FC236}">
                      <a16:creationId xmlns:a16="http://schemas.microsoft.com/office/drawing/2014/main" id="{45DB0F1B-729E-0AA5-DA62-9D6D500068C0}"/>
                    </a:ext>
                  </a:extLst>
                </p14:cNvPr>
                <p14:cNvContentPartPr/>
                <p14:nvPr/>
              </p14:nvContentPartPr>
              <p14:xfrm>
                <a:off x="6956771" y="5313034"/>
                <a:ext cx="252000" cy="429480"/>
              </p14:xfrm>
            </p:contentPart>
          </mc:Choice>
          <mc:Fallback>
            <p:pic>
              <p:nvPicPr>
                <p:cNvPr id="1480" name="Input penna 1479">
                  <a:extLst>
                    <a:ext uri="{FF2B5EF4-FFF2-40B4-BE49-F238E27FC236}">
                      <a16:creationId xmlns:a16="http://schemas.microsoft.com/office/drawing/2014/main" id="{45DB0F1B-729E-0AA5-DA62-9D6D500068C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949211" y="5305474"/>
                  <a:ext cx="26712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481" name="Input penna 1480">
                  <a:extLst>
                    <a:ext uri="{FF2B5EF4-FFF2-40B4-BE49-F238E27FC236}">
                      <a16:creationId xmlns:a16="http://schemas.microsoft.com/office/drawing/2014/main" id="{B4C5178E-2088-FF4D-EF1A-166166B3FFB1}"/>
                    </a:ext>
                  </a:extLst>
                </p14:cNvPr>
                <p14:cNvContentPartPr/>
                <p14:nvPr/>
              </p14:nvContentPartPr>
              <p14:xfrm>
                <a:off x="7264571" y="5408434"/>
                <a:ext cx="50040" cy="354240"/>
              </p14:xfrm>
            </p:contentPart>
          </mc:Choice>
          <mc:Fallback>
            <p:pic>
              <p:nvPicPr>
                <p:cNvPr id="1481" name="Input penna 1480">
                  <a:extLst>
                    <a:ext uri="{FF2B5EF4-FFF2-40B4-BE49-F238E27FC236}">
                      <a16:creationId xmlns:a16="http://schemas.microsoft.com/office/drawing/2014/main" id="{B4C5178E-2088-FF4D-EF1A-166166B3FFB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257011" y="5400874"/>
                  <a:ext cx="6480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482" name="Input penna 1481">
                  <a:extLst>
                    <a:ext uri="{FF2B5EF4-FFF2-40B4-BE49-F238E27FC236}">
                      <a16:creationId xmlns:a16="http://schemas.microsoft.com/office/drawing/2014/main" id="{E863E48B-A16F-3A64-2C8B-EB218BB791DD}"/>
                    </a:ext>
                  </a:extLst>
                </p14:cNvPr>
                <p14:cNvContentPartPr/>
                <p14:nvPr/>
              </p14:nvContentPartPr>
              <p14:xfrm>
                <a:off x="7287611" y="5498074"/>
                <a:ext cx="217440" cy="106560"/>
              </p14:xfrm>
            </p:contentPart>
          </mc:Choice>
          <mc:Fallback>
            <p:pic>
              <p:nvPicPr>
                <p:cNvPr id="1482" name="Input penna 1481">
                  <a:extLst>
                    <a:ext uri="{FF2B5EF4-FFF2-40B4-BE49-F238E27FC236}">
                      <a16:creationId xmlns:a16="http://schemas.microsoft.com/office/drawing/2014/main" id="{E863E48B-A16F-3A64-2C8B-EB218BB791D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280051" y="5490514"/>
                  <a:ext cx="2325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559" name="Input penna 1558">
                  <a:extLst>
                    <a:ext uri="{FF2B5EF4-FFF2-40B4-BE49-F238E27FC236}">
                      <a16:creationId xmlns:a16="http://schemas.microsoft.com/office/drawing/2014/main" id="{0FB51EFF-8CFF-675E-F9F3-E5712A51D9E9}"/>
                    </a:ext>
                  </a:extLst>
                </p14:cNvPr>
                <p14:cNvContentPartPr/>
                <p14:nvPr/>
              </p14:nvContentPartPr>
              <p14:xfrm>
                <a:off x="5486531" y="4733794"/>
                <a:ext cx="2266560" cy="1650600"/>
              </p14:xfrm>
            </p:contentPart>
          </mc:Choice>
          <mc:Fallback>
            <p:pic>
              <p:nvPicPr>
                <p:cNvPr id="1559" name="Input penna 1558">
                  <a:extLst>
                    <a:ext uri="{FF2B5EF4-FFF2-40B4-BE49-F238E27FC236}">
                      <a16:creationId xmlns:a16="http://schemas.microsoft.com/office/drawing/2014/main" id="{0FB51EFF-8CFF-675E-F9F3-E5712A51D9E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478971" y="4726234"/>
                  <a:ext cx="2281680" cy="166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4" name="Gruppo 1563">
            <a:extLst>
              <a:ext uri="{FF2B5EF4-FFF2-40B4-BE49-F238E27FC236}">
                <a16:creationId xmlns:a16="http://schemas.microsoft.com/office/drawing/2014/main" id="{11728881-A5B5-59D1-C9FC-2E3B2A1FEEE1}"/>
              </a:ext>
            </a:extLst>
          </p:cNvPr>
          <p:cNvGrpSpPr/>
          <p:nvPr/>
        </p:nvGrpSpPr>
        <p:grpSpPr>
          <a:xfrm>
            <a:off x="3068051" y="5745394"/>
            <a:ext cx="1154880" cy="662400"/>
            <a:chOff x="3068051" y="5745394"/>
            <a:chExt cx="1154880" cy="66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B837F135-DCAE-5C53-8B38-B3B1E51681CF}"/>
                    </a:ext>
                  </a:extLst>
                </p14:cNvPr>
                <p14:cNvContentPartPr/>
                <p14:nvPr/>
              </p14:nvContentPartPr>
              <p14:xfrm>
                <a:off x="3068051" y="5806234"/>
                <a:ext cx="180720" cy="3614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B837F135-DCAE-5C53-8B38-B3B1E51681C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060491" y="5799034"/>
                  <a:ext cx="19584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016A0464-C78E-156C-5CDB-E477DCDFEA71}"/>
                    </a:ext>
                  </a:extLst>
                </p14:cNvPr>
                <p14:cNvContentPartPr/>
                <p14:nvPr/>
              </p14:nvContentPartPr>
              <p14:xfrm>
                <a:off x="3295571" y="5745394"/>
                <a:ext cx="149760" cy="2930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016A0464-C78E-156C-5CDB-E477DCDFEA7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288011" y="5737834"/>
                  <a:ext cx="16488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10D2C30-2264-8450-A776-05EAA08F759E}"/>
                    </a:ext>
                  </a:extLst>
                </p14:cNvPr>
                <p14:cNvContentPartPr/>
                <p14:nvPr/>
              </p14:nvContentPartPr>
              <p14:xfrm>
                <a:off x="3396731" y="5857714"/>
                <a:ext cx="138240" cy="50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10D2C30-2264-8450-A776-05EAA08F759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389171" y="5850154"/>
                  <a:ext cx="1533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7966810-28AC-7CA4-02B3-76F4532444B7}"/>
                    </a:ext>
                  </a:extLst>
                </p14:cNvPr>
                <p14:cNvContentPartPr/>
                <p14:nvPr/>
              </p14:nvContentPartPr>
              <p14:xfrm>
                <a:off x="3623891" y="5801554"/>
                <a:ext cx="222120" cy="327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7966810-28AC-7CA4-02B3-76F4532444B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616331" y="5793994"/>
                  <a:ext cx="23724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B212A25-970E-2D87-2183-DC1E4C6830E2}"/>
                    </a:ext>
                  </a:extLst>
                </p14:cNvPr>
                <p14:cNvContentPartPr/>
                <p14:nvPr/>
              </p14:nvContentPartPr>
              <p14:xfrm>
                <a:off x="3893891" y="5787154"/>
                <a:ext cx="218160" cy="335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B212A25-970E-2D87-2183-DC1E4C6830E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886331" y="5779594"/>
                  <a:ext cx="23328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5373EA1-33CC-B951-A5E3-0645CDFA3028}"/>
                    </a:ext>
                  </a:extLst>
                </p14:cNvPr>
                <p14:cNvContentPartPr/>
                <p14:nvPr/>
              </p14:nvContentPartPr>
              <p14:xfrm>
                <a:off x="4042211" y="5952034"/>
                <a:ext cx="180720" cy="68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5373EA1-33CC-B951-A5E3-0645CDFA302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034651" y="5944474"/>
                  <a:ext cx="1958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562" name="Input penna 1561">
                  <a:extLst>
                    <a:ext uri="{FF2B5EF4-FFF2-40B4-BE49-F238E27FC236}">
                      <a16:creationId xmlns:a16="http://schemas.microsoft.com/office/drawing/2014/main" id="{DEAB5CEB-13A1-E064-9889-0406CA27BA6D}"/>
                    </a:ext>
                  </a:extLst>
                </p14:cNvPr>
                <p14:cNvContentPartPr/>
                <p14:nvPr/>
              </p14:nvContentPartPr>
              <p14:xfrm>
                <a:off x="3562691" y="6229594"/>
                <a:ext cx="512640" cy="178200"/>
              </p14:xfrm>
            </p:contentPart>
          </mc:Choice>
          <mc:Fallback>
            <p:pic>
              <p:nvPicPr>
                <p:cNvPr id="1562" name="Input penna 1561">
                  <a:extLst>
                    <a:ext uri="{FF2B5EF4-FFF2-40B4-BE49-F238E27FC236}">
                      <a16:creationId xmlns:a16="http://schemas.microsoft.com/office/drawing/2014/main" id="{DEAB5CEB-13A1-E064-9889-0406CA27BA6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555131" y="6222034"/>
                  <a:ext cx="527760" cy="193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571" name="Input penna 1570">
                <a:extLst>
                  <a:ext uri="{FF2B5EF4-FFF2-40B4-BE49-F238E27FC236}">
                    <a16:creationId xmlns:a16="http://schemas.microsoft.com/office/drawing/2014/main" id="{4670A595-798F-3F2C-316F-42BFCBBEDC17}"/>
                  </a:ext>
                </a:extLst>
              </p14:cNvPr>
              <p14:cNvContentPartPr/>
              <p14:nvPr/>
            </p14:nvContentPartPr>
            <p14:xfrm>
              <a:off x="5931402" y="6159642"/>
              <a:ext cx="1548720" cy="188640"/>
            </p14:xfrm>
          </p:contentPart>
        </mc:Choice>
        <mc:Fallback>
          <p:pic>
            <p:nvPicPr>
              <p:cNvPr id="1571" name="Input penna 1570">
                <a:extLst>
                  <a:ext uri="{FF2B5EF4-FFF2-40B4-BE49-F238E27FC236}">
                    <a16:creationId xmlns:a16="http://schemas.microsoft.com/office/drawing/2014/main" id="{4670A595-798F-3F2C-316F-42BFCBBEDC17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5923842" y="6152082"/>
                <a:ext cx="1563840" cy="203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5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14" name="Screenshot 2024-10-16 alle 10.59.55.png" descr="Screenshot 2024-10-16 alle 10.59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047" y="908271"/>
            <a:ext cx="9377906" cy="43581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9DC8BACF-7152-BEF8-A5EE-9DCFBF77A534}"/>
              </a:ext>
            </a:extLst>
          </p:cNvPr>
          <p:cNvGrpSpPr/>
          <p:nvPr/>
        </p:nvGrpSpPr>
        <p:grpSpPr>
          <a:xfrm>
            <a:off x="8545722" y="2419285"/>
            <a:ext cx="2226960" cy="1009800"/>
            <a:chOff x="8545722" y="2419285"/>
            <a:chExt cx="2226960" cy="100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09A70ED-0963-F8B0-0DF2-9BA43A5CB574}"/>
                    </a:ext>
                  </a:extLst>
                </p14:cNvPr>
                <p14:cNvContentPartPr/>
                <p14:nvPr/>
              </p14:nvContentPartPr>
              <p14:xfrm>
                <a:off x="9338802" y="2776765"/>
                <a:ext cx="36720" cy="3848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09A70ED-0963-F8B0-0DF2-9BA43A5CB57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331602" y="2769205"/>
                  <a:ext cx="5184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8CD36AD-EB6C-A237-3F23-7AB50E6AF50A}"/>
                    </a:ext>
                  </a:extLst>
                </p14:cNvPr>
                <p14:cNvContentPartPr/>
                <p14:nvPr/>
              </p14:nvContentPartPr>
              <p14:xfrm>
                <a:off x="9305682" y="3045325"/>
                <a:ext cx="228240" cy="284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8CD36AD-EB6C-A237-3F23-7AB50E6AF50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298122" y="3037765"/>
                  <a:ext cx="2433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E81A1C4-1C93-D86C-D1F7-E06EFA7957BA}"/>
                    </a:ext>
                  </a:extLst>
                </p14:cNvPr>
                <p14:cNvContentPartPr/>
                <p14:nvPr/>
              </p14:nvContentPartPr>
              <p14:xfrm>
                <a:off x="9976722" y="2726725"/>
                <a:ext cx="45000" cy="3988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E81A1C4-1C93-D86C-D1F7-E06EFA7957B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969162" y="2719525"/>
                  <a:ext cx="6012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F653008-A55E-9A32-625A-1835B30C8786}"/>
                    </a:ext>
                  </a:extLst>
                </p14:cNvPr>
                <p14:cNvContentPartPr/>
                <p14:nvPr/>
              </p14:nvContentPartPr>
              <p14:xfrm>
                <a:off x="8545722" y="2419285"/>
                <a:ext cx="2226960" cy="1009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F653008-A55E-9A32-625A-1835B30C878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538162" y="2411725"/>
                  <a:ext cx="2242080" cy="10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0E92DCD7-4169-FA60-8F2A-7D811B96AFE2}"/>
              </a:ext>
            </a:extLst>
          </p:cNvPr>
          <p:cNvGrpSpPr/>
          <p:nvPr/>
        </p:nvGrpSpPr>
        <p:grpSpPr>
          <a:xfrm>
            <a:off x="3848802" y="492565"/>
            <a:ext cx="1258200" cy="367200"/>
            <a:chOff x="3848802" y="492565"/>
            <a:chExt cx="1258200" cy="36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6D5A658-4ADF-0EE2-AD9D-91C1D7B97F11}"/>
                    </a:ext>
                  </a:extLst>
                </p14:cNvPr>
                <p14:cNvContentPartPr/>
                <p14:nvPr/>
              </p14:nvContentPartPr>
              <p14:xfrm>
                <a:off x="3848802" y="509845"/>
                <a:ext cx="92880" cy="323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6D5A658-4ADF-0EE2-AD9D-91C1D7B97F1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41242" y="502285"/>
                  <a:ext cx="10800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63EC8B0-A1FA-8050-8CE6-4D9F027854EB}"/>
                    </a:ext>
                  </a:extLst>
                </p14:cNvPr>
                <p14:cNvContentPartPr/>
                <p14:nvPr/>
              </p14:nvContentPartPr>
              <p14:xfrm>
                <a:off x="3931962" y="492565"/>
                <a:ext cx="214560" cy="367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63EC8B0-A1FA-8050-8CE6-4D9F027854E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24762" y="485005"/>
                  <a:ext cx="22968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962ED30-626B-67AC-BA3C-D78B6C29E0FF}"/>
                    </a:ext>
                  </a:extLst>
                </p14:cNvPr>
                <p14:cNvContentPartPr/>
                <p14:nvPr/>
              </p14:nvContentPartPr>
              <p14:xfrm>
                <a:off x="4223562" y="599485"/>
                <a:ext cx="308160" cy="229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962ED30-626B-67AC-BA3C-D78B6C29E0F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16002" y="592285"/>
                  <a:ext cx="3232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AFDC05D-2156-DF7A-DE6C-DA520E88F471}"/>
                    </a:ext>
                  </a:extLst>
                </p14:cNvPr>
                <p14:cNvContentPartPr/>
                <p14:nvPr/>
              </p14:nvContentPartPr>
              <p14:xfrm>
                <a:off x="4557282" y="582205"/>
                <a:ext cx="105480" cy="381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AFDC05D-2156-DF7A-DE6C-DA520E88F47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49722" y="574645"/>
                  <a:ext cx="1206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8B084EF-DE7F-B173-94E2-FCE5C6FA2E94}"/>
                    </a:ext>
                  </a:extLst>
                </p14:cNvPr>
                <p14:cNvContentPartPr/>
                <p14:nvPr/>
              </p14:nvContentPartPr>
              <p14:xfrm>
                <a:off x="4567722" y="613885"/>
                <a:ext cx="77400" cy="1972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8B084EF-DE7F-B173-94E2-FCE5C6FA2E9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60162" y="606325"/>
                  <a:ext cx="925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6FA4FB8-615C-9E0D-651E-F1E950826AE0}"/>
                    </a:ext>
                  </a:extLst>
                </p14:cNvPr>
                <p14:cNvContentPartPr/>
                <p14:nvPr/>
              </p14:nvContentPartPr>
              <p14:xfrm>
                <a:off x="4779042" y="567085"/>
                <a:ext cx="163800" cy="2797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6FA4FB8-615C-9E0D-651E-F1E950826AE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771482" y="559525"/>
                  <a:ext cx="17892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D7E0216-F075-9348-90EB-4D93A3595B05}"/>
                    </a:ext>
                  </a:extLst>
                </p14:cNvPr>
                <p14:cNvContentPartPr/>
                <p14:nvPr/>
              </p14:nvContentPartPr>
              <p14:xfrm>
                <a:off x="4822602" y="680845"/>
                <a:ext cx="284400" cy="817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D7E0216-F075-9348-90EB-4D93A3595B0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815042" y="673285"/>
                  <a:ext cx="29952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084FAB79-C082-38DD-73DC-85CD600C4068}"/>
              </a:ext>
            </a:extLst>
          </p:cNvPr>
          <p:cNvGrpSpPr/>
          <p:nvPr/>
        </p:nvGrpSpPr>
        <p:grpSpPr>
          <a:xfrm>
            <a:off x="5576082" y="161365"/>
            <a:ext cx="3714480" cy="1515600"/>
            <a:chOff x="5576082" y="161365"/>
            <a:chExt cx="3714480" cy="151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B3FA21B-7EB0-9427-3E1E-BF59192C3AA3}"/>
                    </a:ext>
                  </a:extLst>
                </p14:cNvPr>
                <p14:cNvContentPartPr/>
                <p14:nvPr/>
              </p14:nvContentPartPr>
              <p14:xfrm>
                <a:off x="5576082" y="161365"/>
                <a:ext cx="379080" cy="8359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B3FA21B-7EB0-9427-3E1E-BF59192C3AA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568522" y="153805"/>
                  <a:ext cx="394200" cy="85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B04248D-C301-06C5-C47F-D26594AE7799}"/>
                    </a:ext>
                  </a:extLst>
                </p14:cNvPr>
                <p14:cNvContentPartPr/>
                <p14:nvPr/>
              </p14:nvContentPartPr>
              <p14:xfrm>
                <a:off x="5923482" y="479245"/>
                <a:ext cx="368640" cy="3344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B04248D-C301-06C5-C47F-D26594AE779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15922" y="471685"/>
                  <a:ext cx="38376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8B4B0D5-F8A6-263C-A22D-70B64BD74145}"/>
                    </a:ext>
                  </a:extLst>
                </p14:cNvPr>
                <p14:cNvContentPartPr/>
                <p14:nvPr/>
              </p14:nvContentPartPr>
              <p14:xfrm>
                <a:off x="6274122" y="507685"/>
                <a:ext cx="549720" cy="3877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8B4B0D5-F8A6-263C-A22D-70B64BD7414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266562" y="500125"/>
                  <a:ext cx="56484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A80384E-2C3F-9AE2-BBC4-83A458EB2688}"/>
                    </a:ext>
                  </a:extLst>
                </p14:cNvPr>
                <p14:cNvContentPartPr/>
                <p14:nvPr/>
              </p14:nvContentPartPr>
              <p14:xfrm>
                <a:off x="5739882" y="952285"/>
                <a:ext cx="1305720" cy="799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A80384E-2C3F-9AE2-BBC4-83A458EB268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732322" y="944725"/>
                  <a:ext cx="1320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414F5897-FD4A-2015-409B-3999F31411F2}"/>
                    </a:ext>
                  </a:extLst>
                </p14:cNvPr>
                <p14:cNvContentPartPr/>
                <p14:nvPr/>
              </p14:nvContentPartPr>
              <p14:xfrm>
                <a:off x="7090602" y="1266565"/>
                <a:ext cx="56520" cy="3186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414F5897-FD4A-2015-409B-3999F31411F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083042" y="1259005"/>
                  <a:ext cx="7164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E82566B-D041-F833-A173-79D8F798BBCB}"/>
                    </a:ext>
                  </a:extLst>
                </p14:cNvPr>
                <p14:cNvContentPartPr/>
                <p14:nvPr/>
              </p14:nvContentPartPr>
              <p14:xfrm>
                <a:off x="7137402" y="1308685"/>
                <a:ext cx="369720" cy="2635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E82566B-D041-F833-A173-79D8F798BBC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130202" y="1301125"/>
                  <a:ext cx="38484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628E998-1101-35F7-84A5-D15EE0705DBF}"/>
                    </a:ext>
                  </a:extLst>
                </p14:cNvPr>
                <p14:cNvContentPartPr/>
                <p14:nvPr/>
              </p14:nvContentPartPr>
              <p14:xfrm>
                <a:off x="7704402" y="1038685"/>
                <a:ext cx="407160" cy="638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628E998-1101-35F7-84A5-D15EE0705DB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697202" y="1031125"/>
                  <a:ext cx="422280" cy="65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8456E12-DC79-F927-70CC-0755847AA3F1}"/>
                    </a:ext>
                  </a:extLst>
                </p14:cNvPr>
                <p14:cNvContentPartPr/>
                <p14:nvPr/>
              </p14:nvContentPartPr>
              <p14:xfrm>
                <a:off x="8025882" y="1346485"/>
                <a:ext cx="151200" cy="2221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8456E12-DC79-F927-70CC-0755847AA3F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018322" y="1338925"/>
                  <a:ext cx="1663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ADB4F5C-D80F-CAFD-EF81-97E69619598D}"/>
                    </a:ext>
                  </a:extLst>
                </p14:cNvPr>
                <p14:cNvContentPartPr/>
                <p14:nvPr/>
              </p14:nvContentPartPr>
              <p14:xfrm>
                <a:off x="8262042" y="1172245"/>
                <a:ext cx="87840" cy="361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ADB4F5C-D80F-CAFD-EF81-97E69619598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254842" y="1164685"/>
                  <a:ext cx="10296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E553BD1-AFB3-838B-2AE6-85B37650CFB0}"/>
                    </a:ext>
                  </a:extLst>
                </p14:cNvPr>
                <p14:cNvContentPartPr/>
                <p14:nvPr/>
              </p14:nvContentPartPr>
              <p14:xfrm>
                <a:off x="8440962" y="1334605"/>
                <a:ext cx="36720" cy="182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E553BD1-AFB3-838B-2AE6-85B37650CFB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433762" y="1327045"/>
                  <a:ext cx="518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510065B-F551-9D23-BAFB-B799EBD5CD6C}"/>
                    </a:ext>
                  </a:extLst>
                </p14:cNvPr>
                <p14:cNvContentPartPr/>
                <p14:nvPr/>
              </p14:nvContentPartPr>
              <p14:xfrm>
                <a:off x="8532762" y="1376005"/>
                <a:ext cx="104400" cy="137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510065B-F551-9D23-BAFB-B799EBD5CD6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525202" y="1368445"/>
                  <a:ext cx="1195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A5D1690-ABCE-8C2F-95B9-E68CF3240EE8}"/>
                    </a:ext>
                  </a:extLst>
                </p14:cNvPr>
                <p14:cNvContentPartPr/>
                <p14:nvPr/>
              </p14:nvContentPartPr>
              <p14:xfrm>
                <a:off x="8634642" y="1400845"/>
                <a:ext cx="98280" cy="173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A5D1690-ABCE-8C2F-95B9-E68CF3240EE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627082" y="1393285"/>
                  <a:ext cx="1130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2C90990-AE25-AF4C-F333-44CF65A429AB}"/>
                    </a:ext>
                  </a:extLst>
                </p14:cNvPr>
                <p14:cNvContentPartPr/>
                <p14:nvPr/>
              </p14:nvContentPartPr>
              <p14:xfrm>
                <a:off x="8861442" y="1415965"/>
                <a:ext cx="95040" cy="161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2C90990-AE25-AF4C-F333-44CF65A429A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853882" y="1408405"/>
                  <a:ext cx="1101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EB77FE5-73CE-A452-41A7-586E40EBD2B7}"/>
                    </a:ext>
                  </a:extLst>
                </p14:cNvPr>
                <p14:cNvContentPartPr/>
                <p14:nvPr/>
              </p14:nvContentPartPr>
              <p14:xfrm>
                <a:off x="8892762" y="1493725"/>
                <a:ext cx="86760" cy="50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EB77FE5-73CE-A452-41A7-586E40EBD2B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885202" y="1486165"/>
                  <a:ext cx="1018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9906607-76CC-2D6E-D536-A4752CA2AD72}"/>
                    </a:ext>
                  </a:extLst>
                </p14:cNvPr>
                <p14:cNvContentPartPr/>
                <p14:nvPr/>
              </p14:nvContentPartPr>
              <p14:xfrm>
                <a:off x="9142242" y="887485"/>
                <a:ext cx="148320" cy="746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9906607-76CC-2D6E-D536-A4752CA2AD7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134682" y="879925"/>
                  <a:ext cx="163440" cy="76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7A8CEA0A-D22C-F991-1F2D-81BD77EB9743}"/>
                  </a:ext>
                </a:extLst>
              </p14:cNvPr>
              <p14:cNvContentPartPr/>
              <p14:nvPr/>
            </p14:nvContentPartPr>
            <p14:xfrm>
              <a:off x="9099762" y="4356085"/>
              <a:ext cx="1345320" cy="12276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7A8CEA0A-D22C-F991-1F2D-81BD77EB974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092202" y="4348525"/>
                <a:ext cx="1360440" cy="13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uppo 54">
            <a:extLst>
              <a:ext uri="{FF2B5EF4-FFF2-40B4-BE49-F238E27FC236}">
                <a16:creationId xmlns:a16="http://schemas.microsoft.com/office/drawing/2014/main" id="{FCE36301-DF05-7FC7-EFA4-59CEA0C22E11}"/>
              </a:ext>
            </a:extLst>
          </p:cNvPr>
          <p:cNvGrpSpPr/>
          <p:nvPr/>
        </p:nvGrpSpPr>
        <p:grpSpPr>
          <a:xfrm>
            <a:off x="7399415" y="4413625"/>
            <a:ext cx="3392640" cy="2314440"/>
            <a:chOff x="7399415" y="4413625"/>
            <a:chExt cx="3392640" cy="231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6B342C7-34A0-082C-5ACB-99DE69E42AF8}"/>
                    </a:ext>
                  </a:extLst>
                </p14:cNvPr>
                <p14:cNvContentPartPr/>
                <p14:nvPr/>
              </p14:nvContentPartPr>
              <p14:xfrm>
                <a:off x="8294442" y="4962325"/>
                <a:ext cx="10800" cy="284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6B342C7-34A0-082C-5ACB-99DE69E42AF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286882" y="4954765"/>
                  <a:ext cx="2592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E052E9D-69A4-B662-73E1-99DD765F0B82}"/>
                    </a:ext>
                  </a:extLst>
                </p14:cNvPr>
                <p14:cNvContentPartPr/>
                <p14:nvPr/>
              </p14:nvContentPartPr>
              <p14:xfrm>
                <a:off x="8017602" y="5231965"/>
                <a:ext cx="435240" cy="586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E052E9D-69A4-B662-73E1-99DD765F0B8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010042" y="5224405"/>
                  <a:ext cx="450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60839BA-9D36-B147-4D05-D74289202936}"/>
                    </a:ext>
                  </a:extLst>
                </p14:cNvPr>
                <p14:cNvContentPartPr/>
                <p14:nvPr/>
              </p14:nvContentPartPr>
              <p14:xfrm>
                <a:off x="8048135" y="5607385"/>
                <a:ext cx="368640" cy="3751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60839BA-9D36-B147-4D05-D7428920293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040575" y="5599825"/>
                  <a:ext cx="38376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624EA449-F47B-B230-6615-B14DEE827B8D}"/>
                    </a:ext>
                  </a:extLst>
                </p14:cNvPr>
                <p14:cNvContentPartPr/>
                <p14:nvPr/>
              </p14:nvContentPartPr>
              <p14:xfrm>
                <a:off x="8588135" y="5630785"/>
                <a:ext cx="330480" cy="3178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624EA449-F47B-B230-6615-B14DEE827B8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580575" y="5623225"/>
                  <a:ext cx="34560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5F70A9D0-5131-E106-B7FA-C05488237565}"/>
                    </a:ext>
                  </a:extLst>
                </p14:cNvPr>
                <p14:cNvContentPartPr/>
                <p14:nvPr/>
              </p14:nvContentPartPr>
              <p14:xfrm>
                <a:off x="8292935" y="6146305"/>
                <a:ext cx="359280" cy="4662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5F70A9D0-5131-E106-B7FA-C0548823756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285375" y="6138745"/>
                  <a:ext cx="37440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E4FBF84-EA8D-FB48-D9B3-93DC7C207F8F}"/>
                    </a:ext>
                  </a:extLst>
                </p14:cNvPr>
                <p14:cNvContentPartPr/>
                <p14:nvPr/>
              </p14:nvContentPartPr>
              <p14:xfrm>
                <a:off x="8077655" y="6022465"/>
                <a:ext cx="1015560" cy="7056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E4FBF84-EA8D-FB48-D9B3-93DC7C207F8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070095" y="6014905"/>
                  <a:ext cx="1030320" cy="72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DA20A1E9-B3BC-34D0-FCEA-E547AD5F052E}"/>
                    </a:ext>
                  </a:extLst>
                </p14:cNvPr>
                <p14:cNvContentPartPr/>
                <p14:nvPr/>
              </p14:nvContentPartPr>
              <p14:xfrm>
                <a:off x="7399415" y="4413625"/>
                <a:ext cx="3392640" cy="4010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DA20A1E9-B3BC-34D0-FCEA-E547AD5F052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391855" y="4406065"/>
                  <a:ext cx="340776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719AAE0-6094-2161-DAA5-DD9D4EB82BCA}"/>
                    </a:ext>
                  </a:extLst>
                </p14:cNvPr>
                <p14:cNvContentPartPr/>
                <p14:nvPr/>
              </p14:nvContentPartPr>
              <p14:xfrm>
                <a:off x="9112655" y="4502905"/>
                <a:ext cx="661680" cy="15786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719AAE0-6094-2161-DAA5-DD9D4EB82BC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105095" y="4495705"/>
                  <a:ext cx="676800" cy="159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69312F7-39BD-DBE0-9089-A56E69B27A60}"/>
                    </a:ext>
                  </a:extLst>
                </p14:cNvPr>
                <p14:cNvContentPartPr/>
                <p14:nvPr/>
              </p14:nvContentPartPr>
              <p14:xfrm>
                <a:off x="9006455" y="5784865"/>
                <a:ext cx="438840" cy="3085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69312F7-39BD-DBE0-9089-A56E69B27A6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998895" y="5777305"/>
                  <a:ext cx="453960" cy="32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27BBB6F6-7098-1B9E-2B5E-A4FFC6E405EB}"/>
                  </a:ext>
                </a:extLst>
              </p14:cNvPr>
              <p14:cNvContentPartPr/>
              <p14:nvPr/>
            </p14:nvContentPartPr>
            <p14:xfrm>
              <a:off x="4062575" y="5127865"/>
              <a:ext cx="415800" cy="3996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27BBB6F6-7098-1B9E-2B5E-A4FFC6E405EB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055015" y="5120305"/>
                <a:ext cx="43092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56540FAB-B29A-1C03-DE53-FFF2E1822C24}"/>
                  </a:ext>
                </a:extLst>
              </p14:cNvPr>
              <p14:cNvContentPartPr/>
              <p14:nvPr/>
            </p14:nvContentPartPr>
            <p14:xfrm>
              <a:off x="5404655" y="5042185"/>
              <a:ext cx="509400" cy="6120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56540FAB-B29A-1C03-DE53-FFF2E1822C24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397095" y="5034625"/>
                <a:ext cx="524520" cy="7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6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6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77" name="Screenshot 2024-10-16 alle 11.00.58.png" descr="Screenshot 2024-10-16 alle 11.00.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079" y="602798"/>
            <a:ext cx="8345842" cy="540112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FFC9F8F-3AAF-C80B-5C57-EAEC7FD9C225}"/>
                  </a:ext>
                </a:extLst>
              </p14:cNvPr>
              <p14:cNvContentPartPr/>
              <p14:nvPr/>
            </p14:nvContentPartPr>
            <p14:xfrm>
              <a:off x="3335735" y="1539385"/>
              <a:ext cx="345960" cy="539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FFC9F8F-3AAF-C80B-5C57-EAEC7FD9C22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28175" y="1531825"/>
                <a:ext cx="361080" cy="5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34474660-2A04-14DF-1710-3CF2002C1B14}"/>
                  </a:ext>
                </a:extLst>
              </p14:cNvPr>
              <p14:cNvContentPartPr/>
              <p14:nvPr/>
            </p14:nvContentPartPr>
            <p14:xfrm>
              <a:off x="3355175" y="3083065"/>
              <a:ext cx="316080" cy="11988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34474660-2A04-14DF-1710-3CF2002C1B1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01175" y="2975425"/>
                <a:ext cx="423720" cy="33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44CBD23D-DFB4-933B-1C08-7E58C4DFA3C5}"/>
                  </a:ext>
                </a:extLst>
              </p14:cNvPr>
              <p14:cNvContentPartPr/>
              <p14:nvPr/>
            </p14:nvContentPartPr>
            <p14:xfrm>
              <a:off x="9436655" y="3045625"/>
              <a:ext cx="401040" cy="1008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44CBD23D-DFB4-933B-1C08-7E58C4DFA3C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83015" y="2937985"/>
                <a:ext cx="50868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CCA7468F-B341-EE75-AC11-169865CAB301}"/>
                  </a:ext>
                </a:extLst>
              </p14:cNvPr>
              <p14:cNvContentPartPr/>
              <p14:nvPr/>
            </p14:nvContentPartPr>
            <p14:xfrm>
              <a:off x="6415895" y="4490305"/>
              <a:ext cx="1067040" cy="849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CCA7468F-B341-EE75-AC11-169865CAB30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61895" y="4382305"/>
                <a:ext cx="1174680" cy="300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1569B8A0-104E-42A4-CEF6-23AFBC961919}"/>
              </a:ext>
            </a:extLst>
          </p:cNvPr>
          <p:cNvGrpSpPr/>
          <p:nvPr/>
        </p:nvGrpSpPr>
        <p:grpSpPr>
          <a:xfrm>
            <a:off x="6739175" y="3845185"/>
            <a:ext cx="1248480" cy="276840"/>
            <a:chOff x="6739175" y="3845185"/>
            <a:chExt cx="124848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DED6D7F-AC9C-1DA2-5E39-1FDE30146F44}"/>
                    </a:ext>
                  </a:extLst>
                </p14:cNvPr>
                <p14:cNvContentPartPr/>
                <p14:nvPr/>
              </p14:nvContentPartPr>
              <p14:xfrm>
                <a:off x="6739175" y="3873985"/>
                <a:ext cx="42480" cy="229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DED6D7F-AC9C-1DA2-5E39-1FDE30146F4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31615" y="3866425"/>
                  <a:ext cx="576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6323C18-D994-C030-BA77-3D2E435365BC}"/>
                    </a:ext>
                  </a:extLst>
                </p14:cNvPr>
                <p14:cNvContentPartPr/>
                <p14:nvPr/>
              </p14:nvContentPartPr>
              <p14:xfrm>
                <a:off x="6828815" y="3941305"/>
                <a:ext cx="127440" cy="180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6323C18-D994-C030-BA77-3D2E435365B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821255" y="3933745"/>
                  <a:ext cx="1425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2466158-C450-13FF-8FF6-B89ACB3D41E9}"/>
                    </a:ext>
                  </a:extLst>
                </p14:cNvPr>
                <p14:cNvContentPartPr/>
                <p14:nvPr/>
              </p14:nvContentPartPr>
              <p14:xfrm>
                <a:off x="7008815" y="3925465"/>
                <a:ext cx="87840" cy="1854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2466158-C450-13FF-8FF6-B89ACB3D41E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001255" y="3917905"/>
                  <a:ext cx="1029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9A2DA9D-70CE-09E9-52F4-D37EC2793FB1}"/>
                    </a:ext>
                  </a:extLst>
                </p14:cNvPr>
                <p14:cNvContentPartPr/>
                <p14:nvPr/>
              </p14:nvContentPartPr>
              <p14:xfrm>
                <a:off x="7161815" y="3960745"/>
                <a:ext cx="39600" cy="1371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9A2DA9D-70CE-09E9-52F4-D37EC2793FB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154255" y="3953185"/>
                  <a:ext cx="543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6F278C9-210A-EADB-3136-2AC229C67D48}"/>
                    </a:ext>
                  </a:extLst>
                </p14:cNvPr>
                <p14:cNvContentPartPr/>
                <p14:nvPr/>
              </p14:nvContentPartPr>
              <p14:xfrm>
                <a:off x="7255415" y="3918985"/>
                <a:ext cx="134640" cy="160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6F278C9-210A-EADB-3136-2AC229C67D4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247855" y="3911425"/>
                  <a:ext cx="1497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1E0D120-F2B9-F0E7-4F1C-55A901708475}"/>
                    </a:ext>
                  </a:extLst>
                </p14:cNvPr>
                <p14:cNvContentPartPr/>
                <p14:nvPr/>
              </p14:nvContentPartPr>
              <p14:xfrm>
                <a:off x="7471415" y="3909265"/>
                <a:ext cx="128880" cy="158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1E0D120-F2B9-F0E7-4F1C-55A90170847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463855" y="3901705"/>
                  <a:ext cx="1440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BBA7E08-5293-42BA-5779-B3DCD569BCE6}"/>
                    </a:ext>
                  </a:extLst>
                </p14:cNvPr>
                <p14:cNvContentPartPr/>
                <p14:nvPr/>
              </p14:nvContentPartPr>
              <p14:xfrm>
                <a:off x="7660415" y="3959665"/>
                <a:ext cx="76320" cy="95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BBA7E08-5293-42BA-5779-B3DCD569BCE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653215" y="3952105"/>
                  <a:ext cx="914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C5FFE6DE-6D2A-521A-E42C-CBD94133E5BB}"/>
                    </a:ext>
                  </a:extLst>
                </p14:cNvPr>
                <p14:cNvContentPartPr/>
                <p14:nvPr/>
              </p14:nvContentPartPr>
              <p14:xfrm>
                <a:off x="7781015" y="3845185"/>
                <a:ext cx="45720" cy="1717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C5FFE6DE-6D2A-521A-E42C-CBD94133E5B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773455" y="3837625"/>
                  <a:ext cx="604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FACAB2C-52E1-11CF-E66C-44E9BA491CEB}"/>
                    </a:ext>
                  </a:extLst>
                </p14:cNvPr>
                <p14:cNvContentPartPr/>
                <p14:nvPr/>
              </p14:nvContentPartPr>
              <p14:xfrm>
                <a:off x="7771655" y="3983425"/>
                <a:ext cx="65160" cy="86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FACAB2C-52E1-11CF-E66C-44E9BA491CE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764095" y="3975865"/>
                  <a:ext cx="802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5FE14B2-166F-4EE0-6D9B-773786F303B5}"/>
                    </a:ext>
                  </a:extLst>
                </p14:cNvPr>
                <p14:cNvContentPartPr/>
                <p14:nvPr/>
              </p14:nvContentPartPr>
              <p14:xfrm>
                <a:off x="7847615" y="3888025"/>
                <a:ext cx="140040" cy="1620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5FE14B2-166F-4EE0-6D9B-773786F303B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840055" y="3880465"/>
                  <a:ext cx="155160" cy="177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8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9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8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9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0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9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1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1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2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1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3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2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40" name="Screenshot 2024-10-16 alle 11.02.31.png" descr="Screenshot 2024-10-16 alle 11.02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476" y="678049"/>
            <a:ext cx="7727048" cy="55019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97C310A5-0D5D-47A3-6B6F-434745065A6F}"/>
              </a:ext>
            </a:extLst>
          </p:cNvPr>
          <p:cNvGrpSpPr/>
          <p:nvPr/>
        </p:nvGrpSpPr>
        <p:grpSpPr>
          <a:xfrm>
            <a:off x="3994920" y="3157980"/>
            <a:ext cx="316440" cy="329400"/>
            <a:chOff x="3994920" y="3157980"/>
            <a:chExt cx="316440" cy="32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A18947A-A984-7725-5901-49B082670CD1}"/>
                    </a:ext>
                  </a:extLst>
                </p14:cNvPr>
                <p14:cNvContentPartPr/>
                <p14:nvPr/>
              </p14:nvContentPartPr>
              <p14:xfrm>
                <a:off x="4006440" y="3197220"/>
                <a:ext cx="239760" cy="214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A18947A-A984-7725-5901-49B082670CD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998880" y="3189660"/>
                  <a:ext cx="2545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81B80AB-3CDA-3FE6-17F0-85BC6636742B}"/>
                    </a:ext>
                  </a:extLst>
                </p14:cNvPr>
                <p14:cNvContentPartPr/>
                <p14:nvPr/>
              </p14:nvContentPartPr>
              <p14:xfrm>
                <a:off x="3994920" y="3157980"/>
                <a:ext cx="316440" cy="3294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81B80AB-3CDA-3FE6-17F0-85BC6636742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87360" y="3150420"/>
                  <a:ext cx="331560" cy="34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30F4297A-BEA3-68D7-4C5D-B99AADAB341C}"/>
                  </a:ext>
                </a:extLst>
              </p14:cNvPr>
              <p14:cNvContentPartPr/>
              <p14:nvPr/>
            </p14:nvContentPartPr>
            <p14:xfrm>
              <a:off x="3956760" y="3615540"/>
              <a:ext cx="482040" cy="42876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30F4297A-BEA3-68D7-4C5D-B99AADAB34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49200" y="3607980"/>
                <a:ext cx="497160" cy="4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0E9FFBA0-8160-73F8-9101-CB43736E2E59}"/>
                  </a:ext>
                </a:extLst>
              </p14:cNvPr>
              <p14:cNvContentPartPr/>
              <p14:nvPr/>
            </p14:nvContentPartPr>
            <p14:xfrm>
              <a:off x="3970080" y="4129980"/>
              <a:ext cx="465480" cy="498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0E9FFBA0-8160-73F8-9101-CB43736E2E5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62520" y="4122420"/>
                <a:ext cx="480600" cy="51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F2DCD50B-798F-C485-66DE-A4F706C7A1DA}"/>
              </a:ext>
            </a:extLst>
          </p:cNvPr>
          <p:cNvGrpSpPr/>
          <p:nvPr/>
        </p:nvGrpSpPr>
        <p:grpSpPr>
          <a:xfrm>
            <a:off x="4552920" y="4998660"/>
            <a:ext cx="789120" cy="717120"/>
            <a:chOff x="4552920" y="4998660"/>
            <a:chExt cx="789120" cy="71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43B167C-DD36-303C-FF41-A01048E9DB1C}"/>
                    </a:ext>
                  </a:extLst>
                </p14:cNvPr>
                <p14:cNvContentPartPr/>
                <p14:nvPr/>
              </p14:nvContentPartPr>
              <p14:xfrm>
                <a:off x="4582440" y="5035380"/>
                <a:ext cx="146880" cy="2289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43B167C-DD36-303C-FF41-A01048E9DB1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574880" y="5027820"/>
                  <a:ext cx="1620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5D3ED7F-849B-C27D-8416-739783E603DE}"/>
                    </a:ext>
                  </a:extLst>
                </p14:cNvPr>
                <p14:cNvContentPartPr/>
                <p14:nvPr/>
              </p14:nvContentPartPr>
              <p14:xfrm>
                <a:off x="4552920" y="4998660"/>
                <a:ext cx="358560" cy="2570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5D3ED7F-849B-C27D-8416-739783E603D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545360" y="4991460"/>
                  <a:ext cx="37368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FC8C7C4-249F-DDAF-16F1-7C32C860A559}"/>
                    </a:ext>
                  </a:extLst>
                </p14:cNvPr>
                <p14:cNvContentPartPr/>
                <p14:nvPr/>
              </p14:nvContentPartPr>
              <p14:xfrm>
                <a:off x="4673160" y="5208540"/>
                <a:ext cx="668880" cy="507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FC8C7C4-249F-DDAF-16F1-7C32C860A55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665600" y="5200980"/>
                  <a:ext cx="683640" cy="52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AAE64D9B-FBE8-DE60-A267-6CCC3BBD30D4}"/>
              </a:ext>
            </a:extLst>
          </p:cNvPr>
          <p:cNvGrpSpPr/>
          <p:nvPr/>
        </p:nvGrpSpPr>
        <p:grpSpPr>
          <a:xfrm>
            <a:off x="2485800" y="3691860"/>
            <a:ext cx="419760" cy="355320"/>
            <a:chOff x="2485800" y="3691860"/>
            <a:chExt cx="41976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9D8888C-0BAA-C6C9-DDE5-963B7A8DB780}"/>
                    </a:ext>
                  </a:extLst>
                </p14:cNvPr>
                <p14:cNvContentPartPr/>
                <p14:nvPr/>
              </p14:nvContentPartPr>
              <p14:xfrm>
                <a:off x="2507760" y="3691860"/>
                <a:ext cx="351000" cy="3117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9D8888C-0BAA-C6C9-DDE5-963B7A8DB78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500200" y="3684300"/>
                  <a:ext cx="36612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45867B9-E4BB-30F3-C5F0-CF21250E4FA3}"/>
                    </a:ext>
                  </a:extLst>
                </p14:cNvPr>
                <p14:cNvContentPartPr/>
                <p14:nvPr/>
              </p14:nvContentPartPr>
              <p14:xfrm>
                <a:off x="2485800" y="3731460"/>
                <a:ext cx="419760" cy="3157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45867B9-E4BB-30F3-C5F0-CF21250E4FA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478240" y="3724260"/>
                  <a:ext cx="434880" cy="33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4158D362-DBE5-DF5C-09E6-C9E22521AD67}"/>
              </a:ext>
            </a:extLst>
          </p:cNvPr>
          <p:cNvGrpSpPr/>
          <p:nvPr/>
        </p:nvGrpSpPr>
        <p:grpSpPr>
          <a:xfrm>
            <a:off x="2559240" y="4434900"/>
            <a:ext cx="257760" cy="276480"/>
            <a:chOff x="2559240" y="4434900"/>
            <a:chExt cx="257760" cy="27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1F88E0A-A32E-32B7-646B-B2F4F8784288}"/>
                    </a:ext>
                  </a:extLst>
                </p14:cNvPr>
                <p14:cNvContentPartPr/>
                <p14:nvPr/>
              </p14:nvContentPartPr>
              <p14:xfrm>
                <a:off x="2582280" y="4434900"/>
                <a:ext cx="234720" cy="2044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1F88E0A-A32E-32B7-646B-B2F4F878428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74720" y="4427340"/>
                  <a:ext cx="2498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E9C0019-B456-903A-96E7-33BDD6431D6B}"/>
                    </a:ext>
                  </a:extLst>
                </p14:cNvPr>
                <p14:cNvContentPartPr/>
                <p14:nvPr/>
              </p14:nvContentPartPr>
              <p14:xfrm>
                <a:off x="2559240" y="4442100"/>
                <a:ext cx="221760" cy="2692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E9C0019-B456-903A-96E7-33BDD6431D6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51680" y="4434540"/>
                  <a:ext cx="236880" cy="28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A2948AE2-E648-CEDD-2592-5842E806438E}"/>
              </a:ext>
            </a:extLst>
          </p:cNvPr>
          <p:cNvGrpSpPr/>
          <p:nvPr/>
        </p:nvGrpSpPr>
        <p:grpSpPr>
          <a:xfrm>
            <a:off x="2572920" y="5371260"/>
            <a:ext cx="533880" cy="430200"/>
            <a:chOff x="2572920" y="5371260"/>
            <a:chExt cx="533880" cy="43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A5CC5F5-2212-F499-A983-5B1EE74C313D}"/>
                    </a:ext>
                  </a:extLst>
                </p14:cNvPr>
                <p14:cNvContentPartPr/>
                <p14:nvPr/>
              </p14:nvContentPartPr>
              <p14:xfrm>
                <a:off x="2600640" y="5498340"/>
                <a:ext cx="295920" cy="3031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A5CC5F5-2212-F499-A983-5B1EE74C313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593080" y="5490780"/>
                  <a:ext cx="31104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EB27639-B2A2-AA35-9DDE-8D00BDC6E563}"/>
                    </a:ext>
                  </a:extLst>
                </p14:cNvPr>
                <p14:cNvContentPartPr/>
                <p14:nvPr/>
              </p14:nvContentPartPr>
              <p14:xfrm>
                <a:off x="2572920" y="5371260"/>
                <a:ext cx="533880" cy="4114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EB27639-B2A2-AA35-9DDE-8D00BDC6E56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65360" y="5363700"/>
                  <a:ext cx="549000" cy="426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74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75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4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5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7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5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7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7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8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7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0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8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03" name="Screenshot 2024-10-16 alle 11.02.51.png" descr="Screenshot 2024-10-16 alle 11.02.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854" y="552577"/>
            <a:ext cx="7952292" cy="50695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203C5769-B308-4B4F-2F92-4354A7DFCCA1}"/>
              </a:ext>
            </a:extLst>
          </p:cNvPr>
          <p:cNvGrpSpPr/>
          <p:nvPr/>
        </p:nvGrpSpPr>
        <p:grpSpPr>
          <a:xfrm>
            <a:off x="4024380" y="2236920"/>
            <a:ext cx="344520" cy="295200"/>
            <a:chOff x="4024380" y="2236920"/>
            <a:chExt cx="344520" cy="29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1ED0CFC-C7C7-C38C-0DD7-067C0F9F2B0F}"/>
                    </a:ext>
                  </a:extLst>
                </p14:cNvPr>
                <p14:cNvContentPartPr/>
                <p14:nvPr/>
              </p14:nvContentPartPr>
              <p14:xfrm>
                <a:off x="4090620" y="2260320"/>
                <a:ext cx="225000" cy="271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1ED0CFC-C7C7-C38C-0DD7-067C0F9F2B0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83060" y="2252760"/>
                  <a:ext cx="2401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F36829E-9D3B-F31C-28AD-178AB23FBBAE}"/>
                    </a:ext>
                  </a:extLst>
                </p14:cNvPr>
                <p14:cNvContentPartPr/>
                <p14:nvPr/>
              </p14:nvContentPartPr>
              <p14:xfrm>
                <a:off x="4024380" y="2236920"/>
                <a:ext cx="344520" cy="2307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F36829E-9D3B-F31C-28AD-178AB23FBBA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16820" y="2229360"/>
                  <a:ext cx="359640" cy="24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525ED919-44F7-2B2C-E6E8-CA4A00193281}"/>
              </a:ext>
            </a:extLst>
          </p:cNvPr>
          <p:cNvGrpSpPr/>
          <p:nvPr/>
        </p:nvGrpSpPr>
        <p:grpSpPr>
          <a:xfrm>
            <a:off x="3908460" y="2905440"/>
            <a:ext cx="405000" cy="257760"/>
            <a:chOff x="3908460" y="2905440"/>
            <a:chExt cx="405000" cy="25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5C3136B-6FCF-E63D-2981-D89FA63F97E9}"/>
                    </a:ext>
                  </a:extLst>
                </p14:cNvPr>
                <p14:cNvContentPartPr/>
                <p14:nvPr/>
              </p14:nvContentPartPr>
              <p14:xfrm>
                <a:off x="3951300" y="2933520"/>
                <a:ext cx="196200" cy="229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5C3136B-6FCF-E63D-2981-D89FA63F97E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43740" y="2925960"/>
                  <a:ext cx="2113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546F74C-D23C-4667-942E-F8AFD082EC16}"/>
                    </a:ext>
                  </a:extLst>
                </p14:cNvPr>
                <p14:cNvContentPartPr/>
                <p14:nvPr/>
              </p14:nvContentPartPr>
              <p14:xfrm>
                <a:off x="3908460" y="2905440"/>
                <a:ext cx="405000" cy="215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546F74C-D23C-4667-942E-F8AFD082EC1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00900" y="2897880"/>
                  <a:ext cx="420120" cy="23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29DBFDC-9EE7-88BF-BFA7-763D5D607B0C}"/>
              </a:ext>
            </a:extLst>
          </p:cNvPr>
          <p:cNvGrpSpPr/>
          <p:nvPr/>
        </p:nvGrpSpPr>
        <p:grpSpPr>
          <a:xfrm>
            <a:off x="3897300" y="3504120"/>
            <a:ext cx="839880" cy="990360"/>
            <a:chOff x="3897300" y="3504120"/>
            <a:chExt cx="839880" cy="99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0F2BAD5-0906-4150-8849-9930597ABFC6}"/>
                    </a:ext>
                  </a:extLst>
                </p14:cNvPr>
                <p14:cNvContentPartPr/>
                <p14:nvPr/>
              </p14:nvContentPartPr>
              <p14:xfrm>
                <a:off x="3932220" y="3553800"/>
                <a:ext cx="161640" cy="247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0F2BAD5-0906-4150-8849-9930597ABFC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924660" y="3546240"/>
                  <a:ext cx="17676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E5DD68A-5B11-CDD2-C7C2-3D2795DE9798}"/>
                    </a:ext>
                  </a:extLst>
                </p14:cNvPr>
                <p14:cNvContentPartPr/>
                <p14:nvPr/>
              </p14:nvContentPartPr>
              <p14:xfrm>
                <a:off x="3897300" y="3504120"/>
                <a:ext cx="385920" cy="290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E5DD68A-5B11-CDD2-C7C2-3D2795DE979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889740" y="3496920"/>
                  <a:ext cx="40104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D46FC4D-924E-7F1F-B2C8-7B93EEAF0D90}"/>
                    </a:ext>
                  </a:extLst>
                </p14:cNvPr>
                <p14:cNvContentPartPr/>
                <p14:nvPr/>
              </p14:nvContentPartPr>
              <p14:xfrm>
                <a:off x="3898020" y="3723360"/>
                <a:ext cx="839160" cy="7711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D46FC4D-924E-7F1F-B2C8-7B93EEAF0D9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90820" y="3715800"/>
                  <a:ext cx="853920" cy="78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2CE82277-7ABE-5C42-0265-028FA4710E89}"/>
              </a:ext>
            </a:extLst>
          </p:cNvPr>
          <p:cNvGrpSpPr/>
          <p:nvPr/>
        </p:nvGrpSpPr>
        <p:grpSpPr>
          <a:xfrm>
            <a:off x="3281340" y="5127000"/>
            <a:ext cx="332640" cy="380520"/>
            <a:chOff x="3281340" y="5127000"/>
            <a:chExt cx="332640" cy="38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6F06103-B1EE-9F9E-26EF-FF2449CDD062}"/>
                    </a:ext>
                  </a:extLst>
                </p14:cNvPr>
                <p14:cNvContentPartPr/>
                <p14:nvPr/>
              </p14:nvContentPartPr>
              <p14:xfrm>
                <a:off x="3377820" y="5268480"/>
                <a:ext cx="6840" cy="201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6F06103-B1EE-9F9E-26EF-FF2449CDD06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70260" y="5260920"/>
                  <a:ext cx="219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E1E1B1B-3B9D-3E73-F926-BF138FCEC2E6}"/>
                    </a:ext>
                  </a:extLst>
                </p14:cNvPr>
                <p14:cNvContentPartPr/>
                <p14:nvPr/>
              </p14:nvContentPartPr>
              <p14:xfrm>
                <a:off x="3480420" y="5253000"/>
                <a:ext cx="360" cy="25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E1E1B1B-3B9D-3E73-F926-BF138FCEC2E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72860" y="5245440"/>
                  <a:ext cx="154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FDE186A-C566-E547-D176-0E97EB05AEB2}"/>
                    </a:ext>
                  </a:extLst>
                </p14:cNvPr>
                <p14:cNvContentPartPr/>
                <p14:nvPr/>
              </p14:nvContentPartPr>
              <p14:xfrm>
                <a:off x="3376380" y="5345160"/>
                <a:ext cx="127800" cy="1090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FDE186A-C566-E547-D176-0E97EB05AEB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68820" y="5337600"/>
                  <a:ext cx="1429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574EF4E-8699-546F-23F3-CF6F2561CFEC}"/>
                    </a:ext>
                  </a:extLst>
                </p14:cNvPr>
                <p14:cNvContentPartPr/>
                <p14:nvPr/>
              </p14:nvContentPartPr>
              <p14:xfrm>
                <a:off x="3281340" y="5127000"/>
                <a:ext cx="332640" cy="3805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574EF4E-8699-546F-23F3-CF6F2561CFE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73780" y="5119440"/>
                  <a:ext cx="347760" cy="39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07E800D6-D29E-808C-3C74-81F1C4931206}"/>
              </a:ext>
            </a:extLst>
          </p:cNvPr>
          <p:cNvGrpSpPr/>
          <p:nvPr/>
        </p:nvGrpSpPr>
        <p:grpSpPr>
          <a:xfrm>
            <a:off x="4111860" y="4800120"/>
            <a:ext cx="509760" cy="379800"/>
            <a:chOff x="4111860" y="4800120"/>
            <a:chExt cx="509760" cy="37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889E8AD4-169A-C5FA-C2BC-A625FDE78743}"/>
                    </a:ext>
                  </a:extLst>
                </p14:cNvPr>
                <p14:cNvContentPartPr/>
                <p14:nvPr/>
              </p14:nvContentPartPr>
              <p14:xfrm>
                <a:off x="4195020" y="4844400"/>
                <a:ext cx="269280" cy="3002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889E8AD4-169A-C5FA-C2BC-A625FDE7874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187820" y="4836840"/>
                  <a:ext cx="28440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8D3B6C4-F38B-607B-D866-34AC9E9D4D31}"/>
                    </a:ext>
                  </a:extLst>
                </p14:cNvPr>
                <p14:cNvContentPartPr/>
                <p14:nvPr/>
              </p14:nvContentPartPr>
              <p14:xfrm>
                <a:off x="4111860" y="4800120"/>
                <a:ext cx="509760" cy="3798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8D3B6C4-F38B-607B-D866-34AC9E9D4D3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104300" y="4792560"/>
                  <a:ext cx="524520" cy="39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38DDC332-E186-2C5B-4E0D-3CF46FB52DFC}"/>
              </a:ext>
            </a:extLst>
          </p:cNvPr>
          <p:cNvGrpSpPr/>
          <p:nvPr/>
        </p:nvGrpSpPr>
        <p:grpSpPr>
          <a:xfrm>
            <a:off x="2302140" y="4141320"/>
            <a:ext cx="784440" cy="438120"/>
            <a:chOff x="2302140" y="4141320"/>
            <a:chExt cx="784440" cy="43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197C95E-9F47-0E6A-4FB0-DED33328703C}"/>
                    </a:ext>
                  </a:extLst>
                </p14:cNvPr>
                <p14:cNvContentPartPr/>
                <p14:nvPr/>
              </p14:nvContentPartPr>
              <p14:xfrm>
                <a:off x="2360100" y="4241760"/>
                <a:ext cx="504360" cy="2656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197C95E-9F47-0E6A-4FB0-DED33328703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352540" y="4234200"/>
                  <a:ext cx="51948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6DD2733-89E1-8AB0-85EF-84C69F7B0834}"/>
                    </a:ext>
                  </a:extLst>
                </p14:cNvPr>
                <p14:cNvContentPartPr/>
                <p14:nvPr/>
              </p14:nvContentPartPr>
              <p14:xfrm>
                <a:off x="2302140" y="4141320"/>
                <a:ext cx="784440" cy="438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6DD2733-89E1-8AB0-85EF-84C69F7B083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294580" y="4133760"/>
                  <a:ext cx="799560" cy="4532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0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2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0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2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3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2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3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3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5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3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6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5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66" name="Screenshot 2024-10-16 alle 11.03.17.png" descr="Screenshot 2024-10-16 alle 11.03.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659" y="590494"/>
            <a:ext cx="8208682" cy="499375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0A98A975-94B4-CD2F-A209-289AAAF48A72}"/>
              </a:ext>
            </a:extLst>
          </p:cNvPr>
          <p:cNvGrpSpPr/>
          <p:nvPr/>
        </p:nvGrpSpPr>
        <p:grpSpPr>
          <a:xfrm>
            <a:off x="4597752" y="2217631"/>
            <a:ext cx="429120" cy="263160"/>
            <a:chOff x="4597752" y="2217631"/>
            <a:chExt cx="429120" cy="26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3B016D8-69DA-4DA2-7610-E6D6CFAC7C5C}"/>
                    </a:ext>
                  </a:extLst>
                </p14:cNvPr>
                <p14:cNvContentPartPr/>
                <p14:nvPr/>
              </p14:nvContentPartPr>
              <p14:xfrm>
                <a:off x="4597752" y="2217631"/>
                <a:ext cx="231840" cy="2631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3B016D8-69DA-4DA2-7610-E6D6CFAC7C5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90192" y="2210071"/>
                  <a:ext cx="2469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CFBC3BD-E0D5-A5A4-BAD7-ADED80998607}"/>
                    </a:ext>
                  </a:extLst>
                </p14:cNvPr>
                <p14:cNvContentPartPr/>
                <p14:nvPr/>
              </p14:nvContentPartPr>
              <p14:xfrm>
                <a:off x="4891872" y="2223031"/>
                <a:ext cx="4680" cy="2102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CFBC3BD-E0D5-A5A4-BAD7-ADED8099860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884312" y="2215471"/>
                  <a:ext cx="198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6B27386-16D0-67A0-BC57-7939F83EFC6B}"/>
                    </a:ext>
                  </a:extLst>
                </p14:cNvPr>
                <p14:cNvContentPartPr/>
                <p14:nvPr/>
              </p14:nvContentPartPr>
              <p14:xfrm>
                <a:off x="4914192" y="2346151"/>
                <a:ext cx="112680" cy="13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6B27386-16D0-67A0-BC57-7939F83EFC6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06632" y="2338591"/>
                  <a:ext cx="127800" cy="2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D415D8F3-0AA9-111C-5D79-CB0989104A5B}"/>
                  </a:ext>
                </a:extLst>
              </p14:cNvPr>
              <p14:cNvContentPartPr/>
              <p14:nvPr/>
            </p14:nvContentPartPr>
            <p14:xfrm>
              <a:off x="4651392" y="2588431"/>
              <a:ext cx="226080" cy="2415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D415D8F3-0AA9-111C-5D79-CB0989104A5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43832" y="2580871"/>
                <a:ext cx="24120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1EDEA1BD-BAC7-0F10-4483-4FF2908F36C7}"/>
                  </a:ext>
                </a:extLst>
              </p14:cNvPr>
              <p14:cNvContentPartPr/>
              <p14:nvPr/>
            </p14:nvContentPartPr>
            <p14:xfrm>
              <a:off x="3246549" y="2673099"/>
              <a:ext cx="118440" cy="11016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1EDEA1BD-BAC7-0F10-4483-4FF2908F36C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238989" y="2665899"/>
                <a:ext cx="133560" cy="12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A2A854DB-4A16-ED5F-1B6F-3AED34127A8D}"/>
              </a:ext>
            </a:extLst>
          </p:cNvPr>
          <p:cNvGrpSpPr/>
          <p:nvPr/>
        </p:nvGrpSpPr>
        <p:grpSpPr>
          <a:xfrm>
            <a:off x="475294" y="1442831"/>
            <a:ext cx="775080" cy="775800"/>
            <a:chOff x="475294" y="1442831"/>
            <a:chExt cx="775080" cy="77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B8D0AFE-CACD-7CEE-79B0-B1651F6BB625}"/>
                    </a:ext>
                  </a:extLst>
                </p14:cNvPr>
                <p14:cNvContentPartPr/>
                <p14:nvPr/>
              </p14:nvContentPartPr>
              <p14:xfrm>
                <a:off x="475294" y="1442831"/>
                <a:ext cx="285120" cy="324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B8D0AFE-CACD-7CEE-79B0-B1651F6BB62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67734" y="1435271"/>
                  <a:ext cx="30024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65DBAF8-72E4-D192-8345-909B428D7A53}"/>
                    </a:ext>
                  </a:extLst>
                </p14:cNvPr>
                <p14:cNvContentPartPr/>
                <p14:nvPr/>
              </p14:nvContentPartPr>
              <p14:xfrm>
                <a:off x="1010614" y="1445351"/>
                <a:ext cx="239760" cy="2772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65DBAF8-72E4-D192-8345-909B428D7A5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03414" y="1437791"/>
                  <a:ext cx="25452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807F6AF-D754-DCC1-E97D-634E77B8AFC3}"/>
                    </a:ext>
                  </a:extLst>
                </p14:cNvPr>
                <p14:cNvContentPartPr/>
                <p14:nvPr/>
              </p14:nvContentPartPr>
              <p14:xfrm>
                <a:off x="790294" y="1892831"/>
                <a:ext cx="303120" cy="3258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807F6AF-D754-DCC1-E97D-634E77B8AFC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2734" y="1885271"/>
                  <a:ext cx="318240" cy="34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63EC7322-2835-C6D7-0195-A37372C7D877}"/>
                  </a:ext>
                </a:extLst>
              </p14:cNvPr>
              <p14:cNvContentPartPr/>
              <p14:nvPr/>
            </p14:nvContentPartPr>
            <p14:xfrm>
              <a:off x="1795054" y="1438511"/>
              <a:ext cx="168840" cy="23220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63EC7322-2835-C6D7-0195-A37372C7D87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787494" y="1430951"/>
                <a:ext cx="183960" cy="247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A13B963B-5D98-935A-7611-5514683E3F63}"/>
              </a:ext>
            </a:extLst>
          </p:cNvPr>
          <p:cNvGrpSpPr/>
          <p:nvPr/>
        </p:nvGrpSpPr>
        <p:grpSpPr>
          <a:xfrm>
            <a:off x="1341094" y="1430951"/>
            <a:ext cx="860760" cy="1154880"/>
            <a:chOff x="1341094" y="1430951"/>
            <a:chExt cx="860760" cy="115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6A1AEF4-0DF9-565C-7897-48C5B728699B}"/>
                    </a:ext>
                  </a:extLst>
                </p14:cNvPr>
                <p14:cNvContentPartPr/>
                <p14:nvPr/>
              </p14:nvContentPartPr>
              <p14:xfrm>
                <a:off x="2076214" y="1430951"/>
                <a:ext cx="6480" cy="2901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6A1AEF4-0DF9-565C-7897-48C5B728699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68654" y="1423391"/>
                  <a:ext cx="216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EBAEB700-F567-D951-14DE-6A77A17EC4A9}"/>
                    </a:ext>
                  </a:extLst>
                </p14:cNvPr>
                <p14:cNvContentPartPr/>
                <p14:nvPr/>
              </p14:nvContentPartPr>
              <p14:xfrm>
                <a:off x="2094934" y="1595471"/>
                <a:ext cx="106920" cy="97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EBAEB700-F567-D951-14DE-6A77A17EC4A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087374" y="1587911"/>
                  <a:ext cx="122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2631B23-894D-CF8C-44F8-C6498B902F3C}"/>
                    </a:ext>
                  </a:extLst>
                </p14:cNvPr>
                <p14:cNvContentPartPr/>
                <p14:nvPr/>
              </p14:nvContentPartPr>
              <p14:xfrm>
                <a:off x="1848334" y="1861871"/>
                <a:ext cx="232200" cy="2505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2631B23-894D-CF8C-44F8-C6498B902F3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840774" y="1854311"/>
                  <a:ext cx="24732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E7BE264-36B0-C7BE-CD65-3248EEC4A802}"/>
                    </a:ext>
                  </a:extLst>
                </p14:cNvPr>
                <p14:cNvContentPartPr/>
                <p14:nvPr/>
              </p14:nvContentPartPr>
              <p14:xfrm>
                <a:off x="1654654" y="1780151"/>
                <a:ext cx="522000" cy="4809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E7BE264-36B0-C7BE-CD65-3248EEC4A80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47094" y="1772591"/>
                  <a:ext cx="53712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3F50ACA-D7E3-7631-B3E0-4EE8B9FD94B7}"/>
                    </a:ext>
                  </a:extLst>
                </p14:cNvPr>
                <p14:cNvContentPartPr/>
                <p14:nvPr/>
              </p14:nvContentPartPr>
              <p14:xfrm>
                <a:off x="1341094" y="2296751"/>
                <a:ext cx="340560" cy="2890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3F50ACA-D7E3-7631-B3E0-4EE8B9FD94B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33534" y="2289191"/>
                  <a:ext cx="355680" cy="30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54383A6E-F08A-7CE8-469E-293C764A4BEF}"/>
              </a:ext>
            </a:extLst>
          </p:cNvPr>
          <p:cNvGrpSpPr/>
          <p:nvPr/>
        </p:nvGrpSpPr>
        <p:grpSpPr>
          <a:xfrm>
            <a:off x="177214" y="2553431"/>
            <a:ext cx="801360" cy="856440"/>
            <a:chOff x="177214" y="2553431"/>
            <a:chExt cx="801360" cy="85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D78A77A-D28C-C613-A337-0A464A5CE1D3}"/>
                    </a:ext>
                  </a:extLst>
                </p14:cNvPr>
                <p14:cNvContentPartPr/>
                <p14:nvPr/>
              </p14:nvContentPartPr>
              <p14:xfrm>
                <a:off x="463414" y="2716151"/>
                <a:ext cx="294120" cy="339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D78A77A-D28C-C613-A337-0A464A5CE1D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55854" y="2708591"/>
                  <a:ext cx="30924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D628AE0-7692-D663-FE49-88E3DCAE5B3F}"/>
                    </a:ext>
                  </a:extLst>
                </p14:cNvPr>
                <p14:cNvContentPartPr/>
                <p14:nvPr/>
              </p14:nvContentPartPr>
              <p14:xfrm>
                <a:off x="177214" y="2553431"/>
                <a:ext cx="801360" cy="8564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D628AE0-7692-D663-FE49-88E3DCAE5B3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69654" y="2545871"/>
                  <a:ext cx="816480" cy="87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93" name="Gruppo 1792">
            <a:extLst>
              <a:ext uri="{FF2B5EF4-FFF2-40B4-BE49-F238E27FC236}">
                <a16:creationId xmlns:a16="http://schemas.microsoft.com/office/drawing/2014/main" id="{CFC61455-E93B-013C-9F81-897B78A4AE5D}"/>
              </a:ext>
            </a:extLst>
          </p:cNvPr>
          <p:cNvGrpSpPr/>
          <p:nvPr/>
        </p:nvGrpSpPr>
        <p:grpSpPr>
          <a:xfrm>
            <a:off x="331797" y="5637782"/>
            <a:ext cx="1483920" cy="295560"/>
            <a:chOff x="331797" y="5637782"/>
            <a:chExt cx="1483920" cy="29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877584B-BA8C-8495-4156-5450BCE39055}"/>
                    </a:ext>
                  </a:extLst>
                </p14:cNvPr>
                <p14:cNvContentPartPr/>
                <p14:nvPr/>
              </p14:nvContentPartPr>
              <p14:xfrm>
                <a:off x="331797" y="5703302"/>
                <a:ext cx="161640" cy="11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877584B-BA8C-8495-4156-5450BCE3905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24237" y="5695742"/>
                  <a:ext cx="1764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3A3EAB5-1F21-0AAC-CB5E-821759D92DAB}"/>
                    </a:ext>
                  </a:extLst>
                </p14:cNvPr>
                <p14:cNvContentPartPr/>
                <p14:nvPr/>
              </p14:nvContentPartPr>
              <p14:xfrm>
                <a:off x="411357" y="5689982"/>
                <a:ext cx="15480" cy="154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3A3EAB5-1F21-0AAC-CB5E-821759D92DA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3797" y="5682422"/>
                  <a:ext cx="306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C24974B-17A6-3AEB-342E-9B1DEFE5E59E}"/>
                    </a:ext>
                  </a:extLst>
                </p14:cNvPr>
                <p14:cNvContentPartPr/>
                <p14:nvPr/>
              </p14:nvContentPartPr>
              <p14:xfrm>
                <a:off x="533037" y="5738942"/>
                <a:ext cx="102240" cy="144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C24974B-17A6-3AEB-342E-9B1DEFE5E59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25477" y="5731742"/>
                  <a:ext cx="1170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46B786A-48F7-5125-4221-E0A6D126758B}"/>
                    </a:ext>
                  </a:extLst>
                </p14:cNvPr>
                <p14:cNvContentPartPr/>
                <p14:nvPr/>
              </p14:nvContentPartPr>
              <p14:xfrm>
                <a:off x="652917" y="5787542"/>
                <a:ext cx="78480" cy="93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46B786A-48F7-5125-4221-E0A6D126758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45357" y="5779982"/>
                  <a:ext cx="936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F7DE092-9168-F665-9C7A-348F028AE1C8}"/>
                    </a:ext>
                  </a:extLst>
                </p14:cNvPr>
                <p14:cNvContentPartPr/>
                <p14:nvPr/>
              </p14:nvContentPartPr>
              <p14:xfrm>
                <a:off x="778197" y="5791502"/>
                <a:ext cx="62640" cy="108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F7DE092-9168-F665-9C7A-348F028AE1C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0637" y="5783942"/>
                  <a:ext cx="777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73CCDA7-13B7-2F95-CDAD-8E146C4788CF}"/>
                    </a:ext>
                  </a:extLst>
                </p14:cNvPr>
                <p14:cNvContentPartPr/>
                <p14:nvPr/>
              </p14:nvContentPartPr>
              <p14:xfrm>
                <a:off x="972237" y="5637782"/>
                <a:ext cx="52920" cy="2782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73CCDA7-13B7-2F95-CDAD-8E146C4788C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64677" y="5630222"/>
                  <a:ext cx="6804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F8DB001-7F92-E986-7822-B3A20B3EC196}"/>
                    </a:ext>
                  </a:extLst>
                </p14:cNvPr>
                <p14:cNvContentPartPr/>
                <p14:nvPr/>
              </p14:nvContentPartPr>
              <p14:xfrm>
                <a:off x="988437" y="5717702"/>
                <a:ext cx="45720" cy="40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F8DB001-7F92-E986-7822-B3A20B3EC19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80877" y="5710142"/>
                  <a:ext cx="608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E854551-0AAA-3133-7B0D-DCE9DA22AFF3}"/>
                    </a:ext>
                  </a:extLst>
                </p14:cNvPr>
                <p14:cNvContentPartPr/>
                <p14:nvPr/>
              </p14:nvContentPartPr>
              <p14:xfrm>
                <a:off x="1047117" y="5808422"/>
                <a:ext cx="52920" cy="74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E854551-0AAA-3133-7B0D-DCE9DA22AFF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39557" y="5800862"/>
                  <a:ext cx="680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A568A7B-C454-4C83-DC49-FAAEF3FD923E}"/>
                    </a:ext>
                  </a:extLst>
                </p14:cNvPr>
                <p14:cNvContentPartPr/>
                <p14:nvPr/>
              </p14:nvContentPartPr>
              <p14:xfrm>
                <a:off x="1153317" y="5799782"/>
                <a:ext cx="54720" cy="79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A568A7B-C454-4C83-DC49-FAAEF3FD923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45757" y="5792222"/>
                  <a:ext cx="698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325B23C-74B0-4CAF-5CD3-00A80BDFA25A}"/>
                    </a:ext>
                  </a:extLst>
                </p14:cNvPr>
                <p14:cNvContentPartPr/>
                <p14:nvPr/>
              </p14:nvContentPartPr>
              <p14:xfrm>
                <a:off x="1228197" y="5805182"/>
                <a:ext cx="86400" cy="82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325B23C-74B0-4CAF-5CD3-00A80BDFA25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220637" y="5797622"/>
                  <a:ext cx="1015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AB799F1-FDAC-69F8-AC29-F51C83AE9E9D}"/>
                    </a:ext>
                  </a:extLst>
                </p14:cNvPr>
                <p14:cNvContentPartPr/>
                <p14:nvPr/>
              </p14:nvContentPartPr>
              <p14:xfrm>
                <a:off x="1331877" y="5826062"/>
                <a:ext cx="77400" cy="72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AB799F1-FDAC-69F8-AC29-F51C83AE9E9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324317" y="5818502"/>
                  <a:ext cx="925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6B3BD1E-0C60-FC5F-0426-CF03FEB3D162}"/>
                    </a:ext>
                  </a:extLst>
                </p14:cNvPr>
                <p14:cNvContentPartPr/>
                <p14:nvPr/>
              </p14:nvContentPartPr>
              <p14:xfrm>
                <a:off x="1411077" y="5825342"/>
                <a:ext cx="59040" cy="92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6B3BD1E-0C60-FC5F-0426-CF03FEB3D16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403877" y="5817782"/>
                  <a:ext cx="741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EC1BC589-C97D-EE2D-D6F9-E2107B0075BC}"/>
                    </a:ext>
                  </a:extLst>
                </p14:cNvPr>
                <p14:cNvContentPartPr/>
                <p14:nvPr/>
              </p14:nvContentPartPr>
              <p14:xfrm>
                <a:off x="1515477" y="5830382"/>
                <a:ext cx="28080" cy="590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EC1BC589-C97D-EE2D-D6F9-E2107B0075B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507917" y="5822822"/>
                  <a:ext cx="432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14A05BD-0C8B-2E49-BDAC-9782DDD8A346}"/>
                    </a:ext>
                  </a:extLst>
                </p14:cNvPr>
                <p14:cNvContentPartPr/>
                <p14:nvPr/>
              </p14:nvContentPartPr>
              <p14:xfrm>
                <a:off x="1535277" y="5824262"/>
                <a:ext cx="117720" cy="741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14A05BD-0C8B-2E49-BDAC-9782DDD8A34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527717" y="5816702"/>
                  <a:ext cx="1328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00A43ADF-BAA1-9F04-7C4E-F6F2FF42CB47}"/>
                    </a:ext>
                  </a:extLst>
                </p14:cNvPr>
                <p14:cNvContentPartPr/>
                <p14:nvPr/>
              </p14:nvContentPartPr>
              <p14:xfrm>
                <a:off x="1661997" y="5835062"/>
                <a:ext cx="87120" cy="280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00A43ADF-BAA1-9F04-7C4E-F6F2FF42CB4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654437" y="5827502"/>
                  <a:ext cx="1018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7743C2E-5296-2D10-9700-082D74D47F53}"/>
                    </a:ext>
                  </a:extLst>
                </p14:cNvPr>
                <p14:cNvContentPartPr/>
                <p14:nvPr/>
              </p14:nvContentPartPr>
              <p14:xfrm>
                <a:off x="1743717" y="5809502"/>
                <a:ext cx="72000" cy="1238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7743C2E-5296-2D10-9700-082D74D47F5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736157" y="5801942"/>
                  <a:ext cx="8712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7" name="Gruppo 1876">
            <a:extLst>
              <a:ext uri="{FF2B5EF4-FFF2-40B4-BE49-F238E27FC236}">
                <a16:creationId xmlns:a16="http://schemas.microsoft.com/office/drawing/2014/main" id="{C6A9BE0F-1FAB-1BD9-1BF9-74318FEB2AB4}"/>
              </a:ext>
            </a:extLst>
          </p:cNvPr>
          <p:cNvGrpSpPr/>
          <p:nvPr/>
        </p:nvGrpSpPr>
        <p:grpSpPr>
          <a:xfrm>
            <a:off x="5272437" y="5691062"/>
            <a:ext cx="647280" cy="203040"/>
            <a:chOff x="5272437" y="5691062"/>
            <a:chExt cx="64728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794" name="Input penna 1793">
                  <a:extLst>
                    <a:ext uri="{FF2B5EF4-FFF2-40B4-BE49-F238E27FC236}">
                      <a16:creationId xmlns:a16="http://schemas.microsoft.com/office/drawing/2014/main" id="{CBDA6980-5886-270B-11AA-D866D595AF2C}"/>
                    </a:ext>
                  </a:extLst>
                </p14:cNvPr>
                <p14:cNvContentPartPr/>
                <p14:nvPr/>
              </p14:nvContentPartPr>
              <p14:xfrm>
                <a:off x="5272437" y="5731382"/>
                <a:ext cx="91800" cy="162720"/>
              </p14:xfrm>
            </p:contentPart>
          </mc:Choice>
          <mc:Fallback>
            <p:pic>
              <p:nvPicPr>
                <p:cNvPr id="1794" name="Input penna 1793">
                  <a:extLst>
                    <a:ext uri="{FF2B5EF4-FFF2-40B4-BE49-F238E27FC236}">
                      <a16:creationId xmlns:a16="http://schemas.microsoft.com/office/drawing/2014/main" id="{CBDA6980-5886-270B-11AA-D866D595AF2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265237" y="5724182"/>
                  <a:ext cx="1069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795" name="Input penna 1794">
                  <a:extLst>
                    <a:ext uri="{FF2B5EF4-FFF2-40B4-BE49-F238E27FC236}">
                      <a16:creationId xmlns:a16="http://schemas.microsoft.com/office/drawing/2014/main" id="{E542139A-58ED-1444-A9A9-195F92CB52C1}"/>
                    </a:ext>
                  </a:extLst>
                </p14:cNvPr>
                <p14:cNvContentPartPr/>
                <p14:nvPr/>
              </p14:nvContentPartPr>
              <p14:xfrm>
                <a:off x="5422197" y="5780702"/>
                <a:ext cx="127080" cy="82440"/>
              </p14:xfrm>
            </p:contentPart>
          </mc:Choice>
          <mc:Fallback>
            <p:pic>
              <p:nvPicPr>
                <p:cNvPr id="1795" name="Input penna 1794">
                  <a:extLst>
                    <a:ext uri="{FF2B5EF4-FFF2-40B4-BE49-F238E27FC236}">
                      <a16:creationId xmlns:a16="http://schemas.microsoft.com/office/drawing/2014/main" id="{E542139A-58ED-1444-A9A9-195F92CB52C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414637" y="5773142"/>
                  <a:ext cx="1418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796" name="Input penna 1795">
                  <a:extLst>
                    <a:ext uri="{FF2B5EF4-FFF2-40B4-BE49-F238E27FC236}">
                      <a16:creationId xmlns:a16="http://schemas.microsoft.com/office/drawing/2014/main" id="{BC3CBF31-589E-F7E4-344A-BFD73964A56A}"/>
                    </a:ext>
                  </a:extLst>
                </p14:cNvPr>
                <p14:cNvContentPartPr/>
                <p14:nvPr/>
              </p14:nvContentPartPr>
              <p14:xfrm>
                <a:off x="5541357" y="5804822"/>
                <a:ext cx="71280" cy="45360"/>
              </p14:xfrm>
            </p:contentPart>
          </mc:Choice>
          <mc:Fallback>
            <p:pic>
              <p:nvPicPr>
                <p:cNvPr id="1796" name="Input penna 1795">
                  <a:extLst>
                    <a:ext uri="{FF2B5EF4-FFF2-40B4-BE49-F238E27FC236}">
                      <a16:creationId xmlns:a16="http://schemas.microsoft.com/office/drawing/2014/main" id="{BC3CBF31-589E-F7E4-344A-BFD73964A56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534157" y="5797262"/>
                  <a:ext cx="864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797" name="Input penna 1796">
                  <a:extLst>
                    <a:ext uri="{FF2B5EF4-FFF2-40B4-BE49-F238E27FC236}">
                      <a16:creationId xmlns:a16="http://schemas.microsoft.com/office/drawing/2014/main" id="{07F3AB48-4753-3744-E3A5-4D60BE7FBA73}"/>
                    </a:ext>
                  </a:extLst>
                </p14:cNvPr>
                <p14:cNvContentPartPr/>
                <p14:nvPr/>
              </p14:nvContentPartPr>
              <p14:xfrm>
                <a:off x="5661597" y="5783222"/>
                <a:ext cx="48240" cy="64080"/>
              </p14:xfrm>
            </p:contentPart>
          </mc:Choice>
          <mc:Fallback>
            <p:pic>
              <p:nvPicPr>
                <p:cNvPr id="1797" name="Input penna 1796">
                  <a:extLst>
                    <a:ext uri="{FF2B5EF4-FFF2-40B4-BE49-F238E27FC236}">
                      <a16:creationId xmlns:a16="http://schemas.microsoft.com/office/drawing/2014/main" id="{07F3AB48-4753-3744-E3A5-4D60BE7FBA7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654037" y="5775662"/>
                  <a:ext cx="633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798" name="Input penna 1797">
                  <a:extLst>
                    <a:ext uri="{FF2B5EF4-FFF2-40B4-BE49-F238E27FC236}">
                      <a16:creationId xmlns:a16="http://schemas.microsoft.com/office/drawing/2014/main" id="{E2889CCC-188C-0567-B5C3-F34A2F5E5C1A}"/>
                    </a:ext>
                  </a:extLst>
                </p14:cNvPr>
                <p14:cNvContentPartPr/>
                <p14:nvPr/>
              </p14:nvContentPartPr>
              <p14:xfrm>
                <a:off x="5747997" y="5691062"/>
                <a:ext cx="75960" cy="144000"/>
              </p14:xfrm>
            </p:contentPart>
          </mc:Choice>
          <mc:Fallback>
            <p:pic>
              <p:nvPicPr>
                <p:cNvPr id="1798" name="Input penna 1797">
                  <a:extLst>
                    <a:ext uri="{FF2B5EF4-FFF2-40B4-BE49-F238E27FC236}">
                      <a16:creationId xmlns:a16="http://schemas.microsoft.com/office/drawing/2014/main" id="{E2889CCC-188C-0567-B5C3-F34A2F5E5C1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740437" y="5683502"/>
                  <a:ext cx="910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799" name="Input penna 1798">
                  <a:extLst>
                    <a:ext uri="{FF2B5EF4-FFF2-40B4-BE49-F238E27FC236}">
                      <a16:creationId xmlns:a16="http://schemas.microsoft.com/office/drawing/2014/main" id="{8E72C5CB-A38C-620F-5D8E-A848BBE9A663}"/>
                    </a:ext>
                  </a:extLst>
                </p14:cNvPr>
                <p14:cNvContentPartPr/>
                <p14:nvPr/>
              </p14:nvContentPartPr>
              <p14:xfrm>
                <a:off x="5838357" y="5771342"/>
                <a:ext cx="81360" cy="69840"/>
              </p14:xfrm>
            </p:contentPart>
          </mc:Choice>
          <mc:Fallback>
            <p:pic>
              <p:nvPicPr>
                <p:cNvPr id="1799" name="Input penna 1798">
                  <a:extLst>
                    <a:ext uri="{FF2B5EF4-FFF2-40B4-BE49-F238E27FC236}">
                      <a16:creationId xmlns:a16="http://schemas.microsoft.com/office/drawing/2014/main" id="{8E72C5CB-A38C-620F-5D8E-A848BBE9A66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830797" y="5763782"/>
                  <a:ext cx="9648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5" name="Gruppo 1874">
            <a:extLst>
              <a:ext uri="{FF2B5EF4-FFF2-40B4-BE49-F238E27FC236}">
                <a16:creationId xmlns:a16="http://schemas.microsoft.com/office/drawing/2014/main" id="{74CD644F-CB8E-4233-ADBF-EE9343D6C828}"/>
              </a:ext>
            </a:extLst>
          </p:cNvPr>
          <p:cNvGrpSpPr/>
          <p:nvPr/>
        </p:nvGrpSpPr>
        <p:grpSpPr>
          <a:xfrm>
            <a:off x="6165957" y="5728862"/>
            <a:ext cx="184320" cy="160920"/>
            <a:chOff x="6165957" y="5728862"/>
            <a:chExt cx="184320" cy="16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800" name="Input penna 1799">
                  <a:extLst>
                    <a:ext uri="{FF2B5EF4-FFF2-40B4-BE49-F238E27FC236}">
                      <a16:creationId xmlns:a16="http://schemas.microsoft.com/office/drawing/2014/main" id="{27758EC2-B8ED-8F3E-F942-909E45475C94}"/>
                    </a:ext>
                  </a:extLst>
                </p14:cNvPr>
                <p14:cNvContentPartPr/>
                <p14:nvPr/>
              </p14:nvContentPartPr>
              <p14:xfrm>
                <a:off x="6165957" y="5794742"/>
                <a:ext cx="57240" cy="95040"/>
              </p14:xfrm>
            </p:contentPart>
          </mc:Choice>
          <mc:Fallback>
            <p:pic>
              <p:nvPicPr>
                <p:cNvPr id="1800" name="Input penna 1799">
                  <a:extLst>
                    <a:ext uri="{FF2B5EF4-FFF2-40B4-BE49-F238E27FC236}">
                      <a16:creationId xmlns:a16="http://schemas.microsoft.com/office/drawing/2014/main" id="{27758EC2-B8ED-8F3E-F942-909E45475C9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158397" y="5787182"/>
                  <a:ext cx="72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801" name="Input penna 1800">
                  <a:extLst>
                    <a:ext uri="{FF2B5EF4-FFF2-40B4-BE49-F238E27FC236}">
                      <a16:creationId xmlns:a16="http://schemas.microsoft.com/office/drawing/2014/main" id="{6AF297BE-2B0D-27C8-6545-E6997C7CCFA5}"/>
                    </a:ext>
                  </a:extLst>
                </p14:cNvPr>
                <p14:cNvContentPartPr/>
                <p14:nvPr/>
              </p14:nvContentPartPr>
              <p14:xfrm>
                <a:off x="6241557" y="5728862"/>
                <a:ext cx="108720" cy="45000"/>
              </p14:xfrm>
            </p:contentPart>
          </mc:Choice>
          <mc:Fallback>
            <p:pic>
              <p:nvPicPr>
                <p:cNvPr id="1801" name="Input penna 1800">
                  <a:extLst>
                    <a:ext uri="{FF2B5EF4-FFF2-40B4-BE49-F238E27FC236}">
                      <a16:creationId xmlns:a16="http://schemas.microsoft.com/office/drawing/2014/main" id="{6AF297BE-2B0D-27C8-6545-E6997C7CCFA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233997" y="5721662"/>
                  <a:ext cx="12384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3" name="Gruppo 1872">
            <a:extLst>
              <a:ext uri="{FF2B5EF4-FFF2-40B4-BE49-F238E27FC236}">
                <a16:creationId xmlns:a16="http://schemas.microsoft.com/office/drawing/2014/main" id="{4F3891F3-0171-61AE-276D-09AEC46A49D0}"/>
              </a:ext>
            </a:extLst>
          </p:cNvPr>
          <p:cNvGrpSpPr/>
          <p:nvPr/>
        </p:nvGrpSpPr>
        <p:grpSpPr>
          <a:xfrm>
            <a:off x="6565197" y="5651462"/>
            <a:ext cx="229680" cy="231120"/>
            <a:chOff x="6565197" y="5651462"/>
            <a:chExt cx="229680" cy="23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802" name="Input penna 1801">
                  <a:extLst>
                    <a:ext uri="{FF2B5EF4-FFF2-40B4-BE49-F238E27FC236}">
                      <a16:creationId xmlns:a16="http://schemas.microsoft.com/office/drawing/2014/main" id="{C748F4AE-ACB0-9A06-7411-694BF3EB7F52}"/>
                    </a:ext>
                  </a:extLst>
                </p14:cNvPr>
                <p14:cNvContentPartPr/>
                <p14:nvPr/>
              </p14:nvContentPartPr>
              <p14:xfrm>
                <a:off x="6565197" y="5651462"/>
                <a:ext cx="123120" cy="231120"/>
              </p14:xfrm>
            </p:contentPart>
          </mc:Choice>
          <mc:Fallback>
            <p:pic>
              <p:nvPicPr>
                <p:cNvPr id="1802" name="Input penna 1801">
                  <a:extLst>
                    <a:ext uri="{FF2B5EF4-FFF2-40B4-BE49-F238E27FC236}">
                      <a16:creationId xmlns:a16="http://schemas.microsoft.com/office/drawing/2014/main" id="{C748F4AE-ACB0-9A06-7411-694BF3EB7F5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557637" y="5643902"/>
                  <a:ext cx="1382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803" name="Input penna 1802">
                  <a:extLst>
                    <a:ext uri="{FF2B5EF4-FFF2-40B4-BE49-F238E27FC236}">
                      <a16:creationId xmlns:a16="http://schemas.microsoft.com/office/drawing/2014/main" id="{4F951E3C-94CD-48A3-61B4-67E6797A29F0}"/>
                    </a:ext>
                  </a:extLst>
                </p14:cNvPr>
                <p14:cNvContentPartPr/>
                <p14:nvPr/>
              </p14:nvContentPartPr>
              <p14:xfrm>
                <a:off x="6686157" y="5807342"/>
                <a:ext cx="108720" cy="74880"/>
              </p14:xfrm>
            </p:contentPart>
          </mc:Choice>
          <mc:Fallback>
            <p:pic>
              <p:nvPicPr>
                <p:cNvPr id="1803" name="Input penna 1802">
                  <a:extLst>
                    <a:ext uri="{FF2B5EF4-FFF2-40B4-BE49-F238E27FC236}">
                      <a16:creationId xmlns:a16="http://schemas.microsoft.com/office/drawing/2014/main" id="{4F951E3C-94CD-48A3-61B4-67E6797A29F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678597" y="5799782"/>
                  <a:ext cx="123840" cy="8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1" name="Gruppo 1870">
            <a:extLst>
              <a:ext uri="{FF2B5EF4-FFF2-40B4-BE49-F238E27FC236}">
                <a16:creationId xmlns:a16="http://schemas.microsoft.com/office/drawing/2014/main" id="{D52E62B0-6E52-5B52-7E92-BEEFBEF9BEFD}"/>
              </a:ext>
            </a:extLst>
          </p:cNvPr>
          <p:cNvGrpSpPr/>
          <p:nvPr/>
        </p:nvGrpSpPr>
        <p:grpSpPr>
          <a:xfrm>
            <a:off x="7017357" y="5738942"/>
            <a:ext cx="380880" cy="185400"/>
            <a:chOff x="7017357" y="5738942"/>
            <a:chExt cx="380880" cy="18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804" name="Input penna 1803">
                  <a:extLst>
                    <a:ext uri="{FF2B5EF4-FFF2-40B4-BE49-F238E27FC236}">
                      <a16:creationId xmlns:a16="http://schemas.microsoft.com/office/drawing/2014/main" id="{78E13E97-A95F-3278-6A49-77797441830D}"/>
                    </a:ext>
                  </a:extLst>
                </p14:cNvPr>
                <p14:cNvContentPartPr/>
                <p14:nvPr/>
              </p14:nvContentPartPr>
              <p14:xfrm>
                <a:off x="7017357" y="5822462"/>
                <a:ext cx="51120" cy="101880"/>
              </p14:xfrm>
            </p:contentPart>
          </mc:Choice>
          <mc:Fallback>
            <p:pic>
              <p:nvPicPr>
                <p:cNvPr id="1804" name="Input penna 1803">
                  <a:extLst>
                    <a:ext uri="{FF2B5EF4-FFF2-40B4-BE49-F238E27FC236}">
                      <a16:creationId xmlns:a16="http://schemas.microsoft.com/office/drawing/2014/main" id="{78E13E97-A95F-3278-6A49-77797441830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009797" y="5814902"/>
                  <a:ext cx="658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867" name="Input penna 1866">
                  <a:extLst>
                    <a:ext uri="{FF2B5EF4-FFF2-40B4-BE49-F238E27FC236}">
                      <a16:creationId xmlns:a16="http://schemas.microsoft.com/office/drawing/2014/main" id="{34A428D6-0368-D685-0141-966BDF09C5DF}"/>
                    </a:ext>
                  </a:extLst>
                </p14:cNvPr>
                <p14:cNvContentPartPr/>
                <p14:nvPr/>
              </p14:nvContentPartPr>
              <p14:xfrm>
                <a:off x="7123557" y="5845142"/>
                <a:ext cx="75240" cy="72360"/>
              </p14:xfrm>
            </p:contentPart>
          </mc:Choice>
          <mc:Fallback>
            <p:pic>
              <p:nvPicPr>
                <p:cNvPr id="1867" name="Input penna 1866">
                  <a:extLst>
                    <a:ext uri="{FF2B5EF4-FFF2-40B4-BE49-F238E27FC236}">
                      <a16:creationId xmlns:a16="http://schemas.microsoft.com/office/drawing/2014/main" id="{34A428D6-0368-D685-0141-966BDF09C5D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115997" y="5837582"/>
                  <a:ext cx="90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868" name="Input penna 1867">
                  <a:extLst>
                    <a:ext uri="{FF2B5EF4-FFF2-40B4-BE49-F238E27FC236}">
                      <a16:creationId xmlns:a16="http://schemas.microsoft.com/office/drawing/2014/main" id="{1B64ACF9-6A6B-19D1-7014-7FFAD6E239AD}"/>
                    </a:ext>
                  </a:extLst>
                </p14:cNvPr>
                <p14:cNvContentPartPr/>
                <p14:nvPr/>
              </p14:nvContentPartPr>
              <p14:xfrm>
                <a:off x="7214277" y="5738942"/>
                <a:ext cx="45720" cy="138240"/>
              </p14:xfrm>
            </p:contentPart>
          </mc:Choice>
          <mc:Fallback>
            <p:pic>
              <p:nvPicPr>
                <p:cNvPr id="1868" name="Input penna 1867">
                  <a:extLst>
                    <a:ext uri="{FF2B5EF4-FFF2-40B4-BE49-F238E27FC236}">
                      <a16:creationId xmlns:a16="http://schemas.microsoft.com/office/drawing/2014/main" id="{1B64ACF9-6A6B-19D1-7014-7FFAD6E239A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207077" y="5731742"/>
                  <a:ext cx="608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869" name="Input penna 1868">
                  <a:extLst>
                    <a:ext uri="{FF2B5EF4-FFF2-40B4-BE49-F238E27FC236}">
                      <a16:creationId xmlns:a16="http://schemas.microsoft.com/office/drawing/2014/main" id="{25FFCE0E-7D7D-FBFA-B6EC-080C71DABA4A}"/>
                    </a:ext>
                  </a:extLst>
                </p14:cNvPr>
                <p14:cNvContentPartPr/>
                <p14:nvPr/>
              </p14:nvContentPartPr>
              <p14:xfrm>
                <a:off x="7259277" y="5854502"/>
                <a:ext cx="138960" cy="43200"/>
              </p14:xfrm>
            </p:contentPart>
          </mc:Choice>
          <mc:Fallback>
            <p:pic>
              <p:nvPicPr>
                <p:cNvPr id="1869" name="Input penna 1868">
                  <a:extLst>
                    <a:ext uri="{FF2B5EF4-FFF2-40B4-BE49-F238E27FC236}">
                      <a16:creationId xmlns:a16="http://schemas.microsoft.com/office/drawing/2014/main" id="{25FFCE0E-7D7D-FBFA-B6EC-080C71DABA4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251717" y="5846942"/>
                  <a:ext cx="15408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1" name="Gruppo 1910">
            <a:extLst>
              <a:ext uri="{FF2B5EF4-FFF2-40B4-BE49-F238E27FC236}">
                <a16:creationId xmlns:a16="http://schemas.microsoft.com/office/drawing/2014/main" id="{B026946E-C34F-34FD-9E0D-37CAEB238849}"/>
              </a:ext>
            </a:extLst>
          </p:cNvPr>
          <p:cNvGrpSpPr/>
          <p:nvPr/>
        </p:nvGrpSpPr>
        <p:grpSpPr>
          <a:xfrm>
            <a:off x="2207757" y="5435102"/>
            <a:ext cx="2819520" cy="1274040"/>
            <a:chOff x="2207757" y="5435102"/>
            <a:chExt cx="2819520" cy="127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583FF780-2A03-F86E-0D8A-5A5BF1852E22}"/>
                    </a:ext>
                  </a:extLst>
                </p14:cNvPr>
                <p14:cNvContentPartPr/>
                <p14:nvPr/>
              </p14:nvContentPartPr>
              <p14:xfrm>
                <a:off x="2207757" y="5647862"/>
                <a:ext cx="140400" cy="2862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583FF780-2A03-F86E-0D8A-5A5BF1852E2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200197" y="5640302"/>
                  <a:ext cx="1555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008E6FA-3C19-F5AA-F5D8-33F854B8BAFD}"/>
                    </a:ext>
                  </a:extLst>
                </p14:cNvPr>
                <p14:cNvContentPartPr/>
                <p14:nvPr/>
              </p14:nvContentPartPr>
              <p14:xfrm>
                <a:off x="2337357" y="5808422"/>
                <a:ext cx="122760" cy="1335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008E6FA-3C19-F5AA-F5D8-33F854B8BAF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329797" y="5800862"/>
                  <a:ext cx="1378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B860E760-D9A3-A98D-78D2-2808A005EF3D}"/>
                    </a:ext>
                  </a:extLst>
                </p14:cNvPr>
                <p14:cNvContentPartPr/>
                <p14:nvPr/>
              </p14:nvContentPartPr>
              <p14:xfrm>
                <a:off x="2562717" y="5679902"/>
                <a:ext cx="39600" cy="2624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B860E760-D9A3-A98D-78D2-2808A005EF3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555157" y="5672342"/>
                  <a:ext cx="5472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CC64E0E-4594-D85B-3548-C9DD35C1653D}"/>
                    </a:ext>
                  </a:extLst>
                </p14:cNvPr>
                <p14:cNvContentPartPr/>
                <p14:nvPr/>
              </p14:nvContentPartPr>
              <p14:xfrm>
                <a:off x="3049797" y="5689982"/>
                <a:ext cx="231840" cy="2991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CC64E0E-4594-D85B-3548-C9DD35C1653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042237" y="5682422"/>
                  <a:ext cx="24696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DAAB3BF-AD68-35DF-D754-4967CB846E28}"/>
                    </a:ext>
                  </a:extLst>
                </p14:cNvPr>
                <p14:cNvContentPartPr/>
                <p14:nvPr/>
              </p14:nvContentPartPr>
              <p14:xfrm>
                <a:off x="3401517" y="5818502"/>
                <a:ext cx="154800" cy="122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DAAB3BF-AD68-35DF-D754-4967CB846E2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393957" y="5810942"/>
                  <a:ext cx="169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F0F0CB9-1ACB-17A7-5E80-F17F5526CAEB}"/>
                    </a:ext>
                  </a:extLst>
                </p14:cNvPr>
                <p14:cNvContentPartPr/>
                <p14:nvPr/>
              </p14:nvContentPartPr>
              <p14:xfrm>
                <a:off x="3566397" y="5767022"/>
                <a:ext cx="81360" cy="1562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F0F0CB9-1ACB-17A7-5E80-F17F5526CAE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558837" y="5759462"/>
                  <a:ext cx="964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A45B2AE1-A206-8D0E-4FFE-C3AE791BA369}"/>
                    </a:ext>
                  </a:extLst>
                </p14:cNvPr>
                <p14:cNvContentPartPr/>
                <p14:nvPr/>
              </p14:nvContentPartPr>
              <p14:xfrm>
                <a:off x="3903357" y="5617262"/>
                <a:ext cx="406440" cy="4111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A45B2AE1-A206-8D0E-4FFE-C3AE791BA36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895797" y="5609702"/>
                  <a:ext cx="42156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80A029A8-32A1-2A99-B5FE-C47FEC64674B}"/>
                    </a:ext>
                  </a:extLst>
                </p14:cNvPr>
                <p14:cNvContentPartPr/>
                <p14:nvPr/>
              </p14:nvContentPartPr>
              <p14:xfrm>
                <a:off x="4755837" y="5794022"/>
                <a:ext cx="142200" cy="122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80A029A8-32A1-2A99-B5FE-C47FEC64674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748277" y="5786462"/>
                  <a:ext cx="1573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06437D9-1543-1141-AE38-FC95EDF83D25}"/>
                    </a:ext>
                  </a:extLst>
                </p14:cNvPr>
                <p14:cNvContentPartPr/>
                <p14:nvPr/>
              </p14:nvContentPartPr>
              <p14:xfrm>
                <a:off x="4895157" y="5746142"/>
                <a:ext cx="93600" cy="1159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06437D9-1543-1141-AE38-FC95EDF83D2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887597" y="5738942"/>
                  <a:ext cx="1087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886" name="Input penna 1885">
                  <a:extLst>
                    <a:ext uri="{FF2B5EF4-FFF2-40B4-BE49-F238E27FC236}">
                      <a16:creationId xmlns:a16="http://schemas.microsoft.com/office/drawing/2014/main" id="{4E8EC03B-2B6D-8625-E222-1C18836A7205}"/>
                    </a:ext>
                  </a:extLst>
                </p14:cNvPr>
                <p14:cNvContentPartPr/>
                <p14:nvPr/>
              </p14:nvContentPartPr>
              <p14:xfrm>
                <a:off x="2798157" y="6181022"/>
                <a:ext cx="160920" cy="292320"/>
              </p14:xfrm>
            </p:contentPart>
          </mc:Choice>
          <mc:Fallback>
            <p:pic>
              <p:nvPicPr>
                <p:cNvPr id="1886" name="Input penna 1885">
                  <a:extLst>
                    <a:ext uri="{FF2B5EF4-FFF2-40B4-BE49-F238E27FC236}">
                      <a16:creationId xmlns:a16="http://schemas.microsoft.com/office/drawing/2014/main" id="{4E8EC03B-2B6D-8625-E222-1C18836A720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790597" y="6173462"/>
                  <a:ext cx="17604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887" name="Input penna 1886">
                  <a:extLst>
                    <a:ext uri="{FF2B5EF4-FFF2-40B4-BE49-F238E27FC236}">
                      <a16:creationId xmlns:a16="http://schemas.microsoft.com/office/drawing/2014/main" id="{AE99F6EF-D938-3297-83F8-03022A4C988F}"/>
                    </a:ext>
                  </a:extLst>
                </p14:cNvPr>
                <p14:cNvContentPartPr/>
                <p14:nvPr/>
              </p14:nvContentPartPr>
              <p14:xfrm>
                <a:off x="3041877" y="6221342"/>
                <a:ext cx="5040" cy="208800"/>
              </p14:xfrm>
            </p:contentPart>
          </mc:Choice>
          <mc:Fallback>
            <p:pic>
              <p:nvPicPr>
                <p:cNvPr id="1887" name="Input penna 1886">
                  <a:extLst>
                    <a:ext uri="{FF2B5EF4-FFF2-40B4-BE49-F238E27FC236}">
                      <a16:creationId xmlns:a16="http://schemas.microsoft.com/office/drawing/2014/main" id="{AE99F6EF-D938-3297-83F8-03022A4C988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034317" y="6213782"/>
                  <a:ext cx="201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888" name="Input penna 1887">
                  <a:extLst>
                    <a:ext uri="{FF2B5EF4-FFF2-40B4-BE49-F238E27FC236}">
                      <a16:creationId xmlns:a16="http://schemas.microsoft.com/office/drawing/2014/main" id="{77A905AB-7813-4A2A-A588-FF28C472AD17}"/>
                    </a:ext>
                  </a:extLst>
                </p14:cNvPr>
                <p14:cNvContentPartPr/>
                <p14:nvPr/>
              </p14:nvContentPartPr>
              <p14:xfrm>
                <a:off x="3039357" y="6342302"/>
                <a:ext cx="101520" cy="39600"/>
              </p14:xfrm>
            </p:contentPart>
          </mc:Choice>
          <mc:Fallback>
            <p:pic>
              <p:nvPicPr>
                <p:cNvPr id="1888" name="Input penna 1887">
                  <a:extLst>
                    <a:ext uri="{FF2B5EF4-FFF2-40B4-BE49-F238E27FC236}">
                      <a16:creationId xmlns:a16="http://schemas.microsoft.com/office/drawing/2014/main" id="{77A905AB-7813-4A2A-A588-FF28C472AD1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031797" y="6334742"/>
                  <a:ext cx="1166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889" name="Input penna 1888">
                  <a:extLst>
                    <a:ext uri="{FF2B5EF4-FFF2-40B4-BE49-F238E27FC236}">
                      <a16:creationId xmlns:a16="http://schemas.microsoft.com/office/drawing/2014/main" id="{72912C96-4C7A-88A5-5781-835E9E7EBDFA}"/>
                    </a:ext>
                  </a:extLst>
                </p14:cNvPr>
                <p14:cNvContentPartPr/>
                <p14:nvPr/>
              </p14:nvContentPartPr>
              <p14:xfrm>
                <a:off x="3211077" y="6181382"/>
                <a:ext cx="156240" cy="267480"/>
              </p14:xfrm>
            </p:contentPart>
          </mc:Choice>
          <mc:Fallback>
            <p:pic>
              <p:nvPicPr>
                <p:cNvPr id="1889" name="Input penna 1888">
                  <a:extLst>
                    <a:ext uri="{FF2B5EF4-FFF2-40B4-BE49-F238E27FC236}">
                      <a16:creationId xmlns:a16="http://schemas.microsoft.com/office/drawing/2014/main" id="{72912C96-4C7A-88A5-5781-835E9E7EBDF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203517" y="6173822"/>
                  <a:ext cx="1713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890" name="Input penna 1889">
                  <a:extLst>
                    <a:ext uri="{FF2B5EF4-FFF2-40B4-BE49-F238E27FC236}">
                      <a16:creationId xmlns:a16="http://schemas.microsoft.com/office/drawing/2014/main" id="{856D6375-8ADD-9B0E-15DF-99C18FE718B7}"/>
                    </a:ext>
                  </a:extLst>
                </p14:cNvPr>
                <p14:cNvContentPartPr/>
                <p14:nvPr/>
              </p14:nvContentPartPr>
              <p14:xfrm>
                <a:off x="3438957" y="6204782"/>
                <a:ext cx="8280" cy="198360"/>
              </p14:xfrm>
            </p:contentPart>
          </mc:Choice>
          <mc:Fallback>
            <p:pic>
              <p:nvPicPr>
                <p:cNvPr id="1890" name="Input penna 1889">
                  <a:extLst>
                    <a:ext uri="{FF2B5EF4-FFF2-40B4-BE49-F238E27FC236}">
                      <a16:creationId xmlns:a16="http://schemas.microsoft.com/office/drawing/2014/main" id="{856D6375-8ADD-9B0E-15DF-99C18FE718B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431757" y="6197222"/>
                  <a:ext cx="234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891" name="Input penna 1890">
                  <a:extLst>
                    <a:ext uri="{FF2B5EF4-FFF2-40B4-BE49-F238E27FC236}">
                      <a16:creationId xmlns:a16="http://schemas.microsoft.com/office/drawing/2014/main" id="{EEF717C9-DF2B-74D1-A5B0-D0DE097BA5A0}"/>
                    </a:ext>
                  </a:extLst>
                </p14:cNvPr>
                <p14:cNvContentPartPr/>
                <p14:nvPr/>
              </p14:nvContentPartPr>
              <p14:xfrm>
                <a:off x="3441117" y="6345902"/>
                <a:ext cx="89280" cy="32040"/>
              </p14:xfrm>
            </p:contentPart>
          </mc:Choice>
          <mc:Fallback>
            <p:pic>
              <p:nvPicPr>
                <p:cNvPr id="1891" name="Input penna 1890">
                  <a:extLst>
                    <a:ext uri="{FF2B5EF4-FFF2-40B4-BE49-F238E27FC236}">
                      <a16:creationId xmlns:a16="http://schemas.microsoft.com/office/drawing/2014/main" id="{EEF717C9-DF2B-74D1-A5B0-D0DE097BA5A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433557" y="6338702"/>
                  <a:ext cx="1044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892" name="Input penna 1891">
                  <a:extLst>
                    <a:ext uri="{FF2B5EF4-FFF2-40B4-BE49-F238E27FC236}">
                      <a16:creationId xmlns:a16="http://schemas.microsoft.com/office/drawing/2014/main" id="{EF9CC6EF-A337-E80E-0B44-C3CA4D942F92}"/>
                    </a:ext>
                  </a:extLst>
                </p14:cNvPr>
                <p14:cNvContentPartPr/>
                <p14:nvPr/>
              </p14:nvContentPartPr>
              <p14:xfrm>
                <a:off x="3250317" y="6515462"/>
                <a:ext cx="198000" cy="193680"/>
              </p14:xfrm>
            </p:contentPart>
          </mc:Choice>
          <mc:Fallback>
            <p:pic>
              <p:nvPicPr>
                <p:cNvPr id="1892" name="Input penna 1891">
                  <a:extLst>
                    <a:ext uri="{FF2B5EF4-FFF2-40B4-BE49-F238E27FC236}">
                      <a16:creationId xmlns:a16="http://schemas.microsoft.com/office/drawing/2014/main" id="{EF9CC6EF-A337-E80E-0B44-C3CA4D942F9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242757" y="6507902"/>
                  <a:ext cx="2131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895" name="Input penna 1894">
                  <a:extLst>
                    <a:ext uri="{FF2B5EF4-FFF2-40B4-BE49-F238E27FC236}">
                      <a16:creationId xmlns:a16="http://schemas.microsoft.com/office/drawing/2014/main" id="{51801951-0D32-40A9-0BB0-1282E4D785F5}"/>
                    </a:ext>
                  </a:extLst>
                </p14:cNvPr>
                <p14:cNvContentPartPr/>
                <p14:nvPr/>
              </p14:nvContentPartPr>
              <p14:xfrm>
                <a:off x="3784197" y="6291542"/>
                <a:ext cx="146880" cy="37080"/>
              </p14:xfrm>
            </p:contentPart>
          </mc:Choice>
          <mc:Fallback>
            <p:pic>
              <p:nvPicPr>
                <p:cNvPr id="1895" name="Input penna 1894">
                  <a:extLst>
                    <a:ext uri="{FF2B5EF4-FFF2-40B4-BE49-F238E27FC236}">
                      <a16:creationId xmlns:a16="http://schemas.microsoft.com/office/drawing/2014/main" id="{51801951-0D32-40A9-0BB0-1282E4D785F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776997" y="6283982"/>
                  <a:ext cx="1620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896" name="Input penna 1895">
                  <a:extLst>
                    <a:ext uri="{FF2B5EF4-FFF2-40B4-BE49-F238E27FC236}">
                      <a16:creationId xmlns:a16="http://schemas.microsoft.com/office/drawing/2014/main" id="{F8E155B8-315F-1794-DA5A-4AD7B132C626}"/>
                    </a:ext>
                  </a:extLst>
                </p14:cNvPr>
                <p14:cNvContentPartPr/>
                <p14:nvPr/>
              </p14:nvContentPartPr>
              <p14:xfrm>
                <a:off x="3801837" y="6414662"/>
                <a:ext cx="148320" cy="20520"/>
              </p14:xfrm>
            </p:contentPart>
          </mc:Choice>
          <mc:Fallback>
            <p:pic>
              <p:nvPicPr>
                <p:cNvPr id="1896" name="Input penna 1895">
                  <a:extLst>
                    <a:ext uri="{FF2B5EF4-FFF2-40B4-BE49-F238E27FC236}">
                      <a16:creationId xmlns:a16="http://schemas.microsoft.com/office/drawing/2014/main" id="{F8E155B8-315F-1794-DA5A-4AD7B132C62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794277" y="6407102"/>
                  <a:ext cx="1630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897" name="Input penna 1896">
                  <a:extLst>
                    <a:ext uri="{FF2B5EF4-FFF2-40B4-BE49-F238E27FC236}">
                      <a16:creationId xmlns:a16="http://schemas.microsoft.com/office/drawing/2014/main" id="{D26EDAD6-CAF0-658E-2167-CF959E4BEE30}"/>
                    </a:ext>
                  </a:extLst>
                </p14:cNvPr>
                <p14:cNvContentPartPr/>
                <p14:nvPr/>
              </p14:nvContentPartPr>
              <p14:xfrm>
                <a:off x="4153917" y="6328262"/>
                <a:ext cx="127080" cy="178200"/>
              </p14:xfrm>
            </p:contentPart>
          </mc:Choice>
          <mc:Fallback>
            <p:pic>
              <p:nvPicPr>
                <p:cNvPr id="1897" name="Input penna 1896">
                  <a:extLst>
                    <a:ext uri="{FF2B5EF4-FFF2-40B4-BE49-F238E27FC236}">
                      <a16:creationId xmlns:a16="http://schemas.microsoft.com/office/drawing/2014/main" id="{D26EDAD6-CAF0-658E-2167-CF959E4BEE3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146357" y="6320702"/>
                  <a:ext cx="1418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898" name="Input penna 1897">
                  <a:extLst>
                    <a:ext uri="{FF2B5EF4-FFF2-40B4-BE49-F238E27FC236}">
                      <a16:creationId xmlns:a16="http://schemas.microsoft.com/office/drawing/2014/main" id="{A14B627E-7109-5EB2-400D-547F751E8CF2}"/>
                    </a:ext>
                  </a:extLst>
                </p14:cNvPr>
                <p14:cNvContentPartPr/>
                <p14:nvPr/>
              </p14:nvContentPartPr>
              <p14:xfrm>
                <a:off x="4307637" y="6291182"/>
                <a:ext cx="104040" cy="194400"/>
              </p14:xfrm>
            </p:contentPart>
          </mc:Choice>
          <mc:Fallback>
            <p:pic>
              <p:nvPicPr>
                <p:cNvPr id="1898" name="Input penna 1897">
                  <a:extLst>
                    <a:ext uri="{FF2B5EF4-FFF2-40B4-BE49-F238E27FC236}">
                      <a16:creationId xmlns:a16="http://schemas.microsoft.com/office/drawing/2014/main" id="{A14B627E-7109-5EB2-400D-547F751E8CF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300077" y="6283622"/>
                  <a:ext cx="1191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899" name="Input penna 1898">
                  <a:extLst>
                    <a:ext uri="{FF2B5EF4-FFF2-40B4-BE49-F238E27FC236}">
                      <a16:creationId xmlns:a16="http://schemas.microsoft.com/office/drawing/2014/main" id="{606D96E1-1953-F59E-A0C3-95E10ECE2780}"/>
                    </a:ext>
                  </a:extLst>
                </p14:cNvPr>
                <p14:cNvContentPartPr/>
                <p14:nvPr/>
              </p14:nvContentPartPr>
              <p14:xfrm>
                <a:off x="4320957" y="6437342"/>
                <a:ext cx="95400" cy="12960"/>
              </p14:xfrm>
            </p:contentPart>
          </mc:Choice>
          <mc:Fallback>
            <p:pic>
              <p:nvPicPr>
                <p:cNvPr id="1899" name="Input penna 1898">
                  <a:extLst>
                    <a:ext uri="{FF2B5EF4-FFF2-40B4-BE49-F238E27FC236}">
                      <a16:creationId xmlns:a16="http://schemas.microsoft.com/office/drawing/2014/main" id="{606D96E1-1953-F59E-A0C3-95E10ECE278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313397" y="6429782"/>
                  <a:ext cx="110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900" name="Input penna 1899">
                  <a:extLst>
                    <a:ext uri="{FF2B5EF4-FFF2-40B4-BE49-F238E27FC236}">
                      <a16:creationId xmlns:a16="http://schemas.microsoft.com/office/drawing/2014/main" id="{C728F3D8-99DE-DF99-0FE9-08989F9C6B4A}"/>
                    </a:ext>
                  </a:extLst>
                </p14:cNvPr>
                <p14:cNvContentPartPr/>
                <p14:nvPr/>
              </p14:nvContentPartPr>
              <p14:xfrm>
                <a:off x="4507077" y="6307742"/>
                <a:ext cx="148680" cy="137160"/>
              </p14:xfrm>
            </p:contentPart>
          </mc:Choice>
          <mc:Fallback>
            <p:pic>
              <p:nvPicPr>
                <p:cNvPr id="1900" name="Input penna 1899">
                  <a:extLst>
                    <a:ext uri="{FF2B5EF4-FFF2-40B4-BE49-F238E27FC236}">
                      <a16:creationId xmlns:a16="http://schemas.microsoft.com/office/drawing/2014/main" id="{C728F3D8-99DE-DF99-0FE9-08989F9C6B4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499517" y="6300182"/>
                  <a:ext cx="1638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901" name="Input penna 1900">
                  <a:extLst>
                    <a:ext uri="{FF2B5EF4-FFF2-40B4-BE49-F238E27FC236}">
                      <a16:creationId xmlns:a16="http://schemas.microsoft.com/office/drawing/2014/main" id="{9782C5DF-F929-6D74-D88C-0EA3F2D23A3E}"/>
                    </a:ext>
                  </a:extLst>
                </p14:cNvPr>
                <p14:cNvContentPartPr/>
                <p14:nvPr/>
              </p14:nvContentPartPr>
              <p14:xfrm>
                <a:off x="4693917" y="6276782"/>
                <a:ext cx="106200" cy="166680"/>
              </p14:xfrm>
            </p:contentPart>
          </mc:Choice>
          <mc:Fallback>
            <p:pic>
              <p:nvPicPr>
                <p:cNvPr id="1901" name="Input penna 1900">
                  <a:extLst>
                    <a:ext uri="{FF2B5EF4-FFF2-40B4-BE49-F238E27FC236}">
                      <a16:creationId xmlns:a16="http://schemas.microsoft.com/office/drawing/2014/main" id="{9782C5DF-F929-6D74-D88C-0EA3F2D23A3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686357" y="6269222"/>
                  <a:ext cx="1213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902" name="Input penna 1901">
                  <a:extLst>
                    <a:ext uri="{FF2B5EF4-FFF2-40B4-BE49-F238E27FC236}">
                      <a16:creationId xmlns:a16="http://schemas.microsoft.com/office/drawing/2014/main" id="{FD5555F6-104A-4DF2-1BB7-BD0F3ED2CBD2}"/>
                    </a:ext>
                  </a:extLst>
                </p14:cNvPr>
                <p14:cNvContentPartPr/>
                <p14:nvPr/>
              </p14:nvContentPartPr>
              <p14:xfrm>
                <a:off x="4713357" y="6384422"/>
                <a:ext cx="99720" cy="22320"/>
              </p14:xfrm>
            </p:contentPart>
          </mc:Choice>
          <mc:Fallback>
            <p:pic>
              <p:nvPicPr>
                <p:cNvPr id="1902" name="Input penna 1901">
                  <a:extLst>
                    <a:ext uri="{FF2B5EF4-FFF2-40B4-BE49-F238E27FC236}">
                      <a16:creationId xmlns:a16="http://schemas.microsoft.com/office/drawing/2014/main" id="{FD5555F6-104A-4DF2-1BB7-BD0F3ED2CBD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706157" y="6376862"/>
                  <a:ext cx="1148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903" name="Input penna 1902">
                  <a:extLst>
                    <a:ext uri="{FF2B5EF4-FFF2-40B4-BE49-F238E27FC236}">
                      <a16:creationId xmlns:a16="http://schemas.microsoft.com/office/drawing/2014/main" id="{0E64C748-3CBF-2798-94AE-EB083A772036}"/>
                    </a:ext>
                  </a:extLst>
                </p14:cNvPr>
                <p14:cNvContentPartPr/>
                <p14:nvPr/>
              </p14:nvContentPartPr>
              <p14:xfrm>
                <a:off x="4908117" y="6283622"/>
                <a:ext cx="119160" cy="175680"/>
              </p14:xfrm>
            </p:contentPart>
          </mc:Choice>
          <mc:Fallback>
            <p:pic>
              <p:nvPicPr>
                <p:cNvPr id="1903" name="Input penna 1902">
                  <a:extLst>
                    <a:ext uri="{FF2B5EF4-FFF2-40B4-BE49-F238E27FC236}">
                      <a16:creationId xmlns:a16="http://schemas.microsoft.com/office/drawing/2014/main" id="{0E64C748-3CBF-2798-94AE-EB083A77203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900557" y="6276062"/>
                  <a:ext cx="1342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908" name="Input penna 1907">
                  <a:extLst>
                    <a:ext uri="{FF2B5EF4-FFF2-40B4-BE49-F238E27FC236}">
                      <a16:creationId xmlns:a16="http://schemas.microsoft.com/office/drawing/2014/main" id="{94E2C231-B3ED-6E74-F7AA-F92CC6C0BD80}"/>
                    </a:ext>
                  </a:extLst>
                </p14:cNvPr>
                <p14:cNvContentPartPr/>
                <p14:nvPr/>
              </p14:nvContentPartPr>
              <p14:xfrm>
                <a:off x="2858277" y="6093542"/>
                <a:ext cx="1466640" cy="36360"/>
              </p14:xfrm>
            </p:contentPart>
          </mc:Choice>
          <mc:Fallback>
            <p:pic>
              <p:nvPicPr>
                <p:cNvPr id="1908" name="Input penna 1907">
                  <a:extLst>
                    <a:ext uri="{FF2B5EF4-FFF2-40B4-BE49-F238E27FC236}">
                      <a16:creationId xmlns:a16="http://schemas.microsoft.com/office/drawing/2014/main" id="{94E2C231-B3ED-6E74-F7AA-F92CC6C0BD8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850717" y="6086342"/>
                  <a:ext cx="14817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909" name="Input penna 1908">
                  <a:extLst>
                    <a:ext uri="{FF2B5EF4-FFF2-40B4-BE49-F238E27FC236}">
                      <a16:creationId xmlns:a16="http://schemas.microsoft.com/office/drawing/2014/main" id="{2604B489-4E57-F128-DC6A-208B05100CF8}"/>
                    </a:ext>
                  </a:extLst>
                </p14:cNvPr>
                <p14:cNvContentPartPr/>
                <p14:nvPr/>
              </p14:nvContentPartPr>
              <p14:xfrm>
                <a:off x="2924877" y="5435102"/>
                <a:ext cx="1371600" cy="735480"/>
              </p14:xfrm>
            </p:contentPart>
          </mc:Choice>
          <mc:Fallback>
            <p:pic>
              <p:nvPicPr>
                <p:cNvPr id="1909" name="Input penna 1908">
                  <a:extLst>
                    <a:ext uri="{FF2B5EF4-FFF2-40B4-BE49-F238E27FC236}">
                      <a16:creationId xmlns:a16="http://schemas.microsoft.com/office/drawing/2014/main" id="{2604B489-4E57-F128-DC6A-208B05100CF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917317" y="5427902"/>
                  <a:ext cx="1386720" cy="75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1">
            <p14:nvContentPartPr>
              <p14:cNvPr id="1912" name="Input penna 1911">
                <a:extLst>
                  <a:ext uri="{FF2B5EF4-FFF2-40B4-BE49-F238E27FC236}">
                    <a16:creationId xmlns:a16="http://schemas.microsoft.com/office/drawing/2014/main" id="{B5D9ED2E-8BA8-B7FA-4557-435D031E4B90}"/>
                  </a:ext>
                </a:extLst>
              </p14:cNvPr>
              <p14:cNvContentPartPr/>
              <p14:nvPr/>
            </p14:nvContentPartPr>
            <p14:xfrm>
              <a:off x="7482077" y="5630222"/>
              <a:ext cx="246960" cy="628920"/>
            </p14:xfrm>
          </p:contentPart>
        </mc:Choice>
        <mc:Fallback>
          <p:pic>
            <p:nvPicPr>
              <p:cNvPr id="1912" name="Input penna 1911">
                <a:extLst>
                  <a:ext uri="{FF2B5EF4-FFF2-40B4-BE49-F238E27FC236}">
                    <a16:creationId xmlns:a16="http://schemas.microsoft.com/office/drawing/2014/main" id="{B5D9ED2E-8BA8-B7FA-4557-435D031E4B90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7474517" y="5622662"/>
                <a:ext cx="262080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1913" name="Input penna 1912">
                <a:extLst>
                  <a:ext uri="{FF2B5EF4-FFF2-40B4-BE49-F238E27FC236}">
                    <a16:creationId xmlns:a16="http://schemas.microsoft.com/office/drawing/2014/main" id="{39570781-65BC-8F1D-0475-920292BBBFE0}"/>
                  </a:ext>
                </a:extLst>
              </p14:cNvPr>
              <p14:cNvContentPartPr/>
              <p14:nvPr/>
            </p14:nvContentPartPr>
            <p14:xfrm>
              <a:off x="7759277" y="5782502"/>
              <a:ext cx="106200" cy="198720"/>
            </p14:xfrm>
          </p:contentPart>
        </mc:Choice>
        <mc:Fallback>
          <p:pic>
            <p:nvPicPr>
              <p:cNvPr id="1913" name="Input penna 1912">
                <a:extLst>
                  <a:ext uri="{FF2B5EF4-FFF2-40B4-BE49-F238E27FC236}">
                    <a16:creationId xmlns:a16="http://schemas.microsoft.com/office/drawing/2014/main" id="{39570781-65BC-8F1D-0475-920292BBBFE0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7751717" y="5774942"/>
                <a:ext cx="12132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1914" name="Input penna 1913">
                <a:extLst>
                  <a:ext uri="{FF2B5EF4-FFF2-40B4-BE49-F238E27FC236}">
                    <a16:creationId xmlns:a16="http://schemas.microsoft.com/office/drawing/2014/main" id="{B2CC23B6-C307-E98B-C0B6-BB685E85F83B}"/>
                  </a:ext>
                </a:extLst>
              </p14:cNvPr>
              <p14:cNvContentPartPr/>
              <p14:nvPr/>
            </p14:nvContentPartPr>
            <p14:xfrm>
              <a:off x="7902197" y="5852702"/>
              <a:ext cx="121680" cy="116280"/>
            </p14:xfrm>
          </p:contentPart>
        </mc:Choice>
        <mc:Fallback>
          <p:pic>
            <p:nvPicPr>
              <p:cNvPr id="1914" name="Input penna 1913">
                <a:extLst>
                  <a:ext uri="{FF2B5EF4-FFF2-40B4-BE49-F238E27FC236}">
                    <a16:creationId xmlns:a16="http://schemas.microsoft.com/office/drawing/2014/main" id="{B2CC23B6-C307-E98B-C0B6-BB685E85F83B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7894997" y="5845142"/>
                <a:ext cx="13644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1915" name="Input penna 1914">
                <a:extLst>
                  <a:ext uri="{FF2B5EF4-FFF2-40B4-BE49-F238E27FC236}">
                    <a16:creationId xmlns:a16="http://schemas.microsoft.com/office/drawing/2014/main" id="{1A9E11C9-ACF1-1C3F-9A31-654859B09DC9}"/>
                  </a:ext>
                </a:extLst>
              </p14:cNvPr>
              <p14:cNvContentPartPr/>
              <p14:nvPr/>
            </p14:nvContentPartPr>
            <p14:xfrm>
              <a:off x="8011997" y="5860262"/>
              <a:ext cx="84600" cy="79920"/>
            </p14:xfrm>
          </p:contentPart>
        </mc:Choice>
        <mc:Fallback>
          <p:pic>
            <p:nvPicPr>
              <p:cNvPr id="1915" name="Input penna 1914">
                <a:extLst>
                  <a:ext uri="{FF2B5EF4-FFF2-40B4-BE49-F238E27FC236}">
                    <a16:creationId xmlns:a16="http://schemas.microsoft.com/office/drawing/2014/main" id="{1A9E11C9-ACF1-1C3F-9A31-654859B09DC9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8004437" y="5852702"/>
                <a:ext cx="9972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1916" name="Input penna 1915">
                <a:extLst>
                  <a:ext uri="{FF2B5EF4-FFF2-40B4-BE49-F238E27FC236}">
                    <a16:creationId xmlns:a16="http://schemas.microsoft.com/office/drawing/2014/main" id="{0520ECC2-B53B-45BC-6071-BC2A6088A5F6}"/>
                  </a:ext>
                </a:extLst>
              </p14:cNvPr>
              <p14:cNvContentPartPr/>
              <p14:nvPr/>
            </p14:nvContentPartPr>
            <p14:xfrm>
              <a:off x="8140877" y="5852702"/>
              <a:ext cx="85680" cy="56520"/>
            </p14:xfrm>
          </p:contentPart>
        </mc:Choice>
        <mc:Fallback>
          <p:pic>
            <p:nvPicPr>
              <p:cNvPr id="1916" name="Input penna 1915">
                <a:extLst>
                  <a:ext uri="{FF2B5EF4-FFF2-40B4-BE49-F238E27FC236}">
                    <a16:creationId xmlns:a16="http://schemas.microsoft.com/office/drawing/2014/main" id="{0520ECC2-B53B-45BC-6071-BC2A6088A5F6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8133317" y="5845142"/>
                <a:ext cx="10080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1917" name="Input penna 1916">
                <a:extLst>
                  <a:ext uri="{FF2B5EF4-FFF2-40B4-BE49-F238E27FC236}">
                    <a16:creationId xmlns:a16="http://schemas.microsoft.com/office/drawing/2014/main" id="{566F915F-0FB0-534A-9E25-11D4C9CD0D40}"/>
                  </a:ext>
                </a:extLst>
              </p14:cNvPr>
              <p14:cNvContentPartPr/>
              <p14:nvPr/>
            </p14:nvContentPartPr>
            <p14:xfrm>
              <a:off x="8215397" y="5747942"/>
              <a:ext cx="125280" cy="189360"/>
            </p14:xfrm>
          </p:contentPart>
        </mc:Choice>
        <mc:Fallback>
          <p:pic>
            <p:nvPicPr>
              <p:cNvPr id="1917" name="Input penna 1916">
                <a:extLst>
                  <a:ext uri="{FF2B5EF4-FFF2-40B4-BE49-F238E27FC236}">
                    <a16:creationId xmlns:a16="http://schemas.microsoft.com/office/drawing/2014/main" id="{566F915F-0FB0-534A-9E25-11D4C9CD0D40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207837" y="5740382"/>
                <a:ext cx="14004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1918" name="Input penna 1917">
                <a:extLst>
                  <a:ext uri="{FF2B5EF4-FFF2-40B4-BE49-F238E27FC236}">
                    <a16:creationId xmlns:a16="http://schemas.microsoft.com/office/drawing/2014/main" id="{97882DDB-A4A8-7294-7155-C4D54B90A3C0}"/>
                  </a:ext>
                </a:extLst>
              </p14:cNvPr>
              <p14:cNvContentPartPr/>
              <p14:nvPr/>
            </p14:nvContentPartPr>
            <p14:xfrm>
              <a:off x="8405837" y="5842622"/>
              <a:ext cx="54720" cy="108360"/>
            </p14:xfrm>
          </p:contentPart>
        </mc:Choice>
        <mc:Fallback>
          <p:pic>
            <p:nvPicPr>
              <p:cNvPr id="1918" name="Input penna 1917">
                <a:extLst>
                  <a:ext uri="{FF2B5EF4-FFF2-40B4-BE49-F238E27FC236}">
                    <a16:creationId xmlns:a16="http://schemas.microsoft.com/office/drawing/2014/main" id="{97882DDB-A4A8-7294-7155-C4D54B90A3C0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8398277" y="5835062"/>
                <a:ext cx="6984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5">
            <p14:nvContentPartPr>
              <p14:cNvPr id="1919" name="Input penna 1918">
                <a:extLst>
                  <a:ext uri="{FF2B5EF4-FFF2-40B4-BE49-F238E27FC236}">
                    <a16:creationId xmlns:a16="http://schemas.microsoft.com/office/drawing/2014/main" id="{04A2E147-17F3-DDBC-AD6D-8AFE68E65D24}"/>
                  </a:ext>
                </a:extLst>
              </p14:cNvPr>
              <p14:cNvContentPartPr/>
              <p14:nvPr/>
            </p14:nvContentPartPr>
            <p14:xfrm>
              <a:off x="8767997" y="5841182"/>
              <a:ext cx="77760" cy="100440"/>
            </p14:xfrm>
          </p:contentPart>
        </mc:Choice>
        <mc:Fallback>
          <p:pic>
            <p:nvPicPr>
              <p:cNvPr id="1919" name="Input penna 1918">
                <a:extLst>
                  <a:ext uri="{FF2B5EF4-FFF2-40B4-BE49-F238E27FC236}">
                    <a16:creationId xmlns:a16="http://schemas.microsoft.com/office/drawing/2014/main" id="{04A2E147-17F3-DDBC-AD6D-8AFE68E65D24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8760437" y="5833622"/>
                <a:ext cx="9288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1920" name="Input penna 1919">
                <a:extLst>
                  <a:ext uri="{FF2B5EF4-FFF2-40B4-BE49-F238E27FC236}">
                    <a16:creationId xmlns:a16="http://schemas.microsoft.com/office/drawing/2014/main" id="{98DB7B76-6847-29AB-5A1C-55A99EAA4CD0}"/>
                  </a:ext>
                </a:extLst>
              </p14:cNvPr>
              <p14:cNvContentPartPr/>
              <p14:nvPr/>
            </p14:nvContentPartPr>
            <p14:xfrm>
              <a:off x="8918117" y="5837582"/>
              <a:ext cx="9360" cy="95040"/>
            </p14:xfrm>
          </p:contentPart>
        </mc:Choice>
        <mc:Fallback>
          <p:pic>
            <p:nvPicPr>
              <p:cNvPr id="1920" name="Input penna 1919">
                <a:extLst>
                  <a:ext uri="{FF2B5EF4-FFF2-40B4-BE49-F238E27FC236}">
                    <a16:creationId xmlns:a16="http://schemas.microsoft.com/office/drawing/2014/main" id="{98DB7B76-6847-29AB-5A1C-55A99EAA4CD0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8910557" y="5830022"/>
                <a:ext cx="2448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1921" name="Input penna 1920">
                <a:extLst>
                  <a:ext uri="{FF2B5EF4-FFF2-40B4-BE49-F238E27FC236}">
                    <a16:creationId xmlns:a16="http://schemas.microsoft.com/office/drawing/2014/main" id="{9B16D8F1-E53E-77E5-5D6D-0EABF74C4C73}"/>
                  </a:ext>
                </a:extLst>
              </p14:cNvPr>
              <p14:cNvContentPartPr/>
              <p14:nvPr/>
            </p14:nvContentPartPr>
            <p14:xfrm>
              <a:off x="9162917" y="5636342"/>
              <a:ext cx="67680" cy="294120"/>
            </p14:xfrm>
          </p:contentPart>
        </mc:Choice>
        <mc:Fallback>
          <p:pic>
            <p:nvPicPr>
              <p:cNvPr id="1921" name="Input penna 1920">
                <a:extLst>
                  <a:ext uri="{FF2B5EF4-FFF2-40B4-BE49-F238E27FC236}">
                    <a16:creationId xmlns:a16="http://schemas.microsoft.com/office/drawing/2014/main" id="{9B16D8F1-E53E-77E5-5D6D-0EABF74C4C73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9155357" y="5628782"/>
                <a:ext cx="8280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1922" name="Input penna 1921">
                <a:extLst>
                  <a:ext uri="{FF2B5EF4-FFF2-40B4-BE49-F238E27FC236}">
                    <a16:creationId xmlns:a16="http://schemas.microsoft.com/office/drawing/2014/main" id="{D4A3A7AB-5DDF-000D-56B5-D6302E7CBBFC}"/>
                  </a:ext>
                </a:extLst>
              </p14:cNvPr>
              <p14:cNvContentPartPr/>
              <p14:nvPr/>
            </p14:nvContentPartPr>
            <p14:xfrm>
              <a:off x="9173717" y="5820662"/>
              <a:ext cx="54360" cy="11520"/>
            </p14:xfrm>
          </p:contentPart>
        </mc:Choice>
        <mc:Fallback>
          <p:pic>
            <p:nvPicPr>
              <p:cNvPr id="1922" name="Input penna 1921">
                <a:extLst>
                  <a:ext uri="{FF2B5EF4-FFF2-40B4-BE49-F238E27FC236}">
                    <a16:creationId xmlns:a16="http://schemas.microsoft.com/office/drawing/2014/main" id="{D4A3A7AB-5DDF-000D-56B5-D6302E7CBBFC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9166157" y="5813102"/>
                <a:ext cx="6948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923" name="Input penna 1922">
                <a:extLst>
                  <a:ext uri="{FF2B5EF4-FFF2-40B4-BE49-F238E27FC236}">
                    <a16:creationId xmlns:a16="http://schemas.microsoft.com/office/drawing/2014/main" id="{76EAED6F-68DE-D4BD-F2E6-8FEC57BC4240}"/>
                  </a:ext>
                </a:extLst>
              </p14:cNvPr>
              <p14:cNvContentPartPr/>
              <p14:nvPr/>
            </p14:nvContentPartPr>
            <p14:xfrm>
              <a:off x="9221597" y="5806622"/>
              <a:ext cx="122040" cy="102960"/>
            </p14:xfrm>
          </p:contentPart>
        </mc:Choice>
        <mc:Fallback>
          <p:pic>
            <p:nvPicPr>
              <p:cNvPr id="1923" name="Input penna 1922">
                <a:extLst>
                  <a:ext uri="{FF2B5EF4-FFF2-40B4-BE49-F238E27FC236}">
                    <a16:creationId xmlns:a16="http://schemas.microsoft.com/office/drawing/2014/main" id="{76EAED6F-68DE-D4BD-F2E6-8FEC57BC4240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9214037" y="5799062"/>
                <a:ext cx="13716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924" name="Input penna 1923">
                <a:extLst>
                  <a:ext uri="{FF2B5EF4-FFF2-40B4-BE49-F238E27FC236}">
                    <a16:creationId xmlns:a16="http://schemas.microsoft.com/office/drawing/2014/main" id="{3C49A42C-524D-1037-8E07-F127F77DDD47}"/>
                  </a:ext>
                </a:extLst>
              </p14:cNvPr>
              <p14:cNvContentPartPr/>
              <p14:nvPr/>
            </p14:nvContentPartPr>
            <p14:xfrm>
              <a:off x="9327077" y="5855582"/>
              <a:ext cx="78480" cy="90000"/>
            </p14:xfrm>
          </p:contentPart>
        </mc:Choice>
        <mc:Fallback>
          <p:pic>
            <p:nvPicPr>
              <p:cNvPr id="1924" name="Input penna 1923">
                <a:extLst>
                  <a:ext uri="{FF2B5EF4-FFF2-40B4-BE49-F238E27FC236}">
                    <a16:creationId xmlns:a16="http://schemas.microsoft.com/office/drawing/2014/main" id="{3C49A42C-524D-1037-8E07-F127F77DDD47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319517" y="5848022"/>
                <a:ext cx="9360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1925" name="Input penna 1924">
                <a:extLst>
                  <a:ext uri="{FF2B5EF4-FFF2-40B4-BE49-F238E27FC236}">
                    <a16:creationId xmlns:a16="http://schemas.microsoft.com/office/drawing/2014/main" id="{EC4036A9-CB16-0CF7-FE0D-B64F2E170F0B}"/>
                  </a:ext>
                </a:extLst>
              </p14:cNvPr>
              <p14:cNvContentPartPr/>
              <p14:nvPr/>
            </p14:nvContentPartPr>
            <p14:xfrm>
              <a:off x="9423197" y="5877902"/>
              <a:ext cx="79560" cy="69120"/>
            </p14:xfrm>
          </p:contentPart>
        </mc:Choice>
        <mc:Fallback>
          <p:pic>
            <p:nvPicPr>
              <p:cNvPr id="1925" name="Input penna 1924">
                <a:extLst>
                  <a:ext uri="{FF2B5EF4-FFF2-40B4-BE49-F238E27FC236}">
                    <a16:creationId xmlns:a16="http://schemas.microsoft.com/office/drawing/2014/main" id="{EC4036A9-CB16-0CF7-FE0D-B64F2E170F0B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9415637" y="5870342"/>
                <a:ext cx="9468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1926" name="Input penna 1925">
                <a:extLst>
                  <a:ext uri="{FF2B5EF4-FFF2-40B4-BE49-F238E27FC236}">
                    <a16:creationId xmlns:a16="http://schemas.microsoft.com/office/drawing/2014/main" id="{D5C695BE-D6E6-D112-F526-54F54427B9D7}"/>
                  </a:ext>
                </a:extLst>
              </p14:cNvPr>
              <p14:cNvContentPartPr/>
              <p14:nvPr/>
            </p14:nvContentPartPr>
            <p14:xfrm>
              <a:off x="9524357" y="5880422"/>
              <a:ext cx="109440" cy="89280"/>
            </p14:xfrm>
          </p:contentPart>
        </mc:Choice>
        <mc:Fallback>
          <p:pic>
            <p:nvPicPr>
              <p:cNvPr id="1926" name="Input penna 1925">
                <a:extLst>
                  <a:ext uri="{FF2B5EF4-FFF2-40B4-BE49-F238E27FC236}">
                    <a16:creationId xmlns:a16="http://schemas.microsoft.com/office/drawing/2014/main" id="{D5C695BE-D6E6-D112-F526-54F54427B9D7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9516797" y="5872862"/>
                <a:ext cx="12456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1927" name="Input penna 1926">
                <a:extLst>
                  <a:ext uri="{FF2B5EF4-FFF2-40B4-BE49-F238E27FC236}">
                    <a16:creationId xmlns:a16="http://schemas.microsoft.com/office/drawing/2014/main" id="{DC2FAACC-F8B5-C5DE-10A4-0ED1BD22B753}"/>
                  </a:ext>
                </a:extLst>
              </p14:cNvPr>
              <p14:cNvContentPartPr/>
              <p14:nvPr/>
            </p14:nvContentPartPr>
            <p14:xfrm>
              <a:off x="7791317" y="6189662"/>
              <a:ext cx="181080" cy="271800"/>
            </p14:xfrm>
          </p:contentPart>
        </mc:Choice>
        <mc:Fallback>
          <p:pic>
            <p:nvPicPr>
              <p:cNvPr id="1927" name="Input penna 1926">
                <a:extLst>
                  <a:ext uri="{FF2B5EF4-FFF2-40B4-BE49-F238E27FC236}">
                    <a16:creationId xmlns:a16="http://schemas.microsoft.com/office/drawing/2014/main" id="{DC2FAACC-F8B5-C5DE-10A4-0ED1BD22B753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7783757" y="6182102"/>
                <a:ext cx="19584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3">
            <p14:nvContentPartPr>
              <p14:cNvPr id="1928" name="Input penna 1927">
                <a:extLst>
                  <a:ext uri="{FF2B5EF4-FFF2-40B4-BE49-F238E27FC236}">
                    <a16:creationId xmlns:a16="http://schemas.microsoft.com/office/drawing/2014/main" id="{0D4BC159-2F66-6369-CCC5-D94676515FC2}"/>
                  </a:ext>
                </a:extLst>
              </p14:cNvPr>
              <p14:cNvContentPartPr/>
              <p14:nvPr/>
            </p14:nvContentPartPr>
            <p14:xfrm>
              <a:off x="7992557" y="6325382"/>
              <a:ext cx="98640" cy="106920"/>
            </p14:xfrm>
          </p:contentPart>
        </mc:Choice>
        <mc:Fallback>
          <p:pic>
            <p:nvPicPr>
              <p:cNvPr id="1928" name="Input penna 1927">
                <a:extLst>
                  <a:ext uri="{FF2B5EF4-FFF2-40B4-BE49-F238E27FC236}">
                    <a16:creationId xmlns:a16="http://schemas.microsoft.com/office/drawing/2014/main" id="{0D4BC159-2F66-6369-CCC5-D94676515FC2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7984997" y="6317822"/>
                <a:ext cx="11376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5">
            <p14:nvContentPartPr>
              <p14:cNvPr id="1929" name="Input penna 1928">
                <a:extLst>
                  <a:ext uri="{FF2B5EF4-FFF2-40B4-BE49-F238E27FC236}">
                    <a16:creationId xmlns:a16="http://schemas.microsoft.com/office/drawing/2014/main" id="{D20C3CB2-17DE-D818-CA7F-C4AE64396D20}"/>
                  </a:ext>
                </a:extLst>
              </p14:cNvPr>
              <p14:cNvContentPartPr/>
              <p14:nvPr/>
            </p14:nvContentPartPr>
            <p14:xfrm>
              <a:off x="8116757" y="6303782"/>
              <a:ext cx="112320" cy="174600"/>
            </p14:xfrm>
          </p:contentPart>
        </mc:Choice>
        <mc:Fallback>
          <p:pic>
            <p:nvPicPr>
              <p:cNvPr id="1929" name="Input penna 1928">
                <a:extLst>
                  <a:ext uri="{FF2B5EF4-FFF2-40B4-BE49-F238E27FC236}">
                    <a16:creationId xmlns:a16="http://schemas.microsoft.com/office/drawing/2014/main" id="{D20C3CB2-17DE-D818-CA7F-C4AE64396D20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8109197" y="6296222"/>
                <a:ext cx="12744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7">
            <p14:nvContentPartPr>
              <p14:cNvPr id="1930" name="Input penna 1929">
                <a:extLst>
                  <a:ext uri="{FF2B5EF4-FFF2-40B4-BE49-F238E27FC236}">
                    <a16:creationId xmlns:a16="http://schemas.microsoft.com/office/drawing/2014/main" id="{82B61256-631A-1CAB-2652-70D425AF1996}"/>
                  </a:ext>
                </a:extLst>
              </p14:cNvPr>
              <p14:cNvContentPartPr/>
              <p14:nvPr/>
            </p14:nvContentPartPr>
            <p14:xfrm>
              <a:off x="8281637" y="6332942"/>
              <a:ext cx="82800" cy="115920"/>
            </p14:xfrm>
          </p:contentPart>
        </mc:Choice>
        <mc:Fallback>
          <p:pic>
            <p:nvPicPr>
              <p:cNvPr id="1930" name="Input penna 1929">
                <a:extLst>
                  <a:ext uri="{FF2B5EF4-FFF2-40B4-BE49-F238E27FC236}">
                    <a16:creationId xmlns:a16="http://schemas.microsoft.com/office/drawing/2014/main" id="{82B61256-631A-1CAB-2652-70D425AF1996}"/>
                  </a:ext>
                </a:extLst>
              </p:cNvPr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8274077" y="6325382"/>
                <a:ext cx="97920" cy="13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62" name="Gruppo 1961">
            <a:extLst>
              <a:ext uri="{FF2B5EF4-FFF2-40B4-BE49-F238E27FC236}">
                <a16:creationId xmlns:a16="http://schemas.microsoft.com/office/drawing/2014/main" id="{7CA70B44-197F-6AD2-FB8F-15A3A3136EC3}"/>
              </a:ext>
            </a:extLst>
          </p:cNvPr>
          <p:cNvGrpSpPr/>
          <p:nvPr/>
        </p:nvGrpSpPr>
        <p:grpSpPr>
          <a:xfrm>
            <a:off x="8556317" y="6109022"/>
            <a:ext cx="1569960" cy="677880"/>
            <a:chOff x="8556317" y="6109022"/>
            <a:chExt cx="1569960" cy="67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931" name="Input penna 1930">
                  <a:extLst>
                    <a:ext uri="{FF2B5EF4-FFF2-40B4-BE49-F238E27FC236}">
                      <a16:creationId xmlns:a16="http://schemas.microsoft.com/office/drawing/2014/main" id="{AD80329E-31A4-71C1-14F3-7D3E04CF9DD0}"/>
                    </a:ext>
                  </a:extLst>
                </p14:cNvPr>
                <p14:cNvContentPartPr/>
                <p14:nvPr/>
              </p14:nvContentPartPr>
              <p14:xfrm>
                <a:off x="8556317" y="6131702"/>
                <a:ext cx="166320" cy="300240"/>
              </p14:xfrm>
            </p:contentPart>
          </mc:Choice>
          <mc:Fallback>
            <p:pic>
              <p:nvPicPr>
                <p:cNvPr id="1931" name="Input penna 1930">
                  <a:extLst>
                    <a:ext uri="{FF2B5EF4-FFF2-40B4-BE49-F238E27FC236}">
                      <a16:creationId xmlns:a16="http://schemas.microsoft.com/office/drawing/2014/main" id="{AD80329E-31A4-71C1-14F3-7D3E04CF9DD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549117" y="6124142"/>
                  <a:ext cx="18144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932" name="Input penna 1931">
                  <a:extLst>
                    <a:ext uri="{FF2B5EF4-FFF2-40B4-BE49-F238E27FC236}">
                      <a16:creationId xmlns:a16="http://schemas.microsoft.com/office/drawing/2014/main" id="{A7152134-4EE7-860C-0D04-77AFF387917B}"/>
                    </a:ext>
                  </a:extLst>
                </p14:cNvPr>
                <p14:cNvContentPartPr/>
                <p14:nvPr/>
              </p14:nvContentPartPr>
              <p14:xfrm>
                <a:off x="8738117" y="6195782"/>
                <a:ext cx="197280" cy="226440"/>
              </p14:xfrm>
            </p:contentPart>
          </mc:Choice>
          <mc:Fallback>
            <p:pic>
              <p:nvPicPr>
                <p:cNvPr id="1932" name="Input penna 1931">
                  <a:extLst>
                    <a:ext uri="{FF2B5EF4-FFF2-40B4-BE49-F238E27FC236}">
                      <a16:creationId xmlns:a16="http://schemas.microsoft.com/office/drawing/2014/main" id="{A7152134-4EE7-860C-0D04-77AFF387917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730557" y="6188222"/>
                  <a:ext cx="2124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933" name="Input penna 1932">
                  <a:extLst>
                    <a:ext uri="{FF2B5EF4-FFF2-40B4-BE49-F238E27FC236}">
                      <a16:creationId xmlns:a16="http://schemas.microsoft.com/office/drawing/2014/main" id="{A2DC807D-CD31-6DB5-638B-4F79A2A3FCE4}"/>
                    </a:ext>
                  </a:extLst>
                </p14:cNvPr>
                <p14:cNvContentPartPr/>
                <p14:nvPr/>
              </p14:nvContentPartPr>
              <p14:xfrm>
                <a:off x="8913437" y="6260222"/>
                <a:ext cx="65880" cy="127080"/>
              </p14:xfrm>
            </p:contentPart>
          </mc:Choice>
          <mc:Fallback>
            <p:pic>
              <p:nvPicPr>
                <p:cNvPr id="1933" name="Input penna 1932">
                  <a:extLst>
                    <a:ext uri="{FF2B5EF4-FFF2-40B4-BE49-F238E27FC236}">
                      <a16:creationId xmlns:a16="http://schemas.microsoft.com/office/drawing/2014/main" id="{A2DC807D-CD31-6DB5-638B-4F79A2A3FCE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905877" y="6252662"/>
                  <a:ext cx="810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934" name="Input penna 1933">
                  <a:extLst>
                    <a:ext uri="{FF2B5EF4-FFF2-40B4-BE49-F238E27FC236}">
                      <a16:creationId xmlns:a16="http://schemas.microsoft.com/office/drawing/2014/main" id="{B57FB393-204B-9441-797B-0F0591CF9340}"/>
                    </a:ext>
                  </a:extLst>
                </p14:cNvPr>
                <p14:cNvContentPartPr/>
                <p14:nvPr/>
              </p14:nvContentPartPr>
              <p14:xfrm>
                <a:off x="9014597" y="6229982"/>
                <a:ext cx="117360" cy="125640"/>
              </p14:xfrm>
            </p:contentPart>
          </mc:Choice>
          <mc:Fallback>
            <p:pic>
              <p:nvPicPr>
                <p:cNvPr id="1934" name="Input penna 1933">
                  <a:extLst>
                    <a:ext uri="{FF2B5EF4-FFF2-40B4-BE49-F238E27FC236}">
                      <a16:creationId xmlns:a16="http://schemas.microsoft.com/office/drawing/2014/main" id="{B57FB393-204B-9441-797B-0F0591CF9340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007037" y="6222422"/>
                  <a:ext cx="1324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935" name="Input penna 1934">
                  <a:extLst>
                    <a:ext uri="{FF2B5EF4-FFF2-40B4-BE49-F238E27FC236}">
                      <a16:creationId xmlns:a16="http://schemas.microsoft.com/office/drawing/2014/main" id="{2C477AB3-9CA7-15A5-6DB8-B355E535411F}"/>
                    </a:ext>
                  </a:extLst>
                </p14:cNvPr>
                <p14:cNvContentPartPr/>
                <p14:nvPr/>
              </p14:nvContentPartPr>
              <p14:xfrm>
                <a:off x="9299717" y="6217742"/>
                <a:ext cx="118440" cy="154440"/>
              </p14:xfrm>
            </p:contentPart>
          </mc:Choice>
          <mc:Fallback>
            <p:pic>
              <p:nvPicPr>
                <p:cNvPr id="1935" name="Input penna 1934">
                  <a:extLst>
                    <a:ext uri="{FF2B5EF4-FFF2-40B4-BE49-F238E27FC236}">
                      <a16:creationId xmlns:a16="http://schemas.microsoft.com/office/drawing/2014/main" id="{2C477AB3-9CA7-15A5-6DB8-B355E535411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292157" y="6210182"/>
                  <a:ext cx="1335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936" name="Input penna 1935">
                  <a:extLst>
                    <a:ext uri="{FF2B5EF4-FFF2-40B4-BE49-F238E27FC236}">
                      <a16:creationId xmlns:a16="http://schemas.microsoft.com/office/drawing/2014/main" id="{B93C9894-C102-064E-5A7C-C861B8CDCC5D}"/>
                    </a:ext>
                  </a:extLst>
                </p14:cNvPr>
                <p14:cNvContentPartPr/>
                <p14:nvPr/>
              </p14:nvContentPartPr>
              <p14:xfrm>
                <a:off x="9461357" y="6173822"/>
                <a:ext cx="45360" cy="205200"/>
              </p14:xfrm>
            </p:contentPart>
          </mc:Choice>
          <mc:Fallback>
            <p:pic>
              <p:nvPicPr>
                <p:cNvPr id="1936" name="Input penna 1935">
                  <a:extLst>
                    <a:ext uri="{FF2B5EF4-FFF2-40B4-BE49-F238E27FC236}">
                      <a16:creationId xmlns:a16="http://schemas.microsoft.com/office/drawing/2014/main" id="{B93C9894-C102-064E-5A7C-C861B8CDCC5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453797" y="6166622"/>
                  <a:ext cx="6012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937" name="Input penna 1936">
                  <a:extLst>
                    <a:ext uri="{FF2B5EF4-FFF2-40B4-BE49-F238E27FC236}">
                      <a16:creationId xmlns:a16="http://schemas.microsoft.com/office/drawing/2014/main" id="{5CD16229-EE1F-90CF-9C58-684DEFEE896D}"/>
                    </a:ext>
                  </a:extLst>
                </p14:cNvPr>
                <p14:cNvContentPartPr/>
                <p14:nvPr/>
              </p14:nvContentPartPr>
              <p14:xfrm>
                <a:off x="9525797" y="6165902"/>
                <a:ext cx="50760" cy="215280"/>
              </p14:xfrm>
            </p:contentPart>
          </mc:Choice>
          <mc:Fallback>
            <p:pic>
              <p:nvPicPr>
                <p:cNvPr id="1937" name="Input penna 1936">
                  <a:extLst>
                    <a:ext uri="{FF2B5EF4-FFF2-40B4-BE49-F238E27FC236}">
                      <a16:creationId xmlns:a16="http://schemas.microsoft.com/office/drawing/2014/main" id="{5CD16229-EE1F-90CF-9C58-684DEFEE896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518237" y="6158342"/>
                  <a:ext cx="6588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938" name="Input penna 1937">
                  <a:extLst>
                    <a:ext uri="{FF2B5EF4-FFF2-40B4-BE49-F238E27FC236}">
                      <a16:creationId xmlns:a16="http://schemas.microsoft.com/office/drawing/2014/main" id="{2F2C7811-427D-3CA5-B5E0-68A82C033EA9}"/>
                    </a:ext>
                  </a:extLst>
                </p14:cNvPr>
                <p14:cNvContentPartPr/>
                <p14:nvPr/>
              </p14:nvContentPartPr>
              <p14:xfrm>
                <a:off x="9589157" y="6271742"/>
                <a:ext cx="105840" cy="97560"/>
              </p14:xfrm>
            </p:contentPart>
          </mc:Choice>
          <mc:Fallback>
            <p:pic>
              <p:nvPicPr>
                <p:cNvPr id="1938" name="Input penna 1937">
                  <a:extLst>
                    <a:ext uri="{FF2B5EF4-FFF2-40B4-BE49-F238E27FC236}">
                      <a16:creationId xmlns:a16="http://schemas.microsoft.com/office/drawing/2014/main" id="{2F2C7811-427D-3CA5-B5E0-68A82C033EA9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581597" y="6264182"/>
                  <a:ext cx="1209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939" name="Input penna 1938">
                  <a:extLst>
                    <a:ext uri="{FF2B5EF4-FFF2-40B4-BE49-F238E27FC236}">
                      <a16:creationId xmlns:a16="http://schemas.microsoft.com/office/drawing/2014/main" id="{2D118BD4-6D93-2D84-61A5-972B15B6E3DB}"/>
                    </a:ext>
                  </a:extLst>
                </p14:cNvPr>
                <p14:cNvContentPartPr/>
                <p14:nvPr/>
              </p14:nvContentPartPr>
              <p14:xfrm>
                <a:off x="8688797" y="6525542"/>
                <a:ext cx="138600" cy="261360"/>
              </p14:xfrm>
            </p:contentPart>
          </mc:Choice>
          <mc:Fallback>
            <p:pic>
              <p:nvPicPr>
                <p:cNvPr id="1939" name="Input penna 1938">
                  <a:extLst>
                    <a:ext uri="{FF2B5EF4-FFF2-40B4-BE49-F238E27FC236}">
                      <a16:creationId xmlns:a16="http://schemas.microsoft.com/office/drawing/2014/main" id="{2D118BD4-6D93-2D84-61A5-972B15B6E3DB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681237" y="6517982"/>
                  <a:ext cx="1537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940" name="Input penna 1939">
                  <a:extLst>
                    <a:ext uri="{FF2B5EF4-FFF2-40B4-BE49-F238E27FC236}">
                      <a16:creationId xmlns:a16="http://schemas.microsoft.com/office/drawing/2014/main" id="{C9D784A8-43C3-20B8-FA11-8C29AFC5ADAF}"/>
                    </a:ext>
                  </a:extLst>
                </p14:cNvPr>
                <p14:cNvContentPartPr/>
                <p14:nvPr/>
              </p14:nvContentPartPr>
              <p14:xfrm>
                <a:off x="8818757" y="6526982"/>
                <a:ext cx="89280" cy="126720"/>
              </p14:xfrm>
            </p:contentPart>
          </mc:Choice>
          <mc:Fallback>
            <p:pic>
              <p:nvPicPr>
                <p:cNvPr id="1940" name="Input penna 1939">
                  <a:extLst>
                    <a:ext uri="{FF2B5EF4-FFF2-40B4-BE49-F238E27FC236}">
                      <a16:creationId xmlns:a16="http://schemas.microsoft.com/office/drawing/2014/main" id="{C9D784A8-43C3-20B8-FA11-8C29AFC5ADA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811197" y="6519422"/>
                  <a:ext cx="1044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941" name="Input penna 1940">
                  <a:extLst>
                    <a:ext uri="{FF2B5EF4-FFF2-40B4-BE49-F238E27FC236}">
                      <a16:creationId xmlns:a16="http://schemas.microsoft.com/office/drawing/2014/main" id="{C642B75D-86C1-3C76-3BE5-0B7D0BE9D1DE}"/>
                    </a:ext>
                  </a:extLst>
                </p14:cNvPr>
                <p14:cNvContentPartPr/>
                <p14:nvPr/>
              </p14:nvContentPartPr>
              <p14:xfrm>
                <a:off x="8924957" y="6515102"/>
                <a:ext cx="66960" cy="129600"/>
              </p14:xfrm>
            </p:contentPart>
          </mc:Choice>
          <mc:Fallback>
            <p:pic>
              <p:nvPicPr>
                <p:cNvPr id="1941" name="Input penna 1940">
                  <a:extLst>
                    <a:ext uri="{FF2B5EF4-FFF2-40B4-BE49-F238E27FC236}">
                      <a16:creationId xmlns:a16="http://schemas.microsoft.com/office/drawing/2014/main" id="{C642B75D-86C1-3C76-3BE5-0B7D0BE9D1DE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917397" y="6507542"/>
                  <a:ext cx="820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942" name="Input penna 1941">
                  <a:extLst>
                    <a:ext uri="{FF2B5EF4-FFF2-40B4-BE49-F238E27FC236}">
                      <a16:creationId xmlns:a16="http://schemas.microsoft.com/office/drawing/2014/main" id="{AF9AEFB8-7AE4-F118-1044-EEDE5B85EB4E}"/>
                    </a:ext>
                  </a:extLst>
                </p14:cNvPr>
                <p14:cNvContentPartPr/>
                <p14:nvPr/>
              </p14:nvContentPartPr>
              <p14:xfrm>
                <a:off x="8998037" y="6532742"/>
                <a:ext cx="106200" cy="100440"/>
              </p14:xfrm>
            </p:contentPart>
          </mc:Choice>
          <mc:Fallback>
            <p:pic>
              <p:nvPicPr>
                <p:cNvPr id="1942" name="Input penna 1941">
                  <a:extLst>
                    <a:ext uri="{FF2B5EF4-FFF2-40B4-BE49-F238E27FC236}">
                      <a16:creationId xmlns:a16="http://schemas.microsoft.com/office/drawing/2014/main" id="{AF9AEFB8-7AE4-F118-1044-EEDE5B85EB4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990477" y="6525182"/>
                  <a:ext cx="1213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943" name="Input penna 1942">
                  <a:extLst>
                    <a:ext uri="{FF2B5EF4-FFF2-40B4-BE49-F238E27FC236}">
                      <a16:creationId xmlns:a16="http://schemas.microsoft.com/office/drawing/2014/main" id="{E7B1AF32-DCB8-57AA-69E5-56E8DA60133E}"/>
                    </a:ext>
                  </a:extLst>
                </p14:cNvPr>
                <p14:cNvContentPartPr/>
                <p14:nvPr/>
              </p14:nvContentPartPr>
              <p14:xfrm>
                <a:off x="9134477" y="6567302"/>
                <a:ext cx="47520" cy="55080"/>
              </p14:xfrm>
            </p:contentPart>
          </mc:Choice>
          <mc:Fallback>
            <p:pic>
              <p:nvPicPr>
                <p:cNvPr id="1943" name="Input penna 1942">
                  <a:extLst>
                    <a:ext uri="{FF2B5EF4-FFF2-40B4-BE49-F238E27FC236}">
                      <a16:creationId xmlns:a16="http://schemas.microsoft.com/office/drawing/2014/main" id="{E7B1AF32-DCB8-57AA-69E5-56E8DA60133E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126917" y="6559742"/>
                  <a:ext cx="626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954" name="Input penna 1953">
                  <a:extLst>
                    <a:ext uri="{FF2B5EF4-FFF2-40B4-BE49-F238E27FC236}">
                      <a16:creationId xmlns:a16="http://schemas.microsoft.com/office/drawing/2014/main" id="{AA72D82A-C485-2CEB-80F6-82950F2B3CE1}"/>
                    </a:ext>
                  </a:extLst>
                </p14:cNvPr>
                <p14:cNvContentPartPr/>
                <p14:nvPr/>
              </p14:nvContentPartPr>
              <p14:xfrm>
                <a:off x="9411677" y="6550742"/>
                <a:ext cx="120960" cy="155880"/>
              </p14:xfrm>
            </p:contentPart>
          </mc:Choice>
          <mc:Fallback>
            <p:pic>
              <p:nvPicPr>
                <p:cNvPr id="1954" name="Input penna 1953">
                  <a:extLst>
                    <a:ext uri="{FF2B5EF4-FFF2-40B4-BE49-F238E27FC236}">
                      <a16:creationId xmlns:a16="http://schemas.microsoft.com/office/drawing/2014/main" id="{AA72D82A-C485-2CEB-80F6-82950F2B3CE1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404117" y="6543182"/>
                  <a:ext cx="1360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955" name="Input penna 1954">
                  <a:extLst>
                    <a:ext uri="{FF2B5EF4-FFF2-40B4-BE49-F238E27FC236}">
                      <a16:creationId xmlns:a16="http://schemas.microsoft.com/office/drawing/2014/main" id="{8309CF80-C616-CB2D-3953-916F6AA6E779}"/>
                    </a:ext>
                  </a:extLst>
                </p14:cNvPr>
                <p14:cNvContentPartPr/>
                <p14:nvPr/>
              </p14:nvContentPartPr>
              <p14:xfrm>
                <a:off x="9560717" y="6557222"/>
                <a:ext cx="67680" cy="74880"/>
              </p14:xfrm>
            </p:contentPart>
          </mc:Choice>
          <mc:Fallback>
            <p:pic>
              <p:nvPicPr>
                <p:cNvPr id="1955" name="Input penna 1954">
                  <a:extLst>
                    <a:ext uri="{FF2B5EF4-FFF2-40B4-BE49-F238E27FC236}">
                      <a16:creationId xmlns:a16="http://schemas.microsoft.com/office/drawing/2014/main" id="{8309CF80-C616-CB2D-3953-916F6AA6E779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553157" y="6549662"/>
                  <a:ext cx="828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956" name="Input penna 1955">
                  <a:extLst>
                    <a:ext uri="{FF2B5EF4-FFF2-40B4-BE49-F238E27FC236}">
                      <a16:creationId xmlns:a16="http://schemas.microsoft.com/office/drawing/2014/main" id="{BA75FD9E-638B-EF25-C22F-D3A8499E73E0}"/>
                    </a:ext>
                  </a:extLst>
                </p14:cNvPr>
                <p14:cNvContentPartPr/>
                <p14:nvPr/>
              </p14:nvContentPartPr>
              <p14:xfrm>
                <a:off x="9670877" y="6579902"/>
                <a:ext cx="68760" cy="66240"/>
              </p14:xfrm>
            </p:contentPart>
          </mc:Choice>
          <mc:Fallback>
            <p:pic>
              <p:nvPicPr>
                <p:cNvPr id="1956" name="Input penna 1955">
                  <a:extLst>
                    <a:ext uri="{FF2B5EF4-FFF2-40B4-BE49-F238E27FC236}">
                      <a16:creationId xmlns:a16="http://schemas.microsoft.com/office/drawing/2014/main" id="{BA75FD9E-638B-EF25-C22F-D3A8499E73E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663317" y="6572342"/>
                  <a:ext cx="83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957" name="Input penna 1956">
                  <a:extLst>
                    <a:ext uri="{FF2B5EF4-FFF2-40B4-BE49-F238E27FC236}">
                      <a16:creationId xmlns:a16="http://schemas.microsoft.com/office/drawing/2014/main" id="{42A96788-226B-A373-FCCD-F73686387C2B}"/>
                    </a:ext>
                  </a:extLst>
                </p14:cNvPr>
                <p14:cNvContentPartPr/>
                <p14:nvPr/>
              </p14:nvContentPartPr>
              <p14:xfrm>
                <a:off x="9758357" y="6564782"/>
                <a:ext cx="53640" cy="77760"/>
              </p14:xfrm>
            </p:contentPart>
          </mc:Choice>
          <mc:Fallback>
            <p:pic>
              <p:nvPicPr>
                <p:cNvPr id="1957" name="Input penna 1956">
                  <a:extLst>
                    <a:ext uri="{FF2B5EF4-FFF2-40B4-BE49-F238E27FC236}">
                      <a16:creationId xmlns:a16="http://schemas.microsoft.com/office/drawing/2014/main" id="{42A96788-226B-A373-FCCD-F73686387C2B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750797" y="6557222"/>
                  <a:ext cx="687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958" name="Input penna 1957">
                  <a:extLst>
                    <a:ext uri="{FF2B5EF4-FFF2-40B4-BE49-F238E27FC236}">
                      <a16:creationId xmlns:a16="http://schemas.microsoft.com/office/drawing/2014/main" id="{57F7EFBC-F148-20E5-A46B-8391916ABD2C}"/>
                    </a:ext>
                  </a:extLst>
                </p14:cNvPr>
                <p14:cNvContentPartPr/>
                <p14:nvPr/>
              </p14:nvContentPartPr>
              <p14:xfrm>
                <a:off x="9890837" y="6419342"/>
                <a:ext cx="32400" cy="160920"/>
              </p14:xfrm>
            </p:contentPart>
          </mc:Choice>
          <mc:Fallback>
            <p:pic>
              <p:nvPicPr>
                <p:cNvPr id="1958" name="Input penna 1957">
                  <a:extLst>
                    <a:ext uri="{FF2B5EF4-FFF2-40B4-BE49-F238E27FC236}">
                      <a16:creationId xmlns:a16="http://schemas.microsoft.com/office/drawing/2014/main" id="{57F7EFBC-F148-20E5-A46B-8391916ABD2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883277" y="6411782"/>
                  <a:ext cx="475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959" name="Input penna 1958">
                  <a:extLst>
                    <a:ext uri="{FF2B5EF4-FFF2-40B4-BE49-F238E27FC236}">
                      <a16:creationId xmlns:a16="http://schemas.microsoft.com/office/drawing/2014/main" id="{C19A20F2-FFD1-D608-C2CF-3ECB5C7522BF}"/>
                    </a:ext>
                  </a:extLst>
                </p14:cNvPr>
                <p14:cNvContentPartPr/>
                <p14:nvPr/>
              </p14:nvContentPartPr>
              <p14:xfrm>
                <a:off x="9939797" y="6537062"/>
                <a:ext cx="82800" cy="96120"/>
              </p14:xfrm>
            </p:contentPart>
          </mc:Choice>
          <mc:Fallback>
            <p:pic>
              <p:nvPicPr>
                <p:cNvPr id="1959" name="Input penna 1958">
                  <a:extLst>
                    <a:ext uri="{FF2B5EF4-FFF2-40B4-BE49-F238E27FC236}">
                      <a16:creationId xmlns:a16="http://schemas.microsoft.com/office/drawing/2014/main" id="{C19A20F2-FFD1-D608-C2CF-3ECB5C7522B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932597" y="6529502"/>
                  <a:ext cx="979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960" name="Input penna 1959">
                  <a:extLst>
                    <a:ext uri="{FF2B5EF4-FFF2-40B4-BE49-F238E27FC236}">
                      <a16:creationId xmlns:a16="http://schemas.microsoft.com/office/drawing/2014/main" id="{73D1C1CE-7ECC-EF82-7846-B315EE29FE8B}"/>
                    </a:ext>
                  </a:extLst>
                </p14:cNvPr>
                <p14:cNvContentPartPr/>
                <p14:nvPr/>
              </p14:nvContentPartPr>
              <p14:xfrm>
                <a:off x="10087757" y="6109022"/>
                <a:ext cx="38520" cy="450360"/>
              </p14:xfrm>
            </p:contentPart>
          </mc:Choice>
          <mc:Fallback>
            <p:pic>
              <p:nvPicPr>
                <p:cNvPr id="1960" name="Input penna 1959">
                  <a:extLst>
                    <a:ext uri="{FF2B5EF4-FFF2-40B4-BE49-F238E27FC236}">
                      <a16:creationId xmlns:a16="http://schemas.microsoft.com/office/drawing/2014/main" id="{73D1C1CE-7ECC-EF82-7846-B315EE29FE8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080197" y="6101462"/>
                  <a:ext cx="53640" cy="46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0" name="Gruppo 1969">
            <a:extLst>
              <a:ext uri="{FF2B5EF4-FFF2-40B4-BE49-F238E27FC236}">
                <a16:creationId xmlns:a16="http://schemas.microsoft.com/office/drawing/2014/main" id="{9F2F04C6-0BA9-7C09-3ECE-7F40923F0625}"/>
              </a:ext>
            </a:extLst>
          </p:cNvPr>
          <p:cNvGrpSpPr/>
          <p:nvPr/>
        </p:nvGrpSpPr>
        <p:grpSpPr>
          <a:xfrm>
            <a:off x="803964" y="6042422"/>
            <a:ext cx="777393" cy="484200"/>
            <a:chOff x="803964" y="6042422"/>
            <a:chExt cx="777393" cy="48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78" name="Input penna 1877">
                  <a:extLst>
                    <a:ext uri="{FF2B5EF4-FFF2-40B4-BE49-F238E27FC236}">
                      <a16:creationId xmlns:a16="http://schemas.microsoft.com/office/drawing/2014/main" id="{7BBBDA25-95B8-2D82-A802-C0C8A64DEB5A}"/>
                    </a:ext>
                  </a:extLst>
                </p14:cNvPr>
                <p14:cNvContentPartPr/>
                <p14:nvPr/>
              </p14:nvContentPartPr>
              <p14:xfrm>
                <a:off x="824997" y="6256982"/>
                <a:ext cx="181440" cy="261360"/>
              </p14:xfrm>
            </p:contentPart>
          </mc:Choice>
          <mc:Fallback>
            <p:pic>
              <p:nvPicPr>
                <p:cNvPr id="1878" name="Input penna 1877">
                  <a:extLst>
                    <a:ext uri="{FF2B5EF4-FFF2-40B4-BE49-F238E27FC236}">
                      <a16:creationId xmlns:a16="http://schemas.microsoft.com/office/drawing/2014/main" id="{7BBBDA25-95B8-2D82-A802-C0C8A64DEB5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17437" y="6249422"/>
                  <a:ext cx="19656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79" name="Input penna 1878">
                  <a:extLst>
                    <a:ext uri="{FF2B5EF4-FFF2-40B4-BE49-F238E27FC236}">
                      <a16:creationId xmlns:a16="http://schemas.microsoft.com/office/drawing/2014/main" id="{F4E107C2-9100-01E3-A35E-E68B2A86692E}"/>
                    </a:ext>
                  </a:extLst>
                </p14:cNvPr>
                <p14:cNvContentPartPr/>
                <p14:nvPr/>
              </p14:nvContentPartPr>
              <p14:xfrm>
                <a:off x="1076997" y="6267782"/>
                <a:ext cx="7560" cy="204480"/>
              </p14:xfrm>
            </p:contentPart>
          </mc:Choice>
          <mc:Fallback>
            <p:pic>
              <p:nvPicPr>
                <p:cNvPr id="1879" name="Input penna 1878">
                  <a:extLst>
                    <a:ext uri="{FF2B5EF4-FFF2-40B4-BE49-F238E27FC236}">
                      <a16:creationId xmlns:a16="http://schemas.microsoft.com/office/drawing/2014/main" id="{F4E107C2-9100-01E3-A35E-E68B2A86692E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69437" y="6260222"/>
                  <a:ext cx="226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80" name="Input penna 1879">
                  <a:extLst>
                    <a:ext uri="{FF2B5EF4-FFF2-40B4-BE49-F238E27FC236}">
                      <a16:creationId xmlns:a16="http://schemas.microsoft.com/office/drawing/2014/main" id="{BE4CE186-D887-9740-0059-F634CD0497E1}"/>
                    </a:ext>
                  </a:extLst>
                </p14:cNvPr>
                <p14:cNvContentPartPr/>
                <p14:nvPr/>
              </p14:nvContentPartPr>
              <p14:xfrm>
                <a:off x="1074477" y="6390902"/>
                <a:ext cx="96120" cy="48960"/>
              </p14:xfrm>
            </p:contentPart>
          </mc:Choice>
          <mc:Fallback>
            <p:pic>
              <p:nvPicPr>
                <p:cNvPr id="1880" name="Input penna 1879">
                  <a:extLst>
                    <a:ext uri="{FF2B5EF4-FFF2-40B4-BE49-F238E27FC236}">
                      <a16:creationId xmlns:a16="http://schemas.microsoft.com/office/drawing/2014/main" id="{BE4CE186-D887-9740-0059-F634CD0497E1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66917" y="6383342"/>
                  <a:ext cx="1112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81" name="Input penna 1880">
                  <a:extLst>
                    <a:ext uri="{FF2B5EF4-FFF2-40B4-BE49-F238E27FC236}">
                      <a16:creationId xmlns:a16="http://schemas.microsoft.com/office/drawing/2014/main" id="{62626FA4-8D12-DBD6-6434-FF8B55C4E169}"/>
                    </a:ext>
                  </a:extLst>
                </p14:cNvPr>
                <p14:cNvContentPartPr/>
                <p14:nvPr/>
              </p14:nvContentPartPr>
              <p14:xfrm>
                <a:off x="1260957" y="6260942"/>
                <a:ext cx="158400" cy="265680"/>
              </p14:xfrm>
            </p:contentPart>
          </mc:Choice>
          <mc:Fallback>
            <p:pic>
              <p:nvPicPr>
                <p:cNvPr id="1881" name="Input penna 1880">
                  <a:extLst>
                    <a:ext uri="{FF2B5EF4-FFF2-40B4-BE49-F238E27FC236}">
                      <a16:creationId xmlns:a16="http://schemas.microsoft.com/office/drawing/2014/main" id="{62626FA4-8D12-DBD6-6434-FF8B55C4E16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253397" y="6253382"/>
                  <a:ext cx="17352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82" name="Input penna 1881">
                  <a:extLst>
                    <a:ext uri="{FF2B5EF4-FFF2-40B4-BE49-F238E27FC236}">
                      <a16:creationId xmlns:a16="http://schemas.microsoft.com/office/drawing/2014/main" id="{BF97AD3E-7C41-D91F-1CBA-55DB71632405}"/>
                    </a:ext>
                  </a:extLst>
                </p14:cNvPr>
                <p14:cNvContentPartPr/>
                <p14:nvPr/>
              </p14:nvContentPartPr>
              <p14:xfrm>
                <a:off x="1485237" y="6275342"/>
                <a:ext cx="20880" cy="220320"/>
              </p14:xfrm>
            </p:contentPart>
          </mc:Choice>
          <mc:Fallback>
            <p:pic>
              <p:nvPicPr>
                <p:cNvPr id="1882" name="Input penna 1881">
                  <a:extLst>
                    <a:ext uri="{FF2B5EF4-FFF2-40B4-BE49-F238E27FC236}">
                      <a16:creationId xmlns:a16="http://schemas.microsoft.com/office/drawing/2014/main" id="{BF97AD3E-7C41-D91F-1CBA-55DB71632405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477677" y="6267782"/>
                  <a:ext cx="360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83" name="Input penna 1882">
                  <a:extLst>
                    <a:ext uri="{FF2B5EF4-FFF2-40B4-BE49-F238E27FC236}">
                      <a16:creationId xmlns:a16="http://schemas.microsoft.com/office/drawing/2014/main" id="{AD3FDADC-DDEC-82C0-D6F6-9C2323CD43AF}"/>
                    </a:ext>
                  </a:extLst>
                </p14:cNvPr>
                <p14:cNvContentPartPr/>
                <p14:nvPr/>
              </p14:nvContentPartPr>
              <p14:xfrm>
                <a:off x="1507557" y="6411062"/>
                <a:ext cx="73800" cy="23760"/>
              </p14:xfrm>
            </p:contentPart>
          </mc:Choice>
          <mc:Fallback>
            <p:pic>
              <p:nvPicPr>
                <p:cNvPr id="1883" name="Input penna 1882">
                  <a:extLst>
                    <a:ext uri="{FF2B5EF4-FFF2-40B4-BE49-F238E27FC236}">
                      <a16:creationId xmlns:a16="http://schemas.microsoft.com/office/drawing/2014/main" id="{AD3FDADC-DDEC-82C0-D6F6-9C2323CD43AF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499997" y="6403502"/>
                  <a:ext cx="885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63" name="Input penna 1962">
                  <a:extLst>
                    <a:ext uri="{FF2B5EF4-FFF2-40B4-BE49-F238E27FC236}">
                      <a16:creationId xmlns:a16="http://schemas.microsoft.com/office/drawing/2014/main" id="{5D3EAFAE-1485-92BF-E4DB-CA237208BDF9}"/>
                    </a:ext>
                  </a:extLst>
                </p14:cNvPr>
                <p14:cNvContentPartPr/>
                <p14:nvPr/>
              </p14:nvContentPartPr>
              <p14:xfrm>
                <a:off x="803964" y="6065102"/>
                <a:ext cx="87120" cy="138240"/>
              </p14:xfrm>
            </p:contentPart>
          </mc:Choice>
          <mc:Fallback>
            <p:pic>
              <p:nvPicPr>
                <p:cNvPr id="1963" name="Input penna 1962">
                  <a:extLst>
                    <a:ext uri="{FF2B5EF4-FFF2-40B4-BE49-F238E27FC236}">
                      <a16:creationId xmlns:a16="http://schemas.microsoft.com/office/drawing/2014/main" id="{5D3EAFAE-1485-92BF-E4DB-CA237208BDF9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96404" y="6057542"/>
                  <a:ext cx="1018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64" name="Input penna 1963">
                  <a:extLst>
                    <a:ext uri="{FF2B5EF4-FFF2-40B4-BE49-F238E27FC236}">
                      <a16:creationId xmlns:a16="http://schemas.microsoft.com/office/drawing/2014/main" id="{B9DB4D8B-8BAB-FF59-3FFB-5BE8B6C3969A}"/>
                    </a:ext>
                  </a:extLst>
                </p14:cNvPr>
                <p14:cNvContentPartPr/>
                <p14:nvPr/>
              </p14:nvContentPartPr>
              <p14:xfrm>
                <a:off x="917004" y="6056102"/>
                <a:ext cx="67680" cy="168120"/>
              </p14:xfrm>
            </p:contentPart>
          </mc:Choice>
          <mc:Fallback>
            <p:pic>
              <p:nvPicPr>
                <p:cNvPr id="1964" name="Input penna 1963">
                  <a:extLst>
                    <a:ext uri="{FF2B5EF4-FFF2-40B4-BE49-F238E27FC236}">
                      <a16:creationId xmlns:a16="http://schemas.microsoft.com/office/drawing/2014/main" id="{B9DB4D8B-8BAB-FF59-3FFB-5BE8B6C3969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09444" y="6048542"/>
                  <a:ext cx="828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65" name="Input penna 1964">
                  <a:extLst>
                    <a:ext uri="{FF2B5EF4-FFF2-40B4-BE49-F238E27FC236}">
                      <a16:creationId xmlns:a16="http://schemas.microsoft.com/office/drawing/2014/main" id="{15D5CB30-09B2-16C5-5B32-C1C21075473A}"/>
                    </a:ext>
                  </a:extLst>
                </p14:cNvPr>
                <p14:cNvContentPartPr/>
                <p14:nvPr/>
              </p14:nvContentPartPr>
              <p14:xfrm>
                <a:off x="931764" y="6135662"/>
                <a:ext cx="69480" cy="32400"/>
              </p14:xfrm>
            </p:contentPart>
          </mc:Choice>
          <mc:Fallback>
            <p:pic>
              <p:nvPicPr>
                <p:cNvPr id="1965" name="Input penna 1964">
                  <a:extLst>
                    <a:ext uri="{FF2B5EF4-FFF2-40B4-BE49-F238E27FC236}">
                      <a16:creationId xmlns:a16="http://schemas.microsoft.com/office/drawing/2014/main" id="{15D5CB30-09B2-16C5-5B32-C1C21075473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924204" y="6128102"/>
                  <a:ext cx="846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66" name="Input penna 1965">
                  <a:extLst>
                    <a:ext uri="{FF2B5EF4-FFF2-40B4-BE49-F238E27FC236}">
                      <a16:creationId xmlns:a16="http://schemas.microsoft.com/office/drawing/2014/main" id="{4D6720AF-848D-27FF-E92D-E9F21E1922F7}"/>
                    </a:ext>
                  </a:extLst>
                </p14:cNvPr>
                <p14:cNvContentPartPr/>
                <p14:nvPr/>
              </p14:nvContentPartPr>
              <p14:xfrm>
                <a:off x="1279884" y="6058622"/>
                <a:ext cx="83880" cy="120960"/>
              </p14:xfrm>
            </p:contentPart>
          </mc:Choice>
          <mc:Fallback>
            <p:pic>
              <p:nvPicPr>
                <p:cNvPr id="1966" name="Input penna 1965">
                  <a:extLst>
                    <a:ext uri="{FF2B5EF4-FFF2-40B4-BE49-F238E27FC236}">
                      <a16:creationId xmlns:a16="http://schemas.microsoft.com/office/drawing/2014/main" id="{4D6720AF-848D-27FF-E92D-E9F21E1922F7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272324" y="6051062"/>
                  <a:ext cx="990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67" name="Input penna 1966">
                  <a:extLst>
                    <a:ext uri="{FF2B5EF4-FFF2-40B4-BE49-F238E27FC236}">
                      <a16:creationId xmlns:a16="http://schemas.microsoft.com/office/drawing/2014/main" id="{6C47F7F3-27DF-3B76-F843-A0114E6A468E}"/>
                    </a:ext>
                  </a:extLst>
                </p14:cNvPr>
                <p14:cNvContentPartPr/>
                <p14:nvPr/>
              </p14:nvContentPartPr>
              <p14:xfrm>
                <a:off x="1381044" y="6042422"/>
                <a:ext cx="90000" cy="137880"/>
              </p14:xfrm>
            </p:contentPart>
          </mc:Choice>
          <mc:Fallback>
            <p:pic>
              <p:nvPicPr>
                <p:cNvPr id="1967" name="Input penna 1966">
                  <a:extLst>
                    <a:ext uri="{FF2B5EF4-FFF2-40B4-BE49-F238E27FC236}">
                      <a16:creationId xmlns:a16="http://schemas.microsoft.com/office/drawing/2014/main" id="{6C47F7F3-27DF-3B76-F843-A0114E6A468E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373484" y="6034862"/>
                  <a:ext cx="1051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68" name="Input penna 1967">
                  <a:extLst>
                    <a:ext uri="{FF2B5EF4-FFF2-40B4-BE49-F238E27FC236}">
                      <a16:creationId xmlns:a16="http://schemas.microsoft.com/office/drawing/2014/main" id="{1B86EF0D-F094-599B-F7BC-E50E4D56CF3B}"/>
                    </a:ext>
                  </a:extLst>
                </p14:cNvPr>
                <p14:cNvContentPartPr/>
                <p14:nvPr/>
              </p14:nvContentPartPr>
              <p14:xfrm>
                <a:off x="1420644" y="6100742"/>
                <a:ext cx="148680" cy="47520"/>
              </p14:xfrm>
            </p:contentPart>
          </mc:Choice>
          <mc:Fallback>
            <p:pic>
              <p:nvPicPr>
                <p:cNvPr id="1968" name="Input penna 1967">
                  <a:extLst>
                    <a:ext uri="{FF2B5EF4-FFF2-40B4-BE49-F238E27FC236}">
                      <a16:creationId xmlns:a16="http://schemas.microsoft.com/office/drawing/2014/main" id="{1B86EF0D-F094-599B-F7BC-E50E4D56CF3B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413084" y="6093182"/>
                  <a:ext cx="16380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8" name="Gruppo 1977">
            <a:extLst>
              <a:ext uri="{FF2B5EF4-FFF2-40B4-BE49-F238E27FC236}">
                <a16:creationId xmlns:a16="http://schemas.microsoft.com/office/drawing/2014/main" id="{8D7D387B-3B5B-3478-BF4E-C199E2D6F39B}"/>
              </a:ext>
            </a:extLst>
          </p:cNvPr>
          <p:cNvGrpSpPr/>
          <p:nvPr/>
        </p:nvGrpSpPr>
        <p:grpSpPr>
          <a:xfrm>
            <a:off x="182964" y="4044990"/>
            <a:ext cx="1279080" cy="653760"/>
            <a:chOff x="182964" y="4044990"/>
            <a:chExt cx="1279080" cy="65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71" name="Input penna 1970">
                  <a:extLst>
                    <a:ext uri="{FF2B5EF4-FFF2-40B4-BE49-F238E27FC236}">
                      <a16:creationId xmlns:a16="http://schemas.microsoft.com/office/drawing/2014/main" id="{A3961AD3-00C4-9A63-B011-7ACBED3AD03C}"/>
                    </a:ext>
                  </a:extLst>
                </p14:cNvPr>
                <p14:cNvContentPartPr/>
                <p14:nvPr/>
              </p14:nvContentPartPr>
              <p14:xfrm>
                <a:off x="182964" y="4250910"/>
                <a:ext cx="244440" cy="411840"/>
              </p14:xfrm>
            </p:contentPart>
          </mc:Choice>
          <mc:Fallback>
            <p:pic>
              <p:nvPicPr>
                <p:cNvPr id="1971" name="Input penna 1970">
                  <a:extLst>
                    <a:ext uri="{FF2B5EF4-FFF2-40B4-BE49-F238E27FC236}">
                      <a16:creationId xmlns:a16="http://schemas.microsoft.com/office/drawing/2014/main" id="{A3961AD3-00C4-9A63-B011-7ACBED3AD03C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75404" y="4243350"/>
                  <a:ext cx="25956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72" name="Input penna 1971">
                  <a:extLst>
                    <a:ext uri="{FF2B5EF4-FFF2-40B4-BE49-F238E27FC236}">
                      <a16:creationId xmlns:a16="http://schemas.microsoft.com/office/drawing/2014/main" id="{59F86B26-AF17-DB46-B74B-0C829A139FC6}"/>
                    </a:ext>
                  </a:extLst>
                </p14:cNvPr>
                <p14:cNvContentPartPr/>
                <p14:nvPr/>
              </p14:nvContentPartPr>
              <p14:xfrm>
                <a:off x="558084" y="4336950"/>
                <a:ext cx="144360" cy="48960"/>
              </p14:xfrm>
            </p:contentPart>
          </mc:Choice>
          <mc:Fallback>
            <p:pic>
              <p:nvPicPr>
                <p:cNvPr id="1972" name="Input penna 1971">
                  <a:extLst>
                    <a:ext uri="{FF2B5EF4-FFF2-40B4-BE49-F238E27FC236}">
                      <a16:creationId xmlns:a16="http://schemas.microsoft.com/office/drawing/2014/main" id="{59F86B26-AF17-DB46-B74B-0C829A139FC6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50524" y="4329390"/>
                  <a:ext cx="1594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73" name="Input penna 1972">
                  <a:extLst>
                    <a:ext uri="{FF2B5EF4-FFF2-40B4-BE49-F238E27FC236}">
                      <a16:creationId xmlns:a16="http://schemas.microsoft.com/office/drawing/2014/main" id="{D4CBA567-9730-98FD-4B81-3C4683DC55C8}"/>
                    </a:ext>
                  </a:extLst>
                </p14:cNvPr>
                <p14:cNvContentPartPr/>
                <p14:nvPr/>
              </p14:nvContentPartPr>
              <p14:xfrm>
                <a:off x="563484" y="4483470"/>
                <a:ext cx="165600" cy="67680"/>
              </p14:xfrm>
            </p:contentPart>
          </mc:Choice>
          <mc:Fallback>
            <p:pic>
              <p:nvPicPr>
                <p:cNvPr id="1973" name="Input penna 1972">
                  <a:extLst>
                    <a:ext uri="{FF2B5EF4-FFF2-40B4-BE49-F238E27FC236}">
                      <a16:creationId xmlns:a16="http://schemas.microsoft.com/office/drawing/2014/main" id="{D4CBA567-9730-98FD-4B81-3C4683DC55C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55924" y="4476270"/>
                  <a:ext cx="1807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974" name="Input penna 1973">
                  <a:extLst>
                    <a:ext uri="{FF2B5EF4-FFF2-40B4-BE49-F238E27FC236}">
                      <a16:creationId xmlns:a16="http://schemas.microsoft.com/office/drawing/2014/main" id="{A15936C4-FA0F-8D10-049C-88930A1E8848}"/>
                    </a:ext>
                  </a:extLst>
                </p14:cNvPr>
                <p14:cNvContentPartPr/>
                <p14:nvPr/>
              </p14:nvContentPartPr>
              <p14:xfrm>
                <a:off x="908724" y="4276110"/>
                <a:ext cx="200880" cy="311040"/>
              </p14:xfrm>
            </p:contentPart>
          </mc:Choice>
          <mc:Fallback>
            <p:pic>
              <p:nvPicPr>
                <p:cNvPr id="1974" name="Input penna 1973">
                  <a:extLst>
                    <a:ext uri="{FF2B5EF4-FFF2-40B4-BE49-F238E27FC236}">
                      <a16:creationId xmlns:a16="http://schemas.microsoft.com/office/drawing/2014/main" id="{A15936C4-FA0F-8D10-049C-88930A1E8848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01164" y="4268910"/>
                  <a:ext cx="21600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75" name="Input penna 1974">
                  <a:extLst>
                    <a:ext uri="{FF2B5EF4-FFF2-40B4-BE49-F238E27FC236}">
                      <a16:creationId xmlns:a16="http://schemas.microsoft.com/office/drawing/2014/main" id="{8F7965EF-C5E8-CB1F-406C-D088C58D9F93}"/>
                    </a:ext>
                  </a:extLst>
                </p14:cNvPr>
                <p14:cNvContentPartPr/>
                <p14:nvPr/>
              </p14:nvContentPartPr>
              <p14:xfrm>
                <a:off x="1154604" y="4044990"/>
                <a:ext cx="164520" cy="653760"/>
              </p14:xfrm>
            </p:contentPart>
          </mc:Choice>
          <mc:Fallback>
            <p:pic>
              <p:nvPicPr>
                <p:cNvPr id="1975" name="Input penna 1974">
                  <a:extLst>
                    <a:ext uri="{FF2B5EF4-FFF2-40B4-BE49-F238E27FC236}">
                      <a16:creationId xmlns:a16="http://schemas.microsoft.com/office/drawing/2014/main" id="{8F7965EF-C5E8-CB1F-406C-D088C58D9F93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147044" y="4037430"/>
                  <a:ext cx="179640" cy="66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976" name="Input penna 1975">
                  <a:extLst>
                    <a:ext uri="{FF2B5EF4-FFF2-40B4-BE49-F238E27FC236}">
                      <a16:creationId xmlns:a16="http://schemas.microsoft.com/office/drawing/2014/main" id="{D89932ED-172A-5A67-4FD6-6C1B914E6E87}"/>
                    </a:ext>
                  </a:extLst>
                </p14:cNvPr>
                <p14:cNvContentPartPr/>
                <p14:nvPr/>
              </p14:nvContentPartPr>
              <p14:xfrm>
                <a:off x="1293924" y="4303470"/>
                <a:ext cx="168120" cy="254880"/>
              </p14:xfrm>
            </p:contentPart>
          </mc:Choice>
          <mc:Fallback>
            <p:pic>
              <p:nvPicPr>
                <p:cNvPr id="1976" name="Input penna 1975">
                  <a:extLst>
                    <a:ext uri="{FF2B5EF4-FFF2-40B4-BE49-F238E27FC236}">
                      <a16:creationId xmlns:a16="http://schemas.microsoft.com/office/drawing/2014/main" id="{D89932ED-172A-5A67-4FD6-6C1B914E6E87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286364" y="4295910"/>
                  <a:ext cx="183240" cy="27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1" name="Gruppo 1980">
            <a:extLst>
              <a:ext uri="{FF2B5EF4-FFF2-40B4-BE49-F238E27FC236}">
                <a16:creationId xmlns:a16="http://schemas.microsoft.com/office/drawing/2014/main" id="{261C9258-2B85-1EEA-A26D-499EDD0CA02B}"/>
              </a:ext>
            </a:extLst>
          </p:cNvPr>
          <p:cNvGrpSpPr/>
          <p:nvPr/>
        </p:nvGrpSpPr>
        <p:grpSpPr>
          <a:xfrm>
            <a:off x="4593072" y="1634071"/>
            <a:ext cx="528633" cy="257040"/>
            <a:chOff x="4593072" y="1634071"/>
            <a:chExt cx="528633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D0D98F7-6E9A-2738-45C1-262049113D5D}"/>
                    </a:ext>
                  </a:extLst>
                </p14:cNvPr>
                <p14:cNvContentPartPr/>
                <p14:nvPr/>
              </p14:nvContentPartPr>
              <p14:xfrm>
                <a:off x="4593072" y="1634071"/>
                <a:ext cx="182520" cy="2203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D0D98F7-6E9A-2738-45C1-262049113D5D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585512" y="1626871"/>
                  <a:ext cx="1972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122DCF8-073D-C896-308B-96257CAE9B7F}"/>
                    </a:ext>
                  </a:extLst>
                </p14:cNvPr>
                <p14:cNvContentPartPr/>
                <p14:nvPr/>
              </p14:nvContentPartPr>
              <p14:xfrm>
                <a:off x="4815552" y="1677991"/>
                <a:ext cx="127440" cy="2131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122DCF8-073D-C896-308B-96257CAE9B7F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807992" y="1670431"/>
                  <a:ext cx="1425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291D510-604A-9414-838C-66281ECC981F}"/>
                    </a:ext>
                  </a:extLst>
                </p14:cNvPr>
                <p14:cNvContentPartPr/>
                <p14:nvPr/>
              </p14:nvContentPartPr>
              <p14:xfrm>
                <a:off x="4857312" y="1799671"/>
                <a:ext cx="97560" cy="46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291D510-604A-9414-838C-66281ECC981F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849752" y="1792111"/>
                  <a:ext cx="1123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979" name="Input penna 1978">
                  <a:extLst>
                    <a:ext uri="{FF2B5EF4-FFF2-40B4-BE49-F238E27FC236}">
                      <a16:creationId xmlns:a16="http://schemas.microsoft.com/office/drawing/2014/main" id="{F0354AF9-F730-6391-C02E-EB980E309570}"/>
                    </a:ext>
                  </a:extLst>
                </p14:cNvPr>
                <p14:cNvContentPartPr/>
                <p14:nvPr/>
              </p14:nvContentPartPr>
              <p14:xfrm>
                <a:off x="4980945" y="1663151"/>
                <a:ext cx="140760" cy="207720"/>
              </p14:xfrm>
            </p:contentPart>
          </mc:Choice>
          <mc:Fallback>
            <p:pic>
              <p:nvPicPr>
                <p:cNvPr id="1979" name="Input penna 1978">
                  <a:extLst>
                    <a:ext uri="{FF2B5EF4-FFF2-40B4-BE49-F238E27FC236}">
                      <a16:creationId xmlns:a16="http://schemas.microsoft.com/office/drawing/2014/main" id="{F0354AF9-F730-6391-C02E-EB980E309570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4973385" y="1655591"/>
                  <a:ext cx="155880" cy="22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5" name="Gruppo 1984">
            <a:extLst>
              <a:ext uri="{FF2B5EF4-FFF2-40B4-BE49-F238E27FC236}">
                <a16:creationId xmlns:a16="http://schemas.microsoft.com/office/drawing/2014/main" id="{274B13D8-BA3D-DAE9-64DC-699C11D5C775}"/>
              </a:ext>
            </a:extLst>
          </p:cNvPr>
          <p:cNvGrpSpPr/>
          <p:nvPr/>
        </p:nvGrpSpPr>
        <p:grpSpPr>
          <a:xfrm>
            <a:off x="5382488" y="2257215"/>
            <a:ext cx="324360" cy="386280"/>
            <a:chOff x="5382488" y="2257215"/>
            <a:chExt cx="324360" cy="38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982" name="Input penna 1981">
                  <a:extLst>
                    <a:ext uri="{FF2B5EF4-FFF2-40B4-BE49-F238E27FC236}">
                      <a16:creationId xmlns:a16="http://schemas.microsoft.com/office/drawing/2014/main" id="{7C04EC66-9E23-E4D4-E171-B0872008AC53}"/>
                    </a:ext>
                  </a:extLst>
                </p14:cNvPr>
                <p14:cNvContentPartPr/>
                <p14:nvPr/>
              </p14:nvContentPartPr>
              <p14:xfrm>
                <a:off x="5382488" y="2257215"/>
                <a:ext cx="170640" cy="324360"/>
              </p14:xfrm>
            </p:contentPart>
          </mc:Choice>
          <mc:Fallback>
            <p:pic>
              <p:nvPicPr>
                <p:cNvPr id="1982" name="Input penna 1981">
                  <a:extLst>
                    <a:ext uri="{FF2B5EF4-FFF2-40B4-BE49-F238E27FC236}">
                      <a16:creationId xmlns:a16="http://schemas.microsoft.com/office/drawing/2014/main" id="{7C04EC66-9E23-E4D4-E171-B0872008AC53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5374928" y="2249655"/>
                  <a:ext cx="18576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983" name="Input penna 1982">
                  <a:extLst>
                    <a:ext uri="{FF2B5EF4-FFF2-40B4-BE49-F238E27FC236}">
                      <a16:creationId xmlns:a16="http://schemas.microsoft.com/office/drawing/2014/main" id="{84A1D67E-F462-2A74-F987-42544BC4D691}"/>
                    </a:ext>
                  </a:extLst>
                </p14:cNvPr>
                <p14:cNvContentPartPr/>
                <p14:nvPr/>
              </p14:nvContentPartPr>
              <p14:xfrm>
                <a:off x="5655008" y="2275575"/>
                <a:ext cx="51840" cy="367920"/>
              </p14:xfrm>
            </p:contentPart>
          </mc:Choice>
          <mc:Fallback>
            <p:pic>
              <p:nvPicPr>
                <p:cNvPr id="1983" name="Input penna 1982">
                  <a:extLst>
                    <a:ext uri="{FF2B5EF4-FFF2-40B4-BE49-F238E27FC236}">
                      <a16:creationId xmlns:a16="http://schemas.microsoft.com/office/drawing/2014/main" id="{84A1D67E-F462-2A74-F987-42544BC4D691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5647448" y="2268015"/>
                  <a:ext cx="66960" cy="38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9" name="Gruppo 1988">
            <a:extLst>
              <a:ext uri="{FF2B5EF4-FFF2-40B4-BE49-F238E27FC236}">
                <a16:creationId xmlns:a16="http://schemas.microsoft.com/office/drawing/2014/main" id="{EF7B5402-5196-F413-F3E4-ACBAE07C40A3}"/>
              </a:ext>
            </a:extLst>
          </p:cNvPr>
          <p:cNvGrpSpPr/>
          <p:nvPr/>
        </p:nvGrpSpPr>
        <p:grpSpPr>
          <a:xfrm>
            <a:off x="5376008" y="1674375"/>
            <a:ext cx="275400" cy="216000"/>
            <a:chOff x="5376008" y="1674375"/>
            <a:chExt cx="275400" cy="21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986" name="Input penna 1985">
                  <a:extLst>
                    <a:ext uri="{FF2B5EF4-FFF2-40B4-BE49-F238E27FC236}">
                      <a16:creationId xmlns:a16="http://schemas.microsoft.com/office/drawing/2014/main" id="{9E052B1A-7D40-61FB-E47A-256D1F1AA9BB}"/>
                    </a:ext>
                  </a:extLst>
                </p14:cNvPr>
                <p14:cNvContentPartPr/>
                <p14:nvPr/>
              </p14:nvContentPartPr>
              <p14:xfrm>
                <a:off x="5376008" y="1675455"/>
                <a:ext cx="163800" cy="182520"/>
              </p14:xfrm>
            </p:contentPart>
          </mc:Choice>
          <mc:Fallback>
            <p:pic>
              <p:nvPicPr>
                <p:cNvPr id="1986" name="Input penna 1985">
                  <a:extLst>
                    <a:ext uri="{FF2B5EF4-FFF2-40B4-BE49-F238E27FC236}">
                      <a16:creationId xmlns:a16="http://schemas.microsoft.com/office/drawing/2014/main" id="{9E052B1A-7D40-61FB-E47A-256D1F1AA9BB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5368448" y="1667895"/>
                  <a:ext cx="1789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1987" name="Input penna 1986">
                  <a:extLst>
                    <a:ext uri="{FF2B5EF4-FFF2-40B4-BE49-F238E27FC236}">
                      <a16:creationId xmlns:a16="http://schemas.microsoft.com/office/drawing/2014/main" id="{3A67F736-A4D7-9973-4ACE-7F35B5EBB83B}"/>
                    </a:ext>
                  </a:extLst>
                </p14:cNvPr>
                <p14:cNvContentPartPr/>
                <p14:nvPr/>
              </p14:nvContentPartPr>
              <p14:xfrm>
                <a:off x="5612168" y="1674375"/>
                <a:ext cx="39240" cy="216000"/>
              </p14:xfrm>
            </p:contentPart>
          </mc:Choice>
          <mc:Fallback>
            <p:pic>
              <p:nvPicPr>
                <p:cNvPr id="1987" name="Input penna 1986">
                  <a:extLst>
                    <a:ext uri="{FF2B5EF4-FFF2-40B4-BE49-F238E27FC236}">
                      <a16:creationId xmlns:a16="http://schemas.microsoft.com/office/drawing/2014/main" id="{3A67F736-A4D7-9973-4ACE-7F35B5EBB83B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5604608" y="1666815"/>
                  <a:ext cx="54360" cy="23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3" name="Gruppo 1992">
            <a:extLst>
              <a:ext uri="{FF2B5EF4-FFF2-40B4-BE49-F238E27FC236}">
                <a16:creationId xmlns:a16="http://schemas.microsoft.com/office/drawing/2014/main" id="{7D187C77-7E23-8845-8A19-656B7CC98824}"/>
              </a:ext>
            </a:extLst>
          </p:cNvPr>
          <p:cNvGrpSpPr/>
          <p:nvPr/>
        </p:nvGrpSpPr>
        <p:grpSpPr>
          <a:xfrm>
            <a:off x="3901734" y="2215223"/>
            <a:ext cx="369720" cy="447120"/>
            <a:chOff x="3901734" y="2215223"/>
            <a:chExt cx="369720" cy="44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990" name="Input penna 1989">
                  <a:extLst>
                    <a:ext uri="{FF2B5EF4-FFF2-40B4-BE49-F238E27FC236}">
                      <a16:creationId xmlns:a16="http://schemas.microsoft.com/office/drawing/2014/main" id="{94F98759-37FD-596C-B8BB-EEB1BF0F2FC4}"/>
                    </a:ext>
                  </a:extLst>
                </p14:cNvPr>
                <p14:cNvContentPartPr/>
                <p14:nvPr/>
              </p14:nvContentPartPr>
              <p14:xfrm>
                <a:off x="3998214" y="2327543"/>
                <a:ext cx="205200" cy="289800"/>
              </p14:xfrm>
            </p:contentPart>
          </mc:Choice>
          <mc:Fallback>
            <p:pic>
              <p:nvPicPr>
                <p:cNvPr id="1990" name="Input penna 1989">
                  <a:extLst>
                    <a:ext uri="{FF2B5EF4-FFF2-40B4-BE49-F238E27FC236}">
                      <a16:creationId xmlns:a16="http://schemas.microsoft.com/office/drawing/2014/main" id="{94F98759-37FD-596C-B8BB-EEB1BF0F2FC4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3990654" y="2319983"/>
                  <a:ext cx="22032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991" name="Input penna 1990">
                  <a:extLst>
                    <a:ext uri="{FF2B5EF4-FFF2-40B4-BE49-F238E27FC236}">
                      <a16:creationId xmlns:a16="http://schemas.microsoft.com/office/drawing/2014/main" id="{A2B10FF4-C87C-32EE-E9D0-08E61F585A73}"/>
                    </a:ext>
                  </a:extLst>
                </p14:cNvPr>
                <p14:cNvContentPartPr/>
                <p14:nvPr/>
              </p14:nvContentPartPr>
              <p14:xfrm>
                <a:off x="3901734" y="2215223"/>
                <a:ext cx="369720" cy="447120"/>
              </p14:xfrm>
            </p:contentPart>
          </mc:Choice>
          <mc:Fallback>
            <p:pic>
              <p:nvPicPr>
                <p:cNvPr id="1991" name="Input penna 1990">
                  <a:extLst>
                    <a:ext uri="{FF2B5EF4-FFF2-40B4-BE49-F238E27FC236}">
                      <a16:creationId xmlns:a16="http://schemas.microsoft.com/office/drawing/2014/main" id="{A2B10FF4-C87C-32EE-E9D0-08E61F585A7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3894174" y="2207663"/>
                  <a:ext cx="384840" cy="46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8" name="Gruppo 1997">
            <a:extLst>
              <a:ext uri="{FF2B5EF4-FFF2-40B4-BE49-F238E27FC236}">
                <a16:creationId xmlns:a16="http://schemas.microsoft.com/office/drawing/2014/main" id="{BBEBADD2-5CCF-7E02-C589-22A94146342C}"/>
              </a:ext>
            </a:extLst>
          </p:cNvPr>
          <p:cNvGrpSpPr/>
          <p:nvPr/>
        </p:nvGrpSpPr>
        <p:grpSpPr>
          <a:xfrm>
            <a:off x="3820379" y="3126556"/>
            <a:ext cx="260280" cy="234720"/>
            <a:chOff x="3820379" y="3126556"/>
            <a:chExt cx="260280" cy="23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995" name="Input penna 1994">
                  <a:extLst>
                    <a:ext uri="{FF2B5EF4-FFF2-40B4-BE49-F238E27FC236}">
                      <a16:creationId xmlns:a16="http://schemas.microsoft.com/office/drawing/2014/main" id="{E266D41A-B7F8-25BC-1DB5-1ED458F17536}"/>
                    </a:ext>
                  </a:extLst>
                </p14:cNvPr>
                <p14:cNvContentPartPr/>
                <p14:nvPr/>
              </p14:nvContentPartPr>
              <p14:xfrm>
                <a:off x="3866099" y="3186316"/>
                <a:ext cx="151920" cy="174960"/>
              </p14:xfrm>
            </p:contentPart>
          </mc:Choice>
          <mc:Fallback>
            <p:pic>
              <p:nvPicPr>
                <p:cNvPr id="1995" name="Input penna 1994">
                  <a:extLst>
                    <a:ext uri="{FF2B5EF4-FFF2-40B4-BE49-F238E27FC236}">
                      <a16:creationId xmlns:a16="http://schemas.microsoft.com/office/drawing/2014/main" id="{E266D41A-B7F8-25BC-1DB5-1ED458F17536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858539" y="3178756"/>
                  <a:ext cx="1670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996" name="Input penna 1995">
                  <a:extLst>
                    <a:ext uri="{FF2B5EF4-FFF2-40B4-BE49-F238E27FC236}">
                      <a16:creationId xmlns:a16="http://schemas.microsoft.com/office/drawing/2014/main" id="{C6051DFC-1649-284F-CBB8-A7B7E495B017}"/>
                    </a:ext>
                  </a:extLst>
                </p14:cNvPr>
                <p14:cNvContentPartPr/>
                <p14:nvPr/>
              </p14:nvContentPartPr>
              <p14:xfrm>
                <a:off x="3820379" y="3126556"/>
                <a:ext cx="260280" cy="214200"/>
              </p14:xfrm>
            </p:contentPart>
          </mc:Choice>
          <mc:Fallback>
            <p:pic>
              <p:nvPicPr>
                <p:cNvPr id="1996" name="Input penna 1995">
                  <a:extLst>
                    <a:ext uri="{FF2B5EF4-FFF2-40B4-BE49-F238E27FC236}">
                      <a16:creationId xmlns:a16="http://schemas.microsoft.com/office/drawing/2014/main" id="{C6051DFC-1649-284F-CBB8-A7B7E495B017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813179" y="3118996"/>
                  <a:ext cx="275400" cy="22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2" name="Gruppo 2011">
            <a:extLst>
              <a:ext uri="{FF2B5EF4-FFF2-40B4-BE49-F238E27FC236}">
                <a16:creationId xmlns:a16="http://schemas.microsoft.com/office/drawing/2014/main" id="{D14A37C3-CFF9-CD94-8A2B-A57DA6D55E8A}"/>
              </a:ext>
            </a:extLst>
          </p:cNvPr>
          <p:cNvGrpSpPr/>
          <p:nvPr/>
        </p:nvGrpSpPr>
        <p:grpSpPr>
          <a:xfrm>
            <a:off x="4382699" y="3588201"/>
            <a:ext cx="180360" cy="165960"/>
            <a:chOff x="4382699" y="3588201"/>
            <a:chExt cx="18036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1999" name="Input penna 1998">
                  <a:extLst>
                    <a:ext uri="{FF2B5EF4-FFF2-40B4-BE49-F238E27FC236}">
                      <a16:creationId xmlns:a16="http://schemas.microsoft.com/office/drawing/2014/main" id="{42863563-37B8-A1BE-7C76-6D19BB283AF6}"/>
                    </a:ext>
                  </a:extLst>
                </p14:cNvPr>
                <p14:cNvContentPartPr/>
                <p14:nvPr/>
              </p14:nvContentPartPr>
              <p14:xfrm>
                <a:off x="4382699" y="3588201"/>
                <a:ext cx="6120" cy="134640"/>
              </p14:xfrm>
            </p:contentPart>
          </mc:Choice>
          <mc:Fallback>
            <p:pic>
              <p:nvPicPr>
                <p:cNvPr id="1999" name="Input penna 1998">
                  <a:extLst>
                    <a:ext uri="{FF2B5EF4-FFF2-40B4-BE49-F238E27FC236}">
                      <a16:creationId xmlns:a16="http://schemas.microsoft.com/office/drawing/2014/main" id="{42863563-37B8-A1BE-7C76-6D19BB283AF6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375139" y="3580641"/>
                  <a:ext cx="212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000" name="Input penna 1999">
                  <a:extLst>
                    <a:ext uri="{FF2B5EF4-FFF2-40B4-BE49-F238E27FC236}">
                      <a16:creationId xmlns:a16="http://schemas.microsoft.com/office/drawing/2014/main" id="{21985C14-B38A-6BF4-B81B-4B0BAC8FD425}"/>
                    </a:ext>
                  </a:extLst>
                </p14:cNvPr>
                <p14:cNvContentPartPr/>
                <p14:nvPr/>
              </p14:nvContentPartPr>
              <p14:xfrm>
                <a:off x="4397099" y="3647601"/>
                <a:ext cx="49680" cy="14400"/>
              </p14:xfrm>
            </p:contentPart>
          </mc:Choice>
          <mc:Fallback>
            <p:pic>
              <p:nvPicPr>
                <p:cNvPr id="2000" name="Input penna 1999">
                  <a:extLst>
                    <a:ext uri="{FF2B5EF4-FFF2-40B4-BE49-F238E27FC236}">
                      <a16:creationId xmlns:a16="http://schemas.microsoft.com/office/drawing/2014/main" id="{21985C14-B38A-6BF4-B81B-4B0BAC8FD425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4389539" y="3640041"/>
                  <a:ext cx="64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001" name="Input penna 2000">
                  <a:extLst>
                    <a:ext uri="{FF2B5EF4-FFF2-40B4-BE49-F238E27FC236}">
                      <a16:creationId xmlns:a16="http://schemas.microsoft.com/office/drawing/2014/main" id="{9E8006A4-6392-74C9-B7A8-A7003425C869}"/>
                    </a:ext>
                  </a:extLst>
                </p14:cNvPr>
                <p14:cNvContentPartPr/>
                <p14:nvPr/>
              </p14:nvContentPartPr>
              <p14:xfrm>
                <a:off x="4468739" y="3605121"/>
                <a:ext cx="7920" cy="127080"/>
              </p14:xfrm>
            </p:contentPart>
          </mc:Choice>
          <mc:Fallback>
            <p:pic>
              <p:nvPicPr>
                <p:cNvPr id="2001" name="Input penna 2000">
                  <a:extLst>
                    <a:ext uri="{FF2B5EF4-FFF2-40B4-BE49-F238E27FC236}">
                      <a16:creationId xmlns:a16="http://schemas.microsoft.com/office/drawing/2014/main" id="{9E8006A4-6392-74C9-B7A8-A7003425C869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4461179" y="3597561"/>
                  <a:ext cx="230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002" name="Input penna 2001">
                  <a:extLst>
                    <a:ext uri="{FF2B5EF4-FFF2-40B4-BE49-F238E27FC236}">
                      <a16:creationId xmlns:a16="http://schemas.microsoft.com/office/drawing/2014/main" id="{26EB8CAA-D363-9063-82A1-ACD1B3DEEF60}"/>
                    </a:ext>
                  </a:extLst>
                </p14:cNvPr>
                <p14:cNvContentPartPr/>
                <p14:nvPr/>
              </p14:nvContentPartPr>
              <p14:xfrm>
                <a:off x="4489619" y="3635361"/>
                <a:ext cx="73440" cy="118800"/>
              </p14:xfrm>
            </p:contentPart>
          </mc:Choice>
          <mc:Fallback>
            <p:pic>
              <p:nvPicPr>
                <p:cNvPr id="2002" name="Input penna 2001">
                  <a:extLst>
                    <a:ext uri="{FF2B5EF4-FFF2-40B4-BE49-F238E27FC236}">
                      <a16:creationId xmlns:a16="http://schemas.microsoft.com/office/drawing/2014/main" id="{26EB8CAA-D363-9063-82A1-ACD1B3DEEF60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482059" y="3627801"/>
                  <a:ext cx="8856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1" name="Gruppo 2020">
            <a:extLst>
              <a:ext uri="{FF2B5EF4-FFF2-40B4-BE49-F238E27FC236}">
                <a16:creationId xmlns:a16="http://schemas.microsoft.com/office/drawing/2014/main" id="{34B8D829-CF64-6D60-AC98-C76B1EC34FD1}"/>
              </a:ext>
            </a:extLst>
          </p:cNvPr>
          <p:cNvGrpSpPr/>
          <p:nvPr/>
        </p:nvGrpSpPr>
        <p:grpSpPr>
          <a:xfrm>
            <a:off x="4861139" y="3241521"/>
            <a:ext cx="893160" cy="667800"/>
            <a:chOff x="4861139" y="3241521"/>
            <a:chExt cx="893160" cy="66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005" name="Input penna 2004">
                  <a:extLst>
                    <a:ext uri="{FF2B5EF4-FFF2-40B4-BE49-F238E27FC236}">
                      <a16:creationId xmlns:a16="http://schemas.microsoft.com/office/drawing/2014/main" id="{82BD338C-8C17-B1F0-3046-C42076002797}"/>
                    </a:ext>
                  </a:extLst>
                </p14:cNvPr>
                <p14:cNvContentPartPr/>
                <p14:nvPr/>
              </p14:nvContentPartPr>
              <p14:xfrm>
                <a:off x="5546219" y="3583881"/>
                <a:ext cx="91440" cy="179640"/>
              </p14:xfrm>
            </p:contentPart>
          </mc:Choice>
          <mc:Fallback>
            <p:pic>
              <p:nvPicPr>
                <p:cNvPr id="2005" name="Input penna 2004">
                  <a:extLst>
                    <a:ext uri="{FF2B5EF4-FFF2-40B4-BE49-F238E27FC236}">
                      <a16:creationId xmlns:a16="http://schemas.microsoft.com/office/drawing/2014/main" id="{82BD338C-8C17-B1F0-3046-C42076002797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538659" y="3576321"/>
                  <a:ext cx="1065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006" name="Input penna 2005">
                  <a:extLst>
                    <a:ext uri="{FF2B5EF4-FFF2-40B4-BE49-F238E27FC236}">
                      <a16:creationId xmlns:a16="http://schemas.microsoft.com/office/drawing/2014/main" id="{CBE252C1-F5F5-524F-9E0D-5D9003716BE1}"/>
                    </a:ext>
                  </a:extLst>
                </p14:cNvPr>
                <p14:cNvContentPartPr/>
                <p14:nvPr/>
              </p14:nvContentPartPr>
              <p14:xfrm>
                <a:off x="5727659" y="3638241"/>
                <a:ext cx="26640" cy="183960"/>
              </p14:xfrm>
            </p:contentPart>
          </mc:Choice>
          <mc:Fallback>
            <p:pic>
              <p:nvPicPr>
                <p:cNvPr id="2006" name="Input penna 2005">
                  <a:extLst>
                    <a:ext uri="{FF2B5EF4-FFF2-40B4-BE49-F238E27FC236}">
                      <a16:creationId xmlns:a16="http://schemas.microsoft.com/office/drawing/2014/main" id="{CBE252C1-F5F5-524F-9E0D-5D9003716BE1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720099" y="3630681"/>
                  <a:ext cx="417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003" name="Input penna 2002">
                  <a:extLst>
                    <a:ext uri="{FF2B5EF4-FFF2-40B4-BE49-F238E27FC236}">
                      <a16:creationId xmlns:a16="http://schemas.microsoft.com/office/drawing/2014/main" id="{2DC8DD02-CA1F-0A24-5DAD-841C4AB58814}"/>
                    </a:ext>
                  </a:extLst>
                </p14:cNvPr>
                <p14:cNvContentPartPr/>
                <p14:nvPr/>
              </p14:nvContentPartPr>
              <p14:xfrm>
                <a:off x="4861139" y="3622761"/>
                <a:ext cx="93600" cy="158400"/>
              </p14:xfrm>
            </p:contentPart>
          </mc:Choice>
          <mc:Fallback>
            <p:pic>
              <p:nvPicPr>
                <p:cNvPr id="2003" name="Input penna 2002">
                  <a:extLst>
                    <a:ext uri="{FF2B5EF4-FFF2-40B4-BE49-F238E27FC236}">
                      <a16:creationId xmlns:a16="http://schemas.microsoft.com/office/drawing/2014/main" id="{2DC8DD02-CA1F-0A24-5DAD-841C4AB58814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4853579" y="3615201"/>
                  <a:ext cx="1087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004" name="Input penna 2003">
                  <a:extLst>
                    <a:ext uri="{FF2B5EF4-FFF2-40B4-BE49-F238E27FC236}">
                      <a16:creationId xmlns:a16="http://schemas.microsoft.com/office/drawing/2014/main" id="{98C94D98-7E13-4641-4D63-074250B7AC86}"/>
                    </a:ext>
                  </a:extLst>
                </p14:cNvPr>
                <p14:cNvContentPartPr/>
                <p14:nvPr/>
              </p14:nvContentPartPr>
              <p14:xfrm>
                <a:off x="4951139" y="3668841"/>
                <a:ext cx="140760" cy="99000"/>
              </p14:xfrm>
            </p:contentPart>
          </mc:Choice>
          <mc:Fallback>
            <p:pic>
              <p:nvPicPr>
                <p:cNvPr id="2004" name="Input penna 2003">
                  <a:extLst>
                    <a:ext uri="{FF2B5EF4-FFF2-40B4-BE49-F238E27FC236}">
                      <a16:creationId xmlns:a16="http://schemas.microsoft.com/office/drawing/2014/main" id="{98C94D98-7E13-4641-4D63-074250B7AC86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4943579" y="3661281"/>
                  <a:ext cx="1558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013" name="Input penna 2012">
                  <a:extLst>
                    <a:ext uri="{FF2B5EF4-FFF2-40B4-BE49-F238E27FC236}">
                      <a16:creationId xmlns:a16="http://schemas.microsoft.com/office/drawing/2014/main" id="{7BAC8DE4-24F7-0171-6514-6B5AA8227E65}"/>
                    </a:ext>
                  </a:extLst>
                </p14:cNvPr>
                <p14:cNvContentPartPr/>
                <p14:nvPr/>
              </p14:nvContentPartPr>
              <p14:xfrm>
                <a:off x="5104139" y="3611961"/>
                <a:ext cx="62280" cy="171720"/>
              </p14:xfrm>
            </p:contentPart>
          </mc:Choice>
          <mc:Fallback>
            <p:pic>
              <p:nvPicPr>
                <p:cNvPr id="2013" name="Input penna 2012">
                  <a:extLst>
                    <a:ext uri="{FF2B5EF4-FFF2-40B4-BE49-F238E27FC236}">
                      <a16:creationId xmlns:a16="http://schemas.microsoft.com/office/drawing/2014/main" id="{7BAC8DE4-24F7-0171-6514-6B5AA8227E65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096579" y="3604401"/>
                  <a:ext cx="774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016" name="Input penna 2015">
                  <a:extLst>
                    <a:ext uri="{FF2B5EF4-FFF2-40B4-BE49-F238E27FC236}">
                      <a16:creationId xmlns:a16="http://schemas.microsoft.com/office/drawing/2014/main" id="{A49B2E40-5256-DD72-C76F-26CDEB73187C}"/>
                    </a:ext>
                  </a:extLst>
                </p14:cNvPr>
                <p14:cNvContentPartPr/>
                <p14:nvPr/>
              </p14:nvContentPartPr>
              <p14:xfrm>
                <a:off x="5001899" y="3871521"/>
                <a:ext cx="696600" cy="37800"/>
              </p14:xfrm>
            </p:contentPart>
          </mc:Choice>
          <mc:Fallback>
            <p:pic>
              <p:nvPicPr>
                <p:cNvPr id="2016" name="Input penna 2015">
                  <a:extLst>
                    <a:ext uri="{FF2B5EF4-FFF2-40B4-BE49-F238E27FC236}">
                      <a16:creationId xmlns:a16="http://schemas.microsoft.com/office/drawing/2014/main" id="{A49B2E40-5256-DD72-C76F-26CDEB73187C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4994339" y="3863961"/>
                  <a:ext cx="711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017" name="Input penna 2016">
                  <a:extLst>
                    <a:ext uri="{FF2B5EF4-FFF2-40B4-BE49-F238E27FC236}">
                      <a16:creationId xmlns:a16="http://schemas.microsoft.com/office/drawing/2014/main" id="{4CCF799F-5B1E-48C0-0C4D-9B04E671C1D6}"/>
                    </a:ext>
                  </a:extLst>
                </p14:cNvPr>
                <p14:cNvContentPartPr/>
                <p14:nvPr/>
              </p14:nvContentPartPr>
              <p14:xfrm>
                <a:off x="5211419" y="3321801"/>
                <a:ext cx="76320" cy="151200"/>
              </p14:xfrm>
            </p:contentPart>
          </mc:Choice>
          <mc:Fallback>
            <p:pic>
              <p:nvPicPr>
                <p:cNvPr id="2017" name="Input penna 2016">
                  <a:extLst>
                    <a:ext uri="{FF2B5EF4-FFF2-40B4-BE49-F238E27FC236}">
                      <a16:creationId xmlns:a16="http://schemas.microsoft.com/office/drawing/2014/main" id="{4CCF799F-5B1E-48C0-0C4D-9B04E671C1D6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203859" y="3314241"/>
                  <a:ext cx="910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018" name="Input penna 2017">
                  <a:extLst>
                    <a:ext uri="{FF2B5EF4-FFF2-40B4-BE49-F238E27FC236}">
                      <a16:creationId xmlns:a16="http://schemas.microsoft.com/office/drawing/2014/main" id="{5F511E8F-FD1D-AD28-AB03-408AD5C6ECCB}"/>
                    </a:ext>
                  </a:extLst>
                </p14:cNvPr>
                <p14:cNvContentPartPr/>
                <p14:nvPr/>
              </p14:nvContentPartPr>
              <p14:xfrm>
                <a:off x="5315819" y="3357441"/>
                <a:ext cx="141120" cy="140400"/>
              </p14:xfrm>
            </p:contentPart>
          </mc:Choice>
          <mc:Fallback>
            <p:pic>
              <p:nvPicPr>
                <p:cNvPr id="2018" name="Input penna 2017">
                  <a:extLst>
                    <a:ext uri="{FF2B5EF4-FFF2-40B4-BE49-F238E27FC236}">
                      <a16:creationId xmlns:a16="http://schemas.microsoft.com/office/drawing/2014/main" id="{5F511E8F-FD1D-AD28-AB03-408AD5C6ECCB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308259" y="3349881"/>
                  <a:ext cx="1562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019" name="Input penna 2018">
                  <a:extLst>
                    <a:ext uri="{FF2B5EF4-FFF2-40B4-BE49-F238E27FC236}">
                      <a16:creationId xmlns:a16="http://schemas.microsoft.com/office/drawing/2014/main" id="{C24BE6EB-4000-880B-6FB1-D26CC11CB751}"/>
                    </a:ext>
                  </a:extLst>
                </p14:cNvPr>
                <p14:cNvContentPartPr/>
                <p14:nvPr/>
              </p14:nvContentPartPr>
              <p14:xfrm>
                <a:off x="5112779" y="3241521"/>
                <a:ext cx="483840" cy="316080"/>
              </p14:xfrm>
            </p:contentPart>
          </mc:Choice>
          <mc:Fallback>
            <p:pic>
              <p:nvPicPr>
                <p:cNvPr id="2019" name="Input penna 2018">
                  <a:extLst>
                    <a:ext uri="{FF2B5EF4-FFF2-40B4-BE49-F238E27FC236}">
                      <a16:creationId xmlns:a16="http://schemas.microsoft.com/office/drawing/2014/main" id="{C24BE6EB-4000-880B-6FB1-D26CC11CB751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105219" y="3233961"/>
                  <a:ext cx="498960" cy="33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5" name="Gruppo 2024">
            <a:extLst>
              <a:ext uri="{FF2B5EF4-FFF2-40B4-BE49-F238E27FC236}">
                <a16:creationId xmlns:a16="http://schemas.microsoft.com/office/drawing/2014/main" id="{9EA0EFDE-4F68-1F58-515C-A7762591AE08}"/>
              </a:ext>
            </a:extLst>
          </p:cNvPr>
          <p:cNvGrpSpPr/>
          <p:nvPr/>
        </p:nvGrpSpPr>
        <p:grpSpPr>
          <a:xfrm>
            <a:off x="3833339" y="3602601"/>
            <a:ext cx="254520" cy="226080"/>
            <a:chOff x="3833339" y="3602601"/>
            <a:chExt cx="254520" cy="22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022" name="Input penna 2021">
                  <a:extLst>
                    <a:ext uri="{FF2B5EF4-FFF2-40B4-BE49-F238E27FC236}">
                      <a16:creationId xmlns:a16="http://schemas.microsoft.com/office/drawing/2014/main" id="{4DA87759-672B-F361-5DBC-B14A42B37E9C}"/>
                    </a:ext>
                  </a:extLst>
                </p14:cNvPr>
                <p14:cNvContentPartPr/>
                <p14:nvPr/>
              </p14:nvContentPartPr>
              <p14:xfrm>
                <a:off x="3881579" y="3637161"/>
                <a:ext cx="93240" cy="155880"/>
              </p14:xfrm>
            </p:contentPart>
          </mc:Choice>
          <mc:Fallback>
            <p:pic>
              <p:nvPicPr>
                <p:cNvPr id="2022" name="Input penna 2021">
                  <a:extLst>
                    <a:ext uri="{FF2B5EF4-FFF2-40B4-BE49-F238E27FC236}">
                      <a16:creationId xmlns:a16="http://schemas.microsoft.com/office/drawing/2014/main" id="{4DA87759-672B-F361-5DBC-B14A42B37E9C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3874019" y="3629961"/>
                  <a:ext cx="1083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023" name="Input penna 2022">
                  <a:extLst>
                    <a:ext uri="{FF2B5EF4-FFF2-40B4-BE49-F238E27FC236}">
                      <a16:creationId xmlns:a16="http://schemas.microsoft.com/office/drawing/2014/main" id="{5EE811D5-625C-A486-0436-FCC778ED0237}"/>
                    </a:ext>
                  </a:extLst>
                </p14:cNvPr>
                <p14:cNvContentPartPr/>
                <p14:nvPr/>
              </p14:nvContentPartPr>
              <p14:xfrm>
                <a:off x="3833339" y="3602601"/>
                <a:ext cx="254520" cy="226080"/>
              </p14:xfrm>
            </p:contentPart>
          </mc:Choice>
          <mc:Fallback>
            <p:pic>
              <p:nvPicPr>
                <p:cNvPr id="2023" name="Input penna 2022">
                  <a:extLst>
                    <a:ext uri="{FF2B5EF4-FFF2-40B4-BE49-F238E27FC236}">
                      <a16:creationId xmlns:a16="http://schemas.microsoft.com/office/drawing/2014/main" id="{5EE811D5-625C-A486-0436-FCC778ED0237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3825779" y="3595041"/>
                  <a:ext cx="269280" cy="24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9">
            <p14:nvContentPartPr>
              <p14:cNvPr id="2026" name="Input penna 2025">
                <a:extLst>
                  <a:ext uri="{FF2B5EF4-FFF2-40B4-BE49-F238E27FC236}">
                    <a16:creationId xmlns:a16="http://schemas.microsoft.com/office/drawing/2014/main" id="{32609E99-4EE7-4762-71F2-57BC21EBA1E8}"/>
                  </a:ext>
                </a:extLst>
              </p14:cNvPr>
              <p14:cNvContentPartPr/>
              <p14:nvPr/>
            </p14:nvContentPartPr>
            <p14:xfrm>
              <a:off x="3165193" y="4528161"/>
              <a:ext cx="646200" cy="47160"/>
            </p14:xfrm>
          </p:contentPart>
        </mc:Choice>
        <mc:Fallback>
          <p:pic>
            <p:nvPicPr>
              <p:cNvPr id="2026" name="Input penna 2025">
                <a:extLst>
                  <a:ext uri="{FF2B5EF4-FFF2-40B4-BE49-F238E27FC236}">
                    <a16:creationId xmlns:a16="http://schemas.microsoft.com/office/drawing/2014/main" id="{32609E99-4EE7-4762-71F2-57BC21EBA1E8}"/>
                  </a:ext>
                </a:extLst>
              </p:cNvPr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3157633" y="4520601"/>
                <a:ext cx="661320" cy="6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34" name="Gruppo 2033">
            <a:extLst>
              <a:ext uri="{FF2B5EF4-FFF2-40B4-BE49-F238E27FC236}">
                <a16:creationId xmlns:a16="http://schemas.microsoft.com/office/drawing/2014/main" id="{C5EC0E0F-C2DF-8F3F-D6B6-5CAEF2ABFA57}"/>
              </a:ext>
            </a:extLst>
          </p:cNvPr>
          <p:cNvGrpSpPr/>
          <p:nvPr/>
        </p:nvGrpSpPr>
        <p:grpSpPr>
          <a:xfrm>
            <a:off x="2872873" y="3979161"/>
            <a:ext cx="724680" cy="167400"/>
            <a:chOff x="2872873" y="3979161"/>
            <a:chExt cx="724680" cy="1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027" name="Input penna 2026">
                  <a:extLst>
                    <a:ext uri="{FF2B5EF4-FFF2-40B4-BE49-F238E27FC236}">
                      <a16:creationId xmlns:a16="http://schemas.microsoft.com/office/drawing/2014/main" id="{F235BD65-5373-3109-3184-DAD333152272}"/>
                    </a:ext>
                  </a:extLst>
                </p14:cNvPr>
                <p14:cNvContentPartPr/>
                <p14:nvPr/>
              </p14:nvContentPartPr>
              <p14:xfrm>
                <a:off x="3278953" y="4010121"/>
                <a:ext cx="268200" cy="110160"/>
              </p14:xfrm>
            </p:contentPart>
          </mc:Choice>
          <mc:Fallback>
            <p:pic>
              <p:nvPicPr>
                <p:cNvPr id="2027" name="Input penna 2026">
                  <a:extLst>
                    <a:ext uri="{FF2B5EF4-FFF2-40B4-BE49-F238E27FC236}">
                      <a16:creationId xmlns:a16="http://schemas.microsoft.com/office/drawing/2014/main" id="{F235BD65-5373-3109-3184-DAD333152272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3271393" y="4002561"/>
                  <a:ext cx="2833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028" name="Input penna 2027">
                  <a:extLst>
                    <a:ext uri="{FF2B5EF4-FFF2-40B4-BE49-F238E27FC236}">
                      <a16:creationId xmlns:a16="http://schemas.microsoft.com/office/drawing/2014/main" id="{4C73B1B3-19F5-FE50-6864-7D9F9C99224E}"/>
                    </a:ext>
                  </a:extLst>
                </p14:cNvPr>
                <p14:cNvContentPartPr/>
                <p14:nvPr/>
              </p14:nvContentPartPr>
              <p14:xfrm>
                <a:off x="3508993" y="4104801"/>
                <a:ext cx="88560" cy="41760"/>
              </p14:xfrm>
            </p:contentPart>
          </mc:Choice>
          <mc:Fallback>
            <p:pic>
              <p:nvPicPr>
                <p:cNvPr id="2028" name="Input penna 2027">
                  <a:extLst>
                    <a:ext uri="{FF2B5EF4-FFF2-40B4-BE49-F238E27FC236}">
                      <a16:creationId xmlns:a16="http://schemas.microsoft.com/office/drawing/2014/main" id="{4C73B1B3-19F5-FE50-6864-7D9F9C99224E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3501793" y="4097241"/>
                  <a:ext cx="1036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031" name="Input penna 2030">
                  <a:extLst>
                    <a:ext uri="{FF2B5EF4-FFF2-40B4-BE49-F238E27FC236}">
                      <a16:creationId xmlns:a16="http://schemas.microsoft.com/office/drawing/2014/main" id="{A425F76A-FFBA-1C0A-A909-D07B4E37A193}"/>
                    </a:ext>
                  </a:extLst>
                </p14:cNvPr>
                <p14:cNvContentPartPr/>
                <p14:nvPr/>
              </p14:nvContentPartPr>
              <p14:xfrm>
                <a:off x="2872873" y="3979161"/>
                <a:ext cx="307440" cy="113040"/>
              </p14:xfrm>
            </p:contentPart>
          </mc:Choice>
          <mc:Fallback>
            <p:pic>
              <p:nvPicPr>
                <p:cNvPr id="2031" name="Input penna 2030">
                  <a:extLst>
                    <a:ext uri="{FF2B5EF4-FFF2-40B4-BE49-F238E27FC236}">
                      <a16:creationId xmlns:a16="http://schemas.microsoft.com/office/drawing/2014/main" id="{A425F76A-FFBA-1C0A-A909-D07B4E37A193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2865313" y="3971601"/>
                  <a:ext cx="3225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032" name="Input penna 2031">
                  <a:extLst>
                    <a:ext uri="{FF2B5EF4-FFF2-40B4-BE49-F238E27FC236}">
                      <a16:creationId xmlns:a16="http://schemas.microsoft.com/office/drawing/2014/main" id="{403A132A-044A-4BA2-7DC9-EDB4C3E4CD71}"/>
                    </a:ext>
                  </a:extLst>
                </p14:cNvPr>
                <p14:cNvContentPartPr/>
                <p14:nvPr/>
              </p14:nvContentPartPr>
              <p14:xfrm>
                <a:off x="3113353" y="4025241"/>
                <a:ext cx="115920" cy="98640"/>
              </p14:xfrm>
            </p:contentPart>
          </mc:Choice>
          <mc:Fallback>
            <p:pic>
              <p:nvPicPr>
                <p:cNvPr id="2032" name="Input penna 2031">
                  <a:extLst>
                    <a:ext uri="{FF2B5EF4-FFF2-40B4-BE49-F238E27FC236}">
                      <a16:creationId xmlns:a16="http://schemas.microsoft.com/office/drawing/2014/main" id="{403A132A-044A-4BA2-7DC9-EDB4C3E4CD71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3105793" y="4017681"/>
                  <a:ext cx="13104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4" name="Gruppo 2053">
            <a:extLst>
              <a:ext uri="{FF2B5EF4-FFF2-40B4-BE49-F238E27FC236}">
                <a16:creationId xmlns:a16="http://schemas.microsoft.com/office/drawing/2014/main" id="{02490041-1C19-205A-5C74-8EEE6B74BFD0}"/>
              </a:ext>
            </a:extLst>
          </p:cNvPr>
          <p:cNvGrpSpPr/>
          <p:nvPr/>
        </p:nvGrpSpPr>
        <p:grpSpPr>
          <a:xfrm>
            <a:off x="4490353" y="4206681"/>
            <a:ext cx="186120" cy="256680"/>
            <a:chOff x="4490353" y="4206681"/>
            <a:chExt cx="186120" cy="25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035" name="Input penna 2034">
                  <a:extLst>
                    <a:ext uri="{FF2B5EF4-FFF2-40B4-BE49-F238E27FC236}">
                      <a16:creationId xmlns:a16="http://schemas.microsoft.com/office/drawing/2014/main" id="{60120F89-F6A7-79E2-58B2-0822AB575669}"/>
                    </a:ext>
                  </a:extLst>
                </p14:cNvPr>
                <p14:cNvContentPartPr/>
                <p14:nvPr/>
              </p14:nvContentPartPr>
              <p14:xfrm>
                <a:off x="4582513" y="4206681"/>
                <a:ext cx="19800" cy="255240"/>
              </p14:xfrm>
            </p:contentPart>
          </mc:Choice>
          <mc:Fallback>
            <p:pic>
              <p:nvPicPr>
                <p:cNvPr id="2035" name="Input penna 2034">
                  <a:extLst>
                    <a:ext uri="{FF2B5EF4-FFF2-40B4-BE49-F238E27FC236}">
                      <a16:creationId xmlns:a16="http://schemas.microsoft.com/office/drawing/2014/main" id="{60120F89-F6A7-79E2-58B2-0822AB575669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574953" y="4199121"/>
                  <a:ext cx="3492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036" name="Input penna 2035">
                  <a:extLst>
                    <a:ext uri="{FF2B5EF4-FFF2-40B4-BE49-F238E27FC236}">
                      <a16:creationId xmlns:a16="http://schemas.microsoft.com/office/drawing/2014/main" id="{6C3EDEB8-579E-C7F8-75CC-0E83F224E013}"/>
                    </a:ext>
                  </a:extLst>
                </p14:cNvPr>
                <p14:cNvContentPartPr/>
                <p14:nvPr/>
              </p14:nvContentPartPr>
              <p14:xfrm>
                <a:off x="4516273" y="4315761"/>
                <a:ext cx="147600" cy="124200"/>
              </p14:xfrm>
            </p:contentPart>
          </mc:Choice>
          <mc:Fallback>
            <p:pic>
              <p:nvPicPr>
                <p:cNvPr id="2036" name="Input penna 2035">
                  <a:extLst>
                    <a:ext uri="{FF2B5EF4-FFF2-40B4-BE49-F238E27FC236}">
                      <a16:creationId xmlns:a16="http://schemas.microsoft.com/office/drawing/2014/main" id="{6C3EDEB8-579E-C7F8-75CC-0E83F224E013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4508713" y="4308201"/>
                  <a:ext cx="162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037" name="Input penna 2036">
                  <a:extLst>
                    <a:ext uri="{FF2B5EF4-FFF2-40B4-BE49-F238E27FC236}">
                      <a16:creationId xmlns:a16="http://schemas.microsoft.com/office/drawing/2014/main" id="{EF344F4D-FA56-A8E4-A4B8-CBD24E6E69ED}"/>
                    </a:ext>
                  </a:extLst>
                </p14:cNvPr>
                <p14:cNvContentPartPr/>
                <p14:nvPr/>
              </p14:nvContentPartPr>
              <p14:xfrm>
                <a:off x="4520953" y="4219281"/>
                <a:ext cx="148680" cy="244080"/>
              </p14:xfrm>
            </p:contentPart>
          </mc:Choice>
          <mc:Fallback>
            <p:pic>
              <p:nvPicPr>
                <p:cNvPr id="2037" name="Input penna 2036">
                  <a:extLst>
                    <a:ext uri="{FF2B5EF4-FFF2-40B4-BE49-F238E27FC236}">
                      <a16:creationId xmlns:a16="http://schemas.microsoft.com/office/drawing/2014/main" id="{EF344F4D-FA56-A8E4-A4B8-CBD24E6E69ED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513393" y="4211721"/>
                  <a:ext cx="16380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038" name="Input penna 2037">
                  <a:extLst>
                    <a:ext uri="{FF2B5EF4-FFF2-40B4-BE49-F238E27FC236}">
                      <a16:creationId xmlns:a16="http://schemas.microsoft.com/office/drawing/2014/main" id="{84F7176E-D7B7-3EEF-34C1-DB9566D2E3AB}"/>
                    </a:ext>
                  </a:extLst>
                </p14:cNvPr>
                <p14:cNvContentPartPr/>
                <p14:nvPr/>
              </p14:nvContentPartPr>
              <p14:xfrm>
                <a:off x="4490353" y="4359321"/>
                <a:ext cx="186120" cy="28080"/>
              </p14:xfrm>
            </p:contentPart>
          </mc:Choice>
          <mc:Fallback>
            <p:pic>
              <p:nvPicPr>
                <p:cNvPr id="2038" name="Input penna 2037">
                  <a:extLst>
                    <a:ext uri="{FF2B5EF4-FFF2-40B4-BE49-F238E27FC236}">
                      <a16:creationId xmlns:a16="http://schemas.microsoft.com/office/drawing/2014/main" id="{84F7176E-D7B7-3EEF-34C1-DB9566D2E3AB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482793" y="4351761"/>
                  <a:ext cx="20124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4" name="Gruppo 2063">
            <a:extLst>
              <a:ext uri="{FF2B5EF4-FFF2-40B4-BE49-F238E27FC236}">
                <a16:creationId xmlns:a16="http://schemas.microsoft.com/office/drawing/2014/main" id="{EED7318B-BE88-8C70-BC5A-09436CE073A4}"/>
              </a:ext>
            </a:extLst>
          </p:cNvPr>
          <p:cNvGrpSpPr/>
          <p:nvPr/>
        </p:nvGrpSpPr>
        <p:grpSpPr>
          <a:xfrm>
            <a:off x="4912273" y="4217841"/>
            <a:ext cx="1282291" cy="673288"/>
            <a:chOff x="4912273" y="4217841"/>
            <a:chExt cx="1282291" cy="67328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039" name="Input penna 2038">
                  <a:extLst>
                    <a:ext uri="{FF2B5EF4-FFF2-40B4-BE49-F238E27FC236}">
                      <a16:creationId xmlns:a16="http://schemas.microsoft.com/office/drawing/2014/main" id="{253D296C-5358-15C1-7421-25754D179F0B}"/>
                    </a:ext>
                  </a:extLst>
                </p14:cNvPr>
                <p14:cNvContentPartPr/>
                <p14:nvPr/>
              </p14:nvContentPartPr>
              <p14:xfrm>
                <a:off x="4912273" y="4217841"/>
                <a:ext cx="94320" cy="180720"/>
              </p14:xfrm>
            </p:contentPart>
          </mc:Choice>
          <mc:Fallback>
            <p:pic>
              <p:nvPicPr>
                <p:cNvPr id="2039" name="Input penna 2038">
                  <a:extLst>
                    <a:ext uri="{FF2B5EF4-FFF2-40B4-BE49-F238E27FC236}">
                      <a16:creationId xmlns:a16="http://schemas.microsoft.com/office/drawing/2014/main" id="{253D296C-5358-15C1-7421-25754D179F0B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4904713" y="4210281"/>
                  <a:ext cx="1094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040" name="Input penna 2039">
                  <a:extLst>
                    <a:ext uri="{FF2B5EF4-FFF2-40B4-BE49-F238E27FC236}">
                      <a16:creationId xmlns:a16="http://schemas.microsoft.com/office/drawing/2014/main" id="{C10EC959-6C80-43DB-25A9-2A73F8F9523D}"/>
                    </a:ext>
                  </a:extLst>
                </p14:cNvPr>
                <p14:cNvContentPartPr/>
                <p14:nvPr/>
              </p14:nvContentPartPr>
              <p14:xfrm>
                <a:off x="5049793" y="4256001"/>
                <a:ext cx="23760" cy="140400"/>
              </p14:xfrm>
            </p:contentPart>
          </mc:Choice>
          <mc:Fallback>
            <p:pic>
              <p:nvPicPr>
                <p:cNvPr id="2040" name="Input penna 2039">
                  <a:extLst>
                    <a:ext uri="{FF2B5EF4-FFF2-40B4-BE49-F238E27FC236}">
                      <a16:creationId xmlns:a16="http://schemas.microsoft.com/office/drawing/2014/main" id="{C10EC959-6C80-43DB-25A9-2A73F8F9523D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042233" y="4248441"/>
                  <a:ext cx="388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041" name="Input penna 2040">
                  <a:extLst>
                    <a:ext uri="{FF2B5EF4-FFF2-40B4-BE49-F238E27FC236}">
                      <a16:creationId xmlns:a16="http://schemas.microsoft.com/office/drawing/2014/main" id="{BCD11945-B6B4-FFC9-C9AE-C3AA7E2CB1AC}"/>
                    </a:ext>
                  </a:extLst>
                </p14:cNvPr>
                <p14:cNvContentPartPr/>
                <p14:nvPr/>
              </p14:nvContentPartPr>
              <p14:xfrm>
                <a:off x="5067793" y="4333041"/>
                <a:ext cx="67680" cy="20160"/>
              </p14:xfrm>
            </p:contentPart>
          </mc:Choice>
          <mc:Fallback>
            <p:pic>
              <p:nvPicPr>
                <p:cNvPr id="2041" name="Input penna 2040">
                  <a:extLst>
                    <a:ext uri="{FF2B5EF4-FFF2-40B4-BE49-F238E27FC236}">
                      <a16:creationId xmlns:a16="http://schemas.microsoft.com/office/drawing/2014/main" id="{BCD11945-B6B4-FFC9-C9AE-C3AA7E2CB1AC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060233" y="4325481"/>
                  <a:ext cx="828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042" name="Input penna 2041">
                  <a:extLst>
                    <a:ext uri="{FF2B5EF4-FFF2-40B4-BE49-F238E27FC236}">
                      <a16:creationId xmlns:a16="http://schemas.microsoft.com/office/drawing/2014/main" id="{7E577081-84B3-814E-13D2-93D8D9DF3CE9}"/>
                    </a:ext>
                  </a:extLst>
                </p14:cNvPr>
                <p14:cNvContentPartPr/>
                <p14:nvPr/>
              </p14:nvContentPartPr>
              <p14:xfrm>
                <a:off x="5184793" y="4271841"/>
                <a:ext cx="98640" cy="123480"/>
              </p14:xfrm>
            </p:contentPart>
          </mc:Choice>
          <mc:Fallback>
            <p:pic>
              <p:nvPicPr>
                <p:cNvPr id="2042" name="Input penna 2041">
                  <a:extLst>
                    <a:ext uri="{FF2B5EF4-FFF2-40B4-BE49-F238E27FC236}">
                      <a16:creationId xmlns:a16="http://schemas.microsoft.com/office/drawing/2014/main" id="{7E577081-84B3-814E-13D2-93D8D9DF3CE9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177593" y="4264281"/>
                  <a:ext cx="1134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043" name="Input penna 2042">
                  <a:extLst>
                    <a:ext uri="{FF2B5EF4-FFF2-40B4-BE49-F238E27FC236}">
                      <a16:creationId xmlns:a16="http://schemas.microsoft.com/office/drawing/2014/main" id="{AC1560E5-0A82-475F-A79C-970E8AC6EA93}"/>
                    </a:ext>
                  </a:extLst>
                </p14:cNvPr>
                <p14:cNvContentPartPr/>
                <p14:nvPr/>
              </p14:nvContentPartPr>
              <p14:xfrm>
                <a:off x="5314753" y="4311801"/>
                <a:ext cx="19800" cy="91800"/>
              </p14:xfrm>
            </p:contentPart>
          </mc:Choice>
          <mc:Fallback>
            <p:pic>
              <p:nvPicPr>
                <p:cNvPr id="2043" name="Input penna 2042">
                  <a:extLst>
                    <a:ext uri="{FF2B5EF4-FFF2-40B4-BE49-F238E27FC236}">
                      <a16:creationId xmlns:a16="http://schemas.microsoft.com/office/drawing/2014/main" id="{AC1560E5-0A82-475F-A79C-970E8AC6EA93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5307193" y="4304241"/>
                  <a:ext cx="349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044" name="Input penna 2043">
                  <a:extLst>
                    <a:ext uri="{FF2B5EF4-FFF2-40B4-BE49-F238E27FC236}">
                      <a16:creationId xmlns:a16="http://schemas.microsoft.com/office/drawing/2014/main" id="{7E483C2A-C4CC-D8E1-1E44-B184CF90CEC6}"/>
                    </a:ext>
                  </a:extLst>
                </p14:cNvPr>
                <p14:cNvContentPartPr/>
                <p14:nvPr/>
              </p14:nvContentPartPr>
              <p14:xfrm>
                <a:off x="5513113" y="4234041"/>
                <a:ext cx="96120" cy="99000"/>
              </p14:xfrm>
            </p:contentPart>
          </mc:Choice>
          <mc:Fallback>
            <p:pic>
              <p:nvPicPr>
                <p:cNvPr id="2044" name="Input penna 2043">
                  <a:extLst>
                    <a:ext uri="{FF2B5EF4-FFF2-40B4-BE49-F238E27FC236}">
                      <a16:creationId xmlns:a16="http://schemas.microsoft.com/office/drawing/2014/main" id="{7E483C2A-C4CC-D8E1-1E44-B184CF90CEC6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5505553" y="4226481"/>
                  <a:ext cx="1112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045" name="Input penna 2044">
                  <a:extLst>
                    <a:ext uri="{FF2B5EF4-FFF2-40B4-BE49-F238E27FC236}">
                      <a16:creationId xmlns:a16="http://schemas.microsoft.com/office/drawing/2014/main" id="{45BC1D2C-25D9-4D3F-127C-853D97EE6732}"/>
                    </a:ext>
                  </a:extLst>
                </p14:cNvPr>
                <p14:cNvContentPartPr/>
                <p14:nvPr/>
              </p14:nvContentPartPr>
              <p14:xfrm>
                <a:off x="5514913" y="4380921"/>
                <a:ext cx="78480" cy="18360"/>
              </p14:xfrm>
            </p:contentPart>
          </mc:Choice>
          <mc:Fallback>
            <p:pic>
              <p:nvPicPr>
                <p:cNvPr id="2045" name="Input penna 2044">
                  <a:extLst>
                    <a:ext uri="{FF2B5EF4-FFF2-40B4-BE49-F238E27FC236}">
                      <a16:creationId xmlns:a16="http://schemas.microsoft.com/office/drawing/2014/main" id="{45BC1D2C-25D9-4D3F-127C-853D97EE6732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5507353" y="4373361"/>
                  <a:ext cx="936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046" name="Input penna 2045">
                  <a:extLst>
                    <a:ext uri="{FF2B5EF4-FFF2-40B4-BE49-F238E27FC236}">
                      <a16:creationId xmlns:a16="http://schemas.microsoft.com/office/drawing/2014/main" id="{13D23F0F-C338-4171-A5E6-7FBF5D973F26}"/>
                    </a:ext>
                  </a:extLst>
                </p14:cNvPr>
                <p14:cNvContentPartPr/>
                <p14:nvPr/>
              </p14:nvContentPartPr>
              <p14:xfrm>
                <a:off x="5591593" y="4383801"/>
                <a:ext cx="20520" cy="65520"/>
              </p14:xfrm>
            </p:contentPart>
          </mc:Choice>
          <mc:Fallback>
            <p:pic>
              <p:nvPicPr>
                <p:cNvPr id="2046" name="Input penna 2045">
                  <a:extLst>
                    <a:ext uri="{FF2B5EF4-FFF2-40B4-BE49-F238E27FC236}">
                      <a16:creationId xmlns:a16="http://schemas.microsoft.com/office/drawing/2014/main" id="{13D23F0F-C338-4171-A5E6-7FBF5D973F26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5584033" y="4376241"/>
                  <a:ext cx="356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047" name="Input penna 2046">
                  <a:extLst>
                    <a:ext uri="{FF2B5EF4-FFF2-40B4-BE49-F238E27FC236}">
                      <a16:creationId xmlns:a16="http://schemas.microsoft.com/office/drawing/2014/main" id="{19C87F91-24A0-611F-32A8-479FB3C86F69}"/>
                    </a:ext>
                  </a:extLst>
                </p14:cNvPr>
                <p14:cNvContentPartPr/>
                <p14:nvPr/>
              </p14:nvContentPartPr>
              <p14:xfrm>
                <a:off x="5788153" y="4237281"/>
                <a:ext cx="110880" cy="140040"/>
              </p14:xfrm>
            </p:contentPart>
          </mc:Choice>
          <mc:Fallback>
            <p:pic>
              <p:nvPicPr>
                <p:cNvPr id="2047" name="Input penna 2046">
                  <a:extLst>
                    <a:ext uri="{FF2B5EF4-FFF2-40B4-BE49-F238E27FC236}">
                      <a16:creationId xmlns:a16="http://schemas.microsoft.com/office/drawing/2014/main" id="{19C87F91-24A0-611F-32A8-479FB3C86F69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780593" y="4229721"/>
                  <a:ext cx="126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048" name="Input penna 2047">
                  <a:extLst>
                    <a:ext uri="{FF2B5EF4-FFF2-40B4-BE49-F238E27FC236}">
                      <a16:creationId xmlns:a16="http://schemas.microsoft.com/office/drawing/2014/main" id="{8DAC6827-6403-381E-D3CB-2B57298D185A}"/>
                    </a:ext>
                  </a:extLst>
                </p14:cNvPr>
                <p14:cNvContentPartPr/>
                <p14:nvPr/>
              </p14:nvContentPartPr>
              <p14:xfrm>
                <a:off x="5907673" y="4319721"/>
                <a:ext cx="40680" cy="10080"/>
              </p14:xfrm>
            </p:contentPart>
          </mc:Choice>
          <mc:Fallback>
            <p:pic>
              <p:nvPicPr>
                <p:cNvPr id="2048" name="Input penna 2047">
                  <a:extLst>
                    <a:ext uri="{FF2B5EF4-FFF2-40B4-BE49-F238E27FC236}">
                      <a16:creationId xmlns:a16="http://schemas.microsoft.com/office/drawing/2014/main" id="{8DAC6827-6403-381E-D3CB-2B57298D185A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5900113" y="4312161"/>
                  <a:ext cx="55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049" name="Input penna 2048">
                  <a:extLst>
                    <a:ext uri="{FF2B5EF4-FFF2-40B4-BE49-F238E27FC236}">
                      <a16:creationId xmlns:a16="http://schemas.microsoft.com/office/drawing/2014/main" id="{708EE09A-284C-CDFA-F54F-C2014095930B}"/>
                    </a:ext>
                  </a:extLst>
                </p14:cNvPr>
                <p14:cNvContentPartPr/>
                <p14:nvPr/>
              </p14:nvContentPartPr>
              <p14:xfrm>
                <a:off x="5962753" y="4238001"/>
                <a:ext cx="20520" cy="127440"/>
              </p14:xfrm>
            </p:contentPart>
          </mc:Choice>
          <mc:Fallback>
            <p:pic>
              <p:nvPicPr>
                <p:cNvPr id="2049" name="Input penna 2048">
                  <a:extLst>
                    <a:ext uri="{FF2B5EF4-FFF2-40B4-BE49-F238E27FC236}">
                      <a16:creationId xmlns:a16="http://schemas.microsoft.com/office/drawing/2014/main" id="{708EE09A-284C-CDFA-F54F-C2014095930B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5955193" y="4230801"/>
                  <a:ext cx="356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050" name="Input penna 2049">
                  <a:extLst>
                    <a:ext uri="{FF2B5EF4-FFF2-40B4-BE49-F238E27FC236}">
                      <a16:creationId xmlns:a16="http://schemas.microsoft.com/office/drawing/2014/main" id="{3C7F4573-857A-EC2D-7C43-E6D8FD79BE47}"/>
                    </a:ext>
                  </a:extLst>
                </p14:cNvPr>
                <p14:cNvContentPartPr/>
                <p14:nvPr/>
              </p14:nvContentPartPr>
              <p14:xfrm>
                <a:off x="6004153" y="4297401"/>
                <a:ext cx="7560" cy="87120"/>
              </p14:xfrm>
            </p:contentPart>
          </mc:Choice>
          <mc:Fallback>
            <p:pic>
              <p:nvPicPr>
                <p:cNvPr id="2050" name="Input penna 2049">
                  <a:extLst>
                    <a:ext uri="{FF2B5EF4-FFF2-40B4-BE49-F238E27FC236}">
                      <a16:creationId xmlns:a16="http://schemas.microsoft.com/office/drawing/2014/main" id="{3C7F4573-857A-EC2D-7C43-E6D8FD79BE47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5996593" y="4289841"/>
                  <a:ext cx="226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055" name="Input penna 2054">
                  <a:extLst>
                    <a:ext uri="{FF2B5EF4-FFF2-40B4-BE49-F238E27FC236}">
                      <a16:creationId xmlns:a16="http://schemas.microsoft.com/office/drawing/2014/main" id="{EAD38AC9-F6F4-3111-3F75-67E113B124DD}"/>
                    </a:ext>
                  </a:extLst>
                </p14:cNvPr>
                <p14:cNvContentPartPr/>
                <p14:nvPr/>
              </p14:nvContentPartPr>
              <p14:xfrm>
                <a:off x="4992193" y="4580721"/>
                <a:ext cx="100800" cy="106920"/>
              </p14:xfrm>
            </p:contentPart>
          </mc:Choice>
          <mc:Fallback>
            <p:pic>
              <p:nvPicPr>
                <p:cNvPr id="2055" name="Input penna 2054">
                  <a:extLst>
                    <a:ext uri="{FF2B5EF4-FFF2-40B4-BE49-F238E27FC236}">
                      <a16:creationId xmlns:a16="http://schemas.microsoft.com/office/drawing/2014/main" id="{EAD38AC9-F6F4-3111-3F75-67E113B124DD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4984633" y="4573521"/>
                  <a:ext cx="1159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056" name="Input penna 2055">
                  <a:extLst>
                    <a:ext uri="{FF2B5EF4-FFF2-40B4-BE49-F238E27FC236}">
                      <a16:creationId xmlns:a16="http://schemas.microsoft.com/office/drawing/2014/main" id="{AD44CDD3-5CAA-490A-EFB9-91045837E2F0}"/>
                    </a:ext>
                  </a:extLst>
                </p14:cNvPr>
                <p14:cNvContentPartPr/>
                <p14:nvPr/>
              </p14:nvContentPartPr>
              <p14:xfrm>
                <a:off x="5198473" y="4497921"/>
                <a:ext cx="137520" cy="172080"/>
              </p14:xfrm>
            </p:contentPart>
          </mc:Choice>
          <mc:Fallback>
            <p:pic>
              <p:nvPicPr>
                <p:cNvPr id="2056" name="Input penna 2055">
                  <a:extLst>
                    <a:ext uri="{FF2B5EF4-FFF2-40B4-BE49-F238E27FC236}">
                      <a16:creationId xmlns:a16="http://schemas.microsoft.com/office/drawing/2014/main" id="{AD44CDD3-5CAA-490A-EFB9-91045837E2F0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5190913" y="4490361"/>
                  <a:ext cx="1526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057" name="Input penna 2056">
                  <a:extLst>
                    <a:ext uri="{FF2B5EF4-FFF2-40B4-BE49-F238E27FC236}">
                      <a16:creationId xmlns:a16="http://schemas.microsoft.com/office/drawing/2014/main" id="{D4E8A856-7751-4DF6-A684-BCCACB21622A}"/>
                    </a:ext>
                  </a:extLst>
                </p14:cNvPr>
                <p14:cNvContentPartPr/>
                <p14:nvPr/>
              </p14:nvContentPartPr>
              <p14:xfrm>
                <a:off x="5521033" y="4506921"/>
                <a:ext cx="95040" cy="172080"/>
              </p14:xfrm>
            </p:contentPart>
          </mc:Choice>
          <mc:Fallback>
            <p:pic>
              <p:nvPicPr>
                <p:cNvPr id="2057" name="Input penna 2056">
                  <a:extLst>
                    <a:ext uri="{FF2B5EF4-FFF2-40B4-BE49-F238E27FC236}">
                      <a16:creationId xmlns:a16="http://schemas.microsoft.com/office/drawing/2014/main" id="{D4E8A856-7751-4DF6-A684-BCCACB21622A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5513473" y="4499361"/>
                  <a:ext cx="1098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058" name="Input penna 2057">
                  <a:extLst>
                    <a:ext uri="{FF2B5EF4-FFF2-40B4-BE49-F238E27FC236}">
                      <a16:creationId xmlns:a16="http://schemas.microsoft.com/office/drawing/2014/main" id="{FC94425E-AD7D-6547-ED33-628A12EBEF73}"/>
                    </a:ext>
                  </a:extLst>
                </p14:cNvPr>
                <p14:cNvContentPartPr/>
                <p14:nvPr/>
              </p14:nvContentPartPr>
              <p14:xfrm>
                <a:off x="5754313" y="4507281"/>
                <a:ext cx="129960" cy="178560"/>
              </p14:xfrm>
            </p:contentPart>
          </mc:Choice>
          <mc:Fallback>
            <p:pic>
              <p:nvPicPr>
                <p:cNvPr id="2058" name="Input penna 2057">
                  <a:extLst>
                    <a:ext uri="{FF2B5EF4-FFF2-40B4-BE49-F238E27FC236}">
                      <a16:creationId xmlns:a16="http://schemas.microsoft.com/office/drawing/2014/main" id="{FC94425E-AD7D-6547-ED33-628A12EBEF73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5746753" y="4499721"/>
                  <a:ext cx="1450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061" name="Input penna 2060">
                  <a:extLst>
                    <a:ext uri="{FF2B5EF4-FFF2-40B4-BE49-F238E27FC236}">
                      <a16:creationId xmlns:a16="http://schemas.microsoft.com/office/drawing/2014/main" id="{6AA0C093-3121-7F69-3F3F-A80A1FD6C9AA}"/>
                    </a:ext>
                  </a:extLst>
                </p14:cNvPr>
                <p14:cNvContentPartPr/>
                <p14:nvPr/>
              </p14:nvContentPartPr>
              <p14:xfrm>
                <a:off x="4916564" y="4744969"/>
                <a:ext cx="1080360" cy="146160"/>
              </p14:xfrm>
            </p:contentPart>
          </mc:Choice>
          <mc:Fallback>
            <p:pic>
              <p:nvPicPr>
                <p:cNvPr id="2061" name="Input penna 2060">
                  <a:extLst>
                    <a:ext uri="{FF2B5EF4-FFF2-40B4-BE49-F238E27FC236}">
                      <a16:creationId xmlns:a16="http://schemas.microsoft.com/office/drawing/2014/main" id="{6AA0C093-3121-7F69-3F3F-A80A1FD6C9AA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4909004" y="4737409"/>
                  <a:ext cx="10954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062" name="Input penna 2061">
                  <a:extLst>
                    <a:ext uri="{FF2B5EF4-FFF2-40B4-BE49-F238E27FC236}">
                      <a16:creationId xmlns:a16="http://schemas.microsoft.com/office/drawing/2014/main" id="{A9016251-9948-054E-CB1F-7F21CBB70D23}"/>
                    </a:ext>
                  </a:extLst>
                </p14:cNvPr>
                <p14:cNvContentPartPr/>
                <p14:nvPr/>
              </p14:nvContentPartPr>
              <p14:xfrm>
                <a:off x="4936364" y="4797529"/>
                <a:ext cx="1258200" cy="71640"/>
              </p14:xfrm>
            </p:contentPart>
          </mc:Choice>
          <mc:Fallback>
            <p:pic>
              <p:nvPicPr>
                <p:cNvPr id="2062" name="Input penna 2061">
                  <a:extLst>
                    <a:ext uri="{FF2B5EF4-FFF2-40B4-BE49-F238E27FC236}">
                      <a16:creationId xmlns:a16="http://schemas.microsoft.com/office/drawing/2014/main" id="{A9016251-9948-054E-CB1F-7F21CBB70D23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4928804" y="4789969"/>
                  <a:ext cx="127332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6" name="Gruppo 2085">
            <a:extLst>
              <a:ext uri="{FF2B5EF4-FFF2-40B4-BE49-F238E27FC236}">
                <a16:creationId xmlns:a16="http://schemas.microsoft.com/office/drawing/2014/main" id="{B0CEF2DA-58A6-8575-9B89-F336ED239F9D}"/>
              </a:ext>
            </a:extLst>
          </p:cNvPr>
          <p:cNvGrpSpPr/>
          <p:nvPr/>
        </p:nvGrpSpPr>
        <p:grpSpPr>
          <a:xfrm>
            <a:off x="116391" y="172108"/>
            <a:ext cx="562680" cy="229320"/>
            <a:chOff x="116391" y="172108"/>
            <a:chExt cx="562680" cy="22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066" name="Input penna 2065">
                  <a:extLst>
                    <a:ext uri="{FF2B5EF4-FFF2-40B4-BE49-F238E27FC236}">
                      <a16:creationId xmlns:a16="http://schemas.microsoft.com/office/drawing/2014/main" id="{2154A176-7452-5E42-0DFA-4FE940A02CAC}"/>
                    </a:ext>
                  </a:extLst>
                </p14:cNvPr>
                <p14:cNvContentPartPr/>
                <p14:nvPr/>
              </p14:nvContentPartPr>
              <p14:xfrm>
                <a:off x="116391" y="174628"/>
                <a:ext cx="164880" cy="226800"/>
              </p14:xfrm>
            </p:contentPart>
          </mc:Choice>
          <mc:Fallback>
            <p:pic>
              <p:nvPicPr>
                <p:cNvPr id="2066" name="Input penna 2065">
                  <a:extLst>
                    <a:ext uri="{FF2B5EF4-FFF2-40B4-BE49-F238E27FC236}">
                      <a16:creationId xmlns:a16="http://schemas.microsoft.com/office/drawing/2014/main" id="{2154A176-7452-5E42-0DFA-4FE940A02CAC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08831" y="167068"/>
                  <a:ext cx="1800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067" name="Input penna 2066">
                  <a:extLst>
                    <a:ext uri="{FF2B5EF4-FFF2-40B4-BE49-F238E27FC236}">
                      <a16:creationId xmlns:a16="http://schemas.microsoft.com/office/drawing/2014/main" id="{49EBD006-B022-11AD-7510-633A0969C120}"/>
                    </a:ext>
                  </a:extLst>
                </p14:cNvPr>
                <p14:cNvContentPartPr/>
                <p14:nvPr/>
              </p14:nvContentPartPr>
              <p14:xfrm>
                <a:off x="302151" y="172108"/>
                <a:ext cx="89280" cy="222480"/>
              </p14:xfrm>
            </p:contentPart>
          </mc:Choice>
          <mc:Fallback>
            <p:pic>
              <p:nvPicPr>
                <p:cNvPr id="2067" name="Input penna 2066">
                  <a:extLst>
                    <a:ext uri="{FF2B5EF4-FFF2-40B4-BE49-F238E27FC236}">
                      <a16:creationId xmlns:a16="http://schemas.microsoft.com/office/drawing/2014/main" id="{49EBD006-B022-11AD-7510-633A0969C120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294591" y="164908"/>
                  <a:ext cx="10404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068" name="Input penna 2067">
                  <a:extLst>
                    <a:ext uri="{FF2B5EF4-FFF2-40B4-BE49-F238E27FC236}">
                      <a16:creationId xmlns:a16="http://schemas.microsoft.com/office/drawing/2014/main" id="{7327AC5A-11C9-83E6-C8B5-2BBC7735539C}"/>
                    </a:ext>
                  </a:extLst>
                </p14:cNvPr>
                <p14:cNvContentPartPr/>
                <p14:nvPr/>
              </p14:nvContentPartPr>
              <p14:xfrm>
                <a:off x="323031" y="276868"/>
                <a:ext cx="71280" cy="33480"/>
              </p14:xfrm>
            </p:contentPart>
          </mc:Choice>
          <mc:Fallback>
            <p:pic>
              <p:nvPicPr>
                <p:cNvPr id="2068" name="Input penna 2067">
                  <a:extLst>
                    <a:ext uri="{FF2B5EF4-FFF2-40B4-BE49-F238E27FC236}">
                      <a16:creationId xmlns:a16="http://schemas.microsoft.com/office/drawing/2014/main" id="{7327AC5A-11C9-83E6-C8B5-2BBC7735539C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315471" y="269668"/>
                  <a:ext cx="860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069" name="Input penna 2068">
                  <a:extLst>
                    <a:ext uri="{FF2B5EF4-FFF2-40B4-BE49-F238E27FC236}">
                      <a16:creationId xmlns:a16="http://schemas.microsoft.com/office/drawing/2014/main" id="{F1049329-092D-E850-9292-EE8C183C5748}"/>
                    </a:ext>
                  </a:extLst>
                </p14:cNvPr>
                <p14:cNvContentPartPr/>
                <p14:nvPr/>
              </p14:nvContentPartPr>
              <p14:xfrm>
                <a:off x="423111" y="178228"/>
                <a:ext cx="149040" cy="196200"/>
              </p14:xfrm>
            </p:contentPart>
          </mc:Choice>
          <mc:Fallback>
            <p:pic>
              <p:nvPicPr>
                <p:cNvPr id="2069" name="Input penna 2068">
                  <a:extLst>
                    <a:ext uri="{FF2B5EF4-FFF2-40B4-BE49-F238E27FC236}">
                      <a16:creationId xmlns:a16="http://schemas.microsoft.com/office/drawing/2014/main" id="{F1049329-092D-E850-9292-EE8C183C5748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415551" y="170668"/>
                  <a:ext cx="16416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070" name="Input penna 2069">
                  <a:extLst>
                    <a:ext uri="{FF2B5EF4-FFF2-40B4-BE49-F238E27FC236}">
                      <a16:creationId xmlns:a16="http://schemas.microsoft.com/office/drawing/2014/main" id="{F9D9A1AD-A7B1-5EE8-F637-40732C5EA43E}"/>
                    </a:ext>
                  </a:extLst>
                </p14:cNvPr>
                <p14:cNvContentPartPr/>
                <p14:nvPr/>
              </p14:nvContentPartPr>
              <p14:xfrm>
                <a:off x="557391" y="214948"/>
                <a:ext cx="121680" cy="170280"/>
              </p14:xfrm>
            </p:contentPart>
          </mc:Choice>
          <mc:Fallback>
            <p:pic>
              <p:nvPicPr>
                <p:cNvPr id="2070" name="Input penna 2069">
                  <a:extLst>
                    <a:ext uri="{FF2B5EF4-FFF2-40B4-BE49-F238E27FC236}">
                      <a16:creationId xmlns:a16="http://schemas.microsoft.com/office/drawing/2014/main" id="{F9D9A1AD-A7B1-5EE8-F637-40732C5EA43E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549831" y="207388"/>
                  <a:ext cx="1368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071" name="Input penna 2070">
                  <a:extLst>
                    <a:ext uri="{FF2B5EF4-FFF2-40B4-BE49-F238E27FC236}">
                      <a16:creationId xmlns:a16="http://schemas.microsoft.com/office/drawing/2014/main" id="{D251AD7E-0C36-CAC1-E332-4D81D71EAC03}"/>
                    </a:ext>
                  </a:extLst>
                </p14:cNvPr>
                <p14:cNvContentPartPr/>
                <p14:nvPr/>
              </p14:nvContentPartPr>
              <p14:xfrm>
                <a:off x="581151" y="305308"/>
                <a:ext cx="97200" cy="18360"/>
              </p14:xfrm>
            </p:contentPart>
          </mc:Choice>
          <mc:Fallback>
            <p:pic>
              <p:nvPicPr>
                <p:cNvPr id="2071" name="Input penna 2070">
                  <a:extLst>
                    <a:ext uri="{FF2B5EF4-FFF2-40B4-BE49-F238E27FC236}">
                      <a16:creationId xmlns:a16="http://schemas.microsoft.com/office/drawing/2014/main" id="{D251AD7E-0C36-CAC1-E332-4D81D71EAC03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573591" y="297748"/>
                  <a:ext cx="11232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4" name="Gruppo 2083">
            <a:extLst>
              <a:ext uri="{FF2B5EF4-FFF2-40B4-BE49-F238E27FC236}">
                <a16:creationId xmlns:a16="http://schemas.microsoft.com/office/drawing/2014/main" id="{E0635651-FF83-6D77-8EE9-692553A2D4E7}"/>
              </a:ext>
            </a:extLst>
          </p:cNvPr>
          <p:cNvGrpSpPr/>
          <p:nvPr/>
        </p:nvGrpSpPr>
        <p:grpSpPr>
          <a:xfrm>
            <a:off x="1023591" y="185788"/>
            <a:ext cx="979200" cy="424080"/>
            <a:chOff x="1023591" y="185788"/>
            <a:chExt cx="979200" cy="42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072" name="Input penna 2071">
                  <a:extLst>
                    <a:ext uri="{FF2B5EF4-FFF2-40B4-BE49-F238E27FC236}">
                      <a16:creationId xmlns:a16="http://schemas.microsoft.com/office/drawing/2014/main" id="{45BED454-2828-8661-2453-817A6EE3F080}"/>
                    </a:ext>
                  </a:extLst>
                </p14:cNvPr>
                <p14:cNvContentPartPr/>
                <p14:nvPr/>
              </p14:nvContentPartPr>
              <p14:xfrm>
                <a:off x="1023591" y="227908"/>
                <a:ext cx="100800" cy="17280"/>
              </p14:xfrm>
            </p:contentPart>
          </mc:Choice>
          <mc:Fallback>
            <p:pic>
              <p:nvPicPr>
                <p:cNvPr id="2072" name="Input penna 2071">
                  <a:extLst>
                    <a:ext uri="{FF2B5EF4-FFF2-40B4-BE49-F238E27FC236}">
                      <a16:creationId xmlns:a16="http://schemas.microsoft.com/office/drawing/2014/main" id="{45BED454-2828-8661-2453-817A6EE3F080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1016031" y="220348"/>
                  <a:ext cx="1159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073" name="Input penna 2072">
                  <a:extLst>
                    <a:ext uri="{FF2B5EF4-FFF2-40B4-BE49-F238E27FC236}">
                      <a16:creationId xmlns:a16="http://schemas.microsoft.com/office/drawing/2014/main" id="{18398896-94AB-80A0-08B8-1975A6B700B3}"/>
                    </a:ext>
                  </a:extLst>
                </p14:cNvPr>
                <p14:cNvContentPartPr/>
                <p14:nvPr/>
              </p14:nvContentPartPr>
              <p14:xfrm>
                <a:off x="1033671" y="335548"/>
                <a:ext cx="135360" cy="15120"/>
              </p14:xfrm>
            </p:contentPart>
          </mc:Choice>
          <mc:Fallback>
            <p:pic>
              <p:nvPicPr>
                <p:cNvPr id="2073" name="Input penna 2072">
                  <a:extLst>
                    <a:ext uri="{FF2B5EF4-FFF2-40B4-BE49-F238E27FC236}">
                      <a16:creationId xmlns:a16="http://schemas.microsoft.com/office/drawing/2014/main" id="{18398896-94AB-80A0-08B8-1975A6B700B3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1026111" y="327988"/>
                  <a:ext cx="1504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074" name="Input penna 2073">
                  <a:extLst>
                    <a:ext uri="{FF2B5EF4-FFF2-40B4-BE49-F238E27FC236}">
                      <a16:creationId xmlns:a16="http://schemas.microsoft.com/office/drawing/2014/main" id="{F68C7E55-3768-60DE-FCC6-68FE721E6637}"/>
                    </a:ext>
                  </a:extLst>
                </p14:cNvPr>
                <p14:cNvContentPartPr/>
                <p14:nvPr/>
              </p14:nvContentPartPr>
              <p14:xfrm>
                <a:off x="1383591" y="185788"/>
                <a:ext cx="142920" cy="226440"/>
              </p14:xfrm>
            </p:contentPart>
          </mc:Choice>
          <mc:Fallback>
            <p:pic>
              <p:nvPicPr>
                <p:cNvPr id="2074" name="Input penna 2073">
                  <a:extLst>
                    <a:ext uri="{FF2B5EF4-FFF2-40B4-BE49-F238E27FC236}">
                      <a16:creationId xmlns:a16="http://schemas.microsoft.com/office/drawing/2014/main" id="{F68C7E55-3768-60DE-FCC6-68FE721E6637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1376031" y="178228"/>
                  <a:ext cx="1580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075" name="Input penna 2074">
                  <a:extLst>
                    <a:ext uri="{FF2B5EF4-FFF2-40B4-BE49-F238E27FC236}">
                      <a16:creationId xmlns:a16="http://schemas.microsoft.com/office/drawing/2014/main" id="{DB8769AF-E5B3-7B09-06B9-476C6FEBCC1A}"/>
                    </a:ext>
                  </a:extLst>
                </p14:cNvPr>
                <p14:cNvContentPartPr/>
                <p14:nvPr/>
              </p14:nvContentPartPr>
              <p14:xfrm>
                <a:off x="1590951" y="201988"/>
                <a:ext cx="3600" cy="165240"/>
              </p14:xfrm>
            </p:contentPart>
          </mc:Choice>
          <mc:Fallback>
            <p:pic>
              <p:nvPicPr>
                <p:cNvPr id="2075" name="Input penna 2074">
                  <a:extLst>
                    <a:ext uri="{FF2B5EF4-FFF2-40B4-BE49-F238E27FC236}">
                      <a16:creationId xmlns:a16="http://schemas.microsoft.com/office/drawing/2014/main" id="{DB8769AF-E5B3-7B09-06B9-476C6FEBCC1A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1583391" y="194428"/>
                  <a:ext cx="187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076" name="Input penna 2075">
                  <a:extLst>
                    <a:ext uri="{FF2B5EF4-FFF2-40B4-BE49-F238E27FC236}">
                      <a16:creationId xmlns:a16="http://schemas.microsoft.com/office/drawing/2014/main" id="{C6AA7153-2720-4C7C-7FD0-51B364E388C8}"/>
                    </a:ext>
                  </a:extLst>
                </p14:cNvPr>
                <p14:cNvContentPartPr/>
                <p14:nvPr/>
              </p14:nvContentPartPr>
              <p14:xfrm>
                <a:off x="1610031" y="312148"/>
                <a:ext cx="77760" cy="16920"/>
              </p14:xfrm>
            </p:contentPart>
          </mc:Choice>
          <mc:Fallback>
            <p:pic>
              <p:nvPicPr>
                <p:cNvPr id="2076" name="Input penna 2075">
                  <a:extLst>
                    <a:ext uri="{FF2B5EF4-FFF2-40B4-BE49-F238E27FC236}">
                      <a16:creationId xmlns:a16="http://schemas.microsoft.com/office/drawing/2014/main" id="{C6AA7153-2720-4C7C-7FD0-51B364E388C8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602471" y="304588"/>
                  <a:ext cx="928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077" name="Input penna 2076">
                  <a:extLst>
                    <a:ext uri="{FF2B5EF4-FFF2-40B4-BE49-F238E27FC236}">
                      <a16:creationId xmlns:a16="http://schemas.microsoft.com/office/drawing/2014/main" id="{8B112A08-4E44-AD78-38F4-C2F49AB926CB}"/>
                    </a:ext>
                  </a:extLst>
                </p14:cNvPr>
                <p14:cNvContentPartPr/>
                <p14:nvPr/>
              </p14:nvContentPartPr>
              <p14:xfrm>
                <a:off x="1449831" y="450388"/>
                <a:ext cx="169560" cy="159480"/>
              </p14:xfrm>
            </p:contentPart>
          </mc:Choice>
          <mc:Fallback>
            <p:pic>
              <p:nvPicPr>
                <p:cNvPr id="2077" name="Input penna 2076">
                  <a:extLst>
                    <a:ext uri="{FF2B5EF4-FFF2-40B4-BE49-F238E27FC236}">
                      <a16:creationId xmlns:a16="http://schemas.microsoft.com/office/drawing/2014/main" id="{8B112A08-4E44-AD78-38F4-C2F49AB926CB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442271" y="442828"/>
                  <a:ext cx="1846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078" name="Input penna 2077">
                  <a:extLst>
                    <a:ext uri="{FF2B5EF4-FFF2-40B4-BE49-F238E27FC236}">
                      <a16:creationId xmlns:a16="http://schemas.microsoft.com/office/drawing/2014/main" id="{5CB65CF7-5A49-EADC-4968-A492D6E1593A}"/>
                    </a:ext>
                  </a:extLst>
                </p14:cNvPr>
                <p14:cNvContentPartPr/>
                <p14:nvPr/>
              </p14:nvContentPartPr>
              <p14:xfrm>
                <a:off x="1706151" y="216748"/>
                <a:ext cx="116280" cy="250560"/>
              </p14:xfrm>
            </p:contentPart>
          </mc:Choice>
          <mc:Fallback>
            <p:pic>
              <p:nvPicPr>
                <p:cNvPr id="2078" name="Input penna 2077">
                  <a:extLst>
                    <a:ext uri="{FF2B5EF4-FFF2-40B4-BE49-F238E27FC236}">
                      <a16:creationId xmlns:a16="http://schemas.microsoft.com/office/drawing/2014/main" id="{5CB65CF7-5A49-EADC-4968-A492D6E1593A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698591" y="209188"/>
                  <a:ext cx="1314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079" name="Input penna 2078">
                  <a:extLst>
                    <a:ext uri="{FF2B5EF4-FFF2-40B4-BE49-F238E27FC236}">
                      <a16:creationId xmlns:a16="http://schemas.microsoft.com/office/drawing/2014/main" id="{9A1BFCFC-19BD-993E-608B-E4C0383F9788}"/>
                    </a:ext>
                  </a:extLst>
                </p14:cNvPr>
                <p14:cNvContentPartPr/>
                <p14:nvPr/>
              </p14:nvContentPartPr>
              <p14:xfrm>
                <a:off x="1862751" y="255628"/>
                <a:ext cx="22680" cy="194040"/>
              </p14:xfrm>
            </p:contentPart>
          </mc:Choice>
          <mc:Fallback>
            <p:pic>
              <p:nvPicPr>
                <p:cNvPr id="2079" name="Input penna 2078">
                  <a:extLst>
                    <a:ext uri="{FF2B5EF4-FFF2-40B4-BE49-F238E27FC236}">
                      <a16:creationId xmlns:a16="http://schemas.microsoft.com/office/drawing/2014/main" id="{9A1BFCFC-19BD-993E-608B-E4C0383F9788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1855191" y="248428"/>
                  <a:ext cx="378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080" name="Input penna 2079">
                  <a:extLst>
                    <a:ext uri="{FF2B5EF4-FFF2-40B4-BE49-F238E27FC236}">
                      <a16:creationId xmlns:a16="http://schemas.microsoft.com/office/drawing/2014/main" id="{AC1ED26B-5EBA-F358-56ED-9BDBD69318B9}"/>
                    </a:ext>
                  </a:extLst>
                </p14:cNvPr>
                <p14:cNvContentPartPr/>
                <p14:nvPr/>
              </p14:nvContentPartPr>
              <p14:xfrm>
                <a:off x="1883991" y="382708"/>
                <a:ext cx="118800" cy="27000"/>
              </p14:xfrm>
            </p:contentPart>
          </mc:Choice>
          <mc:Fallback>
            <p:pic>
              <p:nvPicPr>
                <p:cNvPr id="2080" name="Input penna 2079">
                  <a:extLst>
                    <a:ext uri="{FF2B5EF4-FFF2-40B4-BE49-F238E27FC236}">
                      <a16:creationId xmlns:a16="http://schemas.microsoft.com/office/drawing/2014/main" id="{AC1ED26B-5EBA-F358-56ED-9BDBD69318B9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876431" y="375148"/>
                  <a:ext cx="133920" cy="4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6" name="Gruppo 2095">
            <a:extLst>
              <a:ext uri="{FF2B5EF4-FFF2-40B4-BE49-F238E27FC236}">
                <a16:creationId xmlns:a16="http://schemas.microsoft.com/office/drawing/2014/main" id="{01ABDBA2-62D6-14FB-E4B1-6EF8D75D6B68}"/>
              </a:ext>
            </a:extLst>
          </p:cNvPr>
          <p:cNvGrpSpPr/>
          <p:nvPr/>
        </p:nvGrpSpPr>
        <p:grpSpPr>
          <a:xfrm>
            <a:off x="2422551" y="177868"/>
            <a:ext cx="384120" cy="198360"/>
            <a:chOff x="2422551" y="177868"/>
            <a:chExt cx="384120" cy="19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087" name="Input penna 2086">
                  <a:extLst>
                    <a:ext uri="{FF2B5EF4-FFF2-40B4-BE49-F238E27FC236}">
                      <a16:creationId xmlns:a16="http://schemas.microsoft.com/office/drawing/2014/main" id="{66B066CB-C923-DE22-8358-2082490A0BFE}"/>
                    </a:ext>
                  </a:extLst>
                </p14:cNvPr>
                <p14:cNvContentPartPr/>
                <p14:nvPr/>
              </p14:nvContentPartPr>
              <p14:xfrm>
                <a:off x="2422551" y="177868"/>
                <a:ext cx="81720" cy="198360"/>
              </p14:xfrm>
            </p:contentPart>
          </mc:Choice>
          <mc:Fallback>
            <p:pic>
              <p:nvPicPr>
                <p:cNvPr id="2087" name="Input penna 2086">
                  <a:extLst>
                    <a:ext uri="{FF2B5EF4-FFF2-40B4-BE49-F238E27FC236}">
                      <a16:creationId xmlns:a16="http://schemas.microsoft.com/office/drawing/2014/main" id="{66B066CB-C923-DE22-8358-2082490A0BFE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2414991" y="170308"/>
                  <a:ext cx="964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088" name="Input penna 2087">
                  <a:extLst>
                    <a:ext uri="{FF2B5EF4-FFF2-40B4-BE49-F238E27FC236}">
                      <a16:creationId xmlns:a16="http://schemas.microsoft.com/office/drawing/2014/main" id="{16E12E78-44E1-3077-C582-F3FDA743E79E}"/>
                    </a:ext>
                  </a:extLst>
                </p14:cNvPr>
                <p14:cNvContentPartPr/>
                <p14:nvPr/>
              </p14:nvContentPartPr>
              <p14:xfrm>
                <a:off x="2543151" y="255988"/>
                <a:ext cx="3600" cy="101160"/>
              </p14:xfrm>
            </p:contentPart>
          </mc:Choice>
          <mc:Fallback>
            <p:pic>
              <p:nvPicPr>
                <p:cNvPr id="2088" name="Input penna 2087">
                  <a:extLst>
                    <a:ext uri="{FF2B5EF4-FFF2-40B4-BE49-F238E27FC236}">
                      <a16:creationId xmlns:a16="http://schemas.microsoft.com/office/drawing/2014/main" id="{16E12E78-44E1-3077-C582-F3FDA743E79E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535591" y="248788"/>
                  <a:ext cx="187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089" name="Input penna 2088">
                  <a:extLst>
                    <a:ext uri="{FF2B5EF4-FFF2-40B4-BE49-F238E27FC236}">
                      <a16:creationId xmlns:a16="http://schemas.microsoft.com/office/drawing/2014/main" id="{68B2073A-997D-54DC-D872-1831F37AE712}"/>
                    </a:ext>
                  </a:extLst>
                </p14:cNvPr>
                <p14:cNvContentPartPr/>
                <p14:nvPr/>
              </p14:nvContentPartPr>
              <p14:xfrm>
                <a:off x="2545311" y="314308"/>
                <a:ext cx="40680" cy="23040"/>
              </p14:xfrm>
            </p:contentPart>
          </mc:Choice>
          <mc:Fallback>
            <p:pic>
              <p:nvPicPr>
                <p:cNvPr id="2089" name="Input penna 2088">
                  <a:extLst>
                    <a:ext uri="{FF2B5EF4-FFF2-40B4-BE49-F238E27FC236}">
                      <a16:creationId xmlns:a16="http://schemas.microsoft.com/office/drawing/2014/main" id="{68B2073A-997D-54DC-D872-1831F37AE712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2537751" y="306748"/>
                  <a:ext cx="554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090" name="Input penna 2089">
                  <a:extLst>
                    <a:ext uri="{FF2B5EF4-FFF2-40B4-BE49-F238E27FC236}">
                      <a16:creationId xmlns:a16="http://schemas.microsoft.com/office/drawing/2014/main" id="{B5A5E74D-AAD8-1BDE-9D4C-6F5EBB83FDB1}"/>
                    </a:ext>
                  </a:extLst>
                </p14:cNvPr>
                <p14:cNvContentPartPr/>
                <p14:nvPr/>
              </p14:nvContentPartPr>
              <p14:xfrm>
                <a:off x="2605431" y="233668"/>
                <a:ext cx="52920" cy="133920"/>
              </p14:xfrm>
            </p:contentPart>
          </mc:Choice>
          <mc:Fallback>
            <p:pic>
              <p:nvPicPr>
                <p:cNvPr id="2090" name="Input penna 2089">
                  <a:extLst>
                    <a:ext uri="{FF2B5EF4-FFF2-40B4-BE49-F238E27FC236}">
                      <a16:creationId xmlns:a16="http://schemas.microsoft.com/office/drawing/2014/main" id="{B5A5E74D-AAD8-1BDE-9D4C-6F5EBB83FDB1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2597871" y="226108"/>
                  <a:ext cx="676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091" name="Input penna 2090">
                  <a:extLst>
                    <a:ext uri="{FF2B5EF4-FFF2-40B4-BE49-F238E27FC236}">
                      <a16:creationId xmlns:a16="http://schemas.microsoft.com/office/drawing/2014/main" id="{4DFE8C2A-7EE2-B0BE-096F-5F7C402C1F03}"/>
                    </a:ext>
                  </a:extLst>
                </p14:cNvPr>
                <p14:cNvContentPartPr/>
                <p14:nvPr/>
              </p14:nvContentPartPr>
              <p14:xfrm>
                <a:off x="2706591" y="238348"/>
                <a:ext cx="32760" cy="105120"/>
              </p14:xfrm>
            </p:contentPart>
          </mc:Choice>
          <mc:Fallback>
            <p:pic>
              <p:nvPicPr>
                <p:cNvPr id="2091" name="Input penna 2090">
                  <a:extLst>
                    <a:ext uri="{FF2B5EF4-FFF2-40B4-BE49-F238E27FC236}">
                      <a16:creationId xmlns:a16="http://schemas.microsoft.com/office/drawing/2014/main" id="{4DFE8C2A-7EE2-B0BE-096F-5F7C402C1F03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2699031" y="230788"/>
                  <a:ext cx="478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092" name="Input penna 2091">
                  <a:extLst>
                    <a:ext uri="{FF2B5EF4-FFF2-40B4-BE49-F238E27FC236}">
                      <a16:creationId xmlns:a16="http://schemas.microsoft.com/office/drawing/2014/main" id="{AFF709E1-6562-E081-D07C-E6BDE3FE1911}"/>
                    </a:ext>
                  </a:extLst>
                </p14:cNvPr>
                <p14:cNvContentPartPr/>
                <p14:nvPr/>
              </p14:nvContentPartPr>
              <p14:xfrm>
                <a:off x="2711631" y="315748"/>
                <a:ext cx="95040" cy="17280"/>
              </p14:xfrm>
            </p:contentPart>
          </mc:Choice>
          <mc:Fallback>
            <p:pic>
              <p:nvPicPr>
                <p:cNvPr id="2092" name="Input penna 2091">
                  <a:extLst>
                    <a:ext uri="{FF2B5EF4-FFF2-40B4-BE49-F238E27FC236}">
                      <a16:creationId xmlns:a16="http://schemas.microsoft.com/office/drawing/2014/main" id="{AFF709E1-6562-E081-D07C-E6BDE3FE1911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2704071" y="308188"/>
                  <a:ext cx="1101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093" name="Input penna 2092">
                  <a:extLst>
                    <a:ext uri="{FF2B5EF4-FFF2-40B4-BE49-F238E27FC236}">
                      <a16:creationId xmlns:a16="http://schemas.microsoft.com/office/drawing/2014/main" id="{81BDD681-15DC-27D0-B933-E53B5C7517D2}"/>
                    </a:ext>
                  </a:extLst>
                </p14:cNvPr>
                <p14:cNvContentPartPr/>
                <p14:nvPr/>
              </p14:nvContentPartPr>
              <p14:xfrm>
                <a:off x="2606511" y="190828"/>
                <a:ext cx="47880" cy="13320"/>
              </p14:xfrm>
            </p:contentPart>
          </mc:Choice>
          <mc:Fallback>
            <p:pic>
              <p:nvPicPr>
                <p:cNvPr id="2093" name="Input penna 2092">
                  <a:extLst>
                    <a:ext uri="{FF2B5EF4-FFF2-40B4-BE49-F238E27FC236}">
                      <a16:creationId xmlns:a16="http://schemas.microsoft.com/office/drawing/2014/main" id="{81BDD681-15DC-27D0-B933-E53B5C7517D2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2598951" y="183268"/>
                  <a:ext cx="63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2094" name="Input penna 2093">
                  <a:extLst>
                    <a:ext uri="{FF2B5EF4-FFF2-40B4-BE49-F238E27FC236}">
                      <a16:creationId xmlns:a16="http://schemas.microsoft.com/office/drawing/2014/main" id="{66B307BE-2B85-1F91-83F4-2EC406F60A33}"/>
                    </a:ext>
                  </a:extLst>
                </p14:cNvPr>
                <p14:cNvContentPartPr/>
                <p14:nvPr/>
              </p14:nvContentPartPr>
              <p14:xfrm>
                <a:off x="2616591" y="188668"/>
                <a:ext cx="59400" cy="77400"/>
              </p14:xfrm>
            </p:contentPart>
          </mc:Choice>
          <mc:Fallback>
            <p:pic>
              <p:nvPicPr>
                <p:cNvPr id="2094" name="Input penna 2093">
                  <a:extLst>
                    <a:ext uri="{FF2B5EF4-FFF2-40B4-BE49-F238E27FC236}">
                      <a16:creationId xmlns:a16="http://schemas.microsoft.com/office/drawing/2014/main" id="{66B307BE-2B85-1F91-83F4-2EC406F60A33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2609031" y="181108"/>
                  <a:ext cx="74520" cy="92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9">
            <p14:nvContentPartPr>
              <p14:cNvPr id="2097" name="Input penna 2096">
                <a:extLst>
                  <a:ext uri="{FF2B5EF4-FFF2-40B4-BE49-F238E27FC236}">
                    <a16:creationId xmlns:a16="http://schemas.microsoft.com/office/drawing/2014/main" id="{FB339E4F-DB83-D348-CD66-EFFE26D8FA91}"/>
                  </a:ext>
                </a:extLst>
              </p14:cNvPr>
              <p14:cNvContentPartPr/>
              <p14:nvPr/>
            </p14:nvContentPartPr>
            <p14:xfrm>
              <a:off x="3916191" y="3988828"/>
              <a:ext cx="276120" cy="401400"/>
            </p14:xfrm>
          </p:contentPart>
        </mc:Choice>
        <mc:Fallback>
          <p:pic>
            <p:nvPicPr>
              <p:cNvPr id="2097" name="Input penna 2096">
                <a:extLst>
                  <a:ext uri="{FF2B5EF4-FFF2-40B4-BE49-F238E27FC236}">
                    <a16:creationId xmlns:a16="http://schemas.microsoft.com/office/drawing/2014/main" id="{FB339E4F-DB83-D348-CD66-EFFE26D8FA91}"/>
                  </a:ext>
                </a:extLst>
              </p:cNvPr>
              <p:cNvPicPr/>
              <p:nvPr/>
            </p:nvPicPr>
            <p:blipFill>
              <a:blip r:embed="rId420"/>
              <a:stretch>
                <a:fillRect/>
              </a:stretch>
            </p:blipFill>
            <p:spPr>
              <a:xfrm>
                <a:off x="3908631" y="3981268"/>
                <a:ext cx="291240" cy="41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105" name="Gruppo 2104">
            <a:extLst>
              <a:ext uri="{FF2B5EF4-FFF2-40B4-BE49-F238E27FC236}">
                <a16:creationId xmlns:a16="http://schemas.microsoft.com/office/drawing/2014/main" id="{E01E7C20-D602-2A80-FA62-757AEE263A2B}"/>
              </a:ext>
            </a:extLst>
          </p:cNvPr>
          <p:cNvGrpSpPr/>
          <p:nvPr/>
        </p:nvGrpSpPr>
        <p:grpSpPr>
          <a:xfrm>
            <a:off x="3973124" y="4710957"/>
            <a:ext cx="382320" cy="339120"/>
            <a:chOff x="3973124" y="4710957"/>
            <a:chExt cx="382320" cy="33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2098" name="Input penna 2097">
                  <a:extLst>
                    <a:ext uri="{FF2B5EF4-FFF2-40B4-BE49-F238E27FC236}">
                      <a16:creationId xmlns:a16="http://schemas.microsoft.com/office/drawing/2014/main" id="{D6ECAF52-EBCC-310E-7D28-97EFE99B5C0A}"/>
                    </a:ext>
                  </a:extLst>
                </p14:cNvPr>
                <p14:cNvContentPartPr/>
                <p14:nvPr/>
              </p14:nvContentPartPr>
              <p14:xfrm>
                <a:off x="4009124" y="4739757"/>
                <a:ext cx="180720" cy="310320"/>
              </p14:xfrm>
            </p:contentPart>
          </mc:Choice>
          <mc:Fallback>
            <p:pic>
              <p:nvPicPr>
                <p:cNvPr id="2098" name="Input penna 2097">
                  <a:extLst>
                    <a:ext uri="{FF2B5EF4-FFF2-40B4-BE49-F238E27FC236}">
                      <a16:creationId xmlns:a16="http://schemas.microsoft.com/office/drawing/2014/main" id="{D6ECAF52-EBCC-310E-7D28-97EFE99B5C0A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4001564" y="4732197"/>
                  <a:ext cx="19584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2099" name="Input penna 2098">
                  <a:extLst>
                    <a:ext uri="{FF2B5EF4-FFF2-40B4-BE49-F238E27FC236}">
                      <a16:creationId xmlns:a16="http://schemas.microsoft.com/office/drawing/2014/main" id="{03EF4B37-CF22-354C-2EBD-E9056B3F7FA6}"/>
                    </a:ext>
                  </a:extLst>
                </p14:cNvPr>
                <p14:cNvContentPartPr/>
                <p14:nvPr/>
              </p14:nvContentPartPr>
              <p14:xfrm>
                <a:off x="3973124" y="4710957"/>
                <a:ext cx="382320" cy="287280"/>
              </p14:xfrm>
            </p:contentPart>
          </mc:Choice>
          <mc:Fallback>
            <p:pic>
              <p:nvPicPr>
                <p:cNvPr id="2099" name="Input penna 2098">
                  <a:extLst>
                    <a:ext uri="{FF2B5EF4-FFF2-40B4-BE49-F238E27FC236}">
                      <a16:creationId xmlns:a16="http://schemas.microsoft.com/office/drawing/2014/main" id="{03EF4B37-CF22-354C-2EBD-E9056B3F7FA6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3965564" y="4703397"/>
                  <a:ext cx="397440" cy="30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3" name="Gruppo 2102">
            <a:extLst>
              <a:ext uri="{FF2B5EF4-FFF2-40B4-BE49-F238E27FC236}">
                <a16:creationId xmlns:a16="http://schemas.microsoft.com/office/drawing/2014/main" id="{074F5A50-E9C2-0BD7-E200-B22FE4BE4A2C}"/>
              </a:ext>
            </a:extLst>
          </p:cNvPr>
          <p:cNvGrpSpPr/>
          <p:nvPr/>
        </p:nvGrpSpPr>
        <p:grpSpPr>
          <a:xfrm>
            <a:off x="2145404" y="3988437"/>
            <a:ext cx="659880" cy="597960"/>
            <a:chOff x="2145404" y="3988437"/>
            <a:chExt cx="659880" cy="59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2100" name="Input penna 2099">
                  <a:extLst>
                    <a:ext uri="{FF2B5EF4-FFF2-40B4-BE49-F238E27FC236}">
                      <a16:creationId xmlns:a16="http://schemas.microsoft.com/office/drawing/2014/main" id="{8FADCF80-07A5-BE37-9EDF-855663D86E08}"/>
                    </a:ext>
                  </a:extLst>
                </p14:cNvPr>
                <p14:cNvContentPartPr/>
                <p14:nvPr/>
              </p14:nvContentPartPr>
              <p14:xfrm>
                <a:off x="2253404" y="4195797"/>
                <a:ext cx="509040" cy="372960"/>
              </p14:xfrm>
            </p:contentPart>
          </mc:Choice>
          <mc:Fallback>
            <p:pic>
              <p:nvPicPr>
                <p:cNvPr id="2100" name="Input penna 2099">
                  <a:extLst>
                    <a:ext uri="{FF2B5EF4-FFF2-40B4-BE49-F238E27FC236}">
                      <a16:creationId xmlns:a16="http://schemas.microsoft.com/office/drawing/2014/main" id="{8FADCF80-07A5-BE37-9EDF-855663D86E08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2245844" y="4188237"/>
                  <a:ext cx="52416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2101" name="Input penna 2100">
                  <a:extLst>
                    <a:ext uri="{FF2B5EF4-FFF2-40B4-BE49-F238E27FC236}">
                      <a16:creationId xmlns:a16="http://schemas.microsoft.com/office/drawing/2014/main" id="{8DD856C2-4AF9-E7CF-B250-CF9D1C55C875}"/>
                    </a:ext>
                  </a:extLst>
                </p14:cNvPr>
                <p14:cNvContentPartPr/>
                <p14:nvPr/>
              </p14:nvContentPartPr>
              <p14:xfrm>
                <a:off x="2145404" y="3988437"/>
                <a:ext cx="659880" cy="597960"/>
              </p14:xfrm>
            </p:contentPart>
          </mc:Choice>
          <mc:Fallback>
            <p:pic>
              <p:nvPicPr>
                <p:cNvPr id="2101" name="Input penna 2100">
                  <a:extLst>
                    <a:ext uri="{FF2B5EF4-FFF2-40B4-BE49-F238E27FC236}">
                      <a16:creationId xmlns:a16="http://schemas.microsoft.com/office/drawing/2014/main" id="{8DD856C2-4AF9-E7CF-B250-CF9D1C55C875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2137844" y="3980877"/>
                  <a:ext cx="674640" cy="6130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6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8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7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8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9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8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9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90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1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0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2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1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29" name="Screenshot 2024-10-16 alle 11.03.34.png" descr="Screenshot 2024-10-16 alle 11.03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5335" y="562919"/>
            <a:ext cx="7961330" cy="528047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F46982E-FE13-C8AD-C32C-782CE7177E7F}"/>
                  </a:ext>
                </a:extLst>
              </p14:cNvPr>
              <p14:cNvContentPartPr/>
              <p14:nvPr/>
            </p14:nvContentPartPr>
            <p14:xfrm>
              <a:off x="4210506" y="2258249"/>
              <a:ext cx="575280" cy="6148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F46982E-FE13-C8AD-C32C-782CE7177E7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2946" y="2250689"/>
                <a:ext cx="590040" cy="63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409596CE-FBE6-1007-0200-AE2403B57E06}"/>
              </a:ext>
            </a:extLst>
          </p:cNvPr>
          <p:cNvGrpSpPr/>
          <p:nvPr/>
        </p:nvGrpSpPr>
        <p:grpSpPr>
          <a:xfrm>
            <a:off x="4153266" y="3238169"/>
            <a:ext cx="470520" cy="337320"/>
            <a:chOff x="4153266" y="3238169"/>
            <a:chExt cx="470520" cy="33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65850FF4-62EA-9E50-4357-E99939E9E570}"/>
                    </a:ext>
                  </a:extLst>
                </p14:cNvPr>
                <p14:cNvContentPartPr/>
                <p14:nvPr/>
              </p14:nvContentPartPr>
              <p14:xfrm>
                <a:off x="4184586" y="3238169"/>
                <a:ext cx="255600" cy="3373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65850FF4-62EA-9E50-4357-E99939E9E57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77026" y="3230609"/>
                  <a:ext cx="27072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334B9DD-94AB-4659-F9F7-9BACC30F8D40}"/>
                    </a:ext>
                  </a:extLst>
                </p14:cNvPr>
                <p14:cNvContentPartPr/>
                <p14:nvPr/>
              </p14:nvContentPartPr>
              <p14:xfrm>
                <a:off x="4153266" y="3241049"/>
                <a:ext cx="470520" cy="283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334B9DD-94AB-4659-F9F7-9BACC30F8D4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45706" y="3233489"/>
                  <a:ext cx="485640" cy="29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D282A950-637F-97D2-A592-539659468E2B}"/>
              </a:ext>
            </a:extLst>
          </p:cNvPr>
          <p:cNvGrpSpPr/>
          <p:nvPr/>
        </p:nvGrpSpPr>
        <p:grpSpPr>
          <a:xfrm>
            <a:off x="369093" y="3552581"/>
            <a:ext cx="441000" cy="601560"/>
            <a:chOff x="369093" y="3552581"/>
            <a:chExt cx="441000" cy="60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8B2D9CC-361F-D2F3-B4B1-3B2CD09D3BFF}"/>
                    </a:ext>
                  </a:extLst>
                </p14:cNvPr>
                <p14:cNvContentPartPr/>
                <p14:nvPr/>
              </p14:nvContentPartPr>
              <p14:xfrm>
                <a:off x="369093" y="3552581"/>
                <a:ext cx="193680" cy="288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8B2D9CC-361F-D2F3-B4B1-3B2CD09D3BF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1533" y="3545021"/>
                  <a:ext cx="20880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A5056E4-7340-9C6D-00CF-AF732CCF0F5E}"/>
                    </a:ext>
                  </a:extLst>
                </p14:cNvPr>
                <p14:cNvContentPartPr/>
                <p14:nvPr/>
              </p14:nvContentPartPr>
              <p14:xfrm>
                <a:off x="387453" y="3730061"/>
                <a:ext cx="210960" cy="129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A5056E4-7340-9C6D-00CF-AF732CCF0F5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9893" y="3722501"/>
                  <a:ext cx="226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88E1830-2498-5454-57C7-F8880CC93FA6}"/>
                    </a:ext>
                  </a:extLst>
                </p14:cNvPr>
                <p14:cNvContentPartPr/>
                <p14:nvPr/>
              </p14:nvContentPartPr>
              <p14:xfrm>
                <a:off x="634413" y="3712781"/>
                <a:ext cx="77400" cy="61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88E1830-2498-5454-57C7-F8880CC93FA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6853" y="3705221"/>
                  <a:ext cx="92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0E872B2-85A0-4F4C-5B6A-8326AA7C2AFA}"/>
                    </a:ext>
                  </a:extLst>
                </p14:cNvPr>
                <p14:cNvContentPartPr/>
                <p14:nvPr/>
              </p14:nvContentPartPr>
              <p14:xfrm>
                <a:off x="699933" y="3623861"/>
                <a:ext cx="34200" cy="196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0E872B2-85A0-4F4C-5B6A-8326AA7C2AF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2373" y="3616661"/>
                  <a:ext cx="493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2469BFA-A2CE-5607-DBA9-C90711FC4C8B}"/>
                    </a:ext>
                  </a:extLst>
                </p14:cNvPr>
                <p14:cNvContentPartPr/>
                <p14:nvPr/>
              </p14:nvContentPartPr>
              <p14:xfrm>
                <a:off x="788853" y="3653741"/>
                <a:ext cx="14760" cy="195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2469BFA-A2CE-5607-DBA9-C90711FC4C8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1293" y="3646181"/>
                  <a:ext cx="298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3A20DAE-24E8-CC50-B160-18FE4ADB9674}"/>
                    </a:ext>
                  </a:extLst>
                </p14:cNvPr>
                <p14:cNvContentPartPr/>
                <p14:nvPr/>
              </p14:nvContentPartPr>
              <p14:xfrm>
                <a:off x="518493" y="3894581"/>
                <a:ext cx="291600" cy="259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3A20DAE-24E8-CC50-B160-18FE4ADB967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0933" y="3887021"/>
                  <a:ext cx="306720" cy="27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3962A579-8DF1-3373-9A57-9175C310E45D}"/>
              </a:ext>
            </a:extLst>
          </p:cNvPr>
          <p:cNvGrpSpPr/>
          <p:nvPr/>
        </p:nvGrpSpPr>
        <p:grpSpPr>
          <a:xfrm>
            <a:off x="1135533" y="3529181"/>
            <a:ext cx="730080" cy="706320"/>
            <a:chOff x="1135533" y="3529181"/>
            <a:chExt cx="730080" cy="70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EEB0D4D-E6F6-056A-B53A-8E0A7A23BD11}"/>
                    </a:ext>
                  </a:extLst>
                </p14:cNvPr>
                <p14:cNvContentPartPr/>
                <p14:nvPr/>
              </p14:nvContentPartPr>
              <p14:xfrm>
                <a:off x="1256493" y="3773261"/>
                <a:ext cx="111600" cy="2296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EEB0D4D-E6F6-056A-B53A-8E0A7A23BD1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248933" y="3765701"/>
                  <a:ext cx="1267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609989D-2D69-5C09-502B-DEFDFBD945E5}"/>
                    </a:ext>
                  </a:extLst>
                </p14:cNvPr>
                <p14:cNvContentPartPr/>
                <p14:nvPr/>
              </p14:nvContentPartPr>
              <p14:xfrm>
                <a:off x="1424253" y="3821141"/>
                <a:ext cx="128880" cy="1641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609989D-2D69-5C09-502B-DEFDFBD945E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417053" y="3813941"/>
                  <a:ext cx="1440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C765815-F3DC-2327-5A48-0874D496E69D}"/>
                    </a:ext>
                  </a:extLst>
                </p14:cNvPr>
                <p14:cNvContentPartPr/>
                <p14:nvPr/>
              </p14:nvContentPartPr>
              <p14:xfrm>
                <a:off x="1568973" y="3817901"/>
                <a:ext cx="230760" cy="2041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C765815-F3DC-2327-5A48-0874D496E69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61413" y="3810341"/>
                  <a:ext cx="2458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09477F6-1BCB-CAC0-2313-7F28ECF89C38}"/>
                    </a:ext>
                  </a:extLst>
                </p14:cNvPr>
                <p14:cNvContentPartPr/>
                <p14:nvPr/>
              </p14:nvContentPartPr>
              <p14:xfrm>
                <a:off x="1135533" y="3529181"/>
                <a:ext cx="730080" cy="7063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09477F6-1BCB-CAC0-2313-7F28ECF89C3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28333" y="3521621"/>
                  <a:ext cx="745200" cy="72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77142345-9754-9585-CA2B-A6030B4DCE9B}"/>
              </a:ext>
            </a:extLst>
          </p:cNvPr>
          <p:cNvGrpSpPr/>
          <p:nvPr/>
        </p:nvGrpSpPr>
        <p:grpSpPr>
          <a:xfrm>
            <a:off x="302133" y="4774061"/>
            <a:ext cx="1006200" cy="202680"/>
            <a:chOff x="302133" y="4774061"/>
            <a:chExt cx="1006200" cy="20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5EE82EA-2B6E-2A22-7DCA-51E9696AF18C}"/>
                    </a:ext>
                  </a:extLst>
                </p14:cNvPr>
                <p14:cNvContentPartPr/>
                <p14:nvPr/>
              </p14:nvContentPartPr>
              <p14:xfrm>
                <a:off x="302133" y="4774061"/>
                <a:ext cx="146520" cy="1753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5EE82EA-2B6E-2A22-7DCA-51E9696AF18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4573" y="4766501"/>
                  <a:ext cx="1616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099938D-A049-7017-853A-FDCD5CEB6A42}"/>
                    </a:ext>
                  </a:extLst>
                </p14:cNvPr>
                <p14:cNvContentPartPr/>
                <p14:nvPr/>
              </p14:nvContentPartPr>
              <p14:xfrm>
                <a:off x="501933" y="4822301"/>
                <a:ext cx="18720" cy="1314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099938D-A049-7017-853A-FDCD5CEB6A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94373" y="4814741"/>
                  <a:ext cx="338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F112D0B-8D60-84FB-B9C5-9A9E163A2CFA}"/>
                    </a:ext>
                  </a:extLst>
                </p14:cNvPr>
                <p14:cNvContentPartPr/>
                <p14:nvPr/>
              </p14:nvContentPartPr>
              <p14:xfrm>
                <a:off x="579693" y="4805021"/>
                <a:ext cx="198360" cy="1281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F112D0B-8D60-84FB-B9C5-9A9E163A2CF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2133" y="4797461"/>
                  <a:ext cx="213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79F0C87-2CE1-011E-C156-B70FAD2ACE8F}"/>
                    </a:ext>
                  </a:extLst>
                </p14:cNvPr>
                <p14:cNvContentPartPr/>
                <p14:nvPr/>
              </p14:nvContentPartPr>
              <p14:xfrm>
                <a:off x="775533" y="4854701"/>
                <a:ext cx="162720" cy="975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79F0C87-2CE1-011E-C156-B70FAD2ACE8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67973" y="4847141"/>
                  <a:ext cx="1774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55796ED-451D-87EF-EA24-3620EDEBB12E}"/>
                    </a:ext>
                  </a:extLst>
                </p14:cNvPr>
                <p14:cNvContentPartPr/>
                <p14:nvPr/>
              </p14:nvContentPartPr>
              <p14:xfrm>
                <a:off x="925653" y="4836701"/>
                <a:ext cx="56880" cy="918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55796ED-451D-87EF-EA24-3620EDEBB12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18093" y="4829141"/>
                  <a:ext cx="720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4762491-2701-E6E5-587A-693A011FF269}"/>
                    </a:ext>
                  </a:extLst>
                </p14:cNvPr>
                <p14:cNvContentPartPr/>
                <p14:nvPr/>
              </p14:nvContentPartPr>
              <p14:xfrm>
                <a:off x="1017813" y="4805021"/>
                <a:ext cx="104040" cy="1360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4762491-2701-E6E5-587A-693A011FF26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10253" y="4797461"/>
                  <a:ext cx="1191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66D7322-FE6D-C666-C5BC-23793C88C679}"/>
                    </a:ext>
                  </a:extLst>
                </p14:cNvPr>
                <p14:cNvContentPartPr/>
                <p14:nvPr/>
              </p14:nvContentPartPr>
              <p14:xfrm>
                <a:off x="1178373" y="4833461"/>
                <a:ext cx="123480" cy="1432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66D7322-FE6D-C666-C5BC-23793C88C67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70813" y="4825901"/>
                  <a:ext cx="1386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DA21665-87AC-0135-E4DC-03FD778B8550}"/>
                    </a:ext>
                  </a:extLst>
                </p14:cNvPr>
                <p14:cNvContentPartPr/>
                <p14:nvPr/>
              </p14:nvContentPartPr>
              <p14:xfrm>
                <a:off x="1164333" y="4914461"/>
                <a:ext cx="144000" cy="482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DA21665-87AC-0135-E4DC-03FD778B855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56773" y="4906901"/>
                  <a:ext cx="15912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5B2A73B6-7DB1-C014-D836-E0CC79A3E8A6}"/>
              </a:ext>
            </a:extLst>
          </p:cNvPr>
          <p:cNvGrpSpPr/>
          <p:nvPr/>
        </p:nvGrpSpPr>
        <p:grpSpPr>
          <a:xfrm>
            <a:off x="799653" y="5075741"/>
            <a:ext cx="179640" cy="129600"/>
            <a:chOff x="799653" y="5075741"/>
            <a:chExt cx="179640" cy="12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A8D6024-49A9-C26B-EF90-6F4DA5B0BE32}"/>
                    </a:ext>
                  </a:extLst>
                </p14:cNvPr>
                <p14:cNvContentPartPr/>
                <p14:nvPr/>
              </p14:nvContentPartPr>
              <p14:xfrm>
                <a:off x="928173" y="5075741"/>
                <a:ext cx="9360" cy="73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A8D6024-49A9-C26B-EF90-6F4DA5B0BE3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20613" y="5068181"/>
                  <a:ext cx="244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94157E0-955F-73B9-B9C0-CE55ACF992B0}"/>
                    </a:ext>
                  </a:extLst>
                </p14:cNvPr>
                <p14:cNvContentPartPr/>
                <p14:nvPr/>
              </p14:nvContentPartPr>
              <p14:xfrm>
                <a:off x="799653" y="5171141"/>
                <a:ext cx="179640" cy="34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94157E0-955F-73B9-B9C0-CE55ACF992B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92093" y="5163581"/>
                  <a:ext cx="19476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5CFA918A-FBC7-F9B2-C971-C871A745B5BD}"/>
              </a:ext>
            </a:extLst>
          </p:cNvPr>
          <p:cNvGrpSpPr/>
          <p:nvPr/>
        </p:nvGrpSpPr>
        <p:grpSpPr>
          <a:xfrm>
            <a:off x="244173" y="5321261"/>
            <a:ext cx="264960" cy="244800"/>
            <a:chOff x="244173" y="5321261"/>
            <a:chExt cx="264960" cy="24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19B6168-0080-65E4-CDB9-A9FEC5D70CFF}"/>
                    </a:ext>
                  </a:extLst>
                </p14:cNvPr>
                <p14:cNvContentPartPr/>
                <p14:nvPr/>
              </p14:nvContentPartPr>
              <p14:xfrm>
                <a:off x="270453" y="5336021"/>
                <a:ext cx="6120" cy="8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19B6168-0080-65E4-CDB9-A9FEC5D70CF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62893" y="5328461"/>
                  <a:ext cx="21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B5C0CD8-0CBB-E7D8-4016-FC387166B3BB}"/>
                    </a:ext>
                  </a:extLst>
                </p14:cNvPr>
                <p14:cNvContentPartPr/>
                <p14:nvPr/>
              </p14:nvContentPartPr>
              <p14:xfrm>
                <a:off x="266493" y="5335301"/>
                <a:ext cx="5400" cy="9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B5C0CD8-0CBB-E7D8-4016-FC387166B3B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58933" y="5327741"/>
                  <a:ext cx="205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26A9413-E13D-8C6C-E9E9-0BD96C8F77A5}"/>
                    </a:ext>
                  </a:extLst>
                </p14:cNvPr>
                <p14:cNvContentPartPr/>
                <p14:nvPr/>
              </p14:nvContentPartPr>
              <p14:xfrm>
                <a:off x="244173" y="5321261"/>
                <a:ext cx="149400" cy="2448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26A9413-E13D-8C6C-E9E9-0BD96C8F77A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36613" y="5313701"/>
                  <a:ext cx="16416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33AF8DA-58D5-4C0E-1C8F-8DF8C94CFFDC}"/>
                    </a:ext>
                  </a:extLst>
                </p14:cNvPr>
                <p14:cNvContentPartPr/>
                <p14:nvPr/>
              </p14:nvContentPartPr>
              <p14:xfrm>
                <a:off x="451173" y="5345741"/>
                <a:ext cx="3600" cy="171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33AF8DA-58D5-4C0E-1C8F-8DF8C94CFFD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3613" y="5338541"/>
                  <a:ext cx="187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79F017A-1A4C-E18A-1DD6-8B0160AF083D}"/>
                    </a:ext>
                  </a:extLst>
                </p14:cNvPr>
                <p14:cNvContentPartPr/>
                <p14:nvPr/>
              </p14:nvContentPartPr>
              <p14:xfrm>
                <a:off x="452973" y="5470301"/>
                <a:ext cx="56160" cy="32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79F017A-1A4C-E18A-1DD6-8B0160AF083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5413" y="5462741"/>
                  <a:ext cx="7128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799D1C94-405E-E9D9-AD8C-D40357B1B546}"/>
              </a:ext>
            </a:extLst>
          </p:cNvPr>
          <p:cNvGrpSpPr/>
          <p:nvPr/>
        </p:nvGrpSpPr>
        <p:grpSpPr>
          <a:xfrm>
            <a:off x="708213" y="5328821"/>
            <a:ext cx="376560" cy="186480"/>
            <a:chOff x="708213" y="5328821"/>
            <a:chExt cx="376560" cy="18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394EED0-E51E-2E9F-B317-E6A86754073E}"/>
                    </a:ext>
                  </a:extLst>
                </p14:cNvPr>
                <p14:cNvContentPartPr/>
                <p14:nvPr/>
              </p14:nvContentPartPr>
              <p14:xfrm>
                <a:off x="708213" y="5328821"/>
                <a:ext cx="128880" cy="186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394EED0-E51E-2E9F-B317-E6A86754073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00653" y="5321261"/>
                  <a:ext cx="1440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8840444-2EB1-CAA0-950D-E008D31CB4A5}"/>
                    </a:ext>
                  </a:extLst>
                </p14:cNvPr>
                <p14:cNvContentPartPr/>
                <p14:nvPr/>
              </p14:nvContentPartPr>
              <p14:xfrm>
                <a:off x="915933" y="5374541"/>
                <a:ext cx="3600" cy="1400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8840444-2EB1-CAA0-950D-E008D31CB4A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08733" y="5366981"/>
                  <a:ext cx="187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EF90EBC-91AA-CE76-ED91-4A9513916371}"/>
                    </a:ext>
                  </a:extLst>
                </p14:cNvPr>
                <p14:cNvContentPartPr/>
                <p14:nvPr/>
              </p14:nvContentPartPr>
              <p14:xfrm>
                <a:off x="927093" y="5419541"/>
                <a:ext cx="157680" cy="55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EF90EBC-91AA-CE76-ED91-4A951391637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19533" y="5411981"/>
                  <a:ext cx="17244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39A5403D-698B-D8F9-BD73-ABF6C4583D29}"/>
              </a:ext>
            </a:extLst>
          </p:cNvPr>
          <p:cNvGrpSpPr/>
          <p:nvPr/>
        </p:nvGrpSpPr>
        <p:grpSpPr>
          <a:xfrm>
            <a:off x="4148013" y="3827981"/>
            <a:ext cx="498960" cy="330840"/>
            <a:chOff x="4148013" y="3827981"/>
            <a:chExt cx="498960" cy="33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DCBE296-BC05-4EE9-FC4B-3BCA61B7B6F6}"/>
                    </a:ext>
                  </a:extLst>
                </p14:cNvPr>
                <p14:cNvContentPartPr/>
                <p14:nvPr/>
              </p14:nvContentPartPr>
              <p14:xfrm>
                <a:off x="4179693" y="3827981"/>
                <a:ext cx="248040" cy="3308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DCBE296-BC05-4EE9-FC4B-3BCA61B7B6F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72133" y="3820421"/>
                  <a:ext cx="26316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35C1CCE9-5EF3-D963-CCF0-FE4F8258A97E}"/>
                    </a:ext>
                  </a:extLst>
                </p14:cNvPr>
                <p14:cNvContentPartPr/>
                <p14:nvPr/>
              </p14:nvContentPartPr>
              <p14:xfrm>
                <a:off x="4148013" y="3876221"/>
                <a:ext cx="498960" cy="2448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35C1CCE9-5EF3-D963-CCF0-FE4F8258A97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140453" y="3868661"/>
                  <a:ext cx="514080" cy="25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A4835037-714E-3D3A-9289-25023B313756}"/>
              </a:ext>
            </a:extLst>
          </p:cNvPr>
          <p:cNvGrpSpPr/>
          <p:nvPr/>
        </p:nvGrpSpPr>
        <p:grpSpPr>
          <a:xfrm>
            <a:off x="4328544" y="4515666"/>
            <a:ext cx="482760" cy="186480"/>
            <a:chOff x="4328544" y="4515666"/>
            <a:chExt cx="482760" cy="18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30EC834-AC3E-B4F8-C98B-C10E94B407C7}"/>
                    </a:ext>
                  </a:extLst>
                </p14:cNvPr>
                <p14:cNvContentPartPr/>
                <p14:nvPr/>
              </p14:nvContentPartPr>
              <p14:xfrm>
                <a:off x="4328544" y="4515666"/>
                <a:ext cx="9000" cy="1864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30EC834-AC3E-B4F8-C98B-C10E94B407C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320984" y="4508466"/>
                  <a:ext cx="2412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532AE77E-C459-A043-64D9-7414493A6887}"/>
                    </a:ext>
                  </a:extLst>
                </p14:cNvPr>
                <p14:cNvContentPartPr/>
                <p14:nvPr/>
              </p14:nvContentPartPr>
              <p14:xfrm>
                <a:off x="4334664" y="4528626"/>
                <a:ext cx="68040" cy="597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532AE77E-C459-A043-64D9-7414493A688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327464" y="4521066"/>
                  <a:ext cx="831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D562058-56DE-A233-7A22-2CF48334C4F0}"/>
                    </a:ext>
                  </a:extLst>
                </p14:cNvPr>
                <p14:cNvContentPartPr/>
                <p14:nvPr/>
              </p14:nvContentPartPr>
              <p14:xfrm>
                <a:off x="4420344" y="4553826"/>
                <a:ext cx="82080" cy="1440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D562058-56DE-A233-7A22-2CF48334C4F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412784" y="4546266"/>
                  <a:ext cx="972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00E5572-20E1-0ADE-400E-167321584CFA}"/>
                    </a:ext>
                  </a:extLst>
                </p14:cNvPr>
                <p14:cNvContentPartPr/>
                <p14:nvPr/>
              </p14:nvContentPartPr>
              <p14:xfrm>
                <a:off x="4535184" y="4552386"/>
                <a:ext cx="49320" cy="331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00E5572-20E1-0ADE-400E-167321584CF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527624" y="4544826"/>
                  <a:ext cx="640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B56A43A6-D529-DFF1-E939-B5AA5E0030DB}"/>
                    </a:ext>
                  </a:extLst>
                </p14:cNvPr>
                <p14:cNvContentPartPr/>
                <p14:nvPr/>
              </p14:nvContentPartPr>
              <p14:xfrm>
                <a:off x="4581984" y="4530786"/>
                <a:ext cx="44640" cy="853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B56A43A6-D529-DFF1-E939-B5AA5E0030D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574424" y="4523226"/>
                  <a:ext cx="597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3D0E94E1-62BE-D0B4-5BD7-13D0DF14C87C}"/>
                    </a:ext>
                  </a:extLst>
                </p14:cNvPr>
                <p14:cNvContentPartPr/>
                <p14:nvPr/>
              </p14:nvContentPartPr>
              <p14:xfrm>
                <a:off x="4626624" y="4536186"/>
                <a:ext cx="72000" cy="846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3D0E94E1-62BE-D0B4-5BD7-13D0DF14C87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619064" y="4528626"/>
                  <a:ext cx="871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0F27786-67DC-4A20-B009-B8D265096BDA}"/>
                    </a:ext>
                  </a:extLst>
                </p14:cNvPr>
                <p14:cNvContentPartPr/>
                <p14:nvPr/>
              </p14:nvContentPartPr>
              <p14:xfrm>
                <a:off x="4729224" y="4543386"/>
                <a:ext cx="82080" cy="97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0F27786-67DC-4A20-B009-B8D265096BD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721664" y="4535826"/>
                  <a:ext cx="97200" cy="11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19504A88-4D94-F903-5DBF-A517417B608C}"/>
                  </a:ext>
                </a:extLst>
              </p14:cNvPr>
              <p14:cNvContentPartPr/>
              <p14:nvPr/>
            </p14:nvContentPartPr>
            <p14:xfrm>
              <a:off x="5106504" y="4538706"/>
              <a:ext cx="93960" cy="10980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19504A88-4D94-F903-5DBF-A517417B608C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5098944" y="4531146"/>
                <a:ext cx="109080" cy="12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59" name="Gruppo 1858">
            <a:extLst>
              <a:ext uri="{FF2B5EF4-FFF2-40B4-BE49-F238E27FC236}">
                <a16:creationId xmlns:a16="http://schemas.microsoft.com/office/drawing/2014/main" id="{B1A3F094-8228-274B-C55A-622D0CAFE0F6}"/>
              </a:ext>
            </a:extLst>
          </p:cNvPr>
          <p:cNvGrpSpPr/>
          <p:nvPr/>
        </p:nvGrpSpPr>
        <p:grpSpPr>
          <a:xfrm>
            <a:off x="5481984" y="4498026"/>
            <a:ext cx="293760" cy="159120"/>
            <a:chOff x="5481984" y="4498026"/>
            <a:chExt cx="29376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78B4B8A-E1E9-13AC-E2DC-62597814AB3D}"/>
                    </a:ext>
                  </a:extLst>
                </p14:cNvPr>
                <p14:cNvContentPartPr/>
                <p14:nvPr/>
              </p14:nvContentPartPr>
              <p14:xfrm>
                <a:off x="5481984" y="4514946"/>
                <a:ext cx="123120" cy="1216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78B4B8A-E1E9-13AC-E2DC-62597814AB3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474424" y="4507386"/>
                  <a:ext cx="138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856" name="Input penna 1855">
                  <a:extLst>
                    <a:ext uri="{FF2B5EF4-FFF2-40B4-BE49-F238E27FC236}">
                      <a16:creationId xmlns:a16="http://schemas.microsoft.com/office/drawing/2014/main" id="{85E26AF2-1DCD-0ABC-3801-F8BBAA2C3369}"/>
                    </a:ext>
                  </a:extLst>
                </p14:cNvPr>
                <p14:cNvContentPartPr/>
                <p14:nvPr/>
              </p14:nvContentPartPr>
              <p14:xfrm>
                <a:off x="5606184" y="4498026"/>
                <a:ext cx="98280" cy="159120"/>
              </p14:xfrm>
            </p:contentPart>
          </mc:Choice>
          <mc:Fallback>
            <p:pic>
              <p:nvPicPr>
                <p:cNvPr id="1856" name="Input penna 1855">
                  <a:extLst>
                    <a:ext uri="{FF2B5EF4-FFF2-40B4-BE49-F238E27FC236}">
                      <a16:creationId xmlns:a16="http://schemas.microsoft.com/office/drawing/2014/main" id="{85E26AF2-1DCD-0ABC-3801-F8BBAA2C336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598624" y="4490466"/>
                  <a:ext cx="1134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857" name="Input penna 1856">
                  <a:extLst>
                    <a:ext uri="{FF2B5EF4-FFF2-40B4-BE49-F238E27FC236}">
                      <a16:creationId xmlns:a16="http://schemas.microsoft.com/office/drawing/2014/main" id="{34FBE8AF-F632-7DA8-13CE-A3E52E962489}"/>
                    </a:ext>
                  </a:extLst>
                </p14:cNvPr>
                <p14:cNvContentPartPr/>
                <p14:nvPr/>
              </p14:nvContentPartPr>
              <p14:xfrm>
                <a:off x="5624184" y="4586586"/>
                <a:ext cx="151560" cy="29160"/>
              </p14:xfrm>
            </p:contentPart>
          </mc:Choice>
          <mc:Fallback>
            <p:pic>
              <p:nvPicPr>
                <p:cNvPr id="1857" name="Input penna 1856">
                  <a:extLst>
                    <a:ext uri="{FF2B5EF4-FFF2-40B4-BE49-F238E27FC236}">
                      <a16:creationId xmlns:a16="http://schemas.microsoft.com/office/drawing/2014/main" id="{34FBE8AF-F632-7DA8-13CE-A3E52E96248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616624" y="4579026"/>
                  <a:ext cx="16668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3" name="Gruppo 1862">
            <a:extLst>
              <a:ext uri="{FF2B5EF4-FFF2-40B4-BE49-F238E27FC236}">
                <a16:creationId xmlns:a16="http://schemas.microsoft.com/office/drawing/2014/main" id="{6B76E9B7-76D5-4FB7-9A6F-BFF7516FA8D8}"/>
              </a:ext>
            </a:extLst>
          </p:cNvPr>
          <p:cNvGrpSpPr/>
          <p:nvPr/>
        </p:nvGrpSpPr>
        <p:grpSpPr>
          <a:xfrm>
            <a:off x="3940529" y="4508569"/>
            <a:ext cx="161640" cy="277200"/>
            <a:chOff x="3940529" y="4508569"/>
            <a:chExt cx="161640" cy="27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860" name="Input penna 1859">
                  <a:extLst>
                    <a:ext uri="{FF2B5EF4-FFF2-40B4-BE49-F238E27FC236}">
                      <a16:creationId xmlns:a16="http://schemas.microsoft.com/office/drawing/2014/main" id="{44D64DAF-D0A3-2F20-0FBC-88B9DA8ED0FE}"/>
                    </a:ext>
                  </a:extLst>
                </p14:cNvPr>
                <p14:cNvContentPartPr/>
                <p14:nvPr/>
              </p14:nvContentPartPr>
              <p14:xfrm>
                <a:off x="4029809" y="4508569"/>
                <a:ext cx="40680" cy="265320"/>
              </p14:xfrm>
            </p:contentPart>
          </mc:Choice>
          <mc:Fallback>
            <p:pic>
              <p:nvPicPr>
                <p:cNvPr id="1860" name="Input penna 1859">
                  <a:extLst>
                    <a:ext uri="{FF2B5EF4-FFF2-40B4-BE49-F238E27FC236}">
                      <a16:creationId xmlns:a16="http://schemas.microsoft.com/office/drawing/2014/main" id="{44D64DAF-D0A3-2F20-0FBC-88B9DA8ED0F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022249" y="4501009"/>
                  <a:ext cx="558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861" name="Input penna 1860">
                  <a:extLst>
                    <a:ext uri="{FF2B5EF4-FFF2-40B4-BE49-F238E27FC236}">
                      <a16:creationId xmlns:a16="http://schemas.microsoft.com/office/drawing/2014/main" id="{D5BAA832-07CE-6392-D444-E4C37594993C}"/>
                    </a:ext>
                  </a:extLst>
                </p14:cNvPr>
                <p14:cNvContentPartPr/>
                <p14:nvPr/>
              </p14:nvContentPartPr>
              <p14:xfrm>
                <a:off x="3940529" y="4541329"/>
                <a:ext cx="161640" cy="244440"/>
              </p14:xfrm>
            </p:contentPart>
          </mc:Choice>
          <mc:Fallback>
            <p:pic>
              <p:nvPicPr>
                <p:cNvPr id="1861" name="Input penna 1860">
                  <a:extLst>
                    <a:ext uri="{FF2B5EF4-FFF2-40B4-BE49-F238E27FC236}">
                      <a16:creationId xmlns:a16="http://schemas.microsoft.com/office/drawing/2014/main" id="{D5BAA832-07CE-6392-D444-E4C37594993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932969" y="4533769"/>
                  <a:ext cx="176760" cy="25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0" name="Gruppo 1939">
            <a:extLst>
              <a:ext uri="{FF2B5EF4-FFF2-40B4-BE49-F238E27FC236}">
                <a16:creationId xmlns:a16="http://schemas.microsoft.com/office/drawing/2014/main" id="{E1FB2818-1D7E-3893-65B9-78EF9638470A}"/>
              </a:ext>
            </a:extLst>
          </p:cNvPr>
          <p:cNvGrpSpPr/>
          <p:nvPr/>
        </p:nvGrpSpPr>
        <p:grpSpPr>
          <a:xfrm>
            <a:off x="4443161" y="5038460"/>
            <a:ext cx="420120" cy="346320"/>
            <a:chOff x="4443161" y="5038460"/>
            <a:chExt cx="420120" cy="34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37" name="Input penna 1936">
                  <a:extLst>
                    <a:ext uri="{FF2B5EF4-FFF2-40B4-BE49-F238E27FC236}">
                      <a16:creationId xmlns:a16="http://schemas.microsoft.com/office/drawing/2014/main" id="{A011EA3B-EA40-559D-C953-FE99C5C025F0}"/>
                    </a:ext>
                  </a:extLst>
                </p14:cNvPr>
                <p14:cNvContentPartPr/>
                <p14:nvPr/>
              </p14:nvContentPartPr>
              <p14:xfrm>
                <a:off x="4491041" y="5093900"/>
                <a:ext cx="215640" cy="290880"/>
              </p14:xfrm>
            </p:contentPart>
          </mc:Choice>
          <mc:Fallback>
            <p:pic>
              <p:nvPicPr>
                <p:cNvPr id="1937" name="Input penna 1936">
                  <a:extLst>
                    <a:ext uri="{FF2B5EF4-FFF2-40B4-BE49-F238E27FC236}">
                      <a16:creationId xmlns:a16="http://schemas.microsoft.com/office/drawing/2014/main" id="{A011EA3B-EA40-559D-C953-FE99C5C025F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483481" y="5086340"/>
                  <a:ext cx="2307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38" name="Input penna 1937">
                  <a:extLst>
                    <a:ext uri="{FF2B5EF4-FFF2-40B4-BE49-F238E27FC236}">
                      <a16:creationId xmlns:a16="http://schemas.microsoft.com/office/drawing/2014/main" id="{B65D3636-BEED-3FF2-90C2-4EFA3C658389}"/>
                    </a:ext>
                  </a:extLst>
                </p14:cNvPr>
                <p14:cNvContentPartPr/>
                <p14:nvPr/>
              </p14:nvContentPartPr>
              <p14:xfrm>
                <a:off x="4443161" y="5038460"/>
                <a:ext cx="420120" cy="291600"/>
              </p14:xfrm>
            </p:contentPart>
          </mc:Choice>
          <mc:Fallback>
            <p:pic>
              <p:nvPicPr>
                <p:cNvPr id="1938" name="Input penna 1937">
                  <a:extLst>
                    <a:ext uri="{FF2B5EF4-FFF2-40B4-BE49-F238E27FC236}">
                      <a16:creationId xmlns:a16="http://schemas.microsoft.com/office/drawing/2014/main" id="{B65D3636-BEED-3FF2-90C2-4EFA3C658389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435601" y="5030900"/>
                  <a:ext cx="435240" cy="306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3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94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3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4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96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4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6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96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7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6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9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7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92" name="Screenshot 2024-10-16 alle 11.03.55.png" descr="Screenshot 2024-10-16 alle 11.03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399" y="408282"/>
            <a:ext cx="9175202" cy="53581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C332E7B4-BF4F-B603-3E04-0EBB194AA298}"/>
              </a:ext>
            </a:extLst>
          </p:cNvPr>
          <p:cNvGrpSpPr/>
          <p:nvPr/>
        </p:nvGrpSpPr>
        <p:grpSpPr>
          <a:xfrm>
            <a:off x="5810729" y="1854372"/>
            <a:ext cx="351000" cy="144720"/>
            <a:chOff x="5810729" y="1854372"/>
            <a:chExt cx="351000" cy="14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E316C79-FAD7-D97E-DF57-C9230CC7A7E9}"/>
                    </a:ext>
                  </a:extLst>
                </p14:cNvPr>
                <p14:cNvContentPartPr/>
                <p14:nvPr/>
              </p14:nvContentPartPr>
              <p14:xfrm>
                <a:off x="5810729" y="1854372"/>
                <a:ext cx="336240" cy="158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E316C79-FAD7-D97E-DF57-C9230CC7A7E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03169" y="1846812"/>
                  <a:ext cx="3510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65B1F87-BD0F-3364-B522-899331B1F288}"/>
                    </a:ext>
                  </a:extLst>
                </p14:cNvPr>
                <p14:cNvContentPartPr/>
                <p14:nvPr/>
              </p14:nvContentPartPr>
              <p14:xfrm>
                <a:off x="5934209" y="1905132"/>
                <a:ext cx="12960" cy="813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65B1F87-BD0F-3364-B522-899331B1F28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926649" y="1897572"/>
                  <a:ext cx="280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5BEA4AD-F651-13C1-338A-808451436519}"/>
                    </a:ext>
                  </a:extLst>
                </p14:cNvPr>
                <p14:cNvContentPartPr/>
                <p14:nvPr/>
              </p14:nvContentPartPr>
              <p14:xfrm>
                <a:off x="5990369" y="1926732"/>
                <a:ext cx="13680" cy="45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5BEA4AD-F651-13C1-338A-80845143651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82809" y="1919172"/>
                  <a:ext cx="28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0C5EC65-52FB-9290-CE6B-AE9DD6728AEF}"/>
                    </a:ext>
                  </a:extLst>
                </p14:cNvPr>
                <p14:cNvContentPartPr/>
                <p14:nvPr/>
              </p14:nvContentPartPr>
              <p14:xfrm>
                <a:off x="5880929" y="1990092"/>
                <a:ext cx="280800" cy="90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0C5EC65-52FB-9290-CE6B-AE9DD6728AE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73369" y="1982532"/>
                  <a:ext cx="29556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2DF8E0A1-F611-A13D-7FA5-4110CBE48240}"/>
              </a:ext>
            </a:extLst>
          </p:cNvPr>
          <p:cNvGrpSpPr/>
          <p:nvPr/>
        </p:nvGrpSpPr>
        <p:grpSpPr>
          <a:xfrm>
            <a:off x="6464129" y="1756812"/>
            <a:ext cx="1043280" cy="372240"/>
            <a:chOff x="6464129" y="1756812"/>
            <a:chExt cx="1043280" cy="37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303522C-9416-E993-77AF-C9FE2AD042BF}"/>
                    </a:ext>
                  </a:extLst>
                </p14:cNvPr>
                <p14:cNvContentPartPr/>
                <p14:nvPr/>
              </p14:nvContentPartPr>
              <p14:xfrm>
                <a:off x="6488969" y="1874532"/>
                <a:ext cx="86400" cy="24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303522C-9416-E993-77AF-C9FE2AD042B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81409" y="1866972"/>
                  <a:ext cx="1015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968B4C3-2462-F011-134E-CFC29A5F224C}"/>
                    </a:ext>
                  </a:extLst>
                </p14:cNvPr>
                <p14:cNvContentPartPr/>
                <p14:nvPr/>
              </p14:nvContentPartPr>
              <p14:xfrm>
                <a:off x="6464129" y="1971372"/>
                <a:ext cx="173520" cy="11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968B4C3-2462-F011-134E-CFC29A5F224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456569" y="1963812"/>
                  <a:ext cx="1886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3AF7C4E-6E72-61D3-190B-877778078413}"/>
                    </a:ext>
                  </a:extLst>
                </p14:cNvPr>
                <p14:cNvContentPartPr/>
                <p14:nvPr/>
              </p14:nvContentPartPr>
              <p14:xfrm>
                <a:off x="6831329" y="1850412"/>
                <a:ext cx="228960" cy="132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3AF7C4E-6E72-61D3-190B-87777807841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823769" y="1842852"/>
                  <a:ext cx="2440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C769C4F3-377A-C0EE-81CB-B6BA0C5B7497}"/>
                    </a:ext>
                  </a:extLst>
                </p14:cNvPr>
                <p14:cNvContentPartPr/>
                <p14:nvPr/>
              </p14:nvContentPartPr>
              <p14:xfrm>
                <a:off x="7314089" y="1756812"/>
                <a:ext cx="120960" cy="3722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C769C4F3-377A-C0EE-81CB-B6BA0C5B749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06529" y="1749252"/>
                  <a:ext cx="13608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8A90E28-D4DB-32BE-C5E2-E051D0DB10A5}"/>
                    </a:ext>
                  </a:extLst>
                </p14:cNvPr>
                <p14:cNvContentPartPr/>
                <p14:nvPr/>
              </p14:nvContentPartPr>
              <p14:xfrm>
                <a:off x="7137689" y="1847172"/>
                <a:ext cx="369720" cy="2577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8A90E28-D4DB-32BE-C5E2-E051D0DB10A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30129" y="1839612"/>
                  <a:ext cx="384840" cy="27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1DAE3206-B10A-3E26-260D-F2FF07A45823}"/>
              </a:ext>
            </a:extLst>
          </p:cNvPr>
          <p:cNvGrpSpPr/>
          <p:nvPr/>
        </p:nvGrpSpPr>
        <p:grpSpPr>
          <a:xfrm>
            <a:off x="4897769" y="2460252"/>
            <a:ext cx="360000" cy="317520"/>
            <a:chOff x="4897769" y="2460252"/>
            <a:chExt cx="360000" cy="31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68B4D74-F5E6-5CF5-D014-453267C54439}"/>
                    </a:ext>
                  </a:extLst>
                </p14:cNvPr>
                <p14:cNvContentPartPr/>
                <p14:nvPr/>
              </p14:nvContentPartPr>
              <p14:xfrm>
                <a:off x="4912889" y="2460252"/>
                <a:ext cx="296280" cy="2872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68B4D74-F5E6-5CF5-D014-453267C5443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905329" y="2452692"/>
                  <a:ext cx="31140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BDCDFD0-C339-7F9F-C01E-C9902EDF9D62}"/>
                    </a:ext>
                  </a:extLst>
                </p14:cNvPr>
                <p14:cNvContentPartPr/>
                <p14:nvPr/>
              </p14:nvContentPartPr>
              <p14:xfrm>
                <a:off x="4897769" y="2514612"/>
                <a:ext cx="360000" cy="2631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BDCDFD0-C339-7F9F-C01E-C9902EDF9D6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890209" y="2507052"/>
                  <a:ext cx="375120" cy="27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A05B1E89-E335-F7D5-8679-197436715A53}"/>
              </a:ext>
            </a:extLst>
          </p:cNvPr>
          <p:cNvGrpSpPr/>
          <p:nvPr/>
        </p:nvGrpSpPr>
        <p:grpSpPr>
          <a:xfrm>
            <a:off x="4913609" y="3125532"/>
            <a:ext cx="906840" cy="964080"/>
            <a:chOff x="4913609" y="3125532"/>
            <a:chExt cx="906840" cy="96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2353829-7E60-4510-F4D5-A2CE39F0BC80}"/>
                    </a:ext>
                  </a:extLst>
                </p14:cNvPr>
                <p14:cNvContentPartPr/>
                <p14:nvPr/>
              </p14:nvContentPartPr>
              <p14:xfrm>
                <a:off x="4956809" y="3125532"/>
                <a:ext cx="240120" cy="3427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2353829-7E60-4510-F4D5-A2CE39F0BC8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949609" y="3117972"/>
                  <a:ext cx="25524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CEF8E89-27A7-BD0A-EFD3-AB7CC8AD5A01}"/>
                    </a:ext>
                  </a:extLst>
                </p14:cNvPr>
                <p14:cNvContentPartPr/>
                <p14:nvPr/>
              </p14:nvContentPartPr>
              <p14:xfrm>
                <a:off x="4913609" y="3143892"/>
                <a:ext cx="399600" cy="3204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CEF8E89-27A7-BD0A-EFD3-AB7CC8AD5A0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906049" y="3136332"/>
                  <a:ext cx="4147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3E2C40B-8535-E4DC-8AAF-E91D44BDBC3D}"/>
                    </a:ext>
                  </a:extLst>
                </p14:cNvPr>
                <p14:cNvContentPartPr/>
                <p14:nvPr/>
              </p14:nvContentPartPr>
              <p14:xfrm>
                <a:off x="5037809" y="3455292"/>
                <a:ext cx="782640" cy="6343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3E2C40B-8535-E4DC-8AAF-E91D44BDBC3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030249" y="3447732"/>
                  <a:ext cx="797760" cy="64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C8FC5A25-E89F-0F0F-EFB9-6D239DF09F70}"/>
                  </a:ext>
                </a:extLst>
              </p14:cNvPr>
              <p14:cNvContentPartPr/>
              <p14:nvPr/>
            </p14:nvContentPartPr>
            <p14:xfrm>
              <a:off x="2808985" y="4305886"/>
              <a:ext cx="69120" cy="1152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C8FC5A25-E89F-0F0F-EFB9-6D239DF09F7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801425" y="4298326"/>
                <a:ext cx="8424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759A413E-7C33-A561-0E07-FABF0FC987E2}"/>
                  </a:ext>
                </a:extLst>
              </p14:cNvPr>
              <p14:cNvContentPartPr/>
              <p14:nvPr/>
            </p14:nvContentPartPr>
            <p14:xfrm>
              <a:off x="4074385" y="4358446"/>
              <a:ext cx="55080" cy="1087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759A413E-7C33-A561-0E07-FABF0FC987E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066825" y="4350886"/>
                <a:ext cx="70200" cy="12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8CF94C67-0500-F6BA-B1ED-9FADC35E1AA4}"/>
              </a:ext>
            </a:extLst>
          </p:cNvPr>
          <p:cNvGrpSpPr/>
          <p:nvPr/>
        </p:nvGrpSpPr>
        <p:grpSpPr>
          <a:xfrm>
            <a:off x="5054305" y="4472926"/>
            <a:ext cx="497160" cy="306720"/>
            <a:chOff x="5054305" y="4472926"/>
            <a:chExt cx="497160" cy="30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A4C45DDB-99FB-4C7C-25C4-A984005E1484}"/>
                    </a:ext>
                  </a:extLst>
                </p14:cNvPr>
                <p14:cNvContentPartPr/>
                <p14:nvPr/>
              </p14:nvContentPartPr>
              <p14:xfrm>
                <a:off x="5099665" y="4567606"/>
                <a:ext cx="297000" cy="1886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A4C45DDB-99FB-4C7C-25C4-A984005E148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092105" y="4560046"/>
                  <a:ext cx="3117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55B9FE6-F489-BD5A-B386-1BFE71220616}"/>
                    </a:ext>
                  </a:extLst>
                </p14:cNvPr>
                <p14:cNvContentPartPr/>
                <p14:nvPr/>
              </p14:nvContentPartPr>
              <p14:xfrm>
                <a:off x="5054305" y="4472926"/>
                <a:ext cx="497160" cy="3067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55B9FE6-F489-BD5A-B386-1BFE7122061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46745" y="4465366"/>
                  <a:ext cx="512280" cy="32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6A912D3F-2536-19C8-65A5-2D7487E57E59}"/>
              </a:ext>
            </a:extLst>
          </p:cNvPr>
          <p:cNvGrpSpPr/>
          <p:nvPr/>
        </p:nvGrpSpPr>
        <p:grpSpPr>
          <a:xfrm>
            <a:off x="2438185" y="5802904"/>
            <a:ext cx="845640" cy="493920"/>
            <a:chOff x="2438185" y="5802904"/>
            <a:chExt cx="845640" cy="49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54578C3-2945-EAAF-47A6-87DAC7DD88E0}"/>
                    </a:ext>
                  </a:extLst>
                </p14:cNvPr>
                <p14:cNvContentPartPr/>
                <p14:nvPr/>
              </p14:nvContentPartPr>
              <p14:xfrm>
                <a:off x="2438185" y="5811904"/>
                <a:ext cx="378720" cy="158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54578C3-2945-EAAF-47A6-87DAC7DD88E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30625" y="5804344"/>
                  <a:ext cx="3938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0D91EB0-F9CB-97E5-B066-FC2BEA6CC7A9}"/>
                    </a:ext>
                  </a:extLst>
                </p14:cNvPr>
                <p14:cNvContentPartPr/>
                <p14:nvPr/>
              </p14:nvContentPartPr>
              <p14:xfrm>
                <a:off x="2714665" y="5926384"/>
                <a:ext cx="160920" cy="107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0D91EB0-F9CB-97E5-B066-FC2BEA6CC7A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07105" y="5918824"/>
                  <a:ext cx="1760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E1243F2-844B-A03E-77C0-E216DF36987A}"/>
                    </a:ext>
                  </a:extLst>
                </p14:cNvPr>
                <p14:cNvContentPartPr/>
                <p14:nvPr/>
              </p14:nvContentPartPr>
              <p14:xfrm>
                <a:off x="2918065" y="5970304"/>
                <a:ext cx="176040" cy="208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E1243F2-844B-A03E-77C0-E216DF36987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910505" y="5962744"/>
                  <a:ext cx="1911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65F9718-CF4A-BB7E-2D9D-C88A8B3B1A8E}"/>
                    </a:ext>
                  </a:extLst>
                </p14:cNvPr>
                <p14:cNvContentPartPr/>
                <p14:nvPr/>
              </p14:nvContentPartPr>
              <p14:xfrm>
                <a:off x="2811145" y="5802904"/>
                <a:ext cx="472680" cy="493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65F9718-CF4A-BB7E-2D9D-C88A8B3B1A8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03585" y="5795344"/>
                  <a:ext cx="487800" cy="50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AD7FB323-A6C8-8974-40D6-2734759DCD25}"/>
                  </a:ext>
                </a:extLst>
              </p14:cNvPr>
              <p14:cNvContentPartPr/>
              <p14:nvPr/>
            </p14:nvContentPartPr>
            <p14:xfrm>
              <a:off x="2886385" y="5619304"/>
              <a:ext cx="134280" cy="11808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AD7FB323-A6C8-8974-40D6-2734759DCD2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878825" y="5611744"/>
                <a:ext cx="149400" cy="13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uppo 50">
            <a:extLst>
              <a:ext uri="{FF2B5EF4-FFF2-40B4-BE49-F238E27FC236}">
                <a16:creationId xmlns:a16="http://schemas.microsoft.com/office/drawing/2014/main" id="{1227ABA9-65E1-99DB-5AF5-2E10A047DB7E}"/>
              </a:ext>
            </a:extLst>
          </p:cNvPr>
          <p:cNvGrpSpPr/>
          <p:nvPr/>
        </p:nvGrpSpPr>
        <p:grpSpPr>
          <a:xfrm>
            <a:off x="5078077" y="5571081"/>
            <a:ext cx="711720" cy="312480"/>
            <a:chOff x="5078077" y="5571081"/>
            <a:chExt cx="711720" cy="31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0071992-3200-80F2-E069-F0390BECF235}"/>
                    </a:ext>
                  </a:extLst>
                </p14:cNvPr>
                <p14:cNvContentPartPr/>
                <p14:nvPr/>
              </p14:nvContentPartPr>
              <p14:xfrm>
                <a:off x="5078077" y="5571081"/>
                <a:ext cx="272880" cy="3124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0071992-3200-80F2-E069-F0390BECF23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070517" y="5563521"/>
                  <a:ext cx="28800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DACDBBD-F09F-876C-C53E-D67927D85E96}"/>
                    </a:ext>
                  </a:extLst>
                </p14:cNvPr>
                <p14:cNvContentPartPr/>
                <p14:nvPr/>
              </p14:nvContentPartPr>
              <p14:xfrm>
                <a:off x="5540677" y="5618601"/>
                <a:ext cx="249120" cy="2617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DACDBBD-F09F-876C-C53E-D67927D85E9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533117" y="5611041"/>
                  <a:ext cx="263880" cy="27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F8E58EE2-14C1-8615-BB49-58652B35927D}"/>
                  </a:ext>
                </a:extLst>
              </p14:cNvPr>
              <p14:cNvContentPartPr/>
              <p14:nvPr/>
            </p14:nvContentPartPr>
            <p14:xfrm>
              <a:off x="5322517" y="6044121"/>
              <a:ext cx="307440" cy="33840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F8E58EE2-14C1-8615-BB49-58652B35927D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314957" y="6036561"/>
                <a:ext cx="322560" cy="35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uppo 56">
            <a:extLst>
              <a:ext uri="{FF2B5EF4-FFF2-40B4-BE49-F238E27FC236}">
                <a16:creationId xmlns:a16="http://schemas.microsoft.com/office/drawing/2014/main" id="{DEADE65F-3D23-B440-8710-33A7AC7E7F89}"/>
              </a:ext>
            </a:extLst>
          </p:cNvPr>
          <p:cNvGrpSpPr/>
          <p:nvPr/>
        </p:nvGrpSpPr>
        <p:grpSpPr>
          <a:xfrm>
            <a:off x="6283357" y="5578281"/>
            <a:ext cx="434520" cy="264240"/>
            <a:chOff x="6283357" y="5578281"/>
            <a:chExt cx="434520" cy="26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D6383C4-A6DA-973C-A2ED-213EDBAC8A37}"/>
                    </a:ext>
                  </a:extLst>
                </p14:cNvPr>
                <p14:cNvContentPartPr/>
                <p14:nvPr/>
              </p14:nvContentPartPr>
              <p14:xfrm>
                <a:off x="6283357" y="5578281"/>
                <a:ext cx="182880" cy="2455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D6383C4-A6DA-973C-A2ED-213EDBAC8A3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75797" y="5570721"/>
                  <a:ext cx="1980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6A45EA2-3447-3DAD-DE0C-FBAB6E7395AA}"/>
                    </a:ext>
                  </a:extLst>
                </p14:cNvPr>
                <p14:cNvContentPartPr/>
                <p14:nvPr/>
              </p14:nvContentPartPr>
              <p14:xfrm>
                <a:off x="6541117" y="5620401"/>
                <a:ext cx="139680" cy="2221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6A45EA2-3447-3DAD-DE0C-FBAB6E7395A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533917" y="5612841"/>
                  <a:ext cx="15480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AF90832-3A49-7AEA-4F03-4711DE21A6AC}"/>
                    </a:ext>
                  </a:extLst>
                </p14:cNvPr>
                <p14:cNvContentPartPr/>
                <p14:nvPr/>
              </p14:nvContentPartPr>
              <p14:xfrm>
                <a:off x="6575677" y="5773401"/>
                <a:ext cx="142200" cy="255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AF90832-3A49-7AEA-4F03-4711DE21A6A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568117" y="5765841"/>
                  <a:ext cx="156960" cy="4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ACE49F0A-66DE-1DB1-4FEB-D3C21A553081}"/>
                  </a:ext>
                </a:extLst>
              </p14:cNvPr>
              <p14:cNvContentPartPr/>
              <p14:nvPr/>
            </p14:nvContentPartPr>
            <p14:xfrm>
              <a:off x="6394597" y="6026841"/>
              <a:ext cx="208800" cy="21312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ACE49F0A-66DE-1DB1-4FEB-D3C21A553081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387037" y="6019281"/>
                <a:ext cx="223920" cy="22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25" name="Gruppo 1924">
            <a:extLst>
              <a:ext uri="{FF2B5EF4-FFF2-40B4-BE49-F238E27FC236}">
                <a16:creationId xmlns:a16="http://schemas.microsoft.com/office/drawing/2014/main" id="{161260A4-EEA4-B106-3839-9D84E167E76E}"/>
              </a:ext>
            </a:extLst>
          </p:cNvPr>
          <p:cNvGrpSpPr/>
          <p:nvPr/>
        </p:nvGrpSpPr>
        <p:grpSpPr>
          <a:xfrm>
            <a:off x="7245051" y="5470464"/>
            <a:ext cx="1230120" cy="705600"/>
            <a:chOff x="7245051" y="5470464"/>
            <a:chExt cx="1230120" cy="70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38644E09-A593-605D-6DE7-DD67CCEE4846}"/>
                    </a:ext>
                  </a:extLst>
                </p14:cNvPr>
                <p14:cNvContentPartPr/>
                <p14:nvPr/>
              </p14:nvContentPartPr>
              <p14:xfrm>
                <a:off x="7245051" y="5632824"/>
                <a:ext cx="178200" cy="2613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38644E09-A593-605D-6DE7-DD67CCEE484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237491" y="5625264"/>
                  <a:ext cx="1933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DC026A8-D43B-92F4-280B-CBA9D3132C01}"/>
                    </a:ext>
                  </a:extLst>
                </p14:cNvPr>
                <p14:cNvContentPartPr/>
                <p14:nvPr/>
              </p14:nvContentPartPr>
              <p14:xfrm>
                <a:off x="7497771" y="5663064"/>
                <a:ext cx="12960" cy="230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DC026A8-D43B-92F4-280B-CBA9D3132C0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90571" y="5655504"/>
                  <a:ext cx="2808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F402F22-9833-1734-E72A-016C74F2EC5A}"/>
                    </a:ext>
                  </a:extLst>
                </p14:cNvPr>
                <p14:cNvContentPartPr/>
                <p14:nvPr/>
              </p14:nvContentPartPr>
              <p14:xfrm>
                <a:off x="7521171" y="5796984"/>
                <a:ext cx="162000" cy="234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F402F22-9833-1734-E72A-016C74F2EC5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513611" y="5789424"/>
                  <a:ext cx="177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EE2C927-63EE-7C2B-C7C3-3431E718E607}"/>
                    </a:ext>
                  </a:extLst>
                </p14:cNvPr>
                <p14:cNvContentPartPr/>
                <p14:nvPr/>
              </p14:nvContentPartPr>
              <p14:xfrm>
                <a:off x="7361331" y="6001464"/>
                <a:ext cx="259560" cy="1746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EE2C927-63EE-7C2B-C7C3-3431E718E60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353771" y="5993904"/>
                  <a:ext cx="2746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94271F8-3417-1766-29E1-E40F3D4CEE41}"/>
                    </a:ext>
                  </a:extLst>
                </p14:cNvPr>
                <p14:cNvContentPartPr/>
                <p14:nvPr/>
              </p14:nvContentPartPr>
              <p14:xfrm>
                <a:off x="7897371" y="5799144"/>
                <a:ext cx="102240" cy="40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94271F8-3417-1766-29E1-E40F3D4CEE4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889811" y="5791584"/>
                  <a:ext cx="1173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9C035BF-2284-AC10-34B7-36AB3452DCF3}"/>
                    </a:ext>
                  </a:extLst>
                </p14:cNvPr>
                <p14:cNvContentPartPr/>
                <p14:nvPr/>
              </p14:nvContentPartPr>
              <p14:xfrm>
                <a:off x="7872171" y="5928384"/>
                <a:ext cx="166680" cy="72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9C035BF-2284-AC10-34B7-36AB3452DCF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864611" y="5921184"/>
                  <a:ext cx="1818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922" name="Input penna 1921">
                  <a:extLst>
                    <a:ext uri="{FF2B5EF4-FFF2-40B4-BE49-F238E27FC236}">
                      <a16:creationId xmlns:a16="http://schemas.microsoft.com/office/drawing/2014/main" id="{7A9104B2-D90B-3663-66D0-969F1CCAEDFF}"/>
                    </a:ext>
                  </a:extLst>
                </p14:cNvPr>
                <p14:cNvContentPartPr/>
                <p14:nvPr/>
              </p14:nvContentPartPr>
              <p14:xfrm>
                <a:off x="8216691" y="5616984"/>
                <a:ext cx="129600" cy="223200"/>
              </p14:xfrm>
            </p:contentPart>
          </mc:Choice>
          <mc:Fallback>
            <p:pic>
              <p:nvPicPr>
                <p:cNvPr id="1922" name="Input penna 1921">
                  <a:extLst>
                    <a:ext uri="{FF2B5EF4-FFF2-40B4-BE49-F238E27FC236}">
                      <a16:creationId xmlns:a16="http://schemas.microsoft.com/office/drawing/2014/main" id="{7A9104B2-D90B-3663-66D0-969F1CCAEDF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209131" y="5609424"/>
                  <a:ext cx="14472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923" name="Input penna 1922">
                  <a:extLst>
                    <a:ext uri="{FF2B5EF4-FFF2-40B4-BE49-F238E27FC236}">
                      <a16:creationId xmlns:a16="http://schemas.microsoft.com/office/drawing/2014/main" id="{6BCA126A-E387-4239-7C89-8D0A952E60AF}"/>
                    </a:ext>
                  </a:extLst>
                </p14:cNvPr>
                <p14:cNvContentPartPr/>
                <p14:nvPr/>
              </p14:nvContentPartPr>
              <p14:xfrm>
                <a:off x="8076291" y="5470464"/>
                <a:ext cx="398880" cy="463680"/>
              </p14:xfrm>
            </p:contentPart>
          </mc:Choice>
          <mc:Fallback>
            <p:pic>
              <p:nvPicPr>
                <p:cNvPr id="1923" name="Input penna 1922">
                  <a:extLst>
                    <a:ext uri="{FF2B5EF4-FFF2-40B4-BE49-F238E27FC236}">
                      <a16:creationId xmlns:a16="http://schemas.microsoft.com/office/drawing/2014/main" id="{6BCA126A-E387-4239-7C89-8D0A952E60A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068731" y="5462904"/>
                  <a:ext cx="414000" cy="47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3" name="Gruppo 1992">
            <a:extLst>
              <a:ext uri="{FF2B5EF4-FFF2-40B4-BE49-F238E27FC236}">
                <a16:creationId xmlns:a16="http://schemas.microsoft.com/office/drawing/2014/main" id="{BFE2DEFB-5A23-D467-1462-3CA001307379}"/>
              </a:ext>
            </a:extLst>
          </p:cNvPr>
          <p:cNvGrpSpPr/>
          <p:nvPr/>
        </p:nvGrpSpPr>
        <p:grpSpPr>
          <a:xfrm>
            <a:off x="8127051" y="6126024"/>
            <a:ext cx="489600" cy="170280"/>
            <a:chOff x="8127051" y="6126024"/>
            <a:chExt cx="489600" cy="17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926" name="Input penna 1925">
                  <a:extLst>
                    <a:ext uri="{FF2B5EF4-FFF2-40B4-BE49-F238E27FC236}">
                      <a16:creationId xmlns:a16="http://schemas.microsoft.com/office/drawing/2014/main" id="{5639B1E1-DB30-37F5-F175-C1E7DBB0D47E}"/>
                    </a:ext>
                  </a:extLst>
                </p14:cNvPr>
                <p14:cNvContentPartPr/>
                <p14:nvPr/>
              </p14:nvContentPartPr>
              <p14:xfrm>
                <a:off x="8127051" y="6132504"/>
                <a:ext cx="134280" cy="145800"/>
              </p14:xfrm>
            </p:contentPart>
          </mc:Choice>
          <mc:Fallback>
            <p:pic>
              <p:nvPicPr>
                <p:cNvPr id="1926" name="Input penna 1925">
                  <a:extLst>
                    <a:ext uri="{FF2B5EF4-FFF2-40B4-BE49-F238E27FC236}">
                      <a16:creationId xmlns:a16="http://schemas.microsoft.com/office/drawing/2014/main" id="{5639B1E1-DB30-37F5-F175-C1E7DBB0D47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119491" y="6124944"/>
                  <a:ext cx="1494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927" name="Input penna 1926">
                  <a:extLst>
                    <a:ext uri="{FF2B5EF4-FFF2-40B4-BE49-F238E27FC236}">
                      <a16:creationId xmlns:a16="http://schemas.microsoft.com/office/drawing/2014/main" id="{B077342E-A89D-ABAC-6CC9-5077B6185250}"/>
                    </a:ext>
                  </a:extLst>
                </p14:cNvPr>
                <p14:cNvContentPartPr/>
                <p14:nvPr/>
              </p14:nvContentPartPr>
              <p14:xfrm>
                <a:off x="8294451" y="6126024"/>
                <a:ext cx="82440" cy="170280"/>
              </p14:xfrm>
            </p:contentPart>
          </mc:Choice>
          <mc:Fallback>
            <p:pic>
              <p:nvPicPr>
                <p:cNvPr id="1927" name="Input penna 1926">
                  <a:extLst>
                    <a:ext uri="{FF2B5EF4-FFF2-40B4-BE49-F238E27FC236}">
                      <a16:creationId xmlns:a16="http://schemas.microsoft.com/office/drawing/2014/main" id="{B077342E-A89D-ABAC-6CC9-5077B618525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286891" y="6118464"/>
                  <a:ext cx="972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928" name="Input penna 1927">
                  <a:extLst>
                    <a:ext uri="{FF2B5EF4-FFF2-40B4-BE49-F238E27FC236}">
                      <a16:creationId xmlns:a16="http://schemas.microsoft.com/office/drawing/2014/main" id="{7E07FF85-2AC1-6EA7-32C1-2C7C4146667C}"/>
                    </a:ext>
                  </a:extLst>
                </p14:cNvPr>
                <p14:cNvContentPartPr/>
                <p14:nvPr/>
              </p14:nvContentPartPr>
              <p14:xfrm>
                <a:off x="8314971" y="6203064"/>
                <a:ext cx="98640" cy="15120"/>
              </p14:xfrm>
            </p:contentPart>
          </mc:Choice>
          <mc:Fallback>
            <p:pic>
              <p:nvPicPr>
                <p:cNvPr id="1928" name="Input penna 1927">
                  <a:extLst>
                    <a:ext uri="{FF2B5EF4-FFF2-40B4-BE49-F238E27FC236}">
                      <a16:creationId xmlns:a16="http://schemas.microsoft.com/office/drawing/2014/main" id="{7E07FF85-2AC1-6EA7-32C1-2C7C4146667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307771" y="6195504"/>
                  <a:ext cx="1137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929" name="Input penna 1928">
                  <a:extLst>
                    <a:ext uri="{FF2B5EF4-FFF2-40B4-BE49-F238E27FC236}">
                      <a16:creationId xmlns:a16="http://schemas.microsoft.com/office/drawing/2014/main" id="{AA985A6A-0BE9-8819-5EA2-E32DD29BB668}"/>
                    </a:ext>
                  </a:extLst>
                </p14:cNvPr>
                <p14:cNvContentPartPr/>
                <p14:nvPr/>
              </p14:nvContentPartPr>
              <p14:xfrm>
                <a:off x="8460411" y="6128184"/>
                <a:ext cx="156240" cy="152640"/>
              </p14:xfrm>
            </p:contentPart>
          </mc:Choice>
          <mc:Fallback>
            <p:pic>
              <p:nvPicPr>
                <p:cNvPr id="1929" name="Input penna 1928">
                  <a:extLst>
                    <a:ext uri="{FF2B5EF4-FFF2-40B4-BE49-F238E27FC236}">
                      <a16:creationId xmlns:a16="http://schemas.microsoft.com/office/drawing/2014/main" id="{AA985A6A-0BE9-8819-5EA2-E32DD29BB66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452851" y="6120624"/>
                  <a:ext cx="17136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9" name="Gruppo 1998">
            <a:extLst>
              <a:ext uri="{FF2B5EF4-FFF2-40B4-BE49-F238E27FC236}">
                <a16:creationId xmlns:a16="http://schemas.microsoft.com/office/drawing/2014/main" id="{D799BA7D-87D9-7694-8915-13E537B1550A}"/>
              </a:ext>
            </a:extLst>
          </p:cNvPr>
          <p:cNvGrpSpPr/>
          <p:nvPr/>
        </p:nvGrpSpPr>
        <p:grpSpPr>
          <a:xfrm>
            <a:off x="484243" y="5449224"/>
            <a:ext cx="333360" cy="537480"/>
            <a:chOff x="484243" y="5449224"/>
            <a:chExt cx="333360" cy="53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94" name="Input penna 1993">
                  <a:extLst>
                    <a:ext uri="{FF2B5EF4-FFF2-40B4-BE49-F238E27FC236}">
                      <a16:creationId xmlns:a16="http://schemas.microsoft.com/office/drawing/2014/main" id="{4F0F25E9-EF43-C702-26C2-795B3049FE21}"/>
                    </a:ext>
                  </a:extLst>
                </p14:cNvPr>
                <p14:cNvContentPartPr/>
                <p14:nvPr/>
              </p14:nvContentPartPr>
              <p14:xfrm>
                <a:off x="484243" y="5449224"/>
                <a:ext cx="141120" cy="311400"/>
              </p14:xfrm>
            </p:contentPart>
          </mc:Choice>
          <mc:Fallback>
            <p:pic>
              <p:nvPicPr>
                <p:cNvPr id="1994" name="Input penna 1993">
                  <a:extLst>
                    <a:ext uri="{FF2B5EF4-FFF2-40B4-BE49-F238E27FC236}">
                      <a16:creationId xmlns:a16="http://schemas.microsoft.com/office/drawing/2014/main" id="{4F0F25E9-EF43-C702-26C2-795B3049FE2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76683" y="5441664"/>
                  <a:ext cx="1562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95" name="Input penna 1994">
                  <a:extLst>
                    <a:ext uri="{FF2B5EF4-FFF2-40B4-BE49-F238E27FC236}">
                      <a16:creationId xmlns:a16="http://schemas.microsoft.com/office/drawing/2014/main" id="{10BD26C7-4C3E-8DBA-EFD9-F6F6E6504093}"/>
                    </a:ext>
                  </a:extLst>
                </p14:cNvPr>
                <p14:cNvContentPartPr/>
                <p14:nvPr/>
              </p14:nvContentPartPr>
              <p14:xfrm>
                <a:off x="701323" y="5520504"/>
                <a:ext cx="5760" cy="159840"/>
              </p14:xfrm>
            </p:contentPart>
          </mc:Choice>
          <mc:Fallback>
            <p:pic>
              <p:nvPicPr>
                <p:cNvPr id="1995" name="Input penna 1994">
                  <a:extLst>
                    <a:ext uri="{FF2B5EF4-FFF2-40B4-BE49-F238E27FC236}">
                      <a16:creationId xmlns:a16="http://schemas.microsoft.com/office/drawing/2014/main" id="{10BD26C7-4C3E-8DBA-EFD9-F6F6E650409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93763" y="5512944"/>
                  <a:ext cx="208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96" name="Input penna 1995">
                  <a:extLst>
                    <a:ext uri="{FF2B5EF4-FFF2-40B4-BE49-F238E27FC236}">
                      <a16:creationId xmlns:a16="http://schemas.microsoft.com/office/drawing/2014/main" id="{681AAD37-5F87-8612-9597-256E39308964}"/>
                    </a:ext>
                  </a:extLst>
                </p14:cNvPr>
                <p14:cNvContentPartPr/>
                <p14:nvPr/>
              </p14:nvContentPartPr>
              <p14:xfrm>
                <a:off x="712483" y="5605824"/>
                <a:ext cx="105120" cy="21600"/>
              </p14:xfrm>
            </p:contentPart>
          </mc:Choice>
          <mc:Fallback>
            <p:pic>
              <p:nvPicPr>
                <p:cNvPr id="1996" name="Input penna 1995">
                  <a:extLst>
                    <a:ext uri="{FF2B5EF4-FFF2-40B4-BE49-F238E27FC236}">
                      <a16:creationId xmlns:a16="http://schemas.microsoft.com/office/drawing/2014/main" id="{681AAD37-5F87-8612-9597-256E3930896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04923" y="5598264"/>
                  <a:ext cx="120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97" name="Input penna 1996">
                  <a:extLst>
                    <a:ext uri="{FF2B5EF4-FFF2-40B4-BE49-F238E27FC236}">
                      <a16:creationId xmlns:a16="http://schemas.microsoft.com/office/drawing/2014/main" id="{039DD155-CA33-8A98-7613-0DFE8CCB89BB}"/>
                    </a:ext>
                  </a:extLst>
                </p14:cNvPr>
                <p14:cNvContentPartPr/>
                <p14:nvPr/>
              </p14:nvContentPartPr>
              <p14:xfrm>
                <a:off x="590443" y="5811384"/>
                <a:ext cx="152280" cy="175320"/>
              </p14:xfrm>
            </p:contentPart>
          </mc:Choice>
          <mc:Fallback>
            <p:pic>
              <p:nvPicPr>
                <p:cNvPr id="1997" name="Input penna 1996">
                  <a:extLst>
                    <a:ext uri="{FF2B5EF4-FFF2-40B4-BE49-F238E27FC236}">
                      <a16:creationId xmlns:a16="http://schemas.microsoft.com/office/drawing/2014/main" id="{039DD155-CA33-8A98-7613-0DFE8CCB89B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82883" y="5803824"/>
                  <a:ext cx="167400" cy="19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6" name="Gruppo 2005">
            <a:extLst>
              <a:ext uri="{FF2B5EF4-FFF2-40B4-BE49-F238E27FC236}">
                <a16:creationId xmlns:a16="http://schemas.microsoft.com/office/drawing/2014/main" id="{B6B6D5CF-C692-F045-CB09-3D38CBFB56F5}"/>
              </a:ext>
            </a:extLst>
          </p:cNvPr>
          <p:cNvGrpSpPr/>
          <p:nvPr/>
        </p:nvGrpSpPr>
        <p:grpSpPr>
          <a:xfrm>
            <a:off x="94363" y="5514384"/>
            <a:ext cx="190440" cy="153360"/>
            <a:chOff x="94363" y="5514384"/>
            <a:chExt cx="190440" cy="15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000" name="Input penna 1999">
                  <a:extLst>
                    <a:ext uri="{FF2B5EF4-FFF2-40B4-BE49-F238E27FC236}">
                      <a16:creationId xmlns:a16="http://schemas.microsoft.com/office/drawing/2014/main" id="{3F57A3DA-F112-3F5C-D0AF-465C833695A4}"/>
                    </a:ext>
                  </a:extLst>
                </p14:cNvPr>
                <p14:cNvContentPartPr/>
                <p14:nvPr/>
              </p14:nvContentPartPr>
              <p14:xfrm>
                <a:off x="114523" y="5514384"/>
                <a:ext cx="170280" cy="7560"/>
              </p14:xfrm>
            </p:contentPart>
          </mc:Choice>
          <mc:Fallback>
            <p:pic>
              <p:nvPicPr>
                <p:cNvPr id="2000" name="Input penna 1999">
                  <a:extLst>
                    <a:ext uri="{FF2B5EF4-FFF2-40B4-BE49-F238E27FC236}">
                      <a16:creationId xmlns:a16="http://schemas.microsoft.com/office/drawing/2014/main" id="{3F57A3DA-F112-3F5C-D0AF-465C833695A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6963" y="5506824"/>
                  <a:ext cx="1854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001" name="Input penna 2000">
                  <a:extLst>
                    <a:ext uri="{FF2B5EF4-FFF2-40B4-BE49-F238E27FC236}">
                      <a16:creationId xmlns:a16="http://schemas.microsoft.com/office/drawing/2014/main" id="{57338426-F437-4095-3431-FD7875061831}"/>
                    </a:ext>
                  </a:extLst>
                </p14:cNvPr>
                <p14:cNvContentPartPr/>
                <p14:nvPr/>
              </p14:nvContentPartPr>
              <p14:xfrm>
                <a:off x="173923" y="5557224"/>
                <a:ext cx="6480" cy="80640"/>
              </p14:xfrm>
            </p:contentPart>
          </mc:Choice>
          <mc:Fallback>
            <p:pic>
              <p:nvPicPr>
                <p:cNvPr id="2001" name="Input penna 2000">
                  <a:extLst>
                    <a:ext uri="{FF2B5EF4-FFF2-40B4-BE49-F238E27FC236}">
                      <a16:creationId xmlns:a16="http://schemas.microsoft.com/office/drawing/2014/main" id="{57338426-F437-4095-3431-FD787506183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66363" y="5549664"/>
                  <a:ext cx="216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02" name="Input penna 2001">
                  <a:extLst>
                    <a:ext uri="{FF2B5EF4-FFF2-40B4-BE49-F238E27FC236}">
                      <a16:creationId xmlns:a16="http://schemas.microsoft.com/office/drawing/2014/main" id="{938B4873-24AE-5A6F-F3C3-E6406BA4F60C}"/>
                    </a:ext>
                  </a:extLst>
                </p14:cNvPr>
                <p14:cNvContentPartPr/>
                <p14:nvPr/>
              </p14:nvContentPartPr>
              <p14:xfrm>
                <a:off x="220723" y="5567664"/>
                <a:ext cx="8280" cy="69120"/>
              </p14:xfrm>
            </p:contentPart>
          </mc:Choice>
          <mc:Fallback>
            <p:pic>
              <p:nvPicPr>
                <p:cNvPr id="2002" name="Input penna 2001">
                  <a:extLst>
                    <a:ext uri="{FF2B5EF4-FFF2-40B4-BE49-F238E27FC236}">
                      <a16:creationId xmlns:a16="http://schemas.microsoft.com/office/drawing/2014/main" id="{938B4873-24AE-5A6F-F3C3-E6406BA4F60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13163" y="5560104"/>
                  <a:ext cx="234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03" name="Input penna 2002">
                  <a:extLst>
                    <a:ext uri="{FF2B5EF4-FFF2-40B4-BE49-F238E27FC236}">
                      <a16:creationId xmlns:a16="http://schemas.microsoft.com/office/drawing/2014/main" id="{02C6C1DD-1CD4-5891-8FD4-C12E8F691F79}"/>
                    </a:ext>
                  </a:extLst>
                </p14:cNvPr>
                <p14:cNvContentPartPr/>
                <p14:nvPr/>
              </p14:nvContentPartPr>
              <p14:xfrm>
                <a:off x="94363" y="5652984"/>
                <a:ext cx="171360" cy="14760"/>
              </p14:xfrm>
            </p:contentPart>
          </mc:Choice>
          <mc:Fallback>
            <p:pic>
              <p:nvPicPr>
                <p:cNvPr id="2003" name="Input penna 2002">
                  <a:extLst>
                    <a:ext uri="{FF2B5EF4-FFF2-40B4-BE49-F238E27FC236}">
                      <a16:creationId xmlns:a16="http://schemas.microsoft.com/office/drawing/2014/main" id="{02C6C1DD-1CD4-5891-8FD4-C12E8F691F7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6803" y="5645424"/>
                  <a:ext cx="186120" cy="2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2004" name="Input penna 2003">
                <a:extLst>
                  <a:ext uri="{FF2B5EF4-FFF2-40B4-BE49-F238E27FC236}">
                    <a16:creationId xmlns:a16="http://schemas.microsoft.com/office/drawing/2014/main" id="{DBBEA9D7-45F1-261B-DE74-A17DD2323056}"/>
                  </a:ext>
                </a:extLst>
              </p14:cNvPr>
              <p14:cNvContentPartPr/>
              <p14:nvPr/>
            </p14:nvContentPartPr>
            <p14:xfrm>
              <a:off x="52603" y="5826864"/>
              <a:ext cx="250920" cy="17640"/>
            </p14:xfrm>
          </p:contentPart>
        </mc:Choice>
        <mc:Fallback>
          <p:pic>
            <p:nvPicPr>
              <p:cNvPr id="2004" name="Input penna 2003">
                <a:extLst>
                  <a:ext uri="{FF2B5EF4-FFF2-40B4-BE49-F238E27FC236}">
                    <a16:creationId xmlns:a16="http://schemas.microsoft.com/office/drawing/2014/main" id="{DBBEA9D7-45F1-261B-DE74-A17DD232305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45043" y="5819304"/>
                <a:ext cx="26604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0" name="Gruppo 2009">
            <a:extLst>
              <a:ext uri="{FF2B5EF4-FFF2-40B4-BE49-F238E27FC236}">
                <a16:creationId xmlns:a16="http://schemas.microsoft.com/office/drawing/2014/main" id="{540AF0BE-8D81-98D2-69A9-E45BF38479EC}"/>
              </a:ext>
            </a:extLst>
          </p:cNvPr>
          <p:cNvGrpSpPr/>
          <p:nvPr/>
        </p:nvGrpSpPr>
        <p:grpSpPr>
          <a:xfrm>
            <a:off x="4958916" y="5111699"/>
            <a:ext cx="279720" cy="215280"/>
            <a:chOff x="4958916" y="5111699"/>
            <a:chExt cx="27972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07" name="Input penna 2006">
                  <a:extLst>
                    <a:ext uri="{FF2B5EF4-FFF2-40B4-BE49-F238E27FC236}">
                      <a16:creationId xmlns:a16="http://schemas.microsoft.com/office/drawing/2014/main" id="{718DEB29-EE81-3E2D-09A6-DCBEE81517FC}"/>
                    </a:ext>
                  </a:extLst>
                </p14:cNvPr>
                <p14:cNvContentPartPr/>
                <p14:nvPr/>
              </p14:nvContentPartPr>
              <p14:xfrm>
                <a:off x="4997076" y="5172179"/>
                <a:ext cx="140400" cy="133200"/>
              </p14:xfrm>
            </p:contentPart>
          </mc:Choice>
          <mc:Fallback>
            <p:pic>
              <p:nvPicPr>
                <p:cNvPr id="2007" name="Input penna 2006">
                  <a:extLst>
                    <a:ext uri="{FF2B5EF4-FFF2-40B4-BE49-F238E27FC236}">
                      <a16:creationId xmlns:a16="http://schemas.microsoft.com/office/drawing/2014/main" id="{718DEB29-EE81-3E2D-09A6-DCBEE81517F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989516" y="5164619"/>
                  <a:ext cx="1555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08" name="Input penna 2007">
                  <a:extLst>
                    <a:ext uri="{FF2B5EF4-FFF2-40B4-BE49-F238E27FC236}">
                      <a16:creationId xmlns:a16="http://schemas.microsoft.com/office/drawing/2014/main" id="{61944B2F-A38D-044F-7F1D-C01C02770B90}"/>
                    </a:ext>
                  </a:extLst>
                </p14:cNvPr>
                <p14:cNvContentPartPr/>
                <p14:nvPr/>
              </p14:nvContentPartPr>
              <p14:xfrm>
                <a:off x="4958916" y="5111699"/>
                <a:ext cx="279720" cy="215280"/>
              </p14:xfrm>
            </p:contentPart>
          </mc:Choice>
          <mc:Fallback>
            <p:pic>
              <p:nvPicPr>
                <p:cNvPr id="2008" name="Input penna 2007">
                  <a:extLst>
                    <a:ext uri="{FF2B5EF4-FFF2-40B4-BE49-F238E27FC236}">
                      <a16:creationId xmlns:a16="http://schemas.microsoft.com/office/drawing/2014/main" id="{61944B2F-A38D-044F-7F1D-C01C02770B9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951356" y="5104139"/>
                  <a:ext cx="294480" cy="23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4" name="Gruppo 2013">
            <a:extLst>
              <a:ext uri="{FF2B5EF4-FFF2-40B4-BE49-F238E27FC236}">
                <a16:creationId xmlns:a16="http://schemas.microsoft.com/office/drawing/2014/main" id="{4B0AFC38-DC0A-767E-4397-2E4D11395755}"/>
              </a:ext>
            </a:extLst>
          </p:cNvPr>
          <p:cNvGrpSpPr/>
          <p:nvPr/>
        </p:nvGrpSpPr>
        <p:grpSpPr>
          <a:xfrm>
            <a:off x="1722226" y="3875054"/>
            <a:ext cx="491040" cy="407160"/>
            <a:chOff x="1722226" y="3875054"/>
            <a:chExt cx="491040" cy="40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11" name="Input penna 2010">
                  <a:extLst>
                    <a:ext uri="{FF2B5EF4-FFF2-40B4-BE49-F238E27FC236}">
                      <a16:creationId xmlns:a16="http://schemas.microsoft.com/office/drawing/2014/main" id="{61E61EAA-EE2C-DA60-B82B-0BFFA6FFB0D0}"/>
                    </a:ext>
                  </a:extLst>
                </p14:cNvPr>
                <p14:cNvContentPartPr/>
                <p14:nvPr/>
              </p14:nvContentPartPr>
              <p14:xfrm>
                <a:off x="1779466" y="3875054"/>
                <a:ext cx="284760" cy="355680"/>
              </p14:xfrm>
            </p:contentPart>
          </mc:Choice>
          <mc:Fallback>
            <p:pic>
              <p:nvPicPr>
                <p:cNvPr id="2011" name="Input penna 2010">
                  <a:extLst>
                    <a:ext uri="{FF2B5EF4-FFF2-40B4-BE49-F238E27FC236}">
                      <a16:creationId xmlns:a16="http://schemas.microsoft.com/office/drawing/2014/main" id="{61E61EAA-EE2C-DA60-B82B-0BFFA6FFB0D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771906" y="3867494"/>
                  <a:ext cx="29988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12" name="Input penna 2011">
                  <a:extLst>
                    <a:ext uri="{FF2B5EF4-FFF2-40B4-BE49-F238E27FC236}">
                      <a16:creationId xmlns:a16="http://schemas.microsoft.com/office/drawing/2014/main" id="{FCB5D58A-C38A-5145-295C-732448E0CA84}"/>
                    </a:ext>
                  </a:extLst>
                </p14:cNvPr>
                <p14:cNvContentPartPr/>
                <p14:nvPr/>
              </p14:nvContentPartPr>
              <p14:xfrm>
                <a:off x="1722226" y="3980534"/>
                <a:ext cx="491040" cy="301680"/>
              </p14:xfrm>
            </p:contentPart>
          </mc:Choice>
          <mc:Fallback>
            <p:pic>
              <p:nvPicPr>
                <p:cNvPr id="2012" name="Input penna 2011">
                  <a:extLst>
                    <a:ext uri="{FF2B5EF4-FFF2-40B4-BE49-F238E27FC236}">
                      <a16:creationId xmlns:a16="http://schemas.microsoft.com/office/drawing/2014/main" id="{FCB5D58A-C38A-5145-295C-732448E0CA8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714666" y="3972974"/>
                  <a:ext cx="506160" cy="31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2015" name="Input penna 2014">
                <a:extLst>
                  <a:ext uri="{FF2B5EF4-FFF2-40B4-BE49-F238E27FC236}">
                    <a16:creationId xmlns:a16="http://schemas.microsoft.com/office/drawing/2014/main" id="{C8C4D8CF-3C3B-647B-ED38-D7A37FDEE891}"/>
                  </a:ext>
                </a:extLst>
              </p14:cNvPr>
              <p14:cNvContentPartPr/>
              <p14:nvPr/>
            </p14:nvContentPartPr>
            <p14:xfrm>
              <a:off x="3626986" y="4149014"/>
              <a:ext cx="1324080" cy="98640"/>
            </p14:xfrm>
          </p:contentPart>
        </mc:Choice>
        <mc:Fallback>
          <p:pic>
            <p:nvPicPr>
              <p:cNvPr id="2015" name="Input penna 2014">
                <a:extLst>
                  <a:ext uri="{FF2B5EF4-FFF2-40B4-BE49-F238E27FC236}">
                    <a16:creationId xmlns:a16="http://schemas.microsoft.com/office/drawing/2014/main" id="{C8C4D8CF-3C3B-647B-ED38-D7A37FDEE891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3619426" y="4141454"/>
                <a:ext cx="1339200" cy="113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8" name="Pronuncia"/>
          <p:cNvSpPr txBox="1"/>
          <p:nvPr/>
        </p:nvSpPr>
        <p:spPr>
          <a:xfrm>
            <a:off x="2270919" y="471657"/>
            <a:ext cx="7650162" cy="1236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Pronuncia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279" name="Screenshot 2024-10-16 alle 10.25.50.png" descr="Screenshot 2024-10-16 alle 10.25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05" y="698786"/>
            <a:ext cx="3919961" cy="1836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Screenshot 2024-10-16 alle 10.26.06.png" descr="Screenshot 2024-10-16 alle 10.26.0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179" y="2740068"/>
            <a:ext cx="3799013" cy="17777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Screenshot 2024-10-16 alle 10.26.48.png" descr="Screenshot 2024-10-16 alle 10.26.4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80" y="4722859"/>
            <a:ext cx="3931211" cy="1836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Screenshot 2024-10-16 alle 10.26.20.png" descr="Screenshot 2024-10-16 alle 10.26.2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654" y="698786"/>
            <a:ext cx="3612264" cy="1836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Screenshot 2024-10-16 alle 10.27.25.png" descr="Screenshot 2024-10-16 alle 10.27.2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3181" y="2678048"/>
            <a:ext cx="3931211" cy="1501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Screenshot 2024-10-16 alle 10.59.55.png" descr="Screenshot 2024-10-16 alle 10.59.5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1800" y="2678048"/>
            <a:ext cx="3231773" cy="1501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Screenshot 2024-10-16 alle 11.00.58.png" descr="Screenshot 2024-10-16 alle 11.00.5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3989" y="4264847"/>
            <a:ext cx="3709594" cy="24007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E49D0B2E-200C-6FE0-42A1-36CBD3C79C2E}"/>
              </a:ext>
            </a:extLst>
          </p:cNvPr>
          <p:cNvGrpSpPr/>
          <p:nvPr/>
        </p:nvGrpSpPr>
        <p:grpSpPr>
          <a:xfrm>
            <a:off x="1322370" y="4533210"/>
            <a:ext cx="507960" cy="533160"/>
            <a:chOff x="1322370" y="4533210"/>
            <a:chExt cx="507960" cy="53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1AA5165-4A95-9CAE-131E-87DA19C7314A}"/>
                    </a:ext>
                  </a:extLst>
                </p14:cNvPr>
                <p14:cNvContentPartPr/>
                <p14:nvPr/>
              </p14:nvContentPartPr>
              <p14:xfrm>
                <a:off x="1594170" y="4660650"/>
                <a:ext cx="3600" cy="1360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1AA5165-4A95-9CAE-131E-87DA19C7314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86970" y="4653090"/>
                  <a:ext cx="187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021A881-F0D8-C198-91E4-8DE437A2E00A}"/>
                    </a:ext>
                  </a:extLst>
                </p14:cNvPr>
                <p14:cNvContentPartPr/>
                <p14:nvPr/>
              </p14:nvContentPartPr>
              <p14:xfrm>
                <a:off x="1527930" y="4957650"/>
                <a:ext cx="16920" cy="129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021A881-F0D8-C198-91E4-8DE437A2E00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20370" y="4950090"/>
                  <a:ext cx="320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DF2F861-0BD7-931D-1F75-14257489DDF8}"/>
                    </a:ext>
                  </a:extLst>
                </p14:cNvPr>
                <p14:cNvContentPartPr/>
                <p14:nvPr/>
              </p14:nvContentPartPr>
              <p14:xfrm>
                <a:off x="1322370" y="4533210"/>
                <a:ext cx="507960" cy="5331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DF2F861-0BD7-931D-1F75-14257489DDF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14810" y="4525650"/>
                  <a:ext cx="523080" cy="54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68ADDFE3-6E47-4919-3BF6-F8DF3D33C1BD}"/>
              </a:ext>
            </a:extLst>
          </p:cNvPr>
          <p:cNvGrpSpPr/>
          <p:nvPr/>
        </p:nvGrpSpPr>
        <p:grpSpPr>
          <a:xfrm>
            <a:off x="5373450" y="2322450"/>
            <a:ext cx="543240" cy="337320"/>
            <a:chOff x="5373450" y="2322450"/>
            <a:chExt cx="543240" cy="33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4C3CE13-8F0C-9C19-12AB-BBC67B5CC058}"/>
                    </a:ext>
                  </a:extLst>
                </p14:cNvPr>
                <p14:cNvContentPartPr/>
                <p14:nvPr/>
              </p14:nvContentPartPr>
              <p14:xfrm>
                <a:off x="5407290" y="2471850"/>
                <a:ext cx="354600" cy="187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4C3CE13-8F0C-9C19-12AB-BBC67B5CC05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399730" y="2464290"/>
                  <a:ext cx="3697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E8ED78A-55DE-33D9-B46C-17A0591E6654}"/>
                    </a:ext>
                  </a:extLst>
                </p14:cNvPr>
                <p14:cNvContentPartPr/>
                <p14:nvPr/>
              </p14:nvContentPartPr>
              <p14:xfrm>
                <a:off x="5373450" y="2421450"/>
                <a:ext cx="97920" cy="1040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E8ED78A-55DE-33D9-B46C-17A0591E665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65890" y="2413890"/>
                  <a:ext cx="1130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E93F1AF-36BE-3AAF-C761-0D2CE548DD7E}"/>
                    </a:ext>
                  </a:extLst>
                </p14:cNvPr>
                <p14:cNvContentPartPr/>
                <p14:nvPr/>
              </p14:nvContentPartPr>
              <p14:xfrm>
                <a:off x="5589090" y="2402730"/>
                <a:ext cx="137520" cy="1184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E93F1AF-36BE-3AAF-C761-0D2CE548DD7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81890" y="2395530"/>
                  <a:ext cx="1526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80EB35D-7C0E-A5F1-9653-C9C7DC3FF57F}"/>
                    </a:ext>
                  </a:extLst>
                </p14:cNvPr>
                <p14:cNvContentPartPr/>
                <p14:nvPr/>
              </p14:nvContentPartPr>
              <p14:xfrm>
                <a:off x="5835690" y="2322450"/>
                <a:ext cx="81000" cy="155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80EB35D-7C0E-A5F1-9653-C9C7DC3FF57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828130" y="2314890"/>
                  <a:ext cx="9612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D8AC0240-6AE5-8C5F-D5DE-174F82221253}"/>
              </a:ext>
            </a:extLst>
          </p:cNvPr>
          <p:cNvGrpSpPr/>
          <p:nvPr/>
        </p:nvGrpSpPr>
        <p:grpSpPr>
          <a:xfrm>
            <a:off x="6230970" y="2203650"/>
            <a:ext cx="1360440" cy="736200"/>
            <a:chOff x="6230970" y="2203650"/>
            <a:chExt cx="1360440" cy="73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924A2D1-1643-E95C-8D25-C3E73E6B7B66}"/>
                    </a:ext>
                  </a:extLst>
                </p14:cNvPr>
                <p14:cNvContentPartPr/>
                <p14:nvPr/>
              </p14:nvContentPartPr>
              <p14:xfrm>
                <a:off x="6363090" y="2203650"/>
                <a:ext cx="262440" cy="243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924A2D1-1643-E95C-8D25-C3E73E6B7B6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55530" y="2196090"/>
                  <a:ext cx="2775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D3BD0A1-0D9A-0421-8800-31ED5B183462}"/>
                    </a:ext>
                  </a:extLst>
                </p14:cNvPr>
                <p14:cNvContentPartPr/>
                <p14:nvPr/>
              </p14:nvContentPartPr>
              <p14:xfrm>
                <a:off x="6752250" y="2293650"/>
                <a:ext cx="191520" cy="1324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D3BD0A1-0D9A-0421-8800-31ED5B18346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44690" y="2286090"/>
                  <a:ext cx="2066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25196A8-1131-996E-A784-ED2D0AF801E4}"/>
                    </a:ext>
                  </a:extLst>
                </p14:cNvPr>
                <p14:cNvContentPartPr/>
                <p14:nvPr/>
              </p14:nvContentPartPr>
              <p14:xfrm>
                <a:off x="6488010" y="2520090"/>
                <a:ext cx="236880" cy="2440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25196A8-1131-996E-A784-ED2D0AF801E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480450" y="2512530"/>
                  <a:ext cx="25200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0613008-1C40-16C4-CE86-EAC9B5853983}"/>
                    </a:ext>
                  </a:extLst>
                </p14:cNvPr>
                <p14:cNvContentPartPr/>
                <p14:nvPr/>
              </p14:nvContentPartPr>
              <p14:xfrm>
                <a:off x="6230970" y="2442330"/>
                <a:ext cx="638280" cy="4975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0613008-1C40-16C4-CE86-EAC9B585398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223410" y="2434770"/>
                  <a:ext cx="65340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EE22A7F-C067-D2AB-8F25-19CF757B0564}"/>
                    </a:ext>
                  </a:extLst>
                </p14:cNvPr>
                <p14:cNvContentPartPr/>
                <p14:nvPr/>
              </p14:nvContentPartPr>
              <p14:xfrm>
                <a:off x="7001010" y="2532690"/>
                <a:ext cx="346320" cy="205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EE22A7F-C067-D2AB-8F25-19CF757B056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993450" y="2525490"/>
                  <a:ext cx="3614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36C65A1-4158-2D93-D1B5-721CAFA700A3}"/>
                    </a:ext>
                  </a:extLst>
                </p14:cNvPr>
                <p14:cNvContentPartPr/>
                <p14:nvPr/>
              </p14:nvContentPartPr>
              <p14:xfrm>
                <a:off x="7297650" y="2553570"/>
                <a:ext cx="293760" cy="2142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36C65A1-4158-2D93-D1B5-721CAFA700A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90090" y="2546010"/>
                  <a:ext cx="308880" cy="22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5D3DF1EB-5012-E08E-B9DB-0A61FEE1AA70}"/>
              </a:ext>
            </a:extLst>
          </p:cNvPr>
          <p:cNvGrpSpPr/>
          <p:nvPr/>
        </p:nvGrpSpPr>
        <p:grpSpPr>
          <a:xfrm>
            <a:off x="9195930" y="2458170"/>
            <a:ext cx="536040" cy="611280"/>
            <a:chOff x="9195930" y="2458170"/>
            <a:chExt cx="536040" cy="61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3640892-D946-4AEF-49C5-912E65C63F32}"/>
                    </a:ext>
                  </a:extLst>
                </p14:cNvPr>
                <p14:cNvContentPartPr/>
                <p14:nvPr/>
              </p14:nvContentPartPr>
              <p14:xfrm>
                <a:off x="9405090" y="2630610"/>
                <a:ext cx="3600" cy="1681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3640892-D946-4AEF-49C5-912E65C63F3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397530" y="2623050"/>
                  <a:ext cx="187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5CF77752-5DE4-27ED-37CD-C56C5B3D8AF1}"/>
                    </a:ext>
                  </a:extLst>
                </p14:cNvPr>
                <p14:cNvContentPartPr/>
                <p14:nvPr/>
              </p14:nvContentPartPr>
              <p14:xfrm>
                <a:off x="9406170" y="2909970"/>
                <a:ext cx="54360" cy="302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5CF77752-5DE4-27ED-37CD-C56C5B3D8AF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398610" y="2902770"/>
                  <a:ext cx="694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5EB5300-D34F-5C8B-0DC1-62C8819C22FD}"/>
                    </a:ext>
                  </a:extLst>
                </p14:cNvPr>
                <p14:cNvContentPartPr/>
                <p14:nvPr/>
              </p14:nvContentPartPr>
              <p14:xfrm>
                <a:off x="9195930" y="2458170"/>
                <a:ext cx="536040" cy="6112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5EB5300-D34F-5C8B-0DC1-62C8819C22F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188370" y="2450610"/>
                  <a:ext cx="551160" cy="62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AAA46AE3-BA71-B876-B689-D6C73F52FB34}"/>
              </a:ext>
            </a:extLst>
          </p:cNvPr>
          <p:cNvGrpSpPr/>
          <p:nvPr/>
        </p:nvGrpSpPr>
        <p:grpSpPr>
          <a:xfrm>
            <a:off x="9084330" y="4058730"/>
            <a:ext cx="552960" cy="672480"/>
            <a:chOff x="9084330" y="4058730"/>
            <a:chExt cx="552960" cy="67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D47C842-BB14-E020-920F-7ADDE476D3D6}"/>
                    </a:ext>
                  </a:extLst>
                </p14:cNvPr>
                <p14:cNvContentPartPr/>
                <p14:nvPr/>
              </p14:nvContentPartPr>
              <p14:xfrm>
                <a:off x="9333090" y="4280130"/>
                <a:ext cx="12600" cy="1418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D47C842-BB14-E020-920F-7ADDE476D3D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325890" y="4272570"/>
                  <a:ext cx="277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6706B6D-6C15-E8C2-74B2-F39B7C9C4DAD}"/>
                    </a:ext>
                  </a:extLst>
                </p14:cNvPr>
                <p14:cNvContentPartPr/>
                <p14:nvPr/>
              </p14:nvContentPartPr>
              <p14:xfrm>
                <a:off x="9291330" y="4561650"/>
                <a:ext cx="55800" cy="244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6706B6D-6C15-E8C2-74B2-F39B7C9C4DA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283770" y="4554450"/>
                  <a:ext cx="705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FFDDB71-7AAA-219A-4026-E92969B37CF6}"/>
                    </a:ext>
                  </a:extLst>
                </p14:cNvPr>
                <p14:cNvContentPartPr/>
                <p14:nvPr/>
              </p14:nvContentPartPr>
              <p14:xfrm>
                <a:off x="9084330" y="4058730"/>
                <a:ext cx="552960" cy="672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FFDDB71-7AAA-219A-4026-E92969B37CF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076770" y="4051170"/>
                  <a:ext cx="567720" cy="68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9AA06421-EF10-483C-548D-F3256C6D99B2}"/>
                  </a:ext>
                </a:extLst>
              </p14:cNvPr>
              <p14:cNvContentPartPr/>
              <p14:nvPr/>
            </p14:nvContentPartPr>
            <p14:xfrm>
              <a:off x="8727570" y="5417730"/>
              <a:ext cx="243720" cy="6696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9AA06421-EF10-483C-548D-F3256C6D99B2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720010" y="5410170"/>
                <a:ext cx="258480" cy="82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48" name="Screenshot 2024-10-22 alle 11.43.34.png" descr="Screenshot 2024-10-22 alle 11.43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966" y="279605"/>
            <a:ext cx="5860068" cy="62987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6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8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8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8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8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9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11" name="Screenshot 2024-10-22 alle 11.43.52.png" descr="Screenshot 2024-10-22 alle 11.43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383" y="273366"/>
            <a:ext cx="5021869" cy="6311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1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2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1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44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3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4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44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4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7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6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74" name="Screenshot 2024-10-22 alle 11.44.09.png" descr="Screenshot 2024-10-22 alle 11.44.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354" y="211142"/>
            <a:ext cx="4937927" cy="61488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7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9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7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9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0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9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0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0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0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3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2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37" name="Screenshot 2024-10-22 alle 11.44.31.png" descr="Screenshot 2024-10-22 alle 11.44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74" y="372174"/>
            <a:ext cx="4773852" cy="61136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4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5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4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5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7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7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7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00" name="Screenshot 2024-10-22 alle 11.44.49.png" descr="Screenshot 2024-10-22 alle 11.44.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639" y="173357"/>
            <a:ext cx="5052721" cy="62713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0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0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3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3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3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3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6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63" name="Capitolo 5…"/>
          <p:cNvSpPr txBox="1"/>
          <p:nvPr/>
        </p:nvSpPr>
        <p:spPr>
          <a:xfrm>
            <a:off x="2270919" y="471657"/>
            <a:ext cx="7650162" cy="209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5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Irregolarità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664" name="Screenshot 2024-10-22 alle 11.13.11.png" descr="Screenshot 2024-10-22 alle 11.13.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67" y="1985741"/>
            <a:ext cx="7048501" cy="3352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8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8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7" name="Screenshot 2024-10-22 alle 11.13.26.png" descr="Screenshot 2024-10-22 alle 11.13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076" y="1338143"/>
            <a:ext cx="8881848" cy="34984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3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4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3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4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4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6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6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6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7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90" name="Screenshot 2024-10-22 alle 11.13.46.png" descr="Screenshot 2024-10-22 alle 11.13.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399" y="1442631"/>
            <a:ext cx="8377202" cy="32894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9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9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2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2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2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2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5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53" name="Screenshot 2024-10-22 alle 11.14.04.png" descr="Screenshot 2024-10-22 alle 11.14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25" y="996513"/>
            <a:ext cx="9365785" cy="41817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5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7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7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8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7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8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0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1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0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16" name="Screenshot 2024-10-22 alle 11.15.48.png" descr="Screenshot 2024-10-22 alle 11.15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484" y="1186797"/>
            <a:ext cx="8945667" cy="3801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3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2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3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3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5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5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6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9" name="Screenshot 2024-10-22 alle 11.16.02.png" descr="Screenshot 2024-10-22 alle 11.16.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849" y="1146325"/>
            <a:ext cx="8902302" cy="3882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42" name="Screenshot 2024-10-22 alle 11.16.20.png" descr="Screenshot 2024-10-22 alle 11.16.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1632567"/>
            <a:ext cx="8711464" cy="33415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05" name="Screenshot 2024-10-22 alle 11.16.38.png" descr="Screenshot 2024-10-22 alle 11.16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996" y="1205866"/>
            <a:ext cx="9844008" cy="41949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68" name="Screenshot 2024-10-22 alle 11.16.55.png" descr="Screenshot 2024-10-22 alle 11.16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431" y="1011557"/>
            <a:ext cx="8583138" cy="41516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-30248"/>
            <a:ext cx="12185665" cy="68544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31" name="Livello 0"/>
          <p:cNvSpPr txBox="1"/>
          <p:nvPr/>
        </p:nvSpPr>
        <p:spPr>
          <a:xfrm>
            <a:off x="1565596" y="4864867"/>
            <a:ext cx="2251066" cy="967754"/>
          </a:xfrm>
          <a:prstGeom prst="rect">
            <a:avLst/>
          </a:prstGeom>
          <a:solidFill>
            <a:schemeClr val="accent5">
              <a:satOff val="-30138"/>
              <a:lumOff val="-16431"/>
            </a:schemeClr>
          </a:soli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5000">
                <a:solidFill>
                  <a:srgbClr val="FFFFFF"/>
                </a:solidFill>
              </a:defRPr>
            </a:pPr>
            <a:r>
              <a:rPr>
                <a:latin typeface="배달의민족 연성 OTF"/>
                <a:ea typeface="배달의민족 연성 OTF"/>
                <a:cs typeface="배달의민족 연성 OTF"/>
                <a:sym typeface="배달의민족 연성 OTF"/>
              </a:rPr>
              <a:t>Livello</a:t>
            </a:r>
            <a:r>
              <a:t> 0</a:t>
            </a:r>
          </a:p>
        </p:txBody>
      </p:sp>
      <p:sp>
        <p:nvSpPr>
          <p:cNvPr id="1232" name="Freccia"/>
          <p:cNvSpPr/>
          <p:nvPr/>
        </p:nvSpPr>
        <p:spPr>
          <a:xfrm rot="19850209">
            <a:off x="4231813" y="2129372"/>
            <a:ext cx="3927464" cy="2472351"/>
          </a:xfrm>
          <a:prstGeom prst="rightArrow">
            <a:avLst>
              <a:gd name="adj1" fmla="val 32000"/>
              <a:gd name="adj2" fmla="val 56396"/>
            </a:avLst>
          </a:prstGeom>
          <a:solidFill>
            <a:schemeClr val="accent5">
              <a:satOff val="-30138"/>
              <a:lumOff val="-16431"/>
            </a:schemeClr>
          </a:solidFill>
          <a:ln w="6350">
            <a:solidFill>
              <a:schemeClr val="accent5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3" name="Livello 1"/>
          <p:cNvSpPr txBox="1"/>
          <p:nvPr/>
        </p:nvSpPr>
        <p:spPr>
          <a:xfrm>
            <a:off x="8496827" y="902625"/>
            <a:ext cx="2251066" cy="967754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5000">
                <a:solidFill>
                  <a:srgbClr val="FFFFFF"/>
                </a:solidFill>
              </a:defRPr>
            </a:pPr>
            <a:r>
              <a:rPr>
                <a:latin typeface="배달의민족 연성 OTF"/>
                <a:ea typeface="배달의민족 연성 OTF"/>
                <a:cs typeface="배달의민족 연성 OTF"/>
                <a:sym typeface="배달의민족 연성 OTF"/>
              </a:rPr>
              <a:t>Livello</a:t>
            </a:r>
            <a:r>
              <a:t> 1</a:t>
            </a:r>
          </a:p>
        </p:txBody>
      </p:sp>
      <p:pic>
        <p:nvPicPr>
          <p:cNvPr id="1234" name="pngegg copia.png" descr="pngegg copi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67" y="346570"/>
            <a:ext cx="2079863" cy="2079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5" name="pngegg copia 2.png" descr="pngegg copia 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715" y="3243579"/>
            <a:ext cx="4584141" cy="47618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6" name="thumb_d_AA09661869A159A4BD51D6E4588E0B9B.png" descr="thumb_d_AA09661869A159A4BD51D6E4588E0B9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571" y="-1422245"/>
            <a:ext cx="5617494" cy="56174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5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4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5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5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7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8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7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99" name="Nella prossima e ultima lezione. . ."/>
          <p:cNvSpPr txBox="1"/>
          <p:nvPr/>
        </p:nvSpPr>
        <p:spPr>
          <a:xfrm>
            <a:off x="3083560" y="428662"/>
            <a:ext cx="6203125" cy="624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5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Nella prossima e ultima lezione. . .</a:t>
            </a:r>
          </a:p>
        </p:txBody>
      </p:sp>
      <p:pic>
        <p:nvPicPr>
          <p:cNvPr id="1300" name="4b453e2ef924c026a765414571f3591d239b6f11443b718e92592a375dc92f2a35050a958fd796b1697bf2b14c4f4654.jpg" descr="4b453e2ef924c026a765414571f3591d239b6f11443b718e92592a375dc92f2a35050a958fd796b1697bf2b14c4f465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386" y="1376972"/>
            <a:ext cx="6625472" cy="49691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554</Words>
  <Application>Microsoft Macintosh PowerPoint</Application>
  <PresentationFormat>Widescreen</PresentationFormat>
  <Paragraphs>138</Paragraphs>
  <Slides>47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52" baseType="lpstr">
      <vt:lpstr>마루 부리 굵은</vt:lpstr>
      <vt:lpstr>마루 부리 중간</vt:lpstr>
      <vt:lpstr>배달의민족 연성 OTF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3</cp:revision>
  <dcterms:modified xsi:type="dcterms:W3CDTF">2026-01-02T09:11:17Z</dcterms:modified>
</cp:coreProperties>
</file>